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256" r:id="rId3"/>
    <p:sldId id="263" r:id="rId4"/>
    <p:sldId id="262" r:id="rId5"/>
    <p:sldId id="257" r:id="rId6"/>
    <p:sldId id="264" r:id="rId7"/>
    <p:sldId id="265" r:id="rId8"/>
    <p:sldId id="258" r:id="rId9"/>
    <p:sldId id="266" r:id="rId10"/>
    <p:sldId id="267" r:id="rId11"/>
    <p:sldId id="259" r:id="rId12"/>
    <p:sldId id="268" r:id="rId13"/>
    <p:sldId id="26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5"/>
    <p:restoredTop sz="94621"/>
  </p:normalViewPr>
  <p:slideViewPr>
    <p:cSldViewPr snapToGrid="0" snapToObjects="1">
      <p:cViewPr varScale="1">
        <p:scale>
          <a:sx n="90" d="100"/>
          <a:sy n="90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6D40A-5D68-AE43-8AA5-240DF470A198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B79FA-9E9B-9D4B-83D6-AF0129099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303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913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429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9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8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188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507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96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522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99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57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71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13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1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4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85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2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ED9F-A8B8-3843-9F8C-D5DD094160C4}" type="datetimeFigureOut">
              <a:rPr lang="es-ES_tradnl" smtClean="0"/>
              <a:t>08/02/2024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830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27B29E-9BD6-A3B7-0F16-705291BC3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s-MX" sz="5400"/>
              <a:t>Análisis de señales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D09446-3C74-51E3-20B5-B285F74B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s-MX"/>
              <a:t>Operaciones sobre señales(Unidad 2)</a:t>
            </a:r>
          </a:p>
          <a:p>
            <a:pPr algn="l"/>
            <a:r>
              <a:rPr lang="es-MX"/>
              <a:t>Ignacio Andrade Salazar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003FDF60-F721-617F-E7D3-DAED753F3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33" r="141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97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6B175A-A943-B90F-D4B2-52468995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3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72FCB0C-5E06-709A-06BC-C3BEE9745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76" y="579473"/>
            <a:ext cx="7896247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320800" y="626533"/>
            <a:ext cx="281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True </a:t>
            </a:r>
            <a:r>
              <a:rPr lang="es-ES_tradnl" sz="2400" dirty="0" err="1"/>
              <a:t>or</a:t>
            </a:r>
            <a:r>
              <a:rPr lang="es-ES_tradnl" sz="2400" dirty="0"/>
              <a:t> false ?: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0981" y="4991731"/>
            <a:ext cx="73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026793" y="3132297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" y="1666685"/>
            <a:ext cx="3621726" cy="27162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30" y="1566211"/>
            <a:ext cx="3752179" cy="28141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440" y="626533"/>
            <a:ext cx="2387600" cy="469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E1F3C05-1FA1-CAD1-5C32-4ADAAA1ED974}"/>
              </a:ext>
            </a:extLst>
          </p:cNvPr>
          <p:cNvSpPr txBox="1"/>
          <p:nvPr/>
        </p:nvSpPr>
        <p:spPr>
          <a:xfrm>
            <a:off x="4868251" y="2937749"/>
            <a:ext cx="10349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9692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E5A50-6E43-7D3A-81BE-6B18307A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endParaRPr lang="es-MX" sz="48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19F80-13C8-8085-E7EF-04440268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es-MX" sz="2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004875-E21A-D5C9-2DA4-405A439A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4" y="2569464"/>
            <a:ext cx="4968951" cy="36789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1F7B1E-AD59-A3A9-CD48-06E0586C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23324"/>
            <a:ext cx="5468112" cy="17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0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7A4E00-68C0-F9B2-EB14-17F2340AE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010" y="228600"/>
            <a:ext cx="662578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644572" y="5152983"/>
            <a:ext cx="551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026793" y="3132297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5" y="1643900"/>
            <a:ext cx="3571556" cy="26786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11" y="1399838"/>
            <a:ext cx="3896974" cy="292273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320800" y="626533"/>
            <a:ext cx="890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/>
              <a:t>Select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true </a:t>
            </a:r>
            <a:r>
              <a:rPr lang="es-ES_tradnl" sz="2400" dirty="0" err="1"/>
              <a:t>relation</a:t>
            </a:r>
            <a:r>
              <a:rPr lang="es-ES_tradnl" sz="2400" dirty="0"/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667" y="5056569"/>
            <a:ext cx="2502389" cy="15844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5D2B1A3-21DE-AF6A-9AEE-7279099FBE9E}"/>
              </a:ext>
            </a:extLst>
          </p:cNvPr>
          <p:cNvSpPr txBox="1"/>
          <p:nvPr/>
        </p:nvSpPr>
        <p:spPr>
          <a:xfrm>
            <a:off x="5029025" y="3003638"/>
            <a:ext cx="844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7097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F9721B-5E1B-F0A2-CA9B-BF1B117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endParaRPr lang="es-MX" sz="48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42E57-31D8-F2C4-FAAC-89FFE1BE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es-MX" sz="2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581241-503C-236C-D54F-221125E4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0" y="2569464"/>
            <a:ext cx="4522399" cy="36789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E4A59D-9B19-822B-B9A0-C22B8B96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82138"/>
            <a:ext cx="5468112" cy="16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C88BE4-7480-53D8-1A18-DC1A19A2F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86" r="1" b="15725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250666" y="3157500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320800" y="626533"/>
            <a:ext cx="890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/>
              <a:t>Select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true </a:t>
            </a:r>
            <a:r>
              <a:rPr lang="es-ES_tradnl" sz="2400" dirty="0" err="1"/>
              <a:t>relation</a:t>
            </a:r>
            <a:r>
              <a:rPr lang="es-ES_tradnl" sz="2400" dirty="0"/>
              <a:t>: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0981" y="4961467"/>
            <a:ext cx="73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" y="1666685"/>
            <a:ext cx="3621726" cy="27162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88" y="1639427"/>
            <a:ext cx="3694413" cy="27708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326" y="5467286"/>
            <a:ext cx="3022600" cy="98201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D892D99-3140-5338-73C3-647256940A85}"/>
              </a:ext>
            </a:extLst>
          </p:cNvPr>
          <p:cNvSpPr txBox="1"/>
          <p:nvPr/>
        </p:nvSpPr>
        <p:spPr>
          <a:xfrm>
            <a:off x="4925024" y="2918535"/>
            <a:ext cx="12681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f1=(1/2x,y)</a:t>
            </a:r>
          </a:p>
        </p:txBody>
      </p:sp>
    </p:spTree>
    <p:extLst>
      <p:ext uri="{BB962C8B-B14F-4D97-AF65-F5344CB8AC3E}">
        <p14:creationId xmlns:p14="http://schemas.microsoft.com/office/powerpoint/2010/main" val="10834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2DFC2C-EF57-AC50-635C-F001BD3F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CODIGO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8F3458-E45C-01FE-A05D-6D216F23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8" y="2619784"/>
            <a:ext cx="3463904" cy="3600041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EAF466B-6FD5-A122-FF59-EE52617D4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908" y="3385527"/>
            <a:ext cx="3758184" cy="20685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142A055-3ED5-2852-3F19-0C3ACBD0F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890102"/>
            <a:ext cx="3758184" cy="10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3EA1EE-6F80-20FB-E770-DE39B86F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92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12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320801" y="626533"/>
            <a:ext cx="220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True </a:t>
            </a:r>
            <a:r>
              <a:rPr lang="es-ES_tradnl" sz="2400" dirty="0" err="1"/>
              <a:t>or</a:t>
            </a:r>
            <a:r>
              <a:rPr lang="es-ES_tradnl" sz="2400" dirty="0"/>
              <a:t> false ?: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0981" y="4961467"/>
            <a:ext cx="73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026793" y="3132297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" y="1666685"/>
            <a:ext cx="3621726" cy="27162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421" y="1323308"/>
            <a:ext cx="4122515" cy="30918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70" y="580272"/>
            <a:ext cx="3619500" cy="469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98126C-943E-0A37-BE67-BBD75930FA77}"/>
              </a:ext>
            </a:extLst>
          </p:cNvPr>
          <p:cNvSpPr txBox="1"/>
          <p:nvPr/>
        </p:nvSpPr>
        <p:spPr>
          <a:xfrm>
            <a:off x="5061392" y="2947631"/>
            <a:ext cx="9292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4003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DEED4-75E1-728D-6417-905DE52A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endParaRPr lang="es-MX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5706B-3D59-B427-E5B2-C25CE3AC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s-MX" sz="18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CF46DA-68A2-0298-C367-88FE1086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11" y="2606462"/>
            <a:ext cx="3477394" cy="36393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AA32A6-713F-8867-1C2C-7417B237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361609"/>
            <a:ext cx="3584448" cy="2129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539E34-F08B-A8B0-25E1-09A0EDC4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968447"/>
            <a:ext cx="3584448" cy="9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4E4D9E-C5DB-B9A1-BDEB-940C9606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474" y="228600"/>
            <a:ext cx="100568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6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320800" y="626533"/>
            <a:ext cx="890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/>
              <a:t>Select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true </a:t>
            </a:r>
            <a:r>
              <a:rPr lang="es-ES_tradnl" sz="2400" dirty="0" err="1"/>
              <a:t>relation</a:t>
            </a:r>
            <a:r>
              <a:rPr lang="es-ES_tradnl" sz="2400" dirty="0"/>
              <a:t>: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0981" y="4991731"/>
            <a:ext cx="73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026793" y="3132297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" y="1666685"/>
            <a:ext cx="3621726" cy="271629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67" y="1558193"/>
            <a:ext cx="3911038" cy="29332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530" y="4961466"/>
            <a:ext cx="3599180" cy="15083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305B43-1C95-89EE-5511-7C2904485411}"/>
              </a:ext>
            </a:extLst>
          </p:cNvPr>
          <p:cNvSpPr txBox="1"/>
          <p:nvPr/>
        </p:nvSpPr>
        <p:spPr>
          <a:xfrm>
            <a:off x="4945224" y="2855167"/>
            <a:ext cx="964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79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62FD0-7699-7623-136A-3FDE8CB0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endParaRPr lang="es-MX" sz="28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7DB73-BD4B-AE4B-7BFE-05374A84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459206"/>
            <a:ext cx="3584448" cy="34530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4C4ED6-393E-AC8C-0EB2-AA8BE62D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15" y="1147040"/>
            <a:ext cx="3584448" cy="2076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88FB72-0323-0CBD-4E7C-02B4DAD02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1709927"/>
            <a:ext cx="3584448" cy="9509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C6AE6-8C61-D9EA-137D-68652BB3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2119685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117</Words>
  <Application>Microsoft Office PowerPoint</Application>
  <PresentationFormat>Panorámica</PresentationFormat>
  <Paragraphs>34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Análisis de señales</vt:lpstr>
      <vt:lpstr>Presentación de PowerPoint</vt:lpstr>
      <vt:lpstr>CODIGO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ANDRADE SALAZAR, IGNACIO</cp:lastModifiedBy>
  <cp:revision>11</cp:revision>
  <dcterms:created xsi:type="dcterms:W3CDTF">2016-08-23T13:45:48Z</dcterms:created>
  <dcterms:modified xsi:type="dcterms:W3CDTF">2024-02-09T01:31:32Z</dcterms:modified>
</cp:coreProperties>
</file>