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7" r:id="rId9"/>
    <p:sldId id="278" r:id="rId10"/>
    <p:sldId id="276" r:id="rId11"/>
    <p:sldId id="263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Actividad 2.2.13.Point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single área ospfV2 </a:t>
            </a:r>
            <a:r>
              <a:rPr lang="es-MX" dirty="0" err="1"/>
              <a:t>configuration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Descripción</a:t>
            </a:r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Técnica de la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3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3: configure las interfaces Pasivas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2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A2D731-B2EE-7648-C5F5-2D8705BE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 b="1" i="0" dirty="0">
                <a:effectLst/>
              </a:rPr>
              <a:t>Paso 1: configure las interfaces </a:t>
            </a:r>
            <a:r>
              <a:rPr lang="en-US" sz="2200" b="1" i="0" dirty="0" err="1">
                <a:effectLst/>
              </a:rPr>
              <a:t>Pasivas</a:t>
            </a:r>
            <a:br>
              <a:rPr lang="en-US" sz="2200" b="1" i="0" dirty="0">
                <a:effectLst/>
              </a:rPr>
            </a:br>
            <a:endParaRPr lang="en-US" sz="2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F8672D-E05A-9BAA-8216-9EA37BD2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" r="4" b="1021"/>
          <a:stretch/>
        </p:blipFill>
        <p:spPr>
          <a:xfrm>
            <a:off x="2466726" y="587858"/>
            <a:ext cx="3386958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3D17BF1-67FF-6D8F-904B-657C16BBC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477" r="-3" b="18170"/>
          <a:stretch/>
        </p:blipFill>
        <p:spPr>
          <a:xfrm>
            <a:off x="6338316" y="928832"/>
            <a:ext cx="4297680" cy="2619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77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800" b="1" i="0">
                <a:effectLst/>
              </a:rPr>
              <a:t>Verificar la configuración de OSPF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99A1037-2D25-6E1E-7077-249C44EA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757" y="649605"/>
            <a:ext cx="5439932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3.Esquema general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F24B2FD-424F-3B92-9C92-F8333CAB7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323987"/>
            <a:ext cx="6257544" cy="389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4.Script CTC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3807B21-743C-B8B2-B1F6-66569D0E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965385"/>
            <a:ext cx="6257544" cy="2612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53398C-6A7C-AD46-6AB5-55FACB8D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3" y="1409777"/>
            <a:ext cx="4139228" cy="2690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D5A6039-F561-EE99-0B20-F5FA8C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21" y="2646689"/>
            <a:ext cx="6470233" cy="808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  <a:p>
            <a:r>
              <a:rPr lang="es-MX" dirty="0"/>
              <a:t>1.1. Objetivo</a:t>
            </a:r>
          </a:p>
          <a:p>
            <a:r>
              <a:rPr lang="es-MX" dirty="0"/>
              <a:t>1.2. Alcance</a:t>
            </a:r>
          </a:p>
          <a:p>
            <a:r>
              <a:rPr lang="es-MX" dirty="0"/>
              <a:t>1.3. Descripción técnica de la solución</a:t>
            </a:r>
          </a:p>
          <a:p>
            <a:r>
              <a:rPr lang="es-MX" dirty="0"/>
              <a:t>2. Esquema General</a:t>
            </a:r>
          </a:p>
          <a:p>
            <a:r>
              <a:rPr lang="es-MX" dirty="0"/>
              <a:t>3. Script CTC</a:t>
            </a:r>
          </a:p>
          <a:p>
            <a:r>
              <a:rPr lang="es-MX" dirty="0"/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1.1. Objetivos</a:t>
            </a:r>
          </a:p>
          <a:p>
            <a:r>
              <a:rPr lang="es-MX" dirty="0" err="1"/>
              <a:t>Part</a:t>
            </a:r>
            <a:r>
              <a:rPr lang="es-MX" dirty="0"/>
              <a:t> 1: Configurar ID de </a:t>
            </a:r>
            <a:r>
              <a:rPr lang="es-MX" dirty="0" err="1"/>
              <a:t>router</a:t>
            </a:r>
            <a:r>
              <a:rPr lang="es-MX" dirty="0"/>
              <a:t>.</a:t>
            </a:r>
          </a:p>
          <a:p>
            <a:r>
              <a:rPr lang="es-MX" dirty="0"/>
              <a:t>Parte 2: Configurar redes para el enrutamiento OSPF.</a:t>
            </a:r>
          </a:p>
          <a:p>
            <a:r>
              <a:rPr lang="es-MX" dirty="0"/>
              <a:t>Parte 3: Configure las Interfaces Pasivas.</a:t>
            </a:r>
          </a:p>
          <a:p>
            <a:r>
              <a:rPr lang="es-MX" dirty="0"/>
              <a:t>Parte 4: Verifique la configuración OSPF.</a:t>
            </a:r>
          </a:p>
          <a:p>
            <a:r>
              <a:rPr lang="es-MX" b="1" dirty="0"/>
              <a:t>1.2. Alcance</a:t>
            </a:r>
          </a:p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esta actividad, activará el enrutamiento OSPF mediante instrucciones de red y máscaras comodín, configurará el enrutamiento OSPF en interfaces y utilizará máscaras cuádruple cero de instrucciones de red. Además, configurará identificadores 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explícitos e interfaces pasivas.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1: Configurar ID del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200" b="1" i="0">
                <a:effectLst/>
              </a:rPr>
              <a:t>Paso 1: Configurar ID del router.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77529FB-C8DC-7221-E2A2-145C87BB1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008" y="640080"/>
            <a:ext cx="5384280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2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Descripción</a:t>
            </a:r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Técnica de la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3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2: Configurar redes para enrutamiento OSPF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5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300"/>
              </a:spcAft>
            </a:pPr>
            <a:r>
              <a:rPr lang="en-US" sz="1300" b="1" i="0">
                <a:effectLst/>
              </a:rPr>
              <a:t>Paso 1: Configurar redes para enrutamiento OSPF mediante comandos de red y máscaras comodín.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9277FCC-C2DB-363C-3919-8A397D6D9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033" y="640080"/>
            <a:ext cx="5482430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300"/>
              </a:spcAft>
            </a:pPr>
            <a:r>
              <a:rPr lang="en-US" sz="1100" b="1" i="0">
                <a:effectLst/>
              </a:rPr>
              <a:t>Paso 2: Configure las redes para el enrutamiento OSPF mediante direcciones IP de interfaz y máscaras cuádruple cero.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63CC296-B377-4C89-DD22-49CEBE5AF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104" y="640080"/>
            <a:ext cx="5398087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7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300" b="1" i="0">
                <a:effectLst/>
              </a:rPr>
              <a:t>Paso 3: Configurar el enrutamiento OSPF en las interfaces del router</a:t>
            </a:r>
            <a:br>
              <a:rPr lang="en-US" sz="1300" b="1" i="0">
                <a:effectLst/>
              </a:rPr>
            </a:br>
            <a:r>
              <a:rPr lang="en-US" sz="1300" b="1" i="0">
                <a:effectLst/>
              </a:rPr>
              <a:t>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FAFEC3B-CB33-1615-CBD5-011D1B240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192" y="640080"/>
            <a:ext cx="5425911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52261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83</TotalTime>
  <Words>258</Words>
  <Application>Microsoft Office PowerPoint</Application>
  <PresentationFormat>Panorámica</PresentationFormat>
  <Paragraphs>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Paquete</vt:lpstr>
      <vt:lpstr>Actividad 2.2.13.Point to point single área ospfV2 configuration</vt:lpstr>
      <vt:lpstr>Contenido</vt:lpstr>
      <vt:lpstr>1. Antecedentes</vt:lpstr>
      <vt:lpstr>2. Descripción Técnica de la solución</vt:lpstr>
      <vt:lpstr>Paso 1: Configurar ID del router.</vt:lpstr>
      <vt:lpstr>2. Descripción Técnica de la solución</vt:lpstr>
      <vt:lpstr>Paso 1: Configurar redes para enrutamiento OSPF mediante comandos de red y máscaras comodín.</vt:lpstr>
      <vt:lpstr>Paso 2: Configure las redes para el enrutamiento OSPF mediante direcciones IP de interfaz y máscaras cuádruple cero.</vt:lpstr>
      <vt:lpstr>Paso 3: Configurar el enrutamiento OSPF en las interfaces del router .</vt:lpstr>
      <vt:lpstr>2. Descripción Técnica de la solución</vt:lpstr>
      <vt:lpstr>Paso 1: configure las interfaces Pasivas </vt:lpstr>
      <vt:lpstr>Verificar la configuración de OSPF</vt:lpstr>
      <vt:lpstr>3.Esquema general</vt:lpstr>
      <vt:lpstr>4.Script CTC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ANDRADE SALAZAR, IGNACIO</cp:lastModifiedBy>
  <cp:revision>3</cp:revision>
  <dcterms:created xsi:type="dcterms:W3CDTF">2022-09-02T19:39:55Z</dcterms:created>
  <dcterms:modified xsi:type="dcterms:W3CDTF">2024-01-27T20:44:30Z</dcterms:modified>
</cp:coreProperties>
</file>