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88" r:id="rId7"/>
    <p:sldId id="289" r:id="rId8"/>
    <p:sldId id="290" r:id="rId9"/>
    <p:sldId id="291" r:id="rId10"/>
    <p:sldId id="281" r:id="rId11"/>
    <p:sldId id="286" r:id="rId12"/>
    <p:sldId id="284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581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5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72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371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5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4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9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1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MX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04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1E524-1074-4CCB-BF68-A5410CCDB21C}" type="datetimeFigureOut">
              <a:rPr lang="es-MX" smtClean="0"/>
              <a:t>23/03/2024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66BBFC3-A4F0-4E4D-B311-3DACB648B0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2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C7310-3EC5-7AF8-4903-6C90CE0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Actividad 5.4.13. Configuración de listas ACL IPV4 Extendidas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975A-0374-A404-2B39-EB4639ECF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Memoria Técnica</a:t>
            </a:r>
          </a:p>
          <a:p>
            <a:r>
              <a:rPr lang="es-MX" dirty="0"/>
              <a:t>Ignacio Andrade Salazar</a:t>
            </a:r>
          </a:p>
          <a:p>
            <a:r>
              <a:rPr lang="es-MX" dirty="0"/>
              <a:t>7 A IELC</a:t>
            </a:r>
          </a:p>
        </p:txBody>
      </p:sp>
    </p:spTree>
    <p:extLst>
      <p:ext uri="{BB962C8B-B14F-4D97-AF65-F5344CB8AC3E}">
        <p14:creationId xmlns:p14="http://schemas.microsoft.com/office/powerpoint/2010/main" val="40462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9220" y="5374888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2: Aplicar y verificar la ACL Extendida</a:t>
            </a:r>
          </a:p>
        </p:txBody>
      </p:sp>
    </p:spTree>
    <p:extLst>
      <p:ext uri="{BB962C8B-B14F-4D97-AF65-F5344CB8AC3E}">
        <p14:creationId xmlns:p14="http://schemas.microsoft.com/office/powerpoint/2010/main" val="110833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E3759DD-698F-4D3A-AF4C-5E44527D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700" b="1" i="0">
                <a:effectLst/>
              </a:rPr>
              <a:t>Paso 1: Aplicar la ACL a la interfaz apropiada en el sentido correcto.</a:t>
            </a:r>
          </a:p>
        </p:txBody>
      </p:sp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7A07E86-815E-358B-11B4-305CD448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9" y="587857"/>
            <a:ext cx="3251787" cy="3301307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53314D8D-A18D-0D92-E9DB-222E4AE36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13" y="587858"/>
            <a:ext cx="325178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2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200" b="1" i="0">
                <a:effectLst/>
              </a:rPr>
              <a:t>Paso 2: prueba el acceso para cada PC.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BBFE912D-6632-9669-CA24-F0B51B088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697" y="640080"/>
            <a:ext cx="5166902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B9A4D6-52FE-5F8C-B163-EAF3148E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3.Esquema general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9273403-CF30-B233-64F0-1AF6F3947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675974"/>
            <a:ext cx="6257544" cy="31913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5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7CF907-6B9B-8C17-522A-68958A50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4.Script CTC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BD6F0E4-2AF5-D2DB-A760-40AC3C7A2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2142885"/>
            <a:ext cx="6257544" cy="2257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7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9FF27-8DD8-4A3D-A80E-DBB67D4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5. pRUEBAS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D10DAE-DED2-96DE-42EC-FC34C787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04" y="640080"/>
            <a:ext cx="3592088" cy="5263134"/>
          </a:xfrm>
          <a:prstGeom prst="rect">
            <a:avLst/>
          </a:prstGeom>
        </p:spPr>
      </p:pic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64DCEB02-4CA5-ED31-B524-13F023CE4856}"/>
              </a:ext>
            </a:extLst>
          </p:cNvPr>
          <p:cNvSpPr>
            <a:spLocks/>
          </p:cNvSpPr>
          <p:nvPr/>
        </p:nvSpPr>
        <p:spPr>
          <a:xfrm>
            <a:off x="1581912" y="2638044"/>
            <a:ext cx="4271771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FFEB7B15-2E29-D9A2-27B3-1B54BF6080D2}"/>
              </a:ext>
            </a:extLst>
          </p:cNvPr>
          <p:cNvSpPr>
            <a:spLocks/>
          </p:cNvSpPr>
          <p:nvPr/>
        </p:nvSpPr>
        <p:spPr>
          <a:xfrm>
            <a:off x="6338315" y="2638044"/>
            <a:ext cx="4270247" cy="3101982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1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0ECC1-9A6A-6F70-91E5-F27B2DA1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4FA5D-F873-D969-3ABB-42A0C1CC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404040"/>
                </a:solidFill>
              </a:rPr>
              <a:t>1. Antecedentes</a:t>
            </a:r>
          </a:p>
          <a:p>
            <a:r>
              <a:rPr lang="es-MX">
                <a:solidFill>
                  <a:srgbClr val="404040"/>
                </a:solidFill>
              </a:rPr>
              <a:t>1.1. Objetivo</a:t>
            </a:r>
          </a:p>
          <a:p>
            <a:r>
              <a:rPr lang="es-MX">
                <a:solidFill>
                  <a:srgbClr val="404040"/>
                </a:solidFill>
              </a:rPr>
              <a:t>1.2. Alcance</a:t>
            </a:r>
          </a:p>
          <a:p>
            <a:r>
              <a:rPr lang="es-MX">
                <a:solidFill>
                  <a:srgbClr val="404040"/>
                </a:solidFill>
              </a:rPr>
              <a:t>1.3. Descripción técnica de la solución</a:t>
            </a:r>
          </a:p>
          <a:p>
            <a:r>
              <a:rPr lang="es-MX">
                <a:solidFill>
                  <a:srgbClr val="404040"/>
                </a:solidFill>
              </a:rPr>
              <a:t>2. Esquema General</a:t>
            </a:r>
          </a:p>
          <a:p>
            <a:r>
              <a:rPr lang="es-MX">
                <a:solidFill>
                  <a:srgbClr val="404040"/>
                </a:solidFill>
              </a:rPr>
              <a:t>3. Script CTC</a:t>
            </a:r>
          </a:p>
          <a:p>
            <a:r>
              <a:rPr lang="es-MX">
                <a:solidFill>
                  <a:srgbClr val="404040"/>
                </a:solidFill>
              </a:rPr>
              <a:t>4. Pruebas</a:t>
            </a:r>
          </a:p>
        </p:txBody>
      </p:sp>
    </p:spTree>
    <p:extLst>
      <p:ext uri="{BB962C8B-B14F-4D97-AF65-F5344CB8AC3E}">
        <p14:creationId xmlns:p14="http://schemas.microsoft.com/office/powerpoint/2010/main" val="77871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853B0-9FB4-E860-D679-B0530AFC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MX" dirty="0"/>
              <a:t>1. 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359092-6733-7538-9DD3-A15BF79B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100" b="1" dirty="0">
                <a:solidFill>
                  <a:srgbClr val="404040"/>
                </a:solidFill>
              </a:rPr>
              <a:t>1.1. Objetivos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1: Configure una ACL extendida con nombre</a:t>
            </a:r>
          </a:p>
          <a:p>
            <a:pPr marL="228600" marR="0" algn="l">
              <a:spcBef>
                <a:spcPts val="600"/>
              </a:spcBef>
              <a:spcAft>
                <a:spcPts val="600"/>
              </a:spcAft>
            </a:pPr>
            <a:r>
              <a:rPr lang="es-MX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 2: Aplique y verifique la ACL extendida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s-MX" sz="1100" dirty="0">
                <a:solidFill>
                  <a:srgbClr val="404040"/>
                </a:solidFill>
              </a:rPr>
            </a:br>
            <a:r>
              <a:rPr lang="es-MX" sz="1100" b="1" dirty="0">
                <a:solidFill>
                  <a:srgbClr val="404040"/>
                </a:solidFill>
              </a:rPr>
              <a:t>1.2. Alcance</a:t>
            </a:r>
          </a:p>
          <a:p>
            <a:pPr marL="228600" marR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 este escenario, se permiten dispositivos específicos en la LAN a varios servicios en servidores ubicados en Internet.</a:t>
            </a:r>
            <a:endParaRPr lang="es-MX" sz="1100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558FCA-B692-1CB7-8977-852A8085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63323"/>
            <a:ext cx="8991600" cy="1692771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2. Descripción Técnica de la solución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19CC8F-6188-24FB-3505-007526A4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5845" y="5411464"/>
            <a:ext cx="3995955" cy="75828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 algn="l">
              <a:spcBef>
                <a:spcPts val="1200"/>
              </a:spcBef>
              <a:spcAft>
                <a:spcPts val="600"/>
              </a:spcAft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 1: Configure a Named Extended ACL</a:t>
            </a:r>
          </a:p>
        </p:txBody>
      </p:sp>
    </p:spTree>
    <p:extLst>
      <p:ext uri="{BB962C8B-B14F-4D97-AF65-F5344CB8AC3E}">
        <p14:creationId xmlns:p14="http://schemas.microsoft.com/office/powerpoint/2010/main" val="2033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1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1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1: Denegar a la PC1 el acceso a los servicios HTTP y HTTPS en el Servidor1 y el Servidor2.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399A2B1-BD29-7D16-2F0D-49D255BCF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294" y="640080"/>
            <a:ext cx="5181707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57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500" b="1" i="0">
                <a:effectLst/>
              </a:rPr>
              <a:t>Paso 2: Denegar a la PC2 el acceso a los servicios FTP en el Servidor1 y el Servidor2.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E07C2F-55DB-5F6D-E482-B887E839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91" y="640080"/>
            <a:ext cx="5144713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6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800" b="1" i="0">
                <a:effectLst/>
              </a:rPr>
              <a:t>Paso 3: Denegar a la PC3 que haga ping a Servidor1 al Servidor2.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7D7995-453C-72E4-F4A8-C95853FB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18" y="640080"/>
            <a:ext cx="522585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8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2200" b="1" i="0">
                <a:effectLst/>
              </a:rPr>
              <a:t>Paso 4: Permitir el resto del tráfico IP.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5AB9AC-B1DE-51E8-EAB6-BBB2BDE6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453" y="640080"/>
            <a:ext cx="5211389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9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6ED0E0-FC79-9920-D24B-5436987A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pPr marL="0" marR="0" indent="0">
              <a:spcAft>
                <a:spcPts val="600"/>
              </a:spcAft>
            </a:pPr>
            <a:r>
              <a:rPr lang="en-US" sz="1300" b="1" i="0">
                <a:effectLst/>
              </a:rPr>
              <a:t>Paso 5: Verifique la configuración de la lista de acceso antes de aplicarla a una interfaz.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320264-A673-9C80-6E49-D155EB0A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055" y="640080"/>
            <a:ext cx="5184186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4262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287</TotalTime>
  <Words>245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Paquete</vt:lpstr>
      <vt:lpstr>Actividad 5.4.13. Configuración de listas ACL IPV4 Extendidas</vt:lpstr>
      <vt:lpstr>Contenido</vt:lpstr>
      <vt:lpstr>1. Antecedentes</vt:lpstr>
      <vt:lpstr>2. Descripción Técnica de la solución</vt:lpstr>
      <vt:lpstr>Paso 1: Denegar a la PC1 el acceso a los servicios HTTP y HTTPS en el Servidor1 y el Servidor2.</vt:lpstr>
      <vt:lpstr>Paso 2: Denegar a la PC2 el acceso a los servicios FTP en el Servidor1 y el Servidor2.</vt:lpstr>
      <vt:lpstr>Paso 3: Denegar a la PC3 que haga ping a Servidor1 al Servidor2.</vt:lpstr>
      <vt:lpstr>Paso 4: Permitir el resto del tráfico IP.</vt:lpstr>
      <vt:lpstr>Paso 5: Verifique la configuración de la lista de acceso antes de aplicarla a una interfaz.</vt:lpstr>
      <vt:lpstr>2. Descripción Técnica de la solución</vt:lpstr>
      <vt:lpstr>Paso 1: Aplicar la ACL a la interfaz apropiada en el sentido correcto.</vt:lpstr>
      <vt:lpstr>Paso 2: prueba el acceso para cada PC.</vt:lpstr>
      <vt:lpstr>3.Esquema general</vt:lpstr>
      <vt:lpstr>4.Script CTC</vt:lpstr>
      <vt:lpstr>5. pRUEBAS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3.3.12. Vlan</dc:title>
  <dc:creator>ANDRADE SALAZAR, IGNACIO</dc:creator>
  <cp:lastModifiedBy>Ignacio Andrade Salazar</cp:lastModifiedBy>
  <cp:revision>7</cp:revision>
  <dcterms:created xsi:type="dcterms:W3CDTF">2022-09-02T19:39:55Z</dcterms:created>
  <dcterms:modified xsi:type="dcterms:W3CDTF">2024-03-23T20:50:53Z</dcterms:modified>
</cp:coreProperties>
</file>