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86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01/05/2024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6.8.1 Configuración NAT PARA IPV4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5. pRUEBAS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01E829-64AC-B998-71CE-FBFAC3F7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96" y="587858"/>
            <a:ext cx="3251787" cy="33013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B5C924-0165-B5D2-FF2E-6E267CEF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3259576" cy="3301307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404040"/>
                </a:solidFill>
              </a:rPr>
              <a:t>1. Antecedentes</a:t>
            </a:r>
          </a:p>
          <a:p>
            <a:r>
              <a:rPr lang="es-MX">
                <a:solidFill>
                  <a:srgbClr val="404040"/>
                </a:solidFill>
              </a:rPr>
              <a:t>1.1. Objetivo</a:t>
            </a:r>
          </a:p>
          <a:p>
            <a:r>
              <a:rPr lang="es-MX">
                <a:solidFill>
                  <a:srgbClr val="404040"/>
                </a:solidFill>
              </a:rPr>
              <a:t>1.2. Alcance</a:t>
            </a:r>
          </a:p>
          <a:p>
            <a:r>
              <a:rPr lang="es-MX">
                <a:solidFill>
                  <a:srgbClr val="404040"/>
                </a:solidFill>
              </a:rPr>
              <a:t>1.3. Descripción técnica de la solución</a:t>
            </a:r>
          </a:p>
          <a:p>
            <a:r>
              <a:rPr lang="es-MX">
                <a:solidFill>
                  <a:srgbClr val="404040"/>
                </a:solidFill>
              </a:rPr>
              <a:t>2. Esquema General</a:t>
            </a:r>
          </a:p>
          <a:p>
            <a:r>
              <a:rPr lang="es-MX">
                <a:solidFill>
                  <a:srgbClr val="404040"/>
                </a:solidFill>
              </a:rPr>
              <a:t>3. Script CTC</a:t>
            </a:r>
          </a:p>
          <a:p>
            <a:r>
              <a:rPr lang="es-MX">
                <a:solidFill>
                  <a:srgbClr val="404040"/>
                </a:solidFill>
              </a:rPr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100" b="1" dirty="0">
                <a:solidFill>
                  <a:srgbClr val="404040"/>
                </a:solidFill>
              </a:rPr>
              <a:t>1.1. Objetivos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it-IT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         Configure NAT Dinamico con PAT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it-IT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         Configure NAT Estatico</a:t>
            </a:r>
            <a:br>
              <a:rPr lang="es-MX" sz="1100" dirty="0">
                <a:solidFill>
                  <a:srgbClr val="404040"/>
                </a:solidFill>
              </a:rPr>
            </a:br>
            <a:r>
              <a:rPr lang="es-MX" sz="1100" b="1" dirty="0">
                <a:solidFill>
                  <a:srgbClr val="404040"/>
                </a:solidFill>
              </a:rPr>
              <a:t>1.2. Alcance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este laboratorio, configurará un </a:t>
            </a:r>
            <a:r>
              <a:rPr lang="es-MX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lang="es-MX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 NAT dinámico con PAT. Esto traducirá direcciones de las tres LAN internas a una única dirección externa. Además, configurará NAT estático para traducir una dirección interna del servidor a una dirección externa.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s-MX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5845" y="5411464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it-IT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Configure NAT Dinamico con PAT</a:t>
            </a:r>
            <a:endParaRPr lang="en-US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40080"/>
            <a:ext cx="3517900" cy="5551170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pPr marL="0" marR="0" indent="0" algn="l">
              <a:spcAft>
                <a:spcPts val="600"/>
              </a:spcAft>
            </a:pPr>
            <a:r>
              <a:rPr lang="es-MX" sz="1200" b="1" i="0" dirty="0">
                <a:effectLst/>
              </a:rPr>
              <a:t>· Utilice una ACL con nombre para permitir la traducción de las direcciones de LAN1, LAN2 y LAN3 . Especifique las LAN en este orden. Usa el nombre R2NAT. El nombre que utilice debe coincidir exactamente con este nombre.</a:t>
            </a:r>
            <a:br>
              <a:rPr lang="es-MX" sz="1200" b="1" i="0" dirty="0">
                <a:effectLst/>
              </a:rPr>
            </a:br>
            <a:br>
              <a:rPr lang="es-MX" sz="1200" b="1" i="0" dirty="0">
                <a:effectLst/>
              </a:rPr>
            </a:br>
            <a:br>
              <a:rPr lang="es-MX" sz="1200" b="1" i="0" dirty="0">
                <a:effectLst/>
              </a:rPr>
            </a:br>
            <a:r>
              <a:rPr lang="es-MX" sz="1200" b="1" i="0" dirty="0">
                <a:effectLst/>
              </a:rPr>
              <a:t>· Cree un grupo NAT llamado R2POOL. El grupo debe usar la primera dirección del espacio de direcciones 209.165.202.128/30. El nombre del grupo que utilice debe coincidir exactamente con este nombre. Todas las direcciones traducidas deben usar esta dirección como su dirección externa.</a:t>
            </a:r>
            <a:br>
              <a:rPr lang="es-MX" sz="1200" b="1" i="0" dirty="0">
                <a:effectLst/>
              </a:rPr>
            </a:br>
            <a:endParaRPr lang="es-MX" sz="1200" b="1" i="0" dirty="0">
              <a:effectLst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D6D171A-7AD5-34E4-3922-C79DEBF9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634" y="640080"/>
            <a:ext cx="5171028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Configure NAT </a:t>
            </a:r>
            <a:r>
              <a:rPr lang="es-MX" sz="1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Estatico</a:t>
            </a:r>
            <a:endParaRPr lang="es-MX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3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30" y="1045083"/>
            <a:ext cx="3075178" cy="4453127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marL="0" marR="0" indent="0">
              <a:spcAft>
                <a:spcPts val="600"/>
              </a:spcAft>
            </a:pPr>
            <a:r>
              <a:rPr lang="es-MX" sz="1500" b="1" i="0" dirty="0">
                <a:effectLst/>
              </a:rPr>
              <a:t>· Configure NAT con el grupo ACL y NAT que ha creado.</a:t>
            </a:r>
            <a:br>
              <a:rPr lang="es-MX" sz="1500" b="1" i="0" dirty="0">
                <a:effectLst/>
              </a:rPr>
            </a:br>
            <a:br>
              <a:rPr lang="es-MX" sz="1500" b="1" i="0" dirty="0">
                <a:effectLst/>
              </a:rPr>
            </a:br>
            <a:r>
              <a:rPr lang="es-MX" sz="1500" b="1" i="0" dirty="0">
                <a:effectLst/>
              </a:rPr>
              <a:t>· Configure NAT estático para asignar la dirección interna del servidor </a:t>
            </a:r>
            <a:r>
              <a:rPr lang="es-MX" sz="1500" b="1" i="0" dirty="0" err="1">
                <a:effectLst/>
              </a:rPr>
              <a:t>local.pka</a:t>
            </a:r>
            <a:r>
              <a:rPr lang="es-MX" sz="1500" b="1" i="0" dirty="0">
                <a:effectLst/>
              </a:rPr>
              <a:t> a la segunda dirección del espacio de direcciones 209.165.202.128/30 .</a:t>
            </a:r>
            <a:br>
              <a:rPr lang="es-MX" sz="1500" b="1" i="0" dirty="0">
                <a:effectLst/>
              </a:rPr>
            </a:br>
            <a:br>
              <a:rPr lang="es-MX" sz="1500" b="1" i="0" dirty="0">
                <a:effectLst/>
              </a:rPr>
            </a:br>
            <a:r>
              <a:rPr lang="es-MX" sz="1500" b="1" i="0" dirty="0">
                <a:effectLst/>
              </a:rPr>
              <a:t>· Configure las interfaces que participarán en NAT.</a:t>
            </a:r>
            <a:endParaRPr lang="en-US" sz="1500" b="1" i="0" dirty="0">
              <a:effectLst/>
            </a:endParaRP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B2E7CB6C-4E76-DEDC-E3CD-FA383C461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837634" y="640080"/>
            <a:ext cx="5171028" cy="5263134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1011E31-3E9A-57D3-CE1A-B2794995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77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3.Esquema general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C2AC229-18CF-D228-00FE-9F5CFC3A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2020138"/>
            <a:ext cx="6257544" cy="2503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4.Script CTC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F3653C5-0602-7BE9-D0D1-E20A39D47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68151"/>
            <a:ext cx="6257544" cy="3206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299</TotalTime>
  <Words>284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Paquete</vt:lpstr>
      <vt:lpstr>Actividad 6.8.1 Configuración NAT PARA IPV4</vt:lpstr>
      <vt:lpstr>Contenido</vt:lpstr>
      <vt:lpstr>1. Antecedentes</vt:lpstr>
      <vt:lpstr>2. Descripción Técnica de la solución</vt:lpstr>
      <vt:lpstr>· Utilice una ACL con nombre para permitir la traducción de las direcciones de LAN1, LAN2 y LAN3 . Especifique las LAN en este orden. Usa el nombre R2NAT. El nombre que utilice debe coincidir exactamente con este nombre.   · Cree un grupo NAT llamado R2POOL. El grupo debe usar la primera dirección del espacio de direcciones 209.165.202.128/30. El nombre del grupo que utilice debe coincidir exactamente con este nombre. Todas las direcciones traducidas deben usar esta dirección como su dirección externa. </vt:lpstr>
      <vt:lpstr>2. Descripción Técnica de la solución</vt:lpstr>
      <vt:lpstr>· Configure NAT con el grupo ACL y NAT que ha creado.  · Configure NAT estático para asignar la dirección interna del servidor local.pka a la segunda dirección del espacio de direcciones 209.165.202.128/30 .  · Configure las interfaces que participarán en NAT.</vt:lpstr>
      <vt:lpstr>3.Esquema general</vt:lpstr>
      <vt:lpstr>4.Script CTC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Ignacio Andrade Salazar</cp:lastModifiedBy>
  <cp:revision>8</cp:revision>
  <dcterms:created xsi:type="dcterms:W3CDTF">2022-09-02T19:39:55Z</dcterms:created>
  <dcterms:modified xsi:type="dcterms:W3CDTF">2024-05-01T18:22:14Z</dcterms:modified>
</cp:coreProperties>
</file>