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45"/>
    <p:restoredTop sz="94621"/>
  </p:normalViewPr>
  <p:slideViewPr>
    <p:cSldViewPr snapToGrid="0" snapToObjects="1">
      <p:cViewPr varScale="1">
        <p:scale>
          <a:sx n="82" d="100"/>
          <a:sy n="82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6D40A-5D68-AE43-8AA5-240DF470A198}" type="datetimeFigureOut">
              <a:rPr lang="es-ES_tradnl" smtClean="0"/>
              <a:t>07/02/2024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B79FA-9E9B-9D4B-83D6-AF0129099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303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79FA-9E9B-9D4B-83D6-AF0129099D4F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913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79FA-9E9B-9D4B-83D6-AF0129099D4F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429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79FA-9E9B-9D4B-83D6-AF0129099D4F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93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79FA-9E9B-9D4B-83D6-AF0129099D4F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38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79FA-9E9B-9D4B-83D6-AF0129099D4F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188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07/02/2024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507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07/02/2024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96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07/02/2024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522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07/02/2024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993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07/02/2024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57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07/02/2024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711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07/02/2024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13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07/02/2024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81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07/02/2024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43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07/02/2024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85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ED9F-A8B8-3843-9F8C-D5DD094160C4}" type="datetimeFigureOut">
              <a:rPr lang="es-ES_tradnl" smtClean="0"/>
              <a:t>07/02/2024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24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ED9F-A8B8-3843-9F8C-D5DD094160C4}" type="datetimeFigureOut">
              <a:rPr lang="es-ES_tradnl" smtClean="0"/>
              <a:t>07/02/2024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C9F6-969A-6843-A0EE-725163928C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830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7B29E-9BD6-A3B7-0F16-705291BC3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de señales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D09446-3C74-51E3-20B5-B285F74B0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Ignacio Andrade Salazar</a:t>
            </a:r>
          </a:p>
        </p:txBody>
      </p:sp>
    </p:spTree>
    <p:extLst>
      <p:ext uri="{BB962C8B-B14F-4D97-AF65-F5344CB8AC3E}">
        <p14:creationId xmlns:p14="http://schemas.microsoft.com/office/powerpoint/2010/main" val="364970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/>
          <p:cNvCxnSpPr/>
          <p:nvPr/>
        </p:nvCxnSpPr>
        <p:spPr>
          <a:xfrm>
            <a:off x="3954302" y="3169846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6250666" y="3157500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320800" y="626533"/>
            <a:ext cx="890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/>
              <a:t>Select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true </a:t>
            </a:r>
            <a:r>
              <a:rPr lang="es-ES_tradnl" sz="2400" dirty="0" err="1"/>
              <a:t>relation</a:t>
            </a:r>
            <a:r>
              <a:rPr lang="es-ES_tradnl" sz="2400" dirty="0"/>
              <a:t>: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326964" y="434511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619067" y="437634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f1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230981" y="4961467"/>
            <a:ext cx="738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Please</a:t>
            </a:r>
            <a:r>
              <a:rPr lang="es-ES_tradnl" dirty="0"/>
              <a:t>, try to </a:t>
            </a:r>
            <a:r>
              <a:rPr lang="es-ES_tradnl" dirty="0" err="1"/>
              <a:t>find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answer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MATLAB. </a:t>
            </a:r>
            <a:r>
              <a:rPr lang="es-ES_tradnl" dirty="0" err="1"/>
              <a:t>Thanks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1" y="1666685"/>
            <a:ext cx="3621726" cy="27162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88" y="1639427"/>
            <a:ext cx="3694413" cy="27708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326" y="5467286"/>
            <a:ext cx="3022600" cy="98201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D892D99-3140-5338-73C3-647256940A85}"/>
              </a:ext>
            </a:extLst>
          </p:cNvPr>
          <p:cNvSpPr txBox="1"/>
          <p:nvPr/>
        </p:nvSpPr>
        <p:spPr>
          <a:xfrm>
            <a:off x="4925024" y="2918535"/>
            <a:ext cx="12681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f1=(1/2x,y)</a:t>
            </a:r>
          </a:p>
        </p:txBody>
      </p:sp>
    </p:spTree>
    <p:extLst>
      <p:ext uri="{BB962C8B-B14F-4D97-AF65-F5344CB8AC3E}">
        <p14:creationId xmlns:p14="http://schemas.microsoft.com/office/powerpoint/2010/main" val="10834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320801" y="626533"/>
            <a:ext cx="220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True </a:t>
            </a:r>
            <a:r>
              <a:rPr lang="es-ES_tradnl" sz="2400" dirty="0" err="1"/>
              <a:t>or</a:t>
            </a:r>
            <a:r>
              <a:rPr lang="es-ES_tradnl" sz="2400" dirty="0"/>
              <a:t> false ?: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230981" y="4961467"/>
            <a:ext cx="738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Please</a:t>
            </a:r>
            <a:r>
              <a:rPr lang="es-ES_tradnl" dirty="0"/>
              <a:t>, try to </a:t>
            </a:r>
            <a:r>
              <a:rPr lang="es-ES_tradnl" dirty="0" err="1"/>
              <a:t>find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answer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MATLAB. </a:t>
            </a:r>
            <a:r>
              <a:rPr lang="es-ES_tradnl" dirty="0" err="1"/>
              <a:t>Thanks</a:t>
            </a:r>
            <a:endParaRPr lang="es-ES_tradnl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954302" y="3169846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026793" y="3132297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326964" y="434511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8619067" y="437634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f1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1" y="1666685"/>
            <a:ext cx="3621726" cy="27162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421" y="1323308"/>
            <a:ext cx="4122515" cy="30918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670" y="580272"/>
            <a:ext cx="3619500" cy="4699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098126C-943E-0A37-BE67-BBD75930FA77}"/>
              </a:ext>
            </a:extLst>
          </p:cNvPr>
          <p:cNvSpPr txBox="1"/>
          <p:nvPr/>
        </p:nvSpPr>
        <p:spPr>
          <a:xfrm>
            <a:off x="5061392" y="2947631"/>
            <a:ext cx="9292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64003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320800" y="626533"/>
            <a:ext cx="890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/>
              <a:t>Select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true </a:t>
            </a:r>
            <a:r>
              <a:rPr lang="es-ES_tradnl" sz="2400" dirty="0" err="1"/>
              <a:t>relation</a:t>
            </a:r>
            <a:r>
              <a:rPr lang="es-ES_tradnl" sz="2400" dirty="0"/>
              <a:t>: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230981" y="4991731"/>
            <a:ext cx="738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Please</a:t>
            </a:r>
            <a:r>
              <a:rPr lang="es-ES_tradnl" dirty="0"/>
              <a:t>, try to </a:t>
            </a:r>
            <a:r>
              <a:rPr lang="es-ES_tradnl" dirty="0" err="1"/>
              <a:t>find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answer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MATLAB. </a:t>
            </a:r>
            <a:r>
              <a:rPr lang="es-ES_tradnl" dirty="0" err="1"/>
              <a:t>Thanks</a:t>
            </a:r>
            <a:endParaRPr lang="es-ES_tradnl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954302" y="3169846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026793" y="3132297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326964" y="434511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8619067" y="437634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f1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1" y="1666685"/>
            <a:ext cx="3621726" cy="271629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67" y="1558193"/>
            <a:ext cx="3911038" cy="293327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530" y="4961466"/>
            <a:ext cx="3599180" cy="150832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1305B43-1C95-89EE-5511-7C2904485411}"/>
              </a:ext>
            </a:extLst>
          </p:cNvPr>
          <p:cNvSpPr txBox="1"/>
          <p:nvPr/>
        </p:nvSpPr>
        <p:spPr>
          <a:xfrm>
            <a:off x="4945224" y="2855167"/>
            <a:ext cx="9649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079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320800" y="626533"/>
            <a:ext cx="281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True </a:t>
            </a:r>
            <a:r>
              <a:rPr lang="es-ES_tradnl" sz="2400" dirty="0" err="1"/>
              <a:t>or</a:t>
            </a:r>
            <a:r>
              <a:rPr lang="es-ES_tradnl" sz="2400" dirty="0"/>
              <a:t> false ?: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230981" y="4991731"/>
            <a:ext cx="738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Please</a:t>
            </a:r>
            <a:r>
              <a:rPr lang="es-ES_tradnl" dirty="0"/>
              <a:t>, try to </a:t>
            </a:r>
            <a:r>
              <a:rPr lang="es-ES_tradnl" dirty="0" err="1"/>
              <a:t>find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answer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MATLAB. </a:t>
            </a:r>
            <a:r>
              <a:rPr lang="es-ES_tradnl" dirty="0" err="1"/>
              <a:t>Thanks</a:t>
            </a:r>
            <a:endParaRPr lang="es-ES_tradnl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954302" y="3169846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026793" y="3132297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326964" y="434511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8619067" y="437634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f1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1" y="1666685"/>
            <a:ext cx="3621726" cy="27162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30" y="1566211"/>
            <a:ext cx="3752179" cy="28141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440" y="626533"/>
            <a:ext cx="2387600" cy="4699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E1F3C05-1FA1-CAD1-5C32-4ADAAA1ED974}"/>
              </a:ext>
            </a:extLst>
          </p:cNvPr>
          <p:cNvSpPr txBox="1"/>
          <p:nvPr/>
        </p:nvSpPr>
        <p:spPr>
          <a:xfrm>
            <a:off x="4868251" y="2937749"/>
            <a:ext cx="10349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9692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644572" y="5152983"/>
            <a:ext cx="551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Please</a:t>
            </a:r>
            <a:r>
              <a:rPr lang="es-ES_tradnl" dirty="0"/>
              <a:t>, try to </a:t>
            </a:r>
            <a:r>
              <a:rPr lang="es-ES_tradnl" dirty="0" err="1"/>
              <a:t>find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answer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MATLAB. </a:t>
            </a:r>
            <a:r>
              <a:rPr lang="es-ES_tradnl" dirty="0" err="1"/>
              <a:t>Thanks</a:t>
            </a:r>
            <a:endParaRPr lang="es-ES_tradnl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954302" y="3169846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987974" y="2917447"/>
            <a:ext cx="926913" cy="52322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/>
              <a:t>?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6026793" y="3132297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326964" y="434511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8619067" y="437634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95" y="1643900"/>
            <a:ext cx="3571556" cy="26786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11" y="1399838"/>
            <a:ext cx="3896974" cy="292273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320800" y="626533"/>
            <a:ext cx="890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/>
              <a:t>Select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true </a:t>
            </a:r>
            <a:r>
              <a:rPr lang="es-ES_tradnl" sz="2400" dirty="0" err="1"/>
              <a:t>relation</a:t>
            </a:r>
            <a:r>
              <a:rPr lang="es-ES_tradnl" sz="2400" dirty="0"/>
              <a:t>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667" y="5056569"/>
            <a:ext cx="2502389" cy="15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5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109</Words>
  <Application>Microsoft Office PowerPoint</Application>
  <PresentationFormat>Panorámica</PresentationFormat>
  <Paragraphs>32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Análisis de señales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Ignacio Andrade Salazar</cp:lastModifiedBy>
  <cp:revision>10</cp:revision>
  <dcterms:created xsi:type="dcterms:W3CDTF">2016-08-23T13:45:48Z</dcterms:created>
  <dcterms:modified xsi:type="dcterms:W3CDTF">2024-02-07T19:13:48Z</dcterms:modified>
</cp:coreProperties>
</file>