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8" r:id="rId9"/>
    <p:sldId id="262" r:id="rId10"/>
    <p:sldId id="271" r:id="rId11"/>
    <p:sldId id="272" r:id="rId12"/>
    <p:sldId id="273" r:id="rId13"/>
    <p:sldId id="274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815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5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72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28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371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853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4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95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91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9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104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F1E524-1074-4CCB-BF68-A5410CCDB21C}" type="datetimeFigureOut">
              <a:rPr lang="es-MX" smtClean="0"/>
              <a:t>13/02/2024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27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C7310-3EC5-7AF8-4903-6C90CE0EF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Actividad 2.5.3. Propague una ruta predeterminada en ospfv2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975A-0374-A404-2B39-EB4639ECF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Memoria Técnica</a:t>
            </a:r>
          </a:p>
          <a:p>
            <a:r>
              <a:rPr lang="es-MX" dirty="0"/>
              <a:t>Ignacio Andrade Salazar</a:t>
            </a:r>
          </a:p>
          <a:p>
            <a:r>
              <a:rPr lang="es-MX" dirty="0"/>
              <a:t>7 A IELC</a:t>
            </a:r>
          </a:p>
        </p:txBody>
      </p:sp>
    </p:spTree>
    <p:extLst>
      <p:ext uri="{BB962C8B-B14F-4D97-AF65-F5344CB8AC3E}">
        <p14:creationId xmlns:p14="http://schemas.microsoft.com/office/powerpoint/2010/main" val="404629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7E881E-5CE8-9D39-3806-D151C93E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1800" b="1" i="0" dirty="0" err="1">
                <a:effectLst/>
              </a:rPr>
              <a:t>Verificar</a:t>
            </a:r>
            <a:r>
              <a:rPr lang="en-US" sz="1800" b="1" i="0" dirty="0">
                <a:effectLst/>
              </a:rPr>
              <a:t> la </a:t>
            </a:r>
            <a:r>
              <a:rPr lang="en-US" sz="1800" b="1" i="0" dirty="0" err="1">
                <a:effectLst/>
              </a:rPr>
              <a:t>conectividad</a:t>
            </a:r>
            <a:endParaRPr lang="en-US" sz="1800" b="1" i="0" dirty="0">
              <a:effectLst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99A1037-2D25-6E1E-7077-249C44EAA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1757" y="649605"/>
            <a:ext cx="5439932" cy="5263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80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B9A4D6-52FE-5F8C-B163-EAF3148E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3.Esquema general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F3443E7-5AB4-3E08-62A7-76C1E8D99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715" y="640078"/>
            <a:ext cx="8862570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5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7CF907-6B9B-8C17-522A-68958A50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4.Script CTC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293A2FD-8AB6-20DA-A2DC-5D1F243E1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298" y="640078"/>
            <a:ext cx="5741403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7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89FF27-8DD8-4A3D-A80E-DBB67D44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5. pRUEBAS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9312F8-9659-A895-EF9D-ADAB2CFA7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04" y="640080"/>
            <a:ext cx="5398087" cy="5263134"/>
          </a:xfrm>
          <a:prstGeom prst="rect">
            <a:avLst/>
          </a:prstGeom>
        </p:spPr>
      </p:pic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64DCEB02-4CA5-ED31-B524-13F023CE4856}"/>
              </a:ext>
            </a:extLst>
          </p:cNvPr>
          <p:cNvSpPr>
            <a:spLocks/>
          </p:cNvSpPr>
          <p:nvPr/>
        </p:nvSpPr>
        <p:spPr>
          <a:xfrm>
            <a:off x="1581912" y="2638044"/>
            <a:ext cx="4271771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FFEB7B15-2E29-D9A2-27B3-1B54BF6080D2}"/>
              </a:ext>
            </a:extLst>
          </p:cNvPr>
          <p:cNvSpPr>
            <a:spLocks/>
          </p:cNvSpPr>
          <p:nvPr/>
        </p:nvSpPr>
        <p:spPr>
          <a:xfrm>
            <a:off x="6338315" y="2638044"/>
            <a:ext cx="4270247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781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381CD-2D42-6CDA-FDD3-FC7825BF7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9E8D86-4656-98A3-9408-B0693DC9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5. pRUEBAS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0F9463-C3F0-4CCA-9F6C-C9C20E03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528" y="640080"/>
            <a:ext cx="5105239" cy="5263134"/>
          </a:xfrm>
          <a:prstGeom prst="rect">
            <a:avLst/>
          </a:prstGeom>
        </p:spPr>
      </p:pic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EC8EDDE6-557D-46D5-9FEC-CE95FDDDA9DC}"/>
              </a:ext>
            </a:extLst>
          </p:cNvPr>
          <p:cNvSpPr>
            <a:spLocks/>
          </p:cNvSpPr>
          <p:nvPr/>
        </p:nvSpPr>
        <p:spPr>
          <a:xfrm>
            <a:off x="1581912" y="2638044"/>
            <a:ext cx="4271771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6647B535-0E87-E51C-F2B1-2415C5283C4D}"/>
              </a:ext>
            </a:extLst>
          </p:cNvPr>
          <p:cNvSpPr>
            <a:spLocks/>
          </p:cNvSpPr>
          <p:nvPr/>
        </p:nvSpPr>
        <p:spPr>
          <a:xfrm>
            <a:off x="6338315" y="2638044"/>
            <a:ext cx="4270247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677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D9C156-807F-853C-B249-DADF45ACB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939DB0-4B97-A3B7-F0C1-9ECC3DD8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5. pRUEBAS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8C1084-0696-C656-5773-6211E2DF3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13" y="640080"/>
            <a:ext cx="5157870" cy="5263134"/>
          </a:xfrm>
          <a:prstGeom prst="rect">
            <a:avLst/>
          </a:prstGeom>
        </p:spPr>
      </p:pic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C76CE40-B0B3-DB85-67B7-735F43229CAB}"/>
              </a:ext>
            </a:extLst>
          </p:cNvPr>
          <p:cNvSpPr>
            <a:spLocks/>
          </p:cNvSpPr>
          <p:nvPr/>
        </p:nvSpPr>
        <p:spPr>
          <a:xfrm>
            <a:off x="1581912" y="2638044"/>
            <a:ext cx="4271771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13062FC8-7562-7768-0856-012458F813B7}"/>
              </a:ext>
            </a:extLst>
          </p:cNvPr>
          <p:cNvSpPr>
            <a:spLocks/>
          </p:cNvSpPr>
          <p:nvPr/>
        </p:nvSpPr>
        <p:spPr>
          <a:xfrm>
            <a:off x="6338315" y="2638044"/>
            <a:ext cx="4270247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26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0ECC1-9A6A-6F70-91E5-F27B2DA1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A4FA5D-F873-D969-3ABB-42A0C1CC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1. Antecedentes</a:t>
            </a:r>
          </a:p>
          <a:p>
            <a:r>
              <a:rPr lang="es-MX" dirty="0"/>
              <a:t>1.1. Objetivo</a:t>
            </a:r>
          </a:p>
          <a:p>
            <a:r>
              <a:rPr lang="es-MX" dirty="0"/>
              <a:t>1.2. Alcance</a:t>
            </a:r>
          </a:p>
          <a:p>
            <a:r>
              <a:rPr lang="es-MX" dirty="0"/>
              <a:t>1.3. Descripción técnica de la solución</a:t>
            </a:r>
          </a:p>
          <a:p>
            <a:r>
              <a:rPr lang="es-MX" dirty="0"/>
              <a:t>2. Esquema General</a:t>
            </a:r>
          </a:p>
          <a:p>
            <a:r>
              <a:rPr lang="es-MX" dirty="0"/>
              <a:t>3. Script CTC</a:t>
            </a:r>
          </a:p>
          <a:p>
            <a:r>
              <a:rPr lang="es-MX" dirty="0"/>
              <a:t>4. Pruebas</a:t>
            </a:r>
          </a:p>
        </p:txBody>
      </p:sp>
    </p:spTree>
    <p:extLst>
      <p:ext uri="{BB962C8B-B14F-4D97-AF65-F5344CB8AC3E}">
        <p14:creationId xmlns:p14="http://schemas.microsoft.com/office/powerpoint/2010/main" val="77871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853B0-9FB4-E860-D679-B0530AFC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 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359092-6733-7538-9DD3-A15BF79B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1.1. Objetivos</a:t>
            </a:r>
          </a:p>
          <a:p>
            <a:r>
              <a:rPr lang="es-MX" dirty="0"/>
              <a:t>Parte 1. Propague una ruta predeterminada</a:t>
            </a:r>
          </a:p>
          <a:p>
            <a:r>
              <a:rPr lang="es-MX" dirty="0"/>
              <a:t>Parte 2. Verifique la conectividad</a:t>
            </a:r>
          </a:p>
          <a:p>
            <a:r>
              <a:rPr lang="es-MX" b="1" dirty="0"/>
              <a:t>1.2. Alcance</a:t>
            </a:r>
          </a:p>
          <a:p>
            <a:pPr marL="228600" marR="0" algn="l">
              <a:spcBef>
                <a:spcPts val="600"/>
              </a:spcBef>
              <a:spcAft>
                <a:spcPts val="600"/>
              </a:spcAft>
            </a:pPr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 esta actividad, configurará una ruta predeterminada de IPv4 a Internet y propagará esa ruta predeterminada a otros </a:t>
            </a:r>
            <a:r>
              <a:rPr lang="es-MX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routers</a:t>
            </a:r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OSPF. Usted luego verificará que la ruta predeterminada está en las tablas de enrutamiento de descarga y que los hosts ahora pueden acceder a un servidor web en Internet.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2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558FCA-B692-1CB7-8977-852A8085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2. Descripción Técnica de la solución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19CC8F-6188-24FB-3505-007526A4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 algn="l">
              <a:spcBef>
                <a:spcPts val="1200"/>
              </a:spcBef>
              <a:spcAft>
                <a:spcPts val="600"/>
              </a:spcAft>
            </a:pPr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Parte 1: Propague una ruta predeterminada</a:t>
            </a:r>
          </a:p>
        </p:txBody>
      </p:sp>
    </p:spTree>
    <p:extLst>
      <p:ext uri="{BB962C8B-B14F-4D97-AF65-F5344CB8AC3E}">
        <p14:creationId xmlns:p14="http://schemas.microsoft.com/office/powerpoint/2010/main" val="2033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E968CA-BB1B-E618-A9F5-149D286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 algn="l">
              <a:spcBef>
                <a:spcPts val="1200"/>
              </a:spcBef>
              <a:spcAft>
                <a:spcPts val="600"/>
              </a:spcAft>
            </a:pPr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Paso 1: Prueba de conectividad con el servidor Web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912A56-E806-AEED-79EA-DCCC32A8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41076A-84B0-8A13-FDC3-34ABAC7CE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29" y="58784"/>
            <a:ext cx="5321616" cy="220077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E0B001C-843A-0EFB-C6B2-5B8D9DDD3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765" y="2313682"/>
            <a:ext cx="5527042" cy="23354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E3B009C-0A03-D32D-CEC4-EEEFE32DB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947" y="4703276"/>
            <a:ext cx="5240298" cy="195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2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1500" b="1" i="0">
                <a:effectLst/>
              </a:rPr>
              <a:t>Paso 2: Configure una ruta predeterminada en R2.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5CBCB84-398C-FB55-1206-10B0BC870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318" y="640080"/>
            <a:ext cx="5223660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5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2200" b="1" i="0">
                <a:effectLst/>
              </a:rPr>
              <a:t>Step 3: Propagate the route in OSPF.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D44CF9F-CDBB-737F-D98A-9EC8BC238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318" y="640080"/>
            <a:ext cx="5223660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1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029"/>
            <a:ext cx="7729728" cy="1188720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pPr>
              <a:spcAft>
                <a:spcPts val="300"/>
              </a:spcAft>
            </a:pPr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Paso 4: Examine las tablas de enrutamiento en R1 y R3.</a:t>
            </a:r>
            <a:b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300" b="1" i="0" dirty="0">
                <a:effectLst/>
              </a:rPr>
            </a:br>
            <a:r>
              <a:rPr lang="en-US" sz="1300" b="1" i="0" dirty="0">
                <a:effectLst/>
              </a:rPr>
              <a:t>.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3121916-02FA-FF76-7374-C941952DD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50CD65-DDFB-9A86-2194-6EA7AD935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57" y="1754562"/>
            <a:ext cx="4814543" cy="48689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671AD6-ACFE-D076-A45B-8BE0AC8D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06" y="1754562"/>
            <a:ext cx="4988068" cy="48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2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E684113-E432-23B5-B001-71DC5861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Descripción</a:t>
            </a:r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Técnica de la </a:t>
            </a:r>
            <a:r>
              <a:rPr lang="en-US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solución</a:t>
            </a:r>
            <a:endParaRPr lang="en-US" sz="3800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1AF526-7F1F-F6B7-DB48-90AE1563D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 algn="l">
              <a:spcBef>
                <a:spcPts val="600"/>
              </a:spcBef>
              <a:spcAft>
                <a:spcPts val="600"/>
              </a:spcAft>
            </a:pPr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Parte 2. Verifique la conectividad</a:t>
            </a:r>
          </a:p>
        </p:txBody>
      </p:sp>
    </p:spTree>
    <p:extLst>
      <p:ext uri="{BB962C8B-B14F-4D97-AF65-F5344CB8AC3E}">
        <p14:creationId xmlns:p14="http://schemas.microsoft.com/office/powerpoint/2010/main" val="3386353738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108</TotalTime>
  <Words>210</Words>
  <Application>Microsoft Office PowerPoint</Application>
  <PresentationFormat>Panorámica</PresentationFormat>
  <Paragraphs>32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Paquete</vt:lpstr>
      <vt:lpstr>Actividad 2.5.3. Propague una ruta predeterminada en ospfv2</vt:lpstr>
      <vt:lpstr>Contenido</vt:lpstr>
      <vt:lpstr>1. Antecedentes</vt:lpstr>
      <vt:lpstr>2. Descripción Técnica de la solución</vt:lpstr>
      <vt:lpstr>Paso 1: Prueba de conectividad con el servidor Web</vt:lpstr>
      <vt:lpstr>Paso 2: Configure una ruta predeterminada en R2.</vt:lpstr>
      <vt:lpstr>Step 3: Propagate the route in OSPF.</vt:lpstr>
      <vt:lpstr>Paso 4: Examine las tablas de enrutamiento en R1 y R3.  .</vt:lpstr>
      <vt:lpstr>2. Descripción Técnica de la solución</vt:lpstr>
      <vt:lpstr>Verificar la conectividad</vt:lpstr>
      <vt:lpstr>3.Esquema general</vt:lpstr>
      <vt:lpstr>4.Script CTC</vt:lpstr>
      <vt:lpstr>5. pRUEBAS</vt:lpstr>
      <vt:lpstr>5. pRUEBAS</vt:lpstr>
      <vt:lpstr>5. pRUEBAS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3.3.12. Vlan</dc:title>
  <dc:creator>ANDRADE SALAZAR, IGNACIO</dc:creator>
  <cp:lastModifiedBy>ANDRADE SALAZAR, IGNACIO</cp:lastModifiedBy>
  <cp:revision>4</cp:revision>
  <dcterms:created xsi:type="dcterms:W3CDTF">2022-09-02T19:39:55Z</dcterms:created>
  <dcterms:modified xsi:type="dcterms:W3CDTF">2024-02-13T18:16:52Z</dcterms:modified>
</cp:coreProperties>
</file>