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75757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>
        <p:scale>
          <a:sx n="100" d="100"/>
          <a:sy n="100" d="100"/>
        </p:scale>
        <p:origin x="7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2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0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03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2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2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3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27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34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8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00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B81F-4FCB-451E-AE85-E4DA3E7F684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4428-5D8D-4F2B-ACB4-4C6C8507F1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41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F6A197-4142-423E-83F5-CC4814732438}"/>
              </a:ext>
            </a:extLst>
          </p:cNvPr>
          <p:cNvSpPr txBox="1"/>
          <p:nvPr/>
        </p:nvSpPr>
        <p:spPr>
          <a:xfrm>
            <a:off x="1637197" y="5405740"/>
            <a:ext cx="7417415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作成者：総合学園ヒューマンアカデミー広島校ゲームカレッジ企画・シナリオ専攻 河村源</a:t>
            </a:r>
            <a:endParaRPr kumimoji="1" lang="en-US" altLang="ja-JP" sz="1400" dirty="0"/>
          </a:p>
          <a:p>
            <a:r>
              <a:rPr kumimoji="1" lang="ja-JP" altLang="en-US" sz="1400" dirty="0"/>
              <a:t>ジャンル：回転パズル</a:t>
            </a:r>
            <a:endParaRPr kumimoji="1" lang="en-US" altLang="ja-JP" sz="1400" dirty="0"/>
          </a:p>
          <a:p>
            <a:r>
              <a:rPr kumimoji="1" lang="ja-JP" altLang="en-US" sz="1400" dirty="0"/>
              <a:t>ターゲットユーザー：通勤中の電車などで暇な人</a:t>
            </a:r>
            <a:endParaRPr kumimoji="1" lang="en-US" altLang="ja-JP" sz="1400" dirty="0"/>
          </a:p>
          <a:p>
            <a:r>
              <a:rPr kumimoji="1" lang="ja-JP" altLang="en-US" sz="1400" dirty="0"/>
              <a:t>プラットフォーム：</a:t>
            </a:r>
            <a:r>
              <a:rPr kumimoji="1" lang="en-US" altLang="ja-JP" sz="1400" dirty="0"/>
              <a:t>iOS,Android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7D0417-94F6-4BE5-AA98-707EBD603FAB}"/>
              </a:ext>
            </a:extLst>
          </p:cNvPr>
          <p:cNvSpPr txBox="1"/>
          <p:nvPr/>
        </p:nvSpPr>
        <p:spPr>
          <a:xfrm>
            <a:off x="1423357" y="1676881"/>
            <a:ext cx="7845096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4400" u="sng" dirty="0">
                <a:latin typeface="SquareFont" panose="02000500000000000000" pitchFamily="2" charset="0"/>
              </a:rPr>
              <a:t>R</a:t>
            </a:r>
            <a:r>
              <a:rPr kumimoji="1" lang="en-US" altLang="ja-JP" sz="9600" u="sng" dirty="0">
                <a:latin typeface="SquareFont" panose="02000500000000000000" pitchFamily="2" charset="0"/>
              </a:rPr>
              <a:t>oll</a:t>
            </a:r>
            <a:r>
              <a:rPr kumimoji="1" lang="en-US" altLang="ja-JP" sz="14400" u="sng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SquareFont" panose="02000500000000000000" pitchFamily="2" charset="0"/>
              </a:rPr>
              <a:t>O</a:t>
            </a:r>
            <a:r>
              <a:rPr kumimoji="1" lang="en-US" altLang="ja-JP" sz="9600" u="sng" dirty="0">
                <a:latin typeface="SquareFont" panose="02000500000000000000" pitchFamily="2" charset="0"/>
              </a:rPr>
              <a:t>bject</a:t>
            </a:r>
            <a:endParaRPr kumimoji="1" lang="ja-JP" altLang="en-US" sz="9600" u="sng" dirty="0">
              <a:latin typeface="SquareFont" panose="02000500000000000000" pitchFamily="2" charset="0"/>
            </a:endParaRPr>
          </a:p>
        </p:txBody>
      </p:sp>
      <p:sp>
        <p:nvSpPr>
          <p:cNvPr id="486" name="テキスト ボックス 485">
            <a:extLst>
              <a:ext uri="{FF2B5EF4-FFF2-40B4-BE49-F238E27FC236}">
                <a16:creationId xmlns:a16="http://schemas.microsoft.com/office/drawing/2014/main" id="{E800892D-C948-4FED-86DE-BD1BE54C162F}"/>
              </a:ext>
            </a:extLst>
          </p:cNvPr>
          <p:cNvSpPr txBox="1"/>
          <p:nvPr/>
        </p:nvSpPr>
        <p:spPr>
          <a:xfrm>
            <a:off x="1755179" y="3775074"/>
            <a:ext cx="718145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回して進めてゴールを目指す！</a:t>
            </a:r>
            <a:endParaRPr kumimoji="1" lang="en-US" altLang="ja-JP" sz="4000" dirty="0">
              <a:ln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35F5CB-41F7-488D-BFF3-2E2A949BC410}"/>
              </a:ext>
            </a:extLst>
          </p:cNvPr>
          <p:cNvSpPr txBox="1"/>
          <p:nvPr/>
        </p:nvSpPr>
        <p:spPr>
          <a:xfrm>
            <a:off x="3693851" y="0"/>
            <a:ext cx="3304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u="sng" dirty="0">
                <a:latin typeface="SquareFont" panose="02000500000000000000" pitchFamily="2" charset="0"/>
              </a:rPr>
              <a:t>CONCEPT</a:t>
            </a:r>
            <a:endParaRPr kumimoji="1" lang="ja-JP" altLang="en-US" sz="6000" u="sng" dirty="0">
              <a:latin typeface="SquareFont" panose="02000500000000000000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A16FF5-4B16-48EB-8F57-E25BEEFEE8D2}"/>
              </a:ext>
            </a:extLst>
          </p:cNvPr>
          <p:cNvSpPr txBox="1"/>
          <p:nvPr/>
        </p:nvSpPr>
        <p:spPr>
          <a:xfrm>
            <a:off x="3253025" y="904666"/>
            <a:ext cx="4185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回すだけの簡単</a:t>
            </a:r>
            <a:r>
              <a:rPr kumimoji="1" lang="ja-JP" altLang="en-US" sz="2400"/>
              <a:t>さ！奥深さ</a:t>
            </a:r>
            <a:r>
              <a:rPr kumimoji="1" lang="ja-JP" altLang="en-US" sz="2400" dirty="0"/>
              <a:t>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C8E324-3EFB-46FD-A914-0FC14BA6F26E}"/>
              </a:ext>
            </a:extLst>
          </p:cNvPr>
          <p:cNvSpPr txBox="1"/>
          <p:nvPr/>
        </p:nvSpPr>
        <p:spPr>
          <a:xfrm>
            <a:off x="6401517" y="645797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やることはたったこれだけ！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72D51A7-107D-4488-9187-62BEBE69D56E}"/>
              </a:ext>
            </a:extLst>
          </p:cNvPr>
          <p:cNvGrpSpPr/>
          <p:nvPr/>
        </p:nvGrpSpPr>
        <p:grpSpPr>
          <a:xfrm>
            <a:off x="1059582" y="2582278"/>
            <a:ext cx="9002144" cy="3001567"/>
            <a:chOff x="1059582" y="2254350"/>
            <a:chExt cx="9002144" cy="3001567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C847462E-8AC7-4C78-87A1-A64A636538A2}"/>
                </a:ext>
              </a:extLst>
            </p:cNvPr>
            <p:cNvGrpSpPr/>
            <p:nvPr/>
          </p:nvGrpSpPr>
          <p:grpSpPr>
            <a:xfrm>
              <a:off x="1059582" y="2527346"/>
              <a:ext cx="2095663" cy="2008571"/>
              <a:chOff x="540223" y="2527346"/>
              <a:chExt cx="2095663" cy="2008571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3464DB95-55DB-4D5C-A19C-639C76EF3376}"/>
                  </a:ext>
                </a:extLst>
              </p:cNvPr>
              <p:cNvGrpSpPr/>
              <p:nvPr/>
            </p:nvGrpSpPr>
            <p:grpSpPr>
              <a:xfrm>
                <a:off x="540223" y="3095916"/>
                <a:ext cx="2095663" cy="1440001"/>
                <a:chOff x="536577" y="3455917"/>
                <a:chExt cx="2095663" cy="1440001"/>
              </a:xfrm>
            </p:grpSpPr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61B0F73B-14D8-40C4-91F3-EF974CD67EF0}"/>
                    </a:ext>
                  </a:extLst>
                </p:cNvPr>
                <p:cNvGrpSpPr/>
                <p:nvPr/>
              </p:nvGrpSpPr>
              <p:grpSpPr>
                <a:xfrm>
                  <a:off x="1192240" y="3455917"/>
                  <a:ext cx="1440000" cy="1440001"/>
                  <a:chOff x="1372487" y="3381272"/>
                  <a:chExt cx="1440000" cy="1440001"/>
                </a:xfrm>
              </p:grpSpPr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9B3C4C6-F47A-41D6-9FF3-C271D03BD4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2487" y="3381272"/>
                    <a:ext cx="1440000" cy="1440001"/>
                    <a:chOff x="4600575" y="2571749"/>
                    <a:chExt cx="1828800" cy="1828801"/>
                  </a:xfrm>
                  <a:solidFill>
                    <a:schemeClr val="bg1"/>
                  </a:solidFill>
                </p:grpSpPr>
                <p:sp>
                  <p:nvSpPr>
                    <p:cNvPr id="3" name="正方形/長方形 2">
                      <a:extLst>
                        <a:ext uri="{FF2B5EF4-FFF2-40B4-BE49-F238E27FC236}">
                          <a16:creationId xmlns:a16="http://schemas.microsoft.com/office/drawing/2014/main" id="{EBEBD077-1BF6-47E3-9D34-54BEC98DE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2571749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" name="正方形/長方形 3">
                      <a:extLst>
                        <a:ext uri="{FF2B5EF4-FFF2-40B4-BE49-F238E27FC236}">
                          <a16:creationId xmlns:a16="http://schemas.microsoft.com/office/drawing/2014/main" id="{9BC6D1D2-E7E2-4DEC-BCAC-D8F3313F3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49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565A6BE9-E6C2-4DFA-8C3C-B362D74BA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05810F24-D9FD-431B-A838-E130D97BAB1B}"/>
                      </a:ext>
                    </a:extLst>
                  </p:cNvPr>
                  <p:cNvSpPr/>
                  <p:nvPr/>
                </p:nvSpPr>
                <p:spPr>
                  <a:xfrm>
                    <a:off x="1642487" y="3651272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" name="吹き出し: 四角形 11">
                  <a:extLst>
                    <a:ext uri="{FF2B5EF4-FFF2-40B4-BE49-F238E27FC236}">
                      <a16:creationId xmlns:a16="http://schemas.microsoft.com/office/drawing/2014/main" id="{D155F778-2BA2-4175-B0A0-BBDA07E8B7B3}"/>
                    </a:ext>
                  </a:extLst>
                </p:cNvPr>
                <p:cNvSpPr/>
                <p:nvPr/>
              </p:nvSpPr>
              <p:spPr>
                <a:xfrm>
                  <a:off x="536577" y="3513029"/>
                  <a:ext cx="720000" cy="369332"/>
                </a:xfrm>
                <a:prstGeom prst="wedgeRectCallout">
                  <a:avLst>
                    <a:gd name="adj1" fmla="val 80816"/>
                    <a:gd name="adj2" fmla="val 2676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400" dirty="0">
                      <a:solidFill>
                        <a:schemeClr val="tx1"/>
                      </a:solidFill>
                    </a:rPr>
                    <a:t>回転軸</a:t>
                  </a:r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EA65BD0B-DB07-4109-9D0C-62D779667A58}"/>
                  </a:ext>
                </a:extLst>
              </p:cNvPr>
              <p:cNvGrpSpPr/>
              <p:nvPr/>
            </p:nvGrpSpPr>
            <p:grpSpPr>
              <a:xfrm>
                <a:off x="572392" y="2527346"/>
                <a:ext cx="2031326" cy="369332"/>
                <a:chOff x="536577" y="2208184"/>
                <a:chExt cx="2031326" cy="369332"/>
              </a:xfrm>
            </p:grpSpPr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3F758666-4FDA-451C-8F6F-9C65DB5840B0}"/>
                    </a:ext>
                  </a:extLst>
                </p:cNvPr>
                <p:cNvSpPr txBox="1"/>
                <p:nvPr/>
              </p:nvSpPr>
              <p:spPr>
                <a:xfrm>
                  <a:off x="536577" y="2208184"/>
                  <a:ext cx="20313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回転軸を選択する</a:t>
                  </a:r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85BF1345-6D21-44A2-84E9-EA4B162BE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577" y="2577516"/>
                  <a:ext cx="2031326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4DBA83F7-8363-4A0F-AE6F-42046455683E}"/>
                </a:ext>
              </a:extLst>
            </p:cNvPr>
            <p:cNvGrpSpPr/>
            <p:nvPr/>
          </p:nvGrpSpPr>
          <p:grpSpPr>
            <a:xfrm>
              <a:off x="4214826" y="2527346"/>
              <a:ext cx="2262158" cy="2728571"/>
              <a:chOff x="4214826" y="2527346"/>
              <a:chExt cx="2262158" cy="2728571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195CC8D0-CCBF-499F-ABF1-18F9B39D05B5}"/>
                  </a:ext>
                </a:extLst>
              </p:cNvPr>
              <p:cNvGrpSpPr/>
              <p:nvPr/>
            </p:nvGrpSpPr>
            <p:grpSpPr>
              <a:xfrm>
                <a:off x="4265906" y="3095916"/>
                <a:ext cx="2159998" cy="2160001"/>
                <a:chOff x="3635874" y="2920580"/>
                <a:chExt cx="2159998" cy="2160001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9C469E8D-D7FA-4AD0-A2F4-A3608FC7EE91}"/>
                    </a:ext>
                  </a:extLst>
                </p:cNvPr>
                <p:cNvGrpSpPr/>
                <p:nvPr/>
              </p:nvGrpSpPr>
              <p:grpSpPr>
                <a:xfrm>
                  <a:off x="4355872" y="3640581"/>
                  <a:ext cx="1440000" cy="1440000"/>
                  <a:chOff x="1372487" y="3381272"/>
                  <a:chExt cx="1440000" cy="1440000"/>
                </a:xfrm>
              </p:grpSpPr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901B38A7-74C6-4FC5-AA56-1EE838D92B37}"/>
                      </a:ext>
                    </a:extLst>
                  </p:cNvPr>
                  <p:cNvGrpSpPr/>
                  <p:nvPr/>
                </p:nvGrpSpPr>
                <p:grpSpPr>
                  <a:xfrm>
                    <a:off x="1372487" y="3381272"/>
                    <a:ext cx="1440000" cy="1440000"/>
                    <a:chOff x="4600575" y="2571750"/>
                    <a:chExt cx="1828800" cy="1828800"/>
                  </a:xfrm>
                  <a:solidFill>
                    <a:schemeClr val="bg1"/>
                  </a:solidFill>
                </p:grpSpPr>
                <p:sp>
                  <p:nvSpPr>
                    <p:cNvPr id="22" name="正方形/長方形 21">
                      <a:extLst>
                        <a:ext uri="{FF2B5EF4-FFF2-40B4-BE49-F238E27FC236}">
                          <a16:creationId xmlns:a16="http://schemas.microsoft.com/office/drawing/2014/main" id="{87473CBA-5F00-4FA8-9F6D-010D9EEC8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25717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bg2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730BAABB-5252-43C4-8C07-AE549DE43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49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bg2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780DFADF-2FAF-494A-B947-F5751FF51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bg2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A3DCF1F3-A0FB-4F79-A879-ED58A5EADD65}"/>
                      </a:ext>
                    </a:extLst>
                  </p:cNvPr>
                  <p:cNvSpPr/>
                  <p:nvPr/>
                </p:nvSpPr>
                <p:spPr>
                  <a:xfrm>
                    <a:off x="1642487" y="3651272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A8E6FA6F-1304-4CAE-9FD5-66F338AC4DBA}"/>
                    </a:ext>
                  </a:extLst>
                </p:cNvPr>
                <p:cNvGrpSpPr/>
                <p:nvPr/>
              </p:nvGrpSpPr>
              <p:grpSpPr>
                <a:xfrm rot="10800000">
                  <a:off x="3635874" y="2920580"/>
                  <a:ext cx="1440000" cy="1440001"/>
                  <a:chOff x="1372487" y="3381272"/>
                  <a:chExt cx="1440000" cy="1440001"/>
                </a:xfrm>
              </p:grpSpPr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59E8B561-59C4-431F-8461-EF968AE4D380}"/>
                      </a:ext>
                    </a:extLst>
                  </p:cNvPr>
                  <p:cNvGrpSpPr/>
                  <p:nvPr/>
                </p:nvGrpSpPr>
                <p:grpSpPr>
                  <a:xfrm>
                    <a:off x="1372487" y="3381272"/>
                    <a:ext cx="1440000" cy="1440001"/>
                    <a:chOff x="4600575" y="2571749"/>
                    <a:chExt cx="1828800" cy="1828801"/>
                  </a:xfrm>
                  <a:solidFill>
                    <a:schemeClr val="bg1"/>
                  </a:solidFill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28726EA0-6613-4D9B-BB17-0CE12028D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2571749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0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7" name="正方形/長方形 16">
                      <a:extLst>
                        <a:ext uri="{FF2B5EF4-FFF2-40B4-BE49-F238E27FC236}">
                          <a16:creationId xmlns:a16="http://schemas.microsoft.com/office/drawing/2014/main" id="{54B6893D-C946-4CCA-AB94-568EA23FF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49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8" name="正方形/長方形 17">
                      <a:extLst>
                        <a:ext uri="{FF2B5EF4-FFF2-40B4-BE49-F238E27FC236}">
                          <a16:creationId xmlns:a16="http://schemas.microsoft.com/office/drawing/2014/main" id="{FD62F817-4DE3-48CC-9A9C-C610A17B2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3486150"/>
                      <a:ext cx="914400" cy="914400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5" name="楕円 14">
                    <a:extLst>
                      <a:ext uri="{FF2B5EF4-FFF2-40B4-BE49-F238E27FC236}">
                        <a16:creationId xmlns:a16="http://schemas.microsoft.com/office/drawing/2014/main" id="{072C2694-EA9F-4DC5-9306-9436DCD869BA}"/>
                      </a:ext>
                    </a:extLst>
                  </p:cNvPr>
                  <p:cNvSpPr/>
                  <p:nvPr/>
                </p:nvSpPr>
                <p:spPr>
                  <a:xfrm>
                    <a:off x="1642487" y="3651272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3250AC25-2FEB-438A-B355-FCBA5F128A74}"/>
                    </a:ext>
                  </a:extLst>
                </p:cNvPr>
                <p:cNvSpPr/>
                <p:nvPr/>
              </p:nvSpPr>
              <p:spPr>
                <a:xfrm rot="4289552">
                  <a:off x="5138158" y="3932834"/>
                  <a:ext cx="360000" cy="360000"/>
                </a:xfrm>
                <a:prstGeom prst="arc">
                  <a:avLst>
                    <a:gd name="adj1" fmla="val 9759756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B9461A7-4F1C-48EF-8362-C56B345526EF}"/>
                  </a:ext>
                </a:extLst>
              </p:cNvPr>
              <p:cNvGrpSpPr/>
              <p:nvPr/>
            </p:nvGrpSpPr>
            <p:grpSpPr>
              <a:xfrm>
                <a:off x="4214826" y="2527346"/>
                <a:ext cx="2262158" cy="369333"/>
                <a:chOff x="4091741" y="2392850"/>
                <a:chExt cx="2262158" cy="369333"/>
              </a:xfrm>
            </p:grpSpPr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7D4C4A6-1CDF-4C59-B2EB-6804B2361992}"/>
                    </a:ext>
                  </a:extLst>
                </p:cNvPr>
                <p:cNvSpPr txBox="1"/>
                <p:nvPr/>
              </p:nvSpPr>
              <p:spPr>
                <a:xfrm>
                  <a:off x="4091741" y="2392850"/>
                  <a:ext cx="2262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左右どちらかに回転</a:t>
                  </a:r>
                  <a:endParaRPr kumimoji="1" lang="en-US" altLang="ja-JP" dirty="0"/>
                </a:p>
              </p:txBody>
            </p: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202C0BB4-C768-492E-B52E-8C18E6698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1741" y="2762182"/>
                  <a:ext cx="2262158" cy="1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2F60456A-1B3E-447E-9E36-86A5146FF2FC}"/>
                </a:ext>
              </a:extLst>
            </p:cNvPr>
            <p:cNvGrpSpPr/>
            <p:nvPr/>
          </p:nvGrpSpPr>
          <p:grpSpPr>
            <a:xfrm>
              <a:off x="7107071" y="2254350"/>
              <a:ext cx="2954655" cy="3001567"/>
              <a:chOff x="6930956" y="2254350"/>
              <a:chExt cx="2954655" cy="3001567"/>
            </a:xfrm>
          </p:grpSpPr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8287CF23-9ECA-432F-ABC9-1C97B49BF3F9}"/>
                  </a:ext>
                </a:extLst>
              </p:cNvPr>
              <p:cNvGrpSpPr/>
              <p:nvPr/>
            </p:nvGrpSpPr>
            <p:grpSpPr>
              <a:xfrm>
                <a:off x="6930956" y="2254350"/>
                <a:ext cx="2954655" cy="649683"/>
                <a:chOff x="6930956" y="2254350"/>
                <a:chExt cx="2954655" cy="649683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CDB1CB3-55E3-4600-82A4-C45410C53645}"/>
                    </a:ext>
                  </a:extLst>
                </p:cNvPr>
                <p:cNvSpPr txBox="1"/>
                <p:nvPr/>
              </p:nvSpPr>
              <p:spPr>
                <a:xfrm>
                  <a:off x="6930956" y="2254350"/>
                  <a:ext cx="295465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通れないブロックをよけて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ゴールを目指す</a:t>
                  </a:r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AD2DF805-CDE5-4A6F-B474-55BA1D4F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0956" y="2904033"/>
                  <a:ext cx="2954655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7757394E-C600-4154-A0B1-3EA325160F79}"/>
                  </a:ext>
                </a:extLst>
              </p:cNvPr>
              <p:cNvGrpSpPr/>
              <p:nvPr/>
            </p:nvGrpSpPr>
            <p:grpSpPr>
              <a:xfrm>
                <a:off x="7328283" y="3095916"/>
                <a:ext cx="2467521" cy="2160001"/>
                <a:chOff x="7328283" y="3095916"/>
                <a:chExt cx="2467521" cy="2160001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2AF23B99-E09B-4AC4-A01E-5AA6B8DA1F28}"/>
                    </a:ext>
                  </a:extLst>
                </p:cNvPr>
                <p:cNvGrpSpPr/>
                <p:nvPr/>
              </p:nvGrpSpPr>
              <p:grpSpPr>
                <a:xfrm>
                  <a:off x="7328283" y="3095916"/>
                  <a:ext cx="2160000" cy="2160001"/>
                  <a:chOff x="6997962" y="3095916"/>
                  <a:chExt cx="2160000" cy="2160001"/>
                </a:xfrm>
              </p:grpSpPr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658876AD-8DF2-4146-8411-45539E6F60E2}"/>
                      </a:ext>
                    </a:extLst>
                  </p:cNvPr>
                  <p:cNvSpPr/>
                  <p:nvPr/>
                </p:nvSpPr>
                <p:spPr>
                  <a:xfrm>
                    <a:off x="6997962" y="3095916"/>
                    <a:ext cx="720000" cy="720000"/>
                  </a:xfrm>
                  <a:prstGeom prst="rect">
                    <a:avLst/>
                  </a:prstGeom>
                  <a:solidFill>
                    <a:srgbClr val="717171"/>
                  </a:solidFill>
                  <a:ln w="25400">
                    <a:solidFill>
                      <a:srgbClr val="57575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06EC2582-41EE-45A2-976C-E48D23754B82}"/>
                      </a:ext>
                    </a:extLst>
                  </p:cNvPr>
                  <p:cNvSpPr/>
                  <p:nvPr/>
                </p:nvSpPr>
                <p:spPr>
                  <a:xfrm>
                    <a:off x="7717962" y="3095916"/>
                    <a:ext cx="720000" cy="720000"/>
                  </a:xfrm>
                  <a:prstGeom prst="rect">
                    <a:avLst/>
                  </a:prstGeom>
                  <a:solidFill>
                    <a:srgbClr val="717171"/>
                  </a:solidFill>
                  <a:ln w="25400">
                    <a:solidFill>
                      <a:srgbClr val="57575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48" name="グループ化 47">
                    <a:extLst>
                      <a:ext uri="{FF2B5EF4-FFF2-40B4-BE49-F238E27FC236}">
                        <a16:creationId xmlns:a16="http://schemas.microsoft.com/office/drawing/2014/main" id="{99CAF391-932C-488D-918E-A382D18B4D95}"/>
                      </a:ext>
                    </a:extLst>
                  </p:cNvPr>
                  <p:cNvGrpSpPr/>
                  <p:nvPr/>
                </p:nvGrpSpPr>
                <p:grpSpPr>
                  <a:xfrm>
                    <a:off x="7717962" y="3815916"/>
                    <a:ext cx="1440000" cy="1440001"/>
                    <a:chOff x="1372487" y="3381272"/>
                    <a:chExt cx="1440000" cy="1440001"/>
                  </a:xfrm>
                </p:grpSpPr>
                <p:grpSp>
                  <p:nvGrpSpPr>
                    <p:cNvPr id="50" name="グループ化 49">
                      <a:extLst>
                        <a:ext uri="{FF2B5EF4-FFF2-40B4-BE49-F238E27FC236}">
                          <a16:creationId xmlns:a16="http://schemas.microsoft.com/office/drawing/2014/main" id="{CFD6E3C3-796B-48F6-8AD8-0A8C2DEF0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72487" y="3381272"/>
                      <a:ext cx="1440000" cy="1440001"/>
                      <a:chOff x="4600575" y="2571749"/>
                      <a:chExt cx="1828800" cy="1828801"/>
                    </a:xfrm>
                    <a:solidFill>
                      <a:schemeClr val="bg1"/>
                    </a:solidFill>
                  </p:grpSpPr>
                  <p:sp>
                    <p:nvSpPr>
                      <p:cNvPr id="52" name="正方形/長方形 51">
                        <a:extLst>
                          <a:ext uri="{FF2B5EF4-FFF2-40B4-BE49-F238E27FC236}">
                            <a16:creationId xmlns:a16="http://schemas.microsoft.com/office/drawing/2014/main" id="{01024ECC-D1AA-45EC-A2C7-FC4579F62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0575" y="2571749"/>
                        <a:ext cx="914400" cy="914400"/>
                      </a:xfrm>
                      <a:prstGeom prst="rect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0"/>
                      <a:lstStyle/>
                      <a:p>
                        <a:pPr algn="ctr"/>
                        <a:endParaRPr kumimoji="1" lang="ja-JP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3" name="正方形/長方形 52">
                        <a:extLst>
                          <a:ext uri="{FF2B5EF4-FFF2-40B4-BE49-F238E27FC236}">
                            <a16:creationId xmlns:a16="http://schemas.microsoft.com/office/drawing/2014/main" id="{53BC4C91-CA08-410F-AA50-BB92CF361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14975" y="3486150"/>
                        <a:ext cx="914400" cy="914400"/>
                      </a:xfrm>
                      <a:prstGeom prst="rect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54" name="正方形/長方形 53">
                        <a:extLst>
                          <a:ext uri="{FF2B5EF4-FFF2-40B4-BE49-F238E27FC236}">
                            <a16:creationId xmlns:a16="http://schemas.microsoft.com/office/drawing/2014/main" id="{65B8F30C-96D5-441E-B5C0-E4CDF5E193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0575" y="3486150"/>
                        <a:ext cx="914400" cy="914400"/>
                      </a:xfrm>
                      <a:prstGeom prst="rect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1" name="楕円 50">
                      <a:extLst>
                        <a:ext uri="{FF2B5EF4-FFF2-40B4-BE49-F238E27FC236}">
                          <a16:creationId xmlns:a16="http://schemas.microsoft.com/office/drawing/2014/main" id="{BFBDF3B3-6EB1-487B-8BAE-89B1B6B8D8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487" y="3651272"/>
                      <a:ext cx="180000" cy="18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58" name="吹き出し: 四角形 57">
                  <a:extLst>
                    <a:ext uri="{FF2B5EF4-FFF2-40B4-BE49-F238E27FC236}">
                      <a16:creationId xmlns:a16="http://schemas.microsoft.com/office/drawing/2014/main" id="{408D8A91-6DDD-4178-B11A-D439D6837D1B}"/>
                    </a:ext>
                  </a:extLst>
                </p:cNvPr>
                <p:cNvSpPr/>
                <p:nvPr/>
              </p:nvSpPr>
              <p:spPr>
                <a:xfrm>
                  <a:off x="8896443" y="3132605"/>
                  <a:ext cx="899361" cy="529185"/>
                </a:xfrm>
                <a:prstGeom prst="wedgeRectCallout">
                  <a:avLst>
                    <a:gd name="adj1" fmla="val -70654"/>
                    <a:gd name="adj2" fmla="val 3205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400" dirty="0">
                      <a:solidFill>
                        <a:schemeClr val="tx1"/>
                      </a:solidFill>
                    </a:rPr>
                    <a:t>通れない</a:t>
                  </a:r>
                  <a:endParaRPr kumimoji="1" lang="en-US" altLang="ja-JP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ja-JP" altLang="en-US" sz="1400" dirty="0">
                      <a:solidFill>
                        <a:schemeClr val="tx1"/>
                      </a:solidFill>
                    </a:rPr>
                    <a:t>ブロック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873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1607A5-969B-4B5C-A371-B0AC8AE4A958}"/>
              </a:ext>
            </a:extLst>
          </p:cNvPr>
          <p:cNvSpPr txBox="1"/>
          <p:nvPr/>
        </p:nvSpPr>
        <p:spPr>
          <a:xfrm>
            <a:off x="4362303" y="0"/>
            <a:ext cx="1967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u="sng" dirty="0">
                <a:latin typeface="SquareFont" panose="02000500000000000000" pitchFamily="2" charset="0"/>
              </a:rPr>
              <a:t>deep</a:t>
            </a:r>
            <a:endParaRPr kumimoji="1" lang="ja-JP" altLang="en-US" sz="6000" u="sng" dirty="0">
              <a:latin typeface="SquareFont" panose="02000500000000000000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ECAD40-BF6C-465B-B048-1BEE7741D690}"/>
              </a:ext>
            </a:extLst>
          </p:cNvPr>
          <p:cNvSpPr txBox="1"/>
          <p:nvPr/>
        </p:nvSpPr>
        <p:spPr>
          <a:xfrm>
            <a:off x="3253023" y="88248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頭を使ってよけろ！進めろ！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C8D278A8-B6F1-46F8-BA3B-10B8EB73667E}"/>
              </a:ext>
            </a:extLst>
          </p:cNvPr>
          <p:cNvGrpSpPr/>
          <p:nvPr/>
        </p:nvGrpSpPr>
        <p:grpSpPr>
          <a:xfrm>
            <a:off x="177451" y="1695179"/>
            <a:ext cx="10331814" cy="5242635"/>
            <a:chOff x="177451" y="2171429"/>
            <a:chExt cx="10331814" cy="524263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9FC24E14-4A73-46EF-8A2D-2DFF4FF17B70}"/>
                </a:ext>
              </a:extLst>
            </p:cNvPr>
            <p:cNvGrpSpPr/>
            <p:nvPr/>
          </p:nvGrpSpPr>
          <p:grpSpPr>
            <a:xfrm>
              <a:off x="177451" y="2656645"/>
              <a:ext cx="3096023" cy="1935014"/>
              <a:chOff x="1564877" y="2339837"/>
              <a:chExt cx="5760000" cy="3600000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E94E96F-9DDD-4F55-B853-5E08E9FCEF1E}"/>
                  </a:ext>
                </a:extLst>
              </p:cNvPr>
              <p:cNvSpPr/>
              <p:nvPr/>
            </p:nvSpPr>
            <p:spPr>
              <a:xfrm>
                <a:off x="156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9230C1F-8E57-4A87-83CD-528F8CEF3DBC}"/>
                  </a:ext>
                </a:extLst>
              </p:cNvPr>
              <p:cNvSpPr/>
              <p:nvPr/>
            </p:nvSpPr>
            <p:spPr>
              <a:xfrm>
                <a:off x="228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91FCD44-A145-4A17-8F02-BE6F8F4F403B}"/>
                  </a:ext>
                </a:extLst>
              </p:cNvPr>
              <p:cNvSpPr/>
              <p:nvPr/>
            </p:nvSpPr>
            <p:spPr>
              <a:xfrm>
                <a:off x="300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0833E2D-0289-4030-AFD9-FDB27BCE1850}"/>
                  </a:ext>
                </a:extLst>
              </p:cNvPr>
              <p:cNvSpPr/>
              <p:nvPr/>
            </p:nvSpPr>
            <p:spPr>
              <a:xfrm>
                <a:off x="372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F567FCAC-7FE7-44E1-B498-72D89B4862C6}"/>
                  </a:ext>
                </a:extLst>
              </p:cNvPr>
              <p:cNvGrpSpPr/>
              <p:nvPr/>
            </p:nvGrpSpPr>
            <p:grpSpPr>
              <a:xfrm>
                <a:off x="3724877" y="3779837"/>
                <a:ext cx="1440000" cy="1440001"/>
                <a:chOff x="1372487" y="3381272"/>
                <a:chExt cx="1440000" cy="1440001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98A95CAE-BFCE-4C87-8809-045788454C73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929ECC44-2B1F-44DD-977A-2305AEDE432E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9B76011F-344A-4BF5-B6D1-0956BF0482BE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" name="正方形/長方形 6">
                    <a:extLst>
                      <a:ext uri="{FF2B5EF4-FFF2-40B4-BE49-F238E27FC236}">
                        <a16:creationId xmlns:a16="http://schemas.microsoft.com/office/drawing/2014/main" id="{EE7401F3-2559-4711-9A99-92A5F71DA325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1EAF604E-CDE0-44EA-93E7-F82A64035827}"/>
                    </a:ext>
                  </a:extLst>
                </p:cNvPr>
                <p:cNvSpPr/>
                <p:nvPr/>
              </p:nvSpPr>
              <p:spPr>
                <a:xfrm>
                  <a:off x="1642487" y="365127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C4287309-AA05-4D43-AC7E-77E756559EEB}"/>
                  </a:ext>
                </a:extLst>
              </p:cNvPr>
              <p:cNvSpPr/>
              <p:nvPr/>
            </p:nvSpPr>
            <p:spPr>
              <a:xfrm>
                <a:off x="588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CA844AA6-6813-4761-BC4F-BEAC753ED7ED}"/>
                  </a:ext>
                </a:extLst>
              </p:cNvPr>
              <p:cNvSpPr/>
              <p:nvPr/>
            </p:nvSpPr>
            <p:spPr>
              <a:xfrm>
                <a:off x="6604877" y="305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389AAD7-A22F-4969-B3FF-9612323C5FA8}"/>
                  </a:ext>
                </a:extLst>
              </p:cNvPr>
              <p:cNvSpPr/>
              <p:nvPr/>
            </p:nvSpPr>
            <p:spPr>
              <a:xfrm>
                <a:off x="6604877" y="377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39DF7F5-3C2E-4B33-A243-14C0DCD62BE6}"/>
                  </a:ext>
                </a:extLst>
              </p:cNvPr>
              <p:cNvSpPr/>
              <p:nvPr/>
            </p:nvSpPr>
            <p:spPr>
              <a:xfrm>
                <a:off x="6604877" y="4499838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206B158-1767-40C1-8A38-306781151C1A}"/>
                  </a:ext>
                </a:extLst>
              </p:cNvPr>
              <p:cNvSpPr/>
              <p:nvPr/>
            </p:nvSpPr>
            <p:spPr>
              <a:xfrm>
                <a:off x="6604877" y="521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B3A8145-99C5-4A9A-B942-2FEB7E9FEB28}"/>
                  </a:ext>
                </a:extLst>
              </p:cNvPr>
              <p:cNvSpPr/>
              <p:nvPr/>
            </p:nvSpPr>
            <p:spPr>
              <a:xfrm>
                <a:off x="6604877" y="233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5454E0BA-9624-46F9-841D-D400CBB342E3}"/>
                  </a:ext>
                </a:extLst>
              </p:cNvPr>
              <p:cNvSpPr/>
              <p:nvPr/>
            </p:nvSpPr>
            <p:spPr>
              <a:xfrm>
                <a:off x="1564877" y="377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19D402E-3BB4-4FED-A7BD-B367DF86BC6A}"/>
                  </a:ext>
                </a:extLst>
              </p:cNvPr>
              <p:cNvSpPr/>
              <p:nvPr/>
            </p:nvSpPr>
            <p:spPr>
              <a:xfrm>
                <a:off x="1564877" y="4499838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B337A2B-4A19-4752-9D49-2C7F874C316C}"/>
                  </a:ext>
                </a:extLst>
              </p:cNvPr>
              <p:cNvSpPr/>
              <p:nvPr/>
            </p:nvSpPr>
            <p:spPr>
              <a:xfrm>
                <a:off x="1564877" y="521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3ED0CC0-D214-4575-A1B5-0F29764C2F82}"/>
                  </a:ext>
                </a:extLst>
              </p:cNvPr>
              <p:cNvSpPr/>
              <p:nvPr/>
            </p:nvSpPr>
            <p:spPr>
              <a:xfrm>
                <a:off x="1564877" y="2339837"/>
                <a:ext cx="720000" cy="720000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6DAB60EE-1500-4F1A-8739-A6E753C7F041}"/>
                </a:ext>
              </a:extLst>
            </p:cNvPr>
            <p:cNvGrpSpPr/>
            <p:nvPr/>
          </p:nvGrpSpPr>
          <p:grpSpPr>
            <a:xfrm>
              <a:off x="3792800" y="2656645"/>
              <a:ext cx="3096023" cy="1935014"/>
              <a:chOff x="4129358" y="4540418"/>
              <a:chExt cx="3096023" cy="1935014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442F921-654A-4D52-B7E0-A8E043384D98}"/>
                  </a:ext>
                </a:extLst>
              </p:cNvPr>
              <p:cNvSpPr/>
              <p:nvPr/>
            </p:nvSpPr>
            <p:spPr>
              <a:xfrm>
                <a:off x="4129358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285F9EF-F1C2-4980-9A55-ED2F4F8C6166}"/>
                  </a:ext>
                </a:extLst>
              </p:cNvPr>
              <p:cNvSpPr/>
              <p:nvPr/>
            </p:nvSpPr>
            <p:spPr>
              <a:xfrm>
                <a:off x="4516361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8569A81-7C5F-4F1B-96BF-F28798E99C93}"/>
                  </a:ext>
                </a:extLst>
              </p:cNvPr>
              <p:cNvSpPr/>
              <p:nvPr/>
            </p:nvSpPr>
            <p:spPr>
              <a:xfrm>
                <a:off x="4903364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33B0493-9333-4494-9447-CB2B33D5209F}"/>
                  </a:ext>
                </a:extLst>
              </p:cNvPr>
              <p:cNvSpPr/>
              <p:nvPr/>
            </p:nvSpPr>
            <p:spPr>
              <a:xfrm>
                <a:off x="5290367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807D95A6-74E0-46F6-B98F-D8C380431FF7}"/>
                  </a:ext>
                </a:extLst>
              </p:cNvPr>
              <p:cNvGrpSpPr/>
              <p:nvPr/>
            </p:nvGrpSpPr>
            <p:grpSpPr>
              <a:xfrm rot="16200000">
                <a:off x="5290366" y="4927421"/>
                <a:ext cx="774006" cy="774006"/>
                <a:chOff x="1372487" y="3381272"/>
                <a:chExt cx="1440000" cy="1440001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943FCB13-0B44-4440-8F6A-43B07100255B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5E8AF8D4-E280-42DF-A460-EFECFC5ED1C6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2A5E2F50-89E5-4368-9858-A013D6E7C362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1" name="正方形/長方形 50">
                    <a:extLst>
                      <a:ext uri="{FF2B5EF4-FFF2-40B4-BE49-F238E27FC236}">
                        <a16:creationId xmlns:a16="http://schemas.microsoft.com/office/drawing/2014/main" id="{86DF5F54-FB16-436F-9D8E-882D75E164A9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B361555A-5B13-4018-B672-2E67546A62A3}"/>
                    </a:ext>
                  </a:extLst>
                </p:cNvPr>
                <p:cNvSpPr/>
                <p:nvPr/>
              </p:nvSpPr>
              <p:spPr>
                <a:xfrm>
                  <a:off x="1642487" y="365127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F4E19036-5A2B-4D06-A872-DD30B37D5879}"/>
                  </a:ext>
                </a:extLst>
              </p:cNvPr>
              <p:cNvSpPr/>
              <p:nvPr/>
            </p:nvSpPr>
            <p:spPr>
              <a:xfrm>
                <a:off x="6451375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A42C9032-9A9F-4154-A152-09A97B9919AB}"/>
                  </a:ext>
                </a:extLst>
              </p:cNvPr>
              <p:cNvSpPr/>
              <p:nvPr/>
            </p:nvSpPr>
            <p:spPr>
              <a:xfrm>
                <a:off x="6838378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C74D77B-653E-457E-8043-DDFBF4D3A8BE}"/>
                  </a:ext>
                </a:extLst>
              </p:cNvPr>
              <p:cNvSpPr/>
              <p:nvPr/>
            </p:nvSpPr>
            <p:spPr>
              <a:xfrm>
                <a:off x="6838378" y="531442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201BCBC6-A15B-412A-A081-12519050ABBD}"/>
                  </a:ext>
                </a:extLst>
              </p:cNvPr>
              <p:cNvSpPr/>
              <p:nvPr/>
            </p:nvSpPr>
            <p:spPr>
              <a:xfrm>
                <a:off x="6838378" y="5701427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601DBDB4-A495-4052-97B3-838206E440CC}"/>
                  </a:ext>
                </a:extLst>
              </p:cNvPr>
              <p:cNvSpPr/>
              <p:nvPr/>
            </p:nvSpPr>
            <p:spPr>
              <a:xfrm>
                <a:off x="6838378" y="60884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E756535-0FE1-4341-9D7F-179083F867A7}"/>
                  </a:ext>
                </a:extLst>
              </p:cNvPr>
              <p:cNvSpPr/>
              <p:nvPr/>
            </p:nvSpPr>
            <p:spPr>
              <a:xfrm>
                <a:off x="6838378" y="454041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72EF6A2B-0892-4134-B515-F0BCAAC05B7C}"/>
                  </a:ext>
                </a:extLst>
              </p:cNvPr>
              <p:cNvSpPr/>
              <p:nvPr/>
            </p:nvSpPr>
            <p:spPr>
              <a:xfrm>
                <a:off x="4129358" y="531442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6840287-83C5-4E6E-AEC7-ED80C5C354B8}"/>
                  </a:ext>
                </a:extLst>
              </p:cNvPr>
              <p:cNvSpPr/>
              <p:nvPr/>
            </p:nvSpPr>
            <p:spPr>
              <a:xfrm>
                <a:off x="4129358" y="5701427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375123E4-8218-4923-A549-A6E3C91B1BAD}"/>
                  </a:ext>
                </a:extLst>
              </p:cNvPr>
              <p:cNvSpPr/>
              <p:nvPr/>
            </p:nvSpPr>
            <p:spPr>
              <a:xfrm>
                <a:off x="4129358" y="60884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5338D32-460A-4B28-85E3-9C55EC8427EE}"/>
                  </a:ext>
                </a:extLst>
              </p:cNvPr>
              <p:cNvSpPr/>
              <p:nvPr/>
            </p:nvSpPr>
            <p:spPr>
              <a:xfrm>
                <a:off x="4129358" y="454041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8C7B375B-8AE0-4F5E-9442-FFBF3D81F9A5}"/>
                </a:ext>
              </a:extLst>
            </p:cNvPr>
            <p:cNvGrpSpPr/>
            <p:nvPr/>
          </p:nvGrpSpPr>
          <p:grpSpPr>
            <a:xfrm>
              <a:off x="7408156" y="2656645"/>
              <a:ext cx="3096023" cy="1935014"/>
              <a:chOff x="4129358" y="4540418"/>
              <a:chExt cx="3096023" cy="1935014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E038E96B-A24D-4E8B-A5D1-D616CE238148}"/>
                  </a:ext>
                </a:extLst>
              </p:cNvPr>
              <p:cNvSpPr/>
              <p:nvPr/>
            </p:nvSpPr>
            <p:spPr>
              <a:xfrm>
                <a:off x="4129358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23044212-532A-4D0C-8160-5732CB14FE3B}"/>
                  </a:ext>
                </a:extLst>
              </p:cNvPr>
              <p:cNvSpPr/>
              <p:nvPr/>
            </p:nvSpPr>
            <p:spPr>
              <a:xfrm>
                <a:off x="4516361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4C810B03-5824-49D4-90EC-AB2EBE703DB2}"/>
                  </a:ext>
                </a:extLst>
              </p:cNvPr>
              <p:cNvSpPr/>
              <p:nvPr/>
            </p:nvSpPr>
            <p:spPr>
              <a:xfrm>
                <a:off x="4903364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1F08F4E-A9A7-4800-8F16-27B5C07454F9}"/>
                  </a:ext>
                </a:extLst>
              </p:cNvPr>
              <p:cNvSpPr/>
              <p:nvPr/>
            </p:nvSpPr>
            <p:spPr>
              <a:xfrm>
                <a:off x="5290367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FE645370-F5B4-4560-B276-7C7FD54F4253}"/>
                  </a:ext>
                </a:extLst>
              </p:cNvPr>
              <p:cNvGrpSpPr/>
              <p:nvPr/>
            </p:nvGrpSpPr>
            <p:grpSpPr>
              <a:xfrm rot="16200000">
                <a:off x="5290366" y="4927421"/>
                <a:ext cx="774006" cy="774006"/>
                <a:chOff x="1372487" y="3381272"/>
                <a:chExt cx="1440000" cy="1440001"/>
              </a:xfrm>
            </p:grpSpPr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4D416F6A-2708-4CCA-BD6B-6873FC589A0E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92" name="正方形/長方形 91">
                    <a:extLst>
                      <a:ext uri="{FF2B5EF4-FFF2-40B4-BE49-F238E27FC236}">
                        <a16:creationId xmlns:a16="http://schemas.microsoft.com/office/drawing/2014/main" id="{6024C472-9318-4F6C-8036-600F75F68D31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3" name="正方形/長方形 92">
                    <a:extLst>
                      <a:ext uri="{FF2B5EF4-FFF2-40B4-BE49-F238E27FC236}">
                        <a16:creationId xmlns:a16="http://schemas.microsoft.com/office/drawing/2014/main" id="{F90D1442-E0F1-4C75-A0A9-BB040FAA7651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4" name="正方形/長方形 93">
                    <a:extLst>
                      <a:ext uri="{FF2B5EF4-FFF2-40B4-BE49-F238E27FC236}">
                        <a16:creationId xmlns:a16="http://schemas.microsoft.com/office/drawing/2014/main" id="{0024629D-85EB-435C-9FA8-608D78B5F42C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91" name="楕円 90">
                  <a:extLst>
                    <a:ext uri="{FF2B5EF4-FFF2-40B4-BE49-F238E27FC236}">
                      <a16:creationId xmlns:a16="http://schemas.microsoft.com/office/drawing/2014/main" id="{AC2753BB-551E-4F01-8894-E9BCA0286FB9}"/>
                    </a:ext>
                  </a:extLst>
                </p:cNvPr>
                <p:cNvSpPr/>
                <p:nvPr/>
              </p:nvSpPr>
              <p:spPr>
                <a:xfrm>
                  <a:off x="2362489" y="4371271"/>
                  <a:ext cx="180000" cy="180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174E91BA-8FCC-4B4D-B326-7DA916ECA96F}"/>
                  </a:ext>
                </a:extLst>
              </p:cNvPr>
              <p:cNvSpPr/>
              <p:nvPr/>
            </p:nvSpPr>
            <p:spPr>
              <a:xfrm>
                <a:off x="6451375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50D3FBCF-B592-4022-A7EC-583CF4699933}"/>
                  </a:ext>
                </a:extLst>
              </p:cNvPr>
              <p:cNvSpPr/>
              <p:nvPr/>
            </p:nvSpPr>
            <p:spPr>
              <a:xfrm>
                <a:off x="6838378" y="492742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48E6C25F-302C-424C-B6A4-865DCE634734}"/>
                  </a:ext>
                </a:extLst>
              </p:cNvPr>
              <p:cNvSpPr/>
              <p:nvPr/>
            </p:nvSpPr>
            <p:spPr>
              <a:xfrm>
                <a:off x="6838378" y="531442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1B5CA454-E39A-4A5C-AE87-B1C8DFFF2FD7}"/>
                  </a:ext>
                </a:extLst>
              </p:cNvPr>
              <p:cNvSpPr/>
              <p:nvPr/>
            </p:nvSpPr>
            <p:spPr>
              <a:xfrm>
                <a:off x="6838378" y="5701427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8D6313BB-9A99-44C8-90F3-B51450861E83}"/>
                  </a:ext>
                </a:extLst>
              </p:cNvPr>
              <p:cNvSpPr/>
              <p:nvPr/>
            </p:nvSpPr>
            <p:spPr>
              <a:xfrm>
                <a:off x="6838378" y="60884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98EE11D0-DF40-4B7D-830E-B982200FB2C7}"/>
                  </a:ext>
                </a:extLst>
              </p:cNvPr>
              <p:cNvSpPr/>
              <p:nvPr/>
            </p:nvSpPr>
            <p:spPr>
              <a:xfrm>
                <a:off x="6838378" y="454041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8F389C71-FFFB-4F16-B4EA-E1320F73A83E}"/>
                  </a:ext>
                </a:extLst>
              </p:cNvPr>
              <p:cNvSpPr/>
              <p:nvPr/>
            </p:nvSpPr>
            <p:spPr>
              <a:xfrm>
                <a:off x="4129358" y="531442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E16AEB-FC37-47E8-B2EB-22B9BF435675}"/>
                  </a:ext>
                </a:extLst>
              </p:cNvPr>
              <p:cNvSpPr/>
              <p:nvPr/>
            </p:nvSpPr>
            <p:spPr>
              <a:xfrm>
                <a:off x="4129358" y="5701427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3E5EDFCB-8BEB-420D-ACA1-83F17D5EBE46}"/>
                  </a:ext>
                </a:extLst>
              </p:cNvPr>
              <p:cNvSpPr/>
              <p:nvPr/>
            </p:nvSpPr>
            <p:spPr>
              <a:xfrm>
                <a:off x="4129358" y="60884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0AAA3857-563A-4EFD-B31B-1D0379916553}"/>
                  </a:ext>
                </a:extLst>
              </p:cNvPr>
              <p:cNvSpPr/>
              <p:nvPr/>
            </p:nvSpPr>
            <p:spPr>
              <a:xfrm>
                <a:off x="4129358" y="454041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69A3558-66C7-4BD0-B4D3-F49CBE077536}"/>
                </a:ext>
              </a:extLst>
            </p:cNvPr>
            <p:cNvCxnSpPr>
              <a:stCxn id="20" idx="3"/>
              <a:endCxn id="43" idx="1"/>
            </p:cNvCxnSpPr>
            <p:nvPr/>
          </p:nvCxnSpPr>
          <p:spPr>
            <a:xfrm>
              <a:off x="3273474" y="3624153"/>
              <a:ext cx="51932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B4F612E7-ED6B-4DF5-BB2F-758925363789}"/>
                </a:ext>
              </a:extLst>
            </p:cNvPr>
            <p:cNvCxnSpPr>
              <a:cxnSpLocks/>
              <a:stCxn id="39" idx="3"/>
              <a:endCxn id="86" idx="1"/>
            </p:cNvCxnSpPr>
            <p:nvPr/>
          </p:nvCxnSpPr>
          <p:spPr>
            <a:xfrm>
              <a:off x="6888823" y="3624153"/>
              <a:ext cx="51933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A677F1A-35BE-4528-A55C-D29F3B7D4EE5}"/>
                </a:ext>
              </a:extLst>
            </p:cNvPr>
            <p:cNvGrpSpPr/>
            <p:nvPr/>
          </p:nvGrpSpPr>
          <p:grpSpPr>
            <a:xfrm>
              <a:off x="177451" y="5479050"/>
              <a:ext cx="3096023" cy="1935014"/>
              <a:chOff x="1009078" y="4636065"/>
              <a:chExt cx="3096023" cy="1935014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20E7F4E-C818-4233-9B85-6297E8773CBF}"/>
                  </a:ext>
                </a:extLst>
              </p:cNvPr>
              <p:cNvSpPr/>
              <p:nvPr/>
            </p:nvSpPr>
            <p:spPr>
              <a:xfrm>
                <a:off x="3331095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AD574DBE-0D5A-438E-B134-29576E1349D7}"/>
                  </a:ext>
                </a:extLst>
              </p:cNvPr>
              <p:cNvSpPr/>
              <p:nvPr/>
            </p:nvSpPr>
            <p:spPr>
              <a:xfrm>
                <a:off x="1009078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DA8F961-3AD6-488A-91AC-4BF2AC79807C}"/>
                  </a:ext>
                </a:extLst>
              </p:cNvPr>
              <p:cNvSpPr/>
              <p:nvPr/>
            </p:nvSpPr>
            <p:spPr>
              <a:xfrm>
                <a:off x="1396081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4FC1C54-4006-4CB9-99A9-A4C426580DF9}"/>
                  </a:ext>
                </a:extLst>
              </p:cNvPr>
              <p:cNvSpPr/>
              <p:nvPr/>
            </p:nvSpPr>
            <p:spPr>
              <a:xfrm>
                <a:off x="1783084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520AA1E-A729-4C42-8872-9C7180ADF4BA}"/>
                  </a:ext>
                </a:extLst>
              </p:cNvPr>
              <p:cNvSpPr/>
              <p:nvPr/>
            </p:nvSpPr>
            <p:spPr>
              <a:xfrm>
                <a:off x="2170087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" name="グループ化 99">
                <a:extLst>
                  <a:ext uri="{FF2B5EF4-FFF2-40B4-BE49-F238E27FC236}">
                    <a16:creationId xmlns:a16="http://schemas.microsoft.com/office/drawing/2014/main" id="{A97C985C-A645-48A9-916B-3F710E681047}"/>
                  </a:ext>
                </a:extLst>
              </p:cNvPr>
              <p:cNvGrpSpPr/>
              <p:nvPr/>
            </p:nvGrpSpPr>
            <p:grpSpPr>
              <a:xfrm rot="5400000">
                <a:off x="2557089" y="4636065"/>
                <a:ext cx="774006" cy="774006"/>
                <a:chOff x="1372487" y="3381272"/>
                <a:chExt cx="1440000" cy="1440001"/>
              </a:xfrm>
            </p:grpSpPr>
            <p:grpSp>
              <p:nvGrpSpPr>
                <p:cNvPr id="111" name="グループ化 110">
                  <a:extLst>
                    <a:ext uri="{FF2B5EF4-FFF2-40B4-BE49-F238E27FC236}">
                      <a16:creationId xmlns:a16="http://schemas.microsoft.com/office/drawing/2014/main" id="{5C50D1F6-0945-4BB4-8B7F-1FC2FFBA7138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114" name="正方形/長方形 113">
                    <a:extLst>
                      <a:ext uri="{FF2B5EF4-FFF2-40B4-BE49-F238E27FC236}">
                        <a16:creationId xmlns:a16="http://schemas.microsoft.com/office/drawing/2014/main" id="{7EDFF3B8-C196-45BA-96E8-CBB4108B4FE6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5" name="正方形/長方形 114">
                    <a:extLst>
                      <a:ext uri="{FF2B5EF4-FFF2-40B4-BE49-F238E27FC236}">
                        <a16:creationId xmlns:a16="http://schemas.microsoft.com/office/drawing/2014/main" id="{5F0261F6-516C-40C4-97CD-96C528B58159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3" name="正方形/長方形 112">
                    <a:extLst>
                      <a:ext uri="{FF2B5EF4-FFF2-40B4-BE49-F238E27FC236}">
                        <a16:creationId xmlns:a16="http://schemas.microsoft.com/office/drawing/2014/main" id="{03FD0F69-3DD8-4FF1-9B81-7DFA95025E7E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12" name="楕円 111">
                  <a:extLst>
                    <a:ext uri="{FF2B5EF4-FFF2-40B4-BE49-F238E27FC236}">
                      <a16:creationId xmlns:a16="http://schemas.microsoft.com/office/drawing/2014/main" id="{236F6CCE-FC65-41A0-9B14-5E163806A928}"/>
                    </a:ext>
                  </a:extLst>
                </p:cNvPr>
                <p:cNvSpPr/>
                <p:nvPr/>
              </p:nvSpPr>
              <p:spPr>
                <a:xfrm>
                  <a:off x="2362489" y="4371271"/>
                  <a:ext cx="180000" cy="180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FB1A891D-8D01-499F-8664-1A5C9CE5A86D}"/>
                  </a:ext>
                </a:extLst>
              </p:cNvPr>
              <p:cNvSpPr/>
              <p:nvPr/>
            </p:nvSpPr>
            <p:spPr>
              <a:xfrm>
                <a:off x="3718098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510E8356-3138-46AF-8D56-53F3EFF3CC10}"/>
                  </a:ext>
                </a:extLst>
              </p:cNvPr>
              <p:cNvSpPr/>
              <p:nvPr/>
            </p:nvSpPr>
            <p:spPr>
              <a:xfrm>
                <a:off x="3718098" y="541007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A9A4E4A-8441-499D-B0FD-08214A910052}"/>
                  </a:ext>
                </a:extLst>
              </p:cNvPr>
              <p:cNvSpPr/>
              <p:nvPr/>
            </p:nvSpPr>
            <p:spPr>
              <a:xfrm>
                <a:off x="3718098" y="579707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DA6498BE-E5A4-4266-9036-063EA5F2E874}"/>
                  </a:ext>
                </a:extLst>
              </p:cNvPr>
              <p:cNvSpPr/>
              <p:nvPr/>
            </p:nvSpPr>
            <p:spPr>
              <a:xfrm>
                <a:off x="3718098" y="618407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B1B217AD-7B3D-4A57-AEC4-7C1666DB2BF4}"/>
                  </a:ext>
                </a:extLst>
              </p:cNvPr>
              <p:cNvSpPr/>
              <p:nvPr/>
            </p:nvSpPr>
            <p:spPr>
              <a:xfrm>
                <a:off x="3718098" y="4636065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086A83DD-3CA8-400B-BBFC-14EDCBB6D30D}"/>
                  </a:ext>
                </a:extLst>
              </p:cNvPr>
              <p:cNvSpPr/>
              <p:nvPr/>
            </p:nvSpPr>
            <p:spPr>
              <a:xfrm>
                <a:off x="1009078" y="541007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4E87D47A-29E4-4AF1-BD64-AAF481B9E4A3}"/>
                  </a:ext>
                </a:extLst>
              </p:cNvPr>
              <p:cNvSpPr/>
              <p:nvPr/>
            </p:nvSpPr>
            <p:spPr>
              <a:xfrm>
                <a:off x="1009078" y="579707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B17684FA-EEA5-46F9-A453-D50CAA859805}"/>
                  </a:ext>
                </a:extLst>
              </p:cNvPr>
              <p:cNvSpPr/>
              <p:nvPr/>
            </p:nvSpPr>
            <p:spPr>
              <a:xfrm>
                <a:off x="1009078" y="618407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40682D70-71E2-461E-BB50-1E266422C924}"/>
                  </a:ext>
                </a:extLst>
              </p:cNvPr>
              <p:cNvSpPr/>
              <p:nvPr/>
            </p:nvSpPr>
            <p:spPr>
              <a:xfrm>
                <a:off x="1009078" y="4636065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38BAE4C-F5C4-46C9-8C33-699FF4C320F3}"/>
                </a:ext>
              </a:extLst>
            </p:cNvPr>
            <p:cNvGrpSpPr/>
            <p:nvPr/>
          </p:nvGrpSpPr>
          <p:grpSpPr>
            <a:xfrm>
              <a:off x="7413242" y="5092047"/>
              <a:ext cx="3096023" cy="2322017"/>
              <a:chOff x="7360717" y="4408717"/>
              <a:chExt cx="3096023" cy="2322017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E3677CB5-F854-4801-B0EE-3D569BAFFDAE}"/>
                  </a:ext>
                </a:extLst>
              </p:cNvPr>
              <p:cNvSpPr/>
              <p:nvPr/>
            </p:nvSpPr>
            <p:spPr>
              <a:xfrm>
                <a:off x="9682734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C137C6BD-CEB6-449E-BCF1-1F65F95D5902}"/>
                  </a:ext>
                </a:extLst>
              </p:cNvPr>
              <p:cNvSpPr/>
              <p:nvPr/>
            </p:nvSpPr>
            <p:spPr>
              <a:xfrm>
                <a:off x="7360717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84B58DEB-CE15-491D-BB50-F5D18C19C89D}"/>
                  </a:ext>
                </a:extLst>
              </p:cNvPr>
              <p:cNvSpPr/>
              <p:nvPr/>
            </p:nvSpPr>
            <p:spPr>
              <a:xfrm>
                <a:off x="7747720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9D1870D-5D59-41EC-8BFC-325F4549CD3A}"/>
                  </a:ext>
                </a:extLst>
              </p:cNvPr>
              <p:cNvSpPr/>
              <p:nvPr/>
            </p:nvSpPr>
            <p:spPr>
              <a:xfrm>
                <a:off x="8134723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F85A178C-2776-4617-BD82-F1A1BDE2D6DE}"/>
                  </a:ext>
                </a:extLst>
              </p:cNvPr>
              <p:cNvSpPr/>
              <p:nvPr/>
            </p:nvSpPr>
            <p:spPr>
              <a:xfrm>
                <a:off x="8521726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0DC70FC-3189-41E1-81A9-6DE8CA5C6369}"/>
                  </a:ext>
                </a:extLst>
              </p:cNvPr>
              <p:cNvGrpSpPr/>
              <p:nvPr/>
            </p:nvGrpSpPr>
            <p:grpSpPr>
              <a:xfrm>
                <a:off x="8908728" y="4408717"/>
                <a:ext cx="774006" cy="774006"/>
                <a:chOff x="1372487" y="3381272"/>
                <a:chExt cx="1440000" cy="1440001"/>
              </a:xfrm>
            </p:grpSpPr>
            <p:grpSp>
              <p:nvGrpSpPr>
                <p:cNvPr id="131" name="グループ化 130">
                  <a:extLst>
                    <a:ext uri="{FF2B5EF4-FFF2-40B4-BE49-F238E27FC236}">
                      <a16:creationId xmlns:a16="http://schemas.microsoft.com/office/drawing/2014/main" id="{D25D3416-B93B-4AB4-ABE5-E807825545C6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133" name="正方形/長方形 132">
                    <a:extLst>
                      <a:ext uri="{FF2B5EF4-FFF2-40B4-BE49-F238E27FC236}">
                        <a16:creationId xmlns:a16="http://schemas.microsoft.com/office/drawing/2014/main" id="{F6C2F939-C6C5-439E-A7D8-B9B6765916C1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4" name="正方形/長方形 133">
                    <a:extLst>
                      <a:ext uri="{FF2B5EF4-FFF2-40B4-BE49-F238E27FC236}">
                        <a16:creationId xmlns:a16="http://schemas.microsoft.com/office/drawing/2014/main" id="{949B2436-2385-40CC-9C4A-E7473B99909B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5" name="正方形/長方形 134">
                    <a:extLst>
                      <a:ext uri="{FF2B5EF4-FFF2-40B4-BE49-F238E27FC236}">
                        <a16:creationId xmlns:a16="http://schemas.microsoft.com/office/drawing/2014/main" id="{CC1E4BAC-E2F9-48B2-9234-390B7D704EA3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32" name="楕円 131">
                  <a:extLst>
                    <a:ext uri="{FF2B5EF4-FFF2-40B4-BE49-F238E27FC236}">
                      <a16:creationId xmlns:a16="http://schemas.microsoft.com/office/drawing/2014/main" id="{9B7DEF37-E28C-485B-8D34-3F0E8BEC61BA}"/>
                    </a:ext>
                  </a:extLst>
                </p:cNvPr>
                <p:cNvSpPr/>
                <p:nvPr/>
              </p:nvSpPr>
              <p:spPr>
                <a:xfrm>
                  <a:off x="1642487" y="4371271"/>
                  <a:ext cx="180000" cy="180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F9216C57-EC00-43B9-9BB9-15EC4C6DF43C}"/>
                  </a:ext>
                </a:extLst>
              </p:cNvPr>
              <p:cNvSpPr/>
              <p:nvPr/>
            </p:nvSpPr>
            <p:spPr>
              <a:xfrm>
                <a:off x="10069737" y="5182723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978A7506-93DE-4F28-84D3-6C4A3B67FE60}"/>
                  </a:ext>
                </a:extLst>
              </p:cNvPr>
              <p:cNvSpPr/>
              <p:nvPr/>
            </p:nvSpPr>
            <p:spPr>
              <a:xfrm>
                <a:off x="10069737" y="556972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E148B24F-99F6-4B45-9422-DF34D9C4BCEB}"/>
                  </a:ext>
                </a:extLst>
              </p:cNvPr>
              <p:cNvSpPr/>
              <p:nvPr/>
            </p:nvSpPr>
            <p:spPr>
              <a:xfrm>
                <a:off x="10069737" y="59567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E5138450-ED95-4EA6-93B7-CD7F64F2D8DC}"/>
                  </a:ext>
                </a:extLst>
              </p:cNvPr>
              <p:cNvSpPr/>
              <p:nvPr/>
            </p:nvSpPr>
            <p:spPr>
              <a:xfrm>
                <a:off x="10069737" y="634373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2F0A3664-F391-4E06-B0E3-56A247D858FC}"/>
                  </a:ext>
                </a:extLst>
              </p:cNvPr>
              <p:cNvSpPr/>
              <p:nvPr/>
            </p:nvSpPr>
            <p:spPr>
              <a:xfrm>
                <a:off x="10069737" y="4795720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E1672367-0BB0-454D-AA47-C07A994F0BF5}"/>
                  </a:ext>
                </a:extLst>
              </p:cNvPr>
              <p:cNvSpPr/>
              <p:nvPr/>
            </p:nvSpPr>
            <p:spPr>
              <a:xfrm>
                <a:off x="7360717" y="556972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6F4AD149-172C-4B39-B39F-60D94C2977F5}"/>
                  </a:ext>
                </a:extLst>
              </p:cNvPr>
              <p:cNvSpPr/>
              <p:nvPr/>
            </p:nvSpPr>
            <p:spPr>
              <a:xfrm>
                <a:off x="7360717" y="5956729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359B66B0-466A-4B9D-A5DE-750A131BB227}"/>
                  </a:ext>
                </a:extLst>
              </p:cNvPr>
              <p:cNvSpPr/>
              <p:nvPr/>
            </p:nvSpPr>
            <p:spPr>
              <a:xfrm>
                <a:off x="7360717" y="634373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46207604-E4A1-4876-9B6D-D9BAE887D95F}"/>
                  </a:ext>
                </a:extLst>
              </p:cNvPr>
              <p:cNvSpPr/>
              <p:nvPr/>
            </p:nvSpPr>
            <p:spPr>
              <a:xfrm>
                <a:off x="7360717" y="4795720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E398701-2CF5-4372-99A0-C846C047E75E}"/>
                </a:ext>
              </a:extLst>
            </p:cNvPr>
            <p:cNvGrpSpPr/>
            <p:nvPr/>
          </p:nvGrpSpPr>
          <p:grpSpPr>
            <a:xfrm>
              <a:off x="3795343" y="5479050"/>
              <a:ext cx="3096023" cy="1935014"/>
              <a:chOff x="1009078" y="4636065"/>
              <a:chExt cx="3096023" cy="1935014"/>
            </a:xfrm>
          </p:grpSpPr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3BBCFD8A-E7E4-4861-99DF-8B665C6833B5}"/>
                  </a:ext>
                </a:extLst>
              </p:cNvPr>
              <p:cNvSpPr/>
              <p:nvPr/>
            </p:nvSpPr>
            <p:spPr>
              <a:xfrm>
                <a:off x="3331095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C68751D2-1157-4E0F-95E4-EA4F0BABEF50}"/>
                  </a:ext>
                </a:extLst>
              </p:cNvPr>
              <p:cNvSpPr/>
              <p:nvPr/>
            </p:nvSpPr>
            <p:spPr>
              <a:xfrm>
                <a:off x="1009078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3A94C830-DC13-4BED-BDBE-7177F548BB21}"/>
                  </a:ext>
                </a:extLst>
              </p:cNvPr>
              <p:cNvSpPr/>
              <p:nvPr/>
            </p:nvSpPr>
            <p:spPr>
              <a:xfrm>
                <a:off x="1396081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99EA59A9-BFC8-48A6-9A33-C3D260841DA6}"/>
                  </a:ext>
                </a:extLst>
              </p:cNvPr>
              <p:cNvSpPr/>
              <p:nvPr/>
            </p:nvSpPr>
            <p:spPr>
              <a:xfrm>
                <a:off x="1783084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94DE692D-603B-4A78-B117-E11A8D619665}"/>
                  </a:ext>
                </a:extLst>
              </p:cNvPr>
              <p:cNvSpPr/>
              <p:nvPr/>
            </p:nvSpPr>
            <p:spPr>
              <a:xfrm>
                <a:off x="2170087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9059D9E7-857C-4A8C-9E83-0CD38011C345}"/>
                  </a:ext>
                </a:extLst>
              </p:cNvPr>
              <p:cNvGrpSpPr/>
              <p:nvPr/>
            </p:nvGrpSpPr>
            <p:grpSpPr>
              <a:xfrm rot="5400000">
                <a:off x="2557089" y="4636065"/>
                <a:ext cx="774006" cy="774006"/>
                <a:chOff x="1372487" y="3381272"/>
                <a:chExt cx="1440000" cy="1440001"/>
              </a:xfrm>
            </p:grpSpPr>
            <p:grpSp>
              <p:nvGrpSpPr>
                <p:cNvPr id="152" name="グループ化 151">
                  <a:extLst>
                    <a:ext uri="{FF2B5EF4-FFF2-40B4-BE49-F238E27FC236}">
                      <a16:creationId xmlns:a16="http://schemas.microsoft.com/office/drawing/2014/main" id="{E2E54285-7718-4988-802B-5245DA78DD70}"/>
                    </a:ext>
                  </a:extLst>
                </p:cNvPr>
                <p:cNvGrpSpPr/>
                <p:nvPr/>
              </p:nvGrpSpPr>
              <p:grpSpPr>
                <a:xfrm>
                  <a:off x="1372487" y="3381272"/>
                  <a:ext cx="1440000" cy="1440001"/>
                  <a:chOff x="4600575" y="2571749"/>
                  <a:chExt cx="1828800" cy="1828801"/>
                </a:xfrm>
                <a:solidFill>
                  <a:schemeClr val="bg1"/>
                </a:solidFill>
              </p:grpSpPr>
              <p:sp>
                <p:nvSpPr>
                  <p:cNvPr id="154" name="正方形/長方形 153">
                    <a:extLst>
                      <a:ext uri="{FF2B5EF4-FFF2-40B4-BE49-F238E27FC236}">
                        <a16:creationId xmlns:a16="http://schemas.microsoft.com/office/drawing/2014/main" id="{5FD740D1-2176-45A6-9045-74826DE35F2A}"/>
                      </a:ext>
                    </a:extLst>
                  </p:cNvPr>
                  <p:cNvSpPr/>
                  <p:nvPr/>
                </p:nvSpPr>
                <p:spPr>
                  <a:xfrm>
                    <a:off x="4600575" y="2571749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5" name="正方形/長方形 154">
                    <a:extLst>
                      <a:ext uri="{FF2B5EF4-FFF2-40B4-BE49-F238E27FC236}">
                        <a16:creationId xmlns:a16="http://schemas.microsoft.com/office/drawing/2014/main" id="{F9A7F982-5CDD-46B2-A0A6-DCA1A6C04F7D}"/>
                      </a:ext>
                    </a:extLst>
                  </p:cNvPr>
                  <p:cNvSpPr/>
                  <p:nvPr/>
                </p:nvSpPr>
                <p:spPr>
                  <a:xfrm>
                    <a:off x="55149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6" name="正方形/長方形 155">
                    <a:extLst>
                      <a:ext uri="{FF2B5EF4-FFF2-40B4-BE49-F238E27FC236}">
                        <a16:creationId xmlns:a16="http://schemas.microsoft.com/office/drawing/2014/main" id="{EDFE276C-6708-46C4-B55E-5256C3FBD032}"/>
                      </a:ext>
                    </a:extLst>
                  </p:cNvPr>
                  <p:cNvSpPr/>
                  <p:nvPr/>
                </p:nvSpPr>
                <p:spPr>
                  <a:xfrm>
                    <a:off x="4600575" y="3486150"/>
                    <a:ext cx="914400" cy="91440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F0667436-ADF6-4F1E-85BB-0B8C773719F9}"/>
                    </a:ext>
                  </a:extLst>
                </p:cNvPr>
                <p:cNvSpPr/>
                <p:nvPr/>
              </p:nvSpPr>
              <p:spPr>
                <a:xfrm>
                  <a:off x="1642487" y="4371271"/>
                  <a:ext cx="180000" cy="18000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5557A505-EBD3-4E86-B866-05F37F8EE4BD}"/>
                  </a:ext>
                </a:extLst>
              </p:cNvPr>
              <p:cNvSpPr/>
              <p:nvPr/>
            </p:nvSpPr>
            <p:spPr>
              <a:xfrm>
                <a:off x="3718098" y="5023068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8ACCBBC8-26D8-4915-ADA3-0CE92222B0D2}"/>
                  </a:ext>
                </a:extLst>
              </p:cNvPr>
              <p:cNvSpPr/>
              <p:nvPr/>
            </p:nvSpPr>
            <p:spPr>
              <a:xfrm>
                <a:off x="3718098" y="541007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F9435E5-662C-4CA3-9F73-6EDE023BE716}"/>
                  </a:ext>
                </a:extLst>
              </p:cNvPr>
              <p:cNvSpPr/>
              <p:nvPr/>
            </p:nvSpPr>
            <p:spPr>
              <a:xfrm>
                <a:off x="3718098" y="579707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C2AB175A-AC1C-4888-823B-E92533372730}"/>
                  </a:ext>
                </a:extLst>
              </p:cNvPr>
              <p:cNvSpPr/>
              <p:nvPr/>
            </p:nvSpPr>
            <p:spPr>
              <a:xfrm>
                <a:off x="3718098" y="618407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5B399536-82BE-48F1-B925-6689A814EFE7}"/>
                  </a:ext>
                </a:extLst>
              </p:cNvPr>
              <p:cNvSpPr/>
              <p:nvPr/>
            </p:nvSpPr>
            <p:spPr>
              <a:xfrm>
                <a:off x="3718098" y="4636065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8D0769F-D74C-4C50-A7DC-7748B2AFCE25}"/>
                  </a:ext>
                </a:extLst>
              </p:cNvPr>
              <p:cNvSpPr/>
              <p:nvPr/>
            </p:nvSpPr>
            <p:spPr>
              <a:xfrm>
                <a:off x="1009078" y="5410071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026BDCDC-9A35-4428-887A-19E9B1E34F46}"/>
                  </a:ext>
                </a:extLst>
              </p:cNvPr>
              <p:cNvSpPr/>
              <p:nvPr/>
            </p:nvSpPr>
            <p:spPr>
              <a:xfrm>
                <a:off x="1009078" y="5797074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EDE703EC-1D45-4074-8B59-A43CFE646972}"/>
                  </a:ext>
                </a:extLst>
              </p:cNvPr>
              <p:cNvSpPr/>
              <p:nvPr/>
            </p:nvSpPr>
            <p:spPr>
              <a:xfrm>
                <a:off x="1009078" y="6184076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AA013A0C-4827-4B2D-925A-074D0CCE1ABC}"/>
                  </a:ext>
                </a:extLst>
              </p:cNvPr>
              <p:cNvSpPr/>
              <p:nvPr/>
            </p:nvSpPr>
            <p:spPr>
              <a:xfrm>
                <a:off x="1009078" y="4636065"/>
                <a:ext cx="387003" cy="387003"/>
              </a:xfrm>
              <a:prstGeom prst="rect">
                <a:avLst/>
              </a:prstGeom>
              <a:solidFill>
                <a:srgbClr val="717171"/>
              </a:solidFill>
              <a:ln w="25400">
                <a:solidFill>
                  <a:srgbClr val="57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A65282FC-3FD0-47C4-B609-B457EB83C78C}"/>
                </a:ext>
              </a:extLst>
            </p:cNvPr>
            <p:cNvCxnSpPr>
              <a:cxnSpLocks/>
              <a:stCxn id="103" idx="3"/>
              <a:endCxn id="148" idx="1"/>
            </p:cNvCxnSpPr>
            <p:nvPr/>
          </p:nvCxnSpPr>
          <p:spPr>
            <a:xfrm>
              <a:off x="3273474" y="6446558"/>
              <a:ext cx="5218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F5CD81C2-C283-4C54-AB9A-346397142982}"/>
                </a:ext>
              </a:extLst>
            </p:cNvPr>
            <p:cNvCxnSpPr>
              <a:cxnSpLocks/>
              <a:stCxn id="144" idx="3"/>
              <a:endCxn id="127" idx="1"/>
            </p:cNvCxnSpPr>
            <p:nvPr/>
          </p:nvCxnSpPr>
          <p:spPr>
            <a:xfrm>
              <a:off x="6891366" y="6446558"/>
              <a:ext cx="52187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ABEDCC20-F6C7-438E-8CF2-E47D2B9EB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462" y="4689066"/>
              <a:ext cx="7230705" cy="69345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ED84D1FF-543F-4757-8B3B-0DE30A20E0F4}"/>
                </a:ext>
              </a:extLst>
            </p:cNvPr>
            <p:cNvGrpSpPr/>
            <p:nvPr/>
          </p:nvGrpSpPr>
          <p:grpSpPr>
            <a:xfrm>
              <a:off x="2778250" y="2171429"/>
              <a:ext cx="5125121" cy="379906"/>
              <a:chOff x="2778250" y="2028283"/>
              <a:chExt cx="5125121" cy="379906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4CCF88-122A-4906-B1A9-D71CBB613FB5}"/>
                  </a:ext>
                </a:extLst>
              </p:cNvPr>
              <p:cNvSpPr txBox="1"/>
              <p:nvPr/>
            </p:nvSpPr>
            <p:spPr>
              <a:xfrm>
                <a:off x="2778250" y="2028283"/>
                <a:ext cx="512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頭を使わなければ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枚の壁ですら超えられない！</a:t>
                </a:r>
              </a:p>
            </p:txBody>
          </p: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251E29DB-32E8-4D39-9837-BE0640113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250" y="2408189"/>
                <a:ext cx="512512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21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DACA9-5072-4361-9402-65371A1EE69B}"/>
              </a:ext>
            </a:extLst>
          </p:cNvPr>
          <p:cNvSpPr txBox="1"/>
          <p:nvPr/>
        </p:nvSpPr>
        <p:spPr>
          <a:xfrm>
            <a:off x="3381265" y="0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u="sng" dirty="0">
                <a:latin typeface="SquareFont" panose="02000500000000000000" pitchFamily="2" charset="0"/>
              </a:rPr>
              <a:t>operation</a:t>
            </a:r>
            <a:endParaRPr kumimoji="1" lang="ja-JP" altLang="en-US" sz="6000" u="sng" dirty="0">
              <a:latin typeface="SquareFont" panose="02000500000000000000" pitchFamily="2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138E756-D3A1-4165-8693-7D4DDCFAA96E}"/>
              </a:ext>
            </a:extLst>
          </p:cNvPr>
          <p:cNvGrpSpPr/>
          <p:nvPr/>
        </p:nvGrpSpPr>
        <p:grpSpPr>
          <a:xfrm>
            <a:off x="3727500" y="1337662"/>
            <a:ext cx="3227195" cy="6050990"/>
            <a:chOff x="3645469" y="1012017"/>
            <a:chExt cx="3400872" cy="637663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E6F94CD-4B28-4FB7-8FDE-B16115A1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469" y="1012017"/>
              <a:ext cx="3400872" cy="6376635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6EC3C807-3AB4-4241-B205-CC1455D036D8}"/>
                </a:ext>
              </a:extLst>
            </p:cNvPr>
            <p:cNvGrpSpPr/>
            <p:nvPr/>
          </p:nvGrpSpPr>
          <p:grpSpPr>
            <a:xfrm>
              <a:off x="3951619" y="5803639"/>
              <a:ext cx="2788571" cy="720000"/>
              <a:chOff x="482262" y="5803639"/>
              <a:chExt cx="2788571" cy="720000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2130E504-0751-48AF-BBB0-C60C7985DD67}"/>
                  </a:ext>
                </a:extLst>
              </p:cNvPr>
              <p:cNvSpPr/>
              <p:nvPr/>
            </p:nvSpPr>
            <p:spPr>
              <a:xfrm>
                <a:off x="2550833" y="5803639"/>
                <a:ext cx="720000" cy="720000"/>
              </a:xfrm>
              <a:prstGeom prst="ellipse">
                <a:avLst/>
              </a:prstGeom>
              <a:solidFill>
                <a:schemeClr val="bg2">
                  <a:lumMod val="90000"/>
                  <a:alpha val="7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EB309556-2B05-4259-B5D2-7C478DE3E1AB}"/>
                  </a:ext>
                </a:extLst>
              </p:cNvPr>
              <p:cNvSpPr/>
              <p:nvPr/>
            </p:nvSpPr>
            <p:spPr>
              <a:xfrm>
                <a:off x="482262" y="5803639"/>
                <a:ext cx="720000" cy="720000"/>
              </a:xfrm>
              <a:prstGeom prst="ellipse">
                <a:avLst/>
              </a:prstGeom>
              <a:solidFill>
                <a:schemeClr val="bg2">
                  <a:lumMod val="90000"/>
                  <a:alpha val="7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28EC2DC-63B4-4FBC-8912-54553391F42D}"/>
                  </a:ext>
                </a:extLst>
              </p:cNvPr>
              <p:cNvSpPr/>
              <p:nvPr/>
            </p:nvSpPr>
            <p:spPr>
              <a:xfrm>
                <a:off x="572262" y="5893639"/>
                <a:ext cx="540000" cy="540000"/>
              </a:xfrm>
              <a:prstGeom prst="rect">
                <a:avLst/>
              </a:prstGeom>
              <a:blipFill dpi="0" rotWithShape="1">
                <a:blip r:embed="rId3">
                  <a:alphaModFix amt="75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E6F54C97-71C8-4B09-A5DF-323D7BD5A684}"/>
                  </a:ext>
                </a:extLst>
              </p:cNvPr>
              <p:cNvSpPr/>
              <p:nvPr/>
            </p:nvSpPr>
            <p:spPr>
              <a:xfrm flipH="1">
                <a:off x="2640833" y="5893639"/>
                <a:ext cx="540000" cy="540000"/>
              </a:xfrm>
              <a:prstGeom prst="rect">
                <a:avLst/>
              </a:prstGeom>
              <a:blipFill dpi="0" rotWithShape="1">
                <a:blip r:embed="rId3">
                  <a:alphaModFix amt="75000"/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A804359-846E-4EA7-BC0D-0678079098EE}"/>
              </a:ext>
            </a:extLst>
          </p:cNvPr>
          <p:cNvGrpSpPr/>
          <p:nvPr/>
        </p:nvGrpSpPr>
        <p:grpSpPr>
          <a:xfrm>
            <a:off x="733674" y="6433639"/>
            <a:ext cx="3604776" cy="729161"/>
            <a:chOff x="706843" y="6433639"/>
            <a:chExt cx="3604776" cy="729161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7F7015F-68BB-4536-9012-238C2645AC9F}"/>
                </a:ext>
              </a:extLst>
            </p:cNvPr>
            <p:cNvCxnSpPr>
              <a:cxnSpLocks/>
            </p:cNvCxnSpPr>
            <p:nvPr/>
          </p:nvCxnSpPr>
          <p:spPr>
            <a:xfrm>
              <a:off x="706843" y="7153639"/>
              <a:ext cx="289773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CB0A7F7-B724-4EB9-8A25-9D3C5A21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58" y="6433639"/>
              <a:ext cx="729161" cy="72916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03449EB-9AFE-4C9B-B8BA-E26F3D8EA343}"/>
              </a:ext>
            </a:extLst>
          </p:cNvPr>
          <p:cNvSpPr txBox="1"/>
          <p:nvPr/>
        </p:nvSpPr>
        <p:spPr>
          <a:xfrm>
            <a:off x="733674" y="6507308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右回りボタン</a:t>
            </a: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タップで時計回りに</a:t>
            </a:r>
            <a:r>
              <a:rPr kumimoji="1" lang="en-US" altLang="ja-JP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90</a:t>
            </a:r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度回転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85999162-638E-48D3-A7B2-552A8677985D}"/>
              </a:ext>
            </a:extLst>
          </p:cNvPr>
          <p:cNvGrpSpPr/>
          <p:nvPr/>
        </p:nvGrpSpPr>
        <p:grpSpPr>
          <a:xfrm flipH="1">
            <a:off x="6353363" y="6432800"/>
            <a:ext cx="3807817" cy="732381"/>
            <a:chOff x="503802" y="6433639"/>
            <a:chExt cx="3807817" cy="732381"/>
          </a:xfrm>
        </p:grpSpPr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BD8AD30-6FDB-457E-A104-0E77145399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802" y="7153639"/>
              <a:ext cx="309839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080CBF3-9A11-4497-9708-9655AF1C9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238" y="6433639"/>
              <a:ext cx="732381" cy="7323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259BCA-EB3B-42B8-957C-4D3ED6BD328F}"/>
              </a:ext>
            </a:extLst>
          </p:cNvPr>
          <p:cNvSpPr txBox="1"/>
          <p:nvPr/>
        </p:nvSpPr>
        <p:spPr>
          <a:xfrm>
            <a:off x="7017370" y="6499807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左回りボタン</a:t>
            </a:r>
            <a:endParaRPr kumimoji="1" lang="en-US" altLang="ja-JP" sz="2000" dirty="0">
              <a:ln w="12700"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タップで反時計回りに</a:t>
            </a:r>
            <a:r>
              <a:rPr kumimoji="1" lang="en-US" altLang="ja-JP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90</a:t>
            </a:r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度回転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45B22D5-3A3E-4AAD-8F18-2AC8D426F327}"/>
              </a:ext>
            </a:extLst>
          </p:cNvPr>
          <p:cNvGrpSpPr/>
          <p:nvPr/>
        </p:nvGrpSpPr>
        <p:grpSpPr>
          <a:xfrm>
            <a:off x="178925" y="5057775"/>
            <a:ext cx="4879810" cy="729533"/>
            <a:chOff x="178925" y="4926361"/>
            <a:chExt cx="4879810" cy="72953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D6AC730-FAFC-4ECC-97B4-3849CED390B9}"/>
                </a:ext>
              </a:extLst>
            </p:cNvPr>
            <p:cNvCxnSpPr>
              <a:cxnSpLocks/>
            </p:cNvCxnSpPr>
            <p:nvPr/>
          </p:nvCxnSpPr>
          <p:spPr>
            <a:xfrm>
              <a:off x="4329202" y="4926361"/>
              <a:ext cx="729533" cy="72953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F165702-5BD0-4EF2-B605-B666EA219BF7}"/>
                </a:ext>
              </a:extLst>
            </p:cNvPr>
            <p:cNvCxnSpPr>
              <a:cxnSpLocks/>
            </p:cNvCxnSpPr>
            <p:nvPr/>
          </p:nvCxnSpPr>
          <p:spPr>
            <a:xfrm>
              <a:off x="178925" y="4935894"/>
              <a:ext cx="41740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8F8A55-354E-4B81-A628-A286D4D9640D}"/>
              </a:ext>
            </a:extLst>
          </p:cNvPr>
          <p:cNvSpPr txBox="1"/>
          <p:nvPr/>
        </p:nvSpPr>
        <p:spPr>
          <a:xfrm>
            <a:off x="178925" y="4420977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操作オブジェクト</a:t>
            </a:r>
            <a:endParaRPr kumimoji="1" lang="en-US" altLang="ja-JP" sz="2000" dirty="0">
              <a:ln w="12700"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このオブジェクトを回転して進める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D08B021-5F70-4871-88C5-E13AB80AEE6E}"/>
              </a:ext>
            </a:extLst>
          </p:cNvPr>
          <p:cNvGrpSpPr/>
          <p:nvPr/>
        </p:nvGrpSpPr>
        <p:grpSpPr>
          <a:xfrm flipH="1">
            <a:off x="5614417" y="5060156"/>
            <a:ext cx="3656963" cy="730565"/>
            <a:chOff x="1401772" y="4925329"/>
            <a:chExt cx="3656963" cy="730565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5910F81-4AE1-46C7-9DA6-0B49B4BE3981}"/>
                </a:ext>
              </a:extLst>
            </p:cNvPr>
            <p:cNvCxnSpPr>
              <a:cxnSpLocks/>
            </p:cNvCxnSpPr>
            <p:nvPr/>
          </p:nvCxnSpPr>
          <p:spPr>
            <a:xfrm>
              <a:off x="4328170" y="4925329"/>
              <a:ext cx="730565" cy="7305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ED5CD3C-FEFB-4881-AF9D-374F12ED47A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772" y="4935894"/>
              <a:ext cx="294678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4A70FD0-5D88-4EC5-89B1-EDD05CBA2F42}"/>
              </a:ext>
            </a:extLst>
          </p:cNvPr>
          <p:cNvSpPr txBox="1"/>
          <p:nvPr/>
        </p:nvSpPr>
        <p:spPr>
          <a:xfrm>
            <a:off x="7034870" y="4424389"/>
            <a:ext cx="22365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回転軸</a:t>
            </a:r>
            <a:endParaRPr kumimoji="1" lang="en-US" altLang="ja-JP" sz="2000" dirty="0">
              <a:ln w="12700"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n w="12700">
                  <a:noFill/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ここを中心に回転する</a:t>
            </a:r>
            <a:endParaRPr kumimoji="1" lang="ja-JP" altLang="en-US" sz="1200" dirty="0"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E9FFCFD-8A21-4DCF-A451-5CADE8522AB4}"/>
              </a:ext>
            </a:extLst>
          </p:cNvPr>
          <p:cNvGrpSpPr/>
          <p:nvPr/>
        </p:nvGrpSpPr>
        <p:grpSpPr>
          <a:xfrm flipH="1">
            <a:off x="6353363" y="2628641"/>
            <a:ext cx="3926440" cy="728922"/>
            <a:chOff x="385179" y="6433639"/>
            <a:chExt cx="3926440" cy="728922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AC808C7-0A2A-40CC-9B9A-E7FFD11FE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5179" y="7153639"/>
              <a:ext cx="321939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AFA2E9F-07F2-4A69-B82E-98665CD8B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697" y="6433639"/>
              <a:ext cx="728922" cy="72892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FA459C7-2F0D-461B-A60E-D69CEC63E7D6}"/>
              </a:ext>
            </a:extLst>
          </p:cNvPr>
          <p:cNvSpPr txBox="1"/>
          <p:nvPr/>
        </p:nvSpPr>
        <p:spPr>
          <a:xfrm>
            <a:off x="7017370" y="2702309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ブロック</a:t>
            </a:r>
            <a:endParaRPr kumimoji="1" lang="en-US" altLang="ja-JP" sz="2000" dirty="0">
              <a:ln w="12700"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操作オブジェクトの回転を妨げる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4127B01-4E9E-48BA-A4DB-96EE0E7D3731}"/>
              </a:ext>
            </a:extLst>
          </p:cNvPr>
          <p:cNvSpPr txBox="1"/>
          <p:nvPr/>
        </p:nvSpPr>
        <p:spPr>
          <a:xfrm>
            <a:off x="281517" y="1765260"/>
            <a:ext cx="32624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chemeClr val="tx1"/>
                  </a:solidFill>
                </a:ln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操作手順</a:t>
            </a:r>
            <a:endParaRPr kumimoji="1" lang="en-US" altLang="ja-JP" sz="2000" dirty="0">
              <a:ln w="12700">
                <a:solidFill>
                  <a:schemeClr val="tx1"/>
                </a:solidFill>
              </a:ln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１</a:t>
            </a:r>
            <a:r>
              <a:rPr kumimoji="1" lang="en-US" altLang="ja-JP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.</a:t>
            </a:r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回転軸を選択する</a:t>
            </a:r>
            <a:endParaRPr kumimoji="1" lang="en-US" altLang="ja-JP" sz="1600" dirty="0"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２</a:t>
            </a:r>
            <a:r>
              <a:rPr kumimoji="1" lang="en-US" altLang="ja-JP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.</a:t>
            </a:r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回転させる</a:t>
            </a:r>
            <a:endParaRPr kumimoji="1" lang="en-US" altLang="ja-JP" sz="1600" dirty="0"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  <a:p>
            <a:r>
              <a:rPr kumimoji="1" lang="ja-JP" altLang="en-US" sz="1600" dirty="0"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１と２を繰り返しゴールを目指す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A3B8B3-4795-4A39-BD46-DBFA93AC5BBA}"/>
              </a:ext>
            </a:extLst>
          </p:cNvPr>
          <p:cNvCxnSpPr>
            <a:cxnSpLocks/>
          </p:cNvCxnSpPr>
          <p:nvPr/>
        </p:nvCxnSpPr>
        <p:spPr>
          <a:xfrm>
            <a:off x="281517" y="2904033"/>
            <a:ext cx="326243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0C689-921C-4C7E-996E-EAC1A062116C}"/>
              </a:ext>
            </a:extLst>
          </p:cNvPr>
          <p:cNvSpPr txBox="1"/>
          <p:nvPr/>
        </p:nvSpPr>
        <p:spPr>
          <a:xfrm>
            <a:off x="3714690" y="87599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簡単操作で頭を使う！</a:t>
            </a:r>
          </a:p>
        </p:txBody>
      </p:sp>
    </p:spTree>
    <p:extLst>
      <p:ext uri="{BB962C8B-B14F-4D97-AF65-F5344CB8AC3E}">
        <p14:creationId xmlns:p14="http://schemas.microsoft.com/office/powerpoint/2010/main" val="27447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ABD00C-F92E-418E-8AD9-572801AC90AB}"/>
              </a:ext>
            </a:extLst>
          </p:cNvPr>
          <p:cNvSpPr txBox="1"/>
          <p:nvPr/>
        </p:nvSpPr>
        <p:spPr>
          <a:xfrm>
            <a:off x="3916668" y="0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u="sng" dirty="0">
                <a:latin typeface="SquareFont" panose="02000500000000000000" pitchFamily="2" charset="0"/>
              </a:rPr>
              <a:t>create</a:t>
            </a:r>
            <a:endParaRPr kumimoji="1" lang="ja-JP" altLang="en-US" sz="6000" u="sng" dirty="0">
              <a:latin typeface="SquareFont" panose="02000500000000000000" pitchFamily="2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09B6C3B-4BC0-41CE-AB6F-56E8C2D54822}"/>
              </a:ext>
            </a:extLst>
          </p:cNvPr>
          <p:cNvSpPr txBox="1"/>
          <p:nvPr/>
        </p:nvSpPr>
        <p:spPr>
          <a:xfrm>
            <a:off x="2945248" y="88844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自分だけのステージを作り出せ！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7D48445-DE72-49F5-A565-B17B383BD113}"/>
              </a:ext>
            </a:extLst>
          </p:cNvPr>
          <p:cNvSpPr txBox="1"/>
          <p:nvPr/>
        </p:nvSpPr>
        <p:spPr>
          <a:xfrm>
            <a:off x="4352925" y="4410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CBD2EBA4-ECD3-4698-B3FD-CEC84DBCE1D2}"/>
              </a:ext>
            </a:extLst>
          </p:cNvPr>
          <p:cNvGrpSpPr/>
          <p:nvPr/>
        </p:nvGrpSpPr>
        <p:grpSpPr>
          <a:xfrm>
            <a:off x="1358123" y="1530109"/>
            <a:ext cx="2826783" cy="5849553"/>
            <a:chOff x="179998" y="1807107"/>
            <a:chExt cx="2826783" cy="5849553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E8652CF-F5D3-4D18-BFF2-C29BEDEA2371}"/>
                </a:ext>
              </a:extLst>
            </p:cNvPr>
            <p:cNvGrpSpPr/>
            <p:nvPr/>
          </p:nvGrpSpPr>
          <p:grpSpPr>
            <a:xfrm>
              <a:off x="388448" y="1807107"/>
              <a:ext cx="2262158" cy="369333"/>
              <a:chOff x="3599477" y="2310010"/>
              <a:chExt cx="2262158" cy="369333"/>
            </a:xfrm>
          </p:grpSpPr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CC5720C-063C-45C9-8A0C-59B7E9A074C1}"/>
                  </a:ext>
                </a:extLst>
              </p:cNvPr>
              <p:cNvSpPr txBox="1"/>
              <p:nvPr/>
            </p:nvSpPr>
            <p:spPr>
              <a:xfrm>
                <a:off x="3599477" y="2310010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ブロックを配置する</a:t>
                </a: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5DEBC44-F5FF-4B5C-B2D6-B7844E1F5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9477" y="2679342"/>
                <a:ext cx="2262158" cy="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44368F53-BBCE-40B4-B9D5-4B53F1D21A25}"/>
                </a:ext>
              </a:extLst>
            </p:cNvPr>
            <p:cNvGrpSpPr/>
            <p:nvPr/>
          </p:nvGrpSpPr>
          <p:grpSpPr>
            <a:xfrm>
              <a:off x="179998" y="2356440"/>
              <a:ext cx="2826783" cy="5300220"/>
              <a:chOff x="179999" y="1807107"/>
              <a:chExt cx="2826783" cy="5300220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DCFDA3C1-FBEC-420C-AC4B-7126AF95B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99" y="1807107"/>
                <a:ext cx="2826783" cy="5300220"/>
              </a:xfrm>
              <a:prstGeom prst="rect">
                <a:avLst/>
              </a:prstGeom>
            </p:spPr>
          </p:pic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96BD2518-8C49-435E-BDA5-11B56C2C5D2E}"/>
                  </a:ext>
                </a:extLst>
              </p:cNvPr>
              <p:cNvSpPr/>
              <p:nvPr/>
            </p:nvSpPr>
            <p:spPr>
              <a:xfrm>
                <a:off x="1732115" y="3341827"/>
                <a:ext cx="1265761" cy="529185"/>
              </a:xfrm>
              <a:prstGeom prst="wedgeRectCallout">
                <a:avLst>
                  <a:gd name="adj1" fmla="val -69180"/>
                  <a:gd name="adj2" fmla="val 4439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タップで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ブロック配置</a:t>
                </a:r>
              </a:p>
            </p:txBody>
          </p:sp>
        </p:grp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DC1B856-773E-4266-8C23-517195080077}"/>
              </a:ext>
            </a:extLst>
          </p:cNvPr>
          <p:cNvGrpSpPr/>
          <p:nvPr/>
        </p:nvGrpSpPr>
        <p:grpSpPr>
          <a:xfrm>
            <a:off x="4838357" y="1530109"/>
            <a:ext cx="4801314" cy="5821459"/>
            <a:chOff x="5710500" y="1530109"/>
            <a:chExt cx="4801314" cy="582145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9EF8D05-E4CA-4CFB-8F69-827772000B85}"/>
                </a:ext>
              </a:extLst>
            </p:cNvPr>
            <p:cNvGrpSpPr/>
            <p:nvPr/>
          </p:nvGrpSpPr>
          <p:grpSpPr>
            <a:xfrm>
              <a:off x="5710500" y="1530109"/>
              <a:ext cx="4801314" cy="646331"/>
              <a:chOff x="3720775" y="3913710"/>
              <a:chExt cx="4801314" cy="646331"/>
            </a:xfrm>
          </p:grpSpPr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4C3C0E9E-1C7B-4E38-806E-3D1DF9C80E9B}"/>
                  </a:ext>
                </a:extLst>
              </p:cNvPr>
              <p:cNvSpPr txBox="1"/>
              <p:nvPr/>
            </p:nvSpPr>
            <p:spPr>
              <a:xfrm>
                <a:off x="3720775" y="3913710"/>
                <a:ext cx="48013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自分で作ったステージを自分でクリアすると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そのステージを投稿することができる</a:t>
                </a:r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821F8974-A5D2-4097-B431-47811CBF6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0775" y="4560041"/>
                <a:ext cx="4801314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DBB6724-6161-44DB-8391-0E9C61D2B518}"/>
                </a:ext>
              </a:extLst>
            </p:cNvPr>
            <p:cNvGrpSpPr/>
            <p:nvPr/>
          </p:nvGrpSpPr>
          <p:grpSpPr>
            <a:xfrm>
              <a:off x="6864662" y="6705236"/>
              <a:ext cx="3647152" cy="646332"/>
              <a:chOff x="3220323" y="5712084"/>
              <a:chExt cx="3647152" cy="646332"/>
            </a:xfrm>
          </p:grpSpPr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BC40A2B9-0C9C-4B06-9B72-C5AE1E8F6EDB}"/>
                  </a:ext>
                </a:extLst>
              </p:cNvPr>
              <p:cNvSpPr txBox="1"/>
              <p:nvPr/>
            </p:nvSpPr>
            <p:spPr>
              <a:xfrm>
                <a:off x="3220323" y="5712084"/>
                <a:ext cx="3647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ネットを利用して世界中の人に</a:t>
                </a:r>
                <a:endParaRPr kumimoji="1" lang="en-US" altLang="ja-JP" dirty="0"/>
              </a:p>
              <a:p>
                <a:r>
                  <a:rPr kumimoji="1" lang="ja-JP" altLang="en-US" dirty="0"/>
                  <a:t>自分のステージを遊んでもらえ！</a:t>
                </a: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1BE091F-4EF2-4BC7-85E5-B57F2BF0F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323" y="6358415"/>
                <a:ext cx="3647152" cy="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2B758AF4-6CA9-4517-A9E0-3CB85A81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662" y="2356440"/>
              <a:ext cx="2278814" cy="4272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74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マキナス">
      <a:majorFont>
        <a:latin typeface="マキナス 4 Square"/>
        <a:ea typeface="マキナス 4 Square"/>
        <a:cs typeface=""/>
      </a:majorFont>
      <a:minorFont>
        <a:latin typeface="マキナス 4 Square"/>
        <a:ea typeface="マキナス 4 Squar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211</Words>
  <Application>Microsoft Office PowerPoint</Application>
  <PresentationFormat>ユーザー設定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マキナス 4 Square</vt:lpstr>
      <vt:lpstr>Arial</vt:lpstr>
      <vt:lpstr>SquareFont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源 河村</dc:creator>
  <cp:lastModifiedBy>源 河村</cp:lastModifiedBy>
  <cp:revision>56</cp:revision>
  <dcterms:created xsi:type="dcterms:W3CDTF">2019-03-15T05:58:04Z</dcterms:created>
  <dcterms:modified xsi:type="dcterms:W3CDTF">2019-04-01T10:22:43Z</dcterms:modified>
</cp:coreProperties>
</file>