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65" r:id="rId2"/>
    <p:sldId id="266" r:id="rId3"/>
    <p:sldId id="267" r:id="rId4"/>
    <p:sldId id="271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5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97152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 fontScale="90000"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 fontScale="90000"/>
          </a:bodyPr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>
            <a:normAutofit fontScale="91667" lnSpcReduction="20000"/>
          </a:bodyPr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>
            <a:normAutofit fontScale="91667" lnSpcReduction="20000"/>
          </a:bodyPr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07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-9150" y="5213747"/>
            <a:ext cx="8389625" cy="47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tractortest.org/" TargetMode="External"/><Relationship Id="rId2" Type="http://schemas.openxmlformats.org/officeDocument/2006/relationships/hyperlink" Target="https://learning.postman.com/docs/sending-requests/authoriz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rameez.s.shaikh/upload-and-retrieve-images-using-spring-boot-angular-8-mysql-18c166f7bc98" TargetMode="External"/><Relationship Id="rId5" Type="http://schemas.openxmlformats.org/officeDocument/2006/relationships/hyperlink" Target="https://dzone.com/articles/creating-a-front-end-for-your-user-profile-store-w" TargetMode="External"/><Relationship Id="rId4" Type="http://schemas.openxmlformats.org/officeDocument/2006/relationships/hyperlink" Target="https://angular.io/guide/tutori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BOOKS APP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2586835" y="3487980"/>
            <a:ext cx="6108200" cy="916230"/>
          </a:xfrm>
        </p:spPr>
        <p:txBody>
          <a:bodyPr>
            <a:normAutofit fontScale="96429"/>
          </a:bodyPr>
          <a:lstStyle/>
          <a:p>
            <a:r>
              <a:rPr lang="en-US" dirty="0" smtClean="0"/>
              <a:t>BY : </a:t>
            </a:r>
            <a:r>
              <a:rPr lang="en-US" smtClean="0"/>
              <a:t>MANISH </a:t>
            </a:r>
            <a:r>
              <a:rPr lang="en-US" smtClean="0"/>
              <a:t>KALE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user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profile image while register &amp; displaying the same in toolbar after login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Create/Edit profile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book title/author</a:t>
            </a:r>
            <a:endParaRPr lang="zh-CN" altLang="en-US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book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book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8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3"/>
          <p:cNvSpPr>
            <a:spLocks noGrp="1"/>
          </p:cNvSpPr>
          <p:nvPr>
            <p:ph type="title"/>
          </p:nvPr>
        </p:nvSpPr>
        <p:spPr>
          <a:xfrm>
            <a:off x="2128720" y="0"/>
            <a:ext cx="5802790" cy="57264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Content Placeholder 4"/>
          <p:cNvSpPr>
            <a:spLocks noGrp="1"/>
          </p:cNvSpPr>
          <p:nvPr>
            <p:ph idx="1"/>
          </p:nvPr>
        </p:nvSpPr>
        <p:spPr>
          <a:xfrm>
            <a:off x="2128720" y="602888"/>
            <a:ext cx="6719020" cy="441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that seem to make your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more fluid in terms of handling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that handle data storage: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that handle logic (processing a form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response to the user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04866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Content Placeholder 10486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Junit and Mockito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Restassured 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Postman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TestNG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Selenium POM/Cucumber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Protractor</a:t>
            </a:r>
            <a:endParaRPr lang="en-GB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Content Placeholder 5"/>
          <p:cNvSpPr>
            <a:spLocks noGrp="1"/>
          </p:cNvSpPr>
          <p:nvPr>
            <p:ph sz="half" idx="2"/>
          </p:nvPr>
        </p:nvSpPr>
        <p:spPr>
          <a:xfrm>
            <a:off x="1059786" y="1502815"/>
            <a:ext cx="7482544" cy="320680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https://learning.postman.com/docs/sending-requests/authorization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https://www.protractortest.org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/#/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angular.io/guide/tutorial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dzone.com/articles/creating-a-front-end-for-your-user-profile-store-w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https://medium.com/@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rameez.s.shaikh/upload-and-retrieve-images-using-spring-boot-angular-8-mysql-18c166f7bc98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"/>
          <p:cNvSpPr/>
          <p:nvPr/>
        </p:nvSpPr>
        <p:spPr>
          <a:xfrm>
            <a:off x="1823310" y="2419045"/>
            <a:ext cx="5650085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MY BOOKS APP</vt:lpstr>
      <vt:lpstr>FEATURES</vt:lpstr>
      <vt:lpstr>TECHNOLOGIES</vt:lpstr>
      <vt:lpstr>TESTING TOOLS</vt:lpstr>
      <vt:lpstr>REFERENCES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5</cp:revision>
  <dcterms:created xsi:type="dcterms:W3CDTF">2013-08-21T08:17:07Z</dcterms:created>
  <dcterms:modified xsi:type="dcterms:W3CDTF">2022-05-22T09:06:40Z</dcterms:modified>
</cp:coreProperties>
</file>