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4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05" r:id="rId31"/>
    <p:sldId id="306" r:id="rId32"/>
    <p:sldId id="308" r:id="rId33"/>
    <p:sldId id="307" r:id="rId34"/>
    <p:sldId id="284" r:id="rId35"/>
    <p:sldId id="288" r:id="rId36"/>
    <p:sldId id="289" r:id="rId37"/>
    <p:sldId id="290" r:id="rId38"/>
    <p:sldId id="291" r:id="rId39"/>
    <p:sldId id="292" r:id="rId40"/>
    <p:sldId id="293" r:id="rId41"/>
    <p:sldId id="294" r:id="rId42"/>
    <p:sldId id="295" r:id="rId43"/>
  </p:sldIdLst>
  <p:sldSz cx="9144000" cy="6858000" type="screen4x3"/>
  <p:notesSz cx="7315200" cy="9601200"/>
  <p:embeddedFontLst>
    <p:embeddedFont>
      <p:font typeface="Helvetica Neue"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697">
          <p15:clr>
            <a:srgbClr val="000000"/>
          </p15:clr>
        </p15:guide>
        <p15:guide id="2" pos="576">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1206" y="72"/>
      </p:cViewPr>
      <p:guideLst>
        <p:guide orient="horz" pos="697"/>
        <p:guide pos="5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3.fntdata"/><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1.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4.fntdata"/><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ctr" anchorCtr="0">
            <a:noAutofit/>
          </a:bodyPr>
          <a:lstStyle>
            <a:lvl1pPr marR="0" lvl="0"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1pPr>
            <a:lvl2pPr marR="0" lvl="1"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2pPr>
            <a:lvl3pPr marR="0" lvl="2"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3pPr>
            <a:lvl4pPr marR="0" lvl="3"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4pPr>
            <a:lvl5pPr marR="0" lvl="4"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5pPr>
            <a:lvl6pPr marR="0" lvl="5"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6pPr>
            <a:lvl7pPr marR="0" lvl="6"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7pPr>
            <a:lvl8pPr marR="0" lvl="7"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8pPr>
            <a:lvl9pPr marR="0" lvl="8"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9pPr>
          </a:lstStyle>
          <a:p>
            <a:endParaRPr/>
          </a:p>
        </p:txBody>
      </p:sp>
      <p:sp>
        <p:nvSpPr>
          <p:cNvPr id="4" name="Google Shape;4;n"/>
          <p:cNvSpPr txBox="1">
            <a:spLocks noGrp="1"/>
          </p:cNvSpPr>
          <p:nvPr>
            <p:ph type="dt" idx="10"/>
          </p:nvPr>
        </p:nvSpPr>
        <p:spPr>
          <a:xfrm>
            <a:off x="4144962" y="0"/>
            <a:ext cx="3170237" cy="479425"/>
          </a:xfrm>
          <a:prstGeom prst="rect">
            <a:avLst/>
          </a:prstGeom>
          <a:noFill/>
          <a:ln>
            <a:noFill/>
          </a:ln>
        </p:spPr>
        <p:txBody>
          <a:bodyPr spcFirstLastPara="1" wrap="square" lIns="96650" tIns="48325" rIns="96650" bIns="48325" anchor="ctr" anchorCtr="0">
            <a:noAutofit/>
          </a:bodyPr>
          <a:lstStyle>
            <a:lvl1pPr marR="0" lvl="0"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1pPr>
            <a:lvl2pPr marR="0" lvl="1"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2pPr>
            <a:lvl3pPr marR="0" lvl="2"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3pPr>
            <a:lvl4pPr marR="0" lvl="3"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4pPr>
            <a:lvl5pPr marR="0" lvl="4"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5pPr>
            <a:lvl6pPr marR="0" lvl="5"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6pPr>
            <a:lvl7pPr marR="0" lvl="6"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7pPr>
            <a:lvl8pPr marR="0" lvl="7"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8pPr>
            <a:lvl9pPr marR="0" lvl="8"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21775"/>
            <a:ext cx="3170237" cy="479425"/>
          </a:xfrm>
          <a:prstGeom prst="rect">
            <a:avLst/>
          </a:prstGeom>
          <a:noFill/>
          <a:ln>
            <a:noFill/>
          </a:ln>
        </p:spPr>
        <p:txBody>
          <a:bodyPr spcFirstLastPara="1" wrap="square" lIns="96650" tIns="48325" rIns="96650" bIns="48325" anchor="b" anchorCtr="0">
            <a:noAutofit/>
          </a:bodyPr>
          <a:lstStyle>
            <a:lvl1pPr marR="0" lvl="0"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1pPr>
            <a:lvl2pPr marR="0" lvl="1"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2pPr>
            <a:lvl3pPr marR="0" lvl="2"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3pPr>
            <a:lvl4pPr marR="0" lvl="3"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4pPr>
            <a:lvl5pPr marR="0" lvl="4"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5pPr>
            <a:lvl6pPr marR="0" lvl="5"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6pPr>
            <a:lvl7pPr marR="0" lvl="6"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7pPr>
            <a:lvl8pPr marR="0" lvl="7"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8pPr>
            <a:lvl9pPr marR="0" lvl="8" algn="r"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n"/>
          <p:cNvSpPr txBox="1">
            <a:spLocks noGrp="1"/>
          </p:cNvSpPr>
          <p:nvPr>
            <p:ph type="sldNum" idx="12"/>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36571717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1</a:t>
            </a:fld>
            <a:endParaRPr/>
          </a:p>
        </p:txBody>
      </p:sp>
      <p:sp>
        <p:nvSpPr>
          <p:cNvPr id="78" name="Google Shape;78;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1: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10</a:t>
            </a:fld>
            <a:endParaRPr/>
          </a:p>
        </p:txBody>
      </p:sp>
      <p:sp>
        <p:nvSpPr>
          <p:cNvPr id="141" name="Google Shape;141;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2" name="Google Shape;142;p10: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11</a:t>
            </a:fld>
            <a:endParaRPr/>
          </a:p>
        </p:txBody>
      </p:sp>
      <p:sp>
        <p:nvSpPr>
          <p:cNvPr id="149" name="Google Shape;149;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0" name="Google Shape;150;p11: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12</a:t>
            </a:fld>
            <a:endParaRPr/>
          </a:p>
        </p:txBody>
      </p:sp>
      <p:sp>
        <p:nvSpPr>
          <p:cNvPr id="156" name="Google Shape;156;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p12: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3: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13</a:t>
            </a:fld>
            <a:endParaRPr/>
          </a:p>
        </p:txBody>
      </p:sp>
      <p:sp>
        <p:nvSpPr>
          <p:cNvPr id="163" name="Google Shape;163;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13: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14</a:t>
            </a:fld>
            <a:endParaRPr/>
          </a:p>
        </p:txBody>
      </p:sp>
      <p:sp>
        <p:nvSpPr>
          <p:cNvPr id="170" name="Google Shape;170;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14: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5: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15</a:t>
            </a:fld>
            <a:endParaRPr/>
          </a:p>
        </p:txBody>
      </p:sp>
      <p:sp>
        <p:nvSpPr>
          <p:cNvPr id="178" name="Google Shape;178;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15: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6: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16</a:t>
            </a:fld>
            <a:endParaRPr/>
          </a:p>
        </p:txBody>
      </p:sp>
      <p:sp>
        <p:nvSpPr>
          <p:cNvPr id="186" name="Google Shape;186;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7" name="Google Shape;187;p16: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17</a:t>
            </a:fld>
            <a:endParaRPr/>
          </a:p>
        </p:txBody>
      </p:sp>
      <p:sp>
        <p:nvSpPr>
          <p:cNvPr id="195" name="Google Shape;195;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6" name="Google Shape;196;p17: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18</a:t>
            </a:fld>
            <a:endParaRPr/>
          </a:p>
        </p:txBody>
      </p:sp>
      <p:sp>
        <p:nvSpPr>
          <p:cNvPr id="203" name="Google Shape;203;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4" name="Google Shape;204;p18: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9: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19</a:t>
            </a:fld>
            <a:endParaRPr/>
          </a:p>
        </p:txBody>
      </p:sp>
      <p:sp>
        <p:nvSpPr>
          <p:cNvPr id="210" name="Google Shape;210;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1" name="Google Shape;211;p19: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a:t>
            </a:fld>
            <a:endParaRPr/>
          </a:p>
        </p:txBody>
      </p:sp>
      <p:sp>
        <p:nvSpPr>
          <p:cNvPr id="84" name="Google Shape;84;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 name="Google Shape;85;p2: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0: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20</a:t>
            </a:fld>
            <a:endParaRPr/>
          </a:p>
        </p:txBody>
      </p:sp>
      <p:sp>
        <p:nvSpPr>
          <p:cNvPr id="217" name="Google Shape;217;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8" name="Google Shape;218;p20: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1: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21</a:t>
            </a:fld>
            <a:endParaRPr/>
          </a:p>
        </p:txBody>
      </p:sp>
      <p:sp>
        <p:nvSpPr>
          <p:cNvPr id="224" name="Google Shape;224;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p21: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2: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22</a:t>
            </a:fld>
            <a:endParaRPr/>
          </a:p>
        </p:txBody>
      </p:sp>
      <p:sp>
        <p:nvSpPr>
          <p:cNvPr id="235" name="Google Shape;235;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p22: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3: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23</a:t>
            </a:fld>
            <a:endParaRPr/>
          </a:p>
        </p:txBody>
      </p:sp>
      <p:sp>
        <p:nvSpPr>
          <p:cNvPr id="243" name="Google Shape;243;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4" name="Google Shape;244;p23: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4: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250" name="Google Shape;250;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5: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25</a:t>
            </a:fld>
            <a:endParaRPr/>
          </a:p>
        </p:txBody>
      </p:sp>
      <p:sp>
        <p:nvSpPr>
          <p:cNvPr id="256" name="Google Shape;256;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7" name="Google Shape;257;p25: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6: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26</a:t>
            </a:fld>
            <a:endParaRPr/>
          </a:p>
        </p:txBody>
      </p:sp>
      <p:sp>
        <p:nvSpPr>
          <p:cNvPr id="268" name="Google Shape;268;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9" name="Google Shape;269;p26: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7: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27</a:t>
            </a:fld>
            <a:endParaRPr/>
          </a:p>
        </p:txBody>
      </p:sp>
      <p:sp>
        <p:nvSpPr>
          <p:cNvPr id="275" name="Google Shape;275;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6" name="Google Shape;276;p27: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8: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28</a:t>
            </a:fld>
            <a:endParaRPr/>
          </a:p>
        </p:txBody>
      </p:sp>
      <p:sp>
        <p:nvSpPr>
          <p:cNvPr id="283" name="Google Shape;283;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4" name="Google Shape;284;p28: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9: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33</a:t>
            </a:fld>
            <a:endParaRPr/>
          </a:p>
        </p:txBody>
      </p:sp>
      <p:sp>
        <p:nvSpPr>
          <p:cNvPr id="291" name="Google Shape;291;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2" name="Google Shape;292;p29: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a:t>
            </a:fld>
            <a:endParaRPr/>
          </a:p>
        </p:txBody>
      </p:sp>
      <p:sp>
        <p:nvSpPr>
          <p:cNvPr id="91" name="Google Shape;91;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 name="Google Shape;92;p3: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3: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34</a:t>
            </a:fld>
            <a:endParaRPr/>
          </a:p>
        </p:txBody>
      </p:sp>
      <p:sp>
        <p:nvSpPr>
          <p:cNvPr id="343" name="Google Shape;343;p3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4" name="Google Shape;344;p33: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4: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35</a:t>
            </a:fld>
            <a:endParaRPr/>
          </a:p>
        </p:txBody>
      </p:sp>
      <p:sp>
        <p:nvSpPr>
          <p:cNvPr id="352" name="Google Shape;352;p3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3" name="Google Shape;353;p34: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5: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36</a:t>
            </a:fld>
            <a:endParaRPr/>
          </a:p>
        </p:txBody>
      </p:sp>
      <p:sp>
        <p:nvSpPr>
          <p:cNvPr id="360" name="Google Shape;360;p3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1" name="Google Shape;361;p35: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6: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37</a:t>
            </a:fld>
            <a:endParaRPr/>
          </a:p>
        </p:txBody>
      </p:sp>
      <p:sp>
        <p:nvSpPr>
          <p:cNvPr id="367" name="Google Shape;367;p3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8" name="Google Shape;368;p36: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7: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38</a:t>
            </a:fld>
            <a:endParaRPr/>
          </a:p>
        </p:txBody>
      </p:sp>
      <p:sp>
        <p:nvSpPr>
          <p:cNvPr id="374" name="Google Shape;374;p3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5" name="Google Shape;375;p37: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8: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39</a:t>
            </a:fld>
            <a:endParaRPr/>
          </a:p>
        </p:txBody>
      </p:sp>
      <p:sp>
        <p:nvSpPr>
          <p:cNvPr id="381" name="Google Shape;381;p3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2" name="Google Shape;382;p38: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9: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40</a:t>
            </a:fld>
            <a:endParaRPr/>
          </a:p>
        </p:txBody>
      </p:sp>
      <p:sp>
        <p:nvSpPr>
          <p:cNvPr id="388" name="Google Shape;388;p3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9" name="Google Shape;389;p39: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40: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41</a:t>
            </a:fld>
            <a:endParaRPr/>
          </a:p>
        </p:txBody>
      </p:sp>
      <p:sp>
        <p:nvSpPr>
          <p:cNvPr id="396" name="Google Shape;396;p4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7" name="Google Shape;397;p40: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a:t>
            </a:fld>
            <a:endParaRPr/>
          </a:p>
        </p:txBody>
      </p:sp>
      <p:sp>
        <p:nvSpPr>
          <p:cNvPr id="98" name="Google Shape;98;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4: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5</a:t>
            </a:fld>
            <a:endParaRPr/>
          </a:p>
        </p:txBody>
      </p:sp>
      <p:sp>
        <p:nvSpPr>
          <p:cNvPr id="105" name="Google Shape;105;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6" name="Google Shape;106;p5: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6</a:t>
            </a:fld>
            <a:endParaRPr/>
          </a:p>
        </p:txBody>
      </p:sp>
      <p:sp>
        <p:nvSpPr>
          <p:cNvPr id="112" name="Google Shape;112;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p6: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7</a:t>
            </a:fld>
            <a:endParaRPr/>
          </a:p>
        </p:txBody>
      </p:sp>
      <p:sp>
        <p:nvSpPr>
          <p:cNvPr id="119" name="Google Shape;119;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 name="Google Shape;120;p7: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8</a:t>
            </a:fld>
            <a:endParaRPr/>
          </a:p>
        </p:txBody>
      </p:sp>
      <p:sp>
        <p:nvSpPr>
          <p:cNvPr id="127" name="Google Shape;127;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p8: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9</a:t>
            </a:fld>
            <a:endParaRPr/>
          </a:p>
        </p:txBody>
      </p:sp>
      <p:sp>
        <p:nvSpPr>
          <p:cNvPr id="134" name="Google Shape;134;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p9: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685800" y="2286000"/>
            <a:ext cx="7772400" cy="11430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30"/>
              </a:spcBef>
              <a:spcAft>
                <a:spcPts val="0"/>
              </a:spcAft>
              <a:buSzPts val="1620"/>
              <a:buFont typeface="Arial"/>
              <a:buNone/>
              <a:defRPr/>
            </a:lvl1pPr>
            <a:lvl2pPr lvl="1" algn="l">
              <a:spcBef>
                <a:spcPts val="630"/>
              </a:spcBef>
              <a:spcAft>
                <a:spcPts val="0"/>
              </a:spcAft>
              <a:buSzPts val="1440"/>
              <a:buChar char="●"/>
              <a:defRPr/>
            </a:lvl2pPr>
            <a:lvl3pPr lvl="2" algn="l">
              <a:spcBef>
                <a:spcPts val="630"/>
              </a:spcBef>
              <a:spcAft>
                <a:spcPts val="0"/>
              </a:spcAft>
              <a:buSzPts val="1350"/>
              <a:buChar char="4"/>
              <a:defRPr/>
            </a:lvl3pPr>
            <a:lvl4pPr lvl="3" algn="l">
              <a:spcBef>
                <a:spcPts val="630"/>
              </a:spcBef>
              <a:spcAft>
                <a:spcPts val="0"/>
              </a:spcAft>
              <a:buSzPts val="1800"/>
              <a:buChar char="–"/>
              <a:defRPr/>
            </a:lvl4pPr>
            <a:lvl5pPr lvl="4" algn="l">
              <a:spcBef>
                <a:spcPts val="630"/>
              </a:spcBef>
              <a:spcAft>
                <a:spcPts val="0"/>
              </a:spcAft>
              <a:buSzPts val="1350"/>
              <a:buChar char="»"/>
              <a:defRPr/>
            </a:lvl5pPr>
            <a:lvl6pPr lvl="5" algn="l">
              <a:spcBef>
                <a:spcPts val="630"/>
              </a:spcBef>
              <a:spcAft>
                <a:spcPts val="0"/>
              </a:spcAft>
              <a:buSzPts val="1350"/>
              <a:buChar char="»"/>
              <a:defRPr/>
            </a:lvl6pPr>
            <a:lvl7pPr lvl="6" algn="l">
              <a:spcBef>
                <a:spcPts val="630"/>
              </a:spcBef>
              <a:spcAft>
                <a:spcPts val="0"/>
              </a:spcAft>
              <a:buSzPts val="1350"/>
              <a:buChar char="»"/>
              <a:defRPr/>
            </a:lvl7pPr>
            <a:lvl8pPr lvl="7" algn="l">
              <a:spcBef>
                <a:spcPts val="630"/>
              </a:spcBef>
              <a:spcAft>
                <a:spcPts val="0"/>
              </a:spcAft>
              <a:buSzPts val="1350"/>
              <a:buChar char="»"/>
              <a:defRPr/>
            </a:lvl8pPr>
            <a:lvl9pPr lvl="8" algn="l">
              <a:spcBef>
                <a:spcPts val="630"/>
              </a:spcBef>
              <a:spcAft>
                <a:spcPts val="0"/>
              </a:spcAft>
              <a:buSzPts val="1350"/>
              <a:buChar char="»"/>
              <a:defRPr/>
            </a:lvl9pPr>
          </a:lstStyle>
          <a:p>
            <a:endParaRPr/>
          </a:p>
        </p:txBody>
      </p:sp>
      <p:sp>
        <p:nvSpPr>
          <p:cNvPr id="21" name="Google Shape;21;p2"/>
          <p:cNvSpPr txBox="1">
            <a:spLocks noGrp="1"/>
          </p:cNvSpPr>
          <p:nvPr>
            <p:ph type="ftr" idx="11"/>
          </p:nvPr>
        </p:nvSpPr>
        <p:spPr>
          <a:xfrm>
            <a:off x="2862262" y="5780087"/>
            <a:ext cx="344805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596062" y="6218237"/>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578963"/>
              </a:buClr>
              <a:buSzPts val="1400"/>
              <a:buFont typeface="Times New Roman"/>
              <a:buNone/>
              <a:defRPr sz="1400" b="0" i="0" u="none" strike="noStrike" cap="none">
                <a:solidFill>
                  <a:srgbClr val="578963"/>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578963"/>
              </a:buClr>
              <a:buSzPts val="1400"/>
              <a:buFont typeface="Times New Roman"/>
              <a:buNone/>
              <a:defRPr sz="1400" b="0" i="0" u="none" strike="noStrike" cap="none">
                <a:solidFill>
                  <a:srgbClr val="578963"/>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578963"/>
              </a:buClr>
              <a:buSzPts val="1400"/>
              <a:buFont typeface="Times New Roman"/>
              <a:buNone/>
              <a:defRPr sz="1400" b="0" i="0" u="none" strike="noStrike" cap="none">
                <a:solidFill>
                  <a:srgbClr val="578963"/>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578963"/>
              </a:buClr>
              <a:buSzPts val="1400"/>
              <a:buFont typeface="Times New Roman"/>
              <a:buNone/>
              <a:defRPr sz="1400" b="0" i="0" u="none" strike="noStrike" cap="none">
                <a:solidFill>
                  <a:srgbClr val="578963"/>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578963"/>
              </a:buClr>
              <a:buSzPts val="1400"/>
              <a:buFont typeface="Times New Roman"/>
              <a:buNone/>
              <a:defRPr sz="1400" b="0" i="0" u="none" strike="noStrike" cap="none">
                <a:solidFill>
                  <a:srgbClr val="578963"/>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578963"/>
              </a:buClr>
              <a:buSzPts val="1400"/>
              <a:buFont typeface="Times New Roman"/>
              <a:buNone/>
              <a:defRPr sz="1400" b="0" i="0" u="none" strike="noStrike" cap="none">
                <a:solidFill>
                  <a:srgbClr val="578963"/>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578963"/>
              </a:buClr>
              <a:buSzPts val="1400"/>
              <a:buFont typeface="Times New Roman"/>
              <a:buNone/>
              <a:defRPr sz="1400" b="0" i="0" u="none" strike="noStrike" cap="none">
                <a:solidFill>
                  <a:srgbClr val="578963"/>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578963"/>
              </a:buClr>
              <a:buSzPts val="1400"/>
              <a:buFont typeface="Times New Roman"/>
              <a:buNone/>
              <a:defRPr sz="1400" b="0" i="0" u="none" strike="noStrike" cap="none">
                <a:solidFill>
                  <a:srgbClr val="578963"/>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578963"/>
              </a:buClr>
              <a:buSzPts val="1400"/>
              <a:buFont typeface="Times New Roman"/>
              <a:buNone/>
              <a:defRPr sz="1400" b="0" i="0" u="none" strike="noStrike" cap="none">
                <a:solidFill>
                  <a:srgbClr val="578963"/>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700"/>
              </a:spcBef>
              <a:spcAft>
                <a:spcPts val="0"/>
              </a:spcAft>
              <a:buSzPts val="1800"/>
              <a:buNone/>
              <a:defRPr sz="2000"/>
            </a:lvl1pPr>
            <a:lvl2pPr marL="914400" lvl="1" indent="-228600" algn="l">
              <a:spcBef>
                <a:spcPts val="630"/>
              </a:spcBef>
              <a:spcAft>
                <a:spcPts val="0"/>
              </a:spcAft>
              <a:buSzPts val="1440"/>
              <a:buNone/>
              <a:defRPr sz="1800"/>
            </a:lvl2pPr>
            <a:lvl3pPr marL="1371600" lvl="2" indent="-228600" algn="l">
              <a:spcBef>
                <a:spcPts val="560"/>
              </a:spcBef>
              <a:spcAft>
                <a:spcPts val="0"/>
              </a:spcAft>
              <a:buSzPts val="1200"/>
              <a:buNone/>
              <a:defRPr sz="1600"/>
            </a:lvl3pPr>
            <a:lvl4pPr marL="1828800" lvl="3" indent="-228600" algn="l">
              <a:spcBef>
                <a:spcPts val="490"/>
              </a:spcBef>
              <a:spcAft>
                <a:spcPts val="0"/>
              </a:spcAft>
              <a:buSzPts val="1400"/>
              <a:buFont typeface="Helvetica Neue"/>
              <a:buNone/>
              <a:defRPr sz="1400"/>
            </a:lvl4pPr>
            <a:lvl5pPr marL="2286000" lvl="4" indent="-228600" algn="l">
              <a:spcBef>
                <a:spcPts val="490"/>
              </a:spcBef>
              <a:spcAft>
                <a:spcPts val="0"/>
              </a:spcAft>
              <a:buSzPts val="1050"/>
              <a:buFont typeface="Helvetica Neue"/>
              <a:buNone/>
              <a:defRPr sz="1400"/>
            </a:lvl5pPr>
            <a:lvl6pPr marL="2743200" lvl="5" indent="-228600" algn="l">
              <a:spcBef>
                <a:spcPts val="490"/>
              </a:spcBef>
              <a:spcAft>
                <a:spcPts val="0"/>
              </a:spcAft>
              <a:buSzPts val="1050"/>
              <a:buFont typeface="Helvetica Neue"/>
              <a:buNone/>
              <a:defRPr sz="1400"/>
            </a:lvl6pPr>
            <a:lvl7pPr marL="3200400" lvl="6" indent="-228600" algn="l">
              <a:spcBef>
                <a:spcPts val="490"/>
              </a:spcBef>
              <a:spcAft>
                <a:spcPts val="0"/>
              </a:spcAft>
              <a:buSzPts val="1050"/>
              <a:buFont typeface="Helvetica Neue"/>
              <a:buNone/>
              <a:defRPr sz="1400"/>
            </a:lvl7pPr>
            <a:lvl8pPr marL="3657600" lvl="7" indent="-228600" algn="l">
              <a:spcBef>
                <a:spcPts val="490"/>
              </a:spcBef>
              <a:spcAft>
                <a:spcPts val="0"/>
              </a:spcAft>
              <a:buSzPts val="1050"/>
              <a:buFont typeface="Helvetica Neue"/>
              <a:buNone/>
              <a:defRPr sz="1400"/>
            </a:lvl8pPr>
            <a:lvl9pPr marL="4114800" lvl="8" indent="-228600" algn="l">
              <a:spcBef>
                <a:spcPts val="490"/>
              </a:spcBef>
              <a:spcAft>
                <a:spcPts val="0"/>
              </a:spcAft>
              <a:buSzPts val="1050"/>
              <a:buFont typeface="Helvetica Neue"/>
              <a:buNone/>
              <a:defRPr sz="1400"/>
            </a:lvl9pPr>
          </a:lstStyle>
          <a:p>
            <a:endParaRPr/>
          </a:p>
        </p:txBody>
      </p:sp>
      <p:sp>
        <p:nvSpPr>
          <p:cNvPr id="75" name="Google Shape;75;p1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914400" y="1106487"/>
            <a:ext cx="7661275" cy="4903787"/>
          </a:xfrm>
          <a:prstGeom prst="rect">
            <a:avLst/>
          </a:prstGeom>
          <a:noFill/>
          <a:ln>
            <a:noFill/>
          </a:ln>
        </p:spPr>
        <p:txBody>
          <a:bodyPr spcFirstLastPara="1" wrap="square" lIns="91425" tIns="45700" rIns="91425" bIns="45700" anchor="t" anchorCtr="0">
            <a:noAutofit/>
          </a:bodyPr>
          <a:lstStyle>
            <a:lvl1pPr marL="457200" lvl="0" indent="-331470" algn="l">
              <a:spcBef>
                <a:spcPts val="630"/>
              </a:spcBef>
              <a:spcAft>
                <a:spcPts val="0"/>
              </a:spcAft>
              <a:buSzPts val="1620"/>
              <a:buChar char="●"/>
              <a:defRPr/>
            </a:lvl1pPr>
            <a:lvl2pPr marL="914400" lvl="1" indent="-320040" algn="l">
              <a:spcBef>
                <a:spcPts val="630"/>
              </a:spcBef>
              <a:spcAft>
                <a:spcPts val="0"/>
              </a:spcAft>
              <a:buSzPts val="1440"/>
              <a:buChar char="●"/>
              <a:defRPr/>
            </a:lvl2pPr>
            <a:lvl3pPr marL="1371600" lvl="2" indent="-314325" algn="l">
              <a:spcBef>
                <a:spcPts val="630"/>
              </a:spcBef>
              <a:spcAft>
                <a:spcPts val="0"/>
              </a:spcAft>
              <a:buSzPts val="1350"/>
              <a:buChar char="4"/>
              <a:defRPr/>
            </a:lvl3pPr>
            <a:lvl4pPr marL="1828800" lvl="3" indent="-342900" algn="l">
              <a:spcBef>
                <a:spcPts val="630"/>
              </a:spcBef>
              <a:spcAft>
                <a:spcPts val="0"/>
              </a:spcAft>
              <a:buSzPts val="1800"/>
              <a:buChar char="–"/>
              <a:defRPr/>
            </a:lvl4pPr>
            <a:lvl5pPr marL="2286000" lvl="4" indent="-314325" algn="l">
              <a:spcBef>
                <a:spcPts val="630"/>
              </a:spcBef>
              <a:spcAft>
                <a:spcPts val="0"/>
              </a:spcAft>
              <a:buSzPts val="1350"/>
              <a:buChar char="»"/>
              <a:defRPr/>
            </a:lvl5pPr>
            <a:lvl6pPr marL="2743200" lvl="5" indent="-314325" algn="l">
              <a:spcBef>
                <a:spcPts val="630"/>
              </a:spcBef>
              <a:spcAft>
                <a:spcPts val="0"/>
              </a:spcAft>
              <a:buSzPts val="1350"/>
              <a:buChar char="»"/>
              <a:defRPr/>
            </a:lvl6pPr>
            <a:lvl7pPr marL="3200400" lvl="6" indent="-314325" algn="l">
              <a:spcBef>
                <a:spcPts val="630"/>
              </a:spcBef>
              <a:spcAft>
                <a:spcPts val="0"/>
              </a:spcAft>
              <a:buSzPts val="1350"/>
              <a:buChar char="»"/>
              <a:defRPr/>
            </a:lvl7pPr>
            <a:lvl8pPr marL="3657600" lvl="7" indent="-314325" algn="l">
              <a:spcBef>
                <a:spcPts val="630"/>
              </a:spcBef>
              <a:spcAft>
                <a:spcPts val="0"/>
              </a:spcAft>
              <a:buSzPts val="1350"/>
              <a:buChar char="»"/>
              <a:defRPr/>
            </a:lvl8pPr>
            <a:lvl9pPr marL="4114800" lvl="8" indent="-314325" algn="l">
              <a:spcBef>
                <a:spcPts val="630"/>
              </a:spcBef>
              <a:spcAft>
                <a:spcPts val="0"/>
              </a:spcAft>
              <a:buSzPts val="1350"/>
              <a:buChar char="»"/>
              <a:defRPr/>
            </a:lvl9pPr>
          </a:lstStyle>
          <a:p>
            <a:endParaRPr/>
          </a:p>
        </p:txBody>
      </p:sp>
      <p:sp>
        <p:nvSpPr>
          <p:cNvPr id="36" name="Google Shape;36;p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rot="5400000">
            <a:off x="4889500" y="2054225"/>
            <a:ext cx="5892800" cy="20193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6"/>
          <p:cNvSpPr txBox="1">
            <a:spLocks noGrp="1"/>
          </p:cNvSpPr>
          <p:nvPr>
            <p:ph type="body" idx="1"/>
          </p:nvPr>
        </p:nvSpPr>
        <p:spPr>
          <a:xfrm rot="5400000">
            <a:off x="774700" y="111125"/>
            <a:ext cx="5892800" cy="5905500"/>
          </a:xfrm>
          <a:prstGeom prst="rect">
            <a:avLst/>
          </a:prstGeom>
          <a:noFill/>
          <a:ln>
            <a:noFill/>
          </a:ln>
        </p:spPr>
        <p:txBody>
          <a:bodyPr spcFirstLastPara="1" wrap="square" lIns="91425" tIns="45700" rIns="91425" bIns="45700" anchor="t" anchorCtr="0">
            <a:noAutofit/>
          </a:bodyPr>
          <a:lstStyle>
            <a:lvl1pPr marL="457200" lvl="0" indent="-331470" algn="l">
              <a:spcBef>
                <a:spcPts val="630"/>
              </a:spcBef>
              <a:spcAft>
                <a:spcPts val="0"/>
              </a:spcAft>
              <a:buSzPts val="1620"/>
              <a:buChar char="●"/>
              <a:defRPr/>
            </a:lvl1pPr>
            <a:lvl2pPr marL="914400" lvl="1" indent="-320040" algn="l">
              <a:spcBef>
                <a:spcPts val="630"/>
              </a:spcBef>
              <a:spcAft>
                <a:spcPts val="0"/>
              </a:spcAft>
              <a:buSzPts val="1440"/>
              <a:buChar char="●"/>
              <a:defRPr/>
            </a:lvl2pPr>
            <a:lvl3pPr marL="1371600" lvl="2" indent="-314325" algn="l">
              <a:spcBef>
                <a:spcPts val="630"/>
              </a:spcBef>
              <a:spcAft>
                <a:spcPts val="0"/>
              </a:spcAft>
              <a:buSzPts val="1350"/>
              <a:buChar char="4"/>
              <a:defRPr/>
            </a:lvl3pPr>
            <a:lvl4pPr marL="1828800" lvl="3" indent="-342900" algn="l">
              <a:spcBef>
                <a:spcPts val="630"/>
              </a:spcBef>
              <a:spcAft>
                <a:spcPts val="0"/>
              </a:spcAft>
              <a:buSzPts val="1800"/>
              <a:buChar char="–"/>
              <a:defRPr/>
            </a:lvl4pPr>
            <a:lvl5pPr marL="2286000" lvl="4" indent="-314325" algn="l">
              <a:spcBef>
                <a:spcPts val="630"/>
              </a:spcBef>
              <a:spcAft>
                <a:spcPts val="0"/>
              </a:spcAft>
              <a:buSzPts val="1350"/>
              <a:buChar char="»"/>
              <a:defRPr/>
            </a:lvl5pPr>
            <a:lvl6pPr marL="2743200" lvl="5" indent="-314325" algn="l">
              <a:spcBef>
                <a:spcPts val="630"/>
              </a:spcBef>
              <a:spcAft>
                <a:spcPts val="0"/>
              </a:spcAft>
              <a:buSzPts val="1350"/>
              <a:buChar char="»"/>
              <a:defRPr/>
            </a:lvl6pPr>
            <a:lvl7pPr marL="3200400" lvl="6" indent="-314325" algn="l">
              <a:spcBef>
                <a:spcPts val="630"/>
              </a:spcBef>
              <a:spcAft>
                <a:spcPts val="0"/>
              </a:spcAft>
              <a:buSzPts val="1350"/>
              <a:buChar char="»"/>
              <a:defRPr/>
            </a:lvl7pPr>
            <a:lvl8pPr marL="3657600" lvl="7" indent="-314325" algn="l">
              <a:spcBef>
                <a:spcPts val="630"/>
              </a:spcBef>
              <a:spcAft>
                <a:spcPts val="0"/>
              </a:spcAft>
              <a:buSzPts val="1350"/>
              <a:buChar char="»"/>
              <a:defRPr/>
            </a:lvl8pPr>
            <a:lvl9pPr marL="4114800" lvl="8" indent="-314325" algn="l">
              <a:spcBef>
                <a:spcPts val="630"/>
              </a:spcBef>
              <a:spcAft>
                <a:spcPts val="0"/>
              </a:spcAft>
              <a:buSzPts val="1350"/>
              <a:buChar char="»"/>
              <a:defRPr/>
            </a:lvl9pPr>
          </a:lstStyle>
          <a:p>
            <a:endParaRPr/>
          </a:p>
        </p:txBody>
      </p:sp>
      <p:sp>
        <p:nvSpPr>
          <p:cNvPr id="43" name="Google Shape;43;p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7"/>
          <p:cNvSpPr txBox="1">
            <a:spLocks noGrp="1"/>
          </p:cNvSpPr>
          <p:nvPr>
            <p:ph type="body" idx="1"/>
          </p:nvPr>
        </p:nvSpPr>
        <p:spPr>
          <a:xfrm rot="5400000">
            <a:off x="2293144" y="-272257"/>
            <a:ext cx="4903787" cy="7661275"/>
          </a:xfrm>
          <a:prstGeom prst="rect">
            <a:avLst/>
          </a:prstGeom>
          <a:noFill/>
          <a:ln>
            <a:noFill/>
          </a:ln>
        </p:spPr>
        <p:txBody>
          <a:bodyPr spcFirstLastPara="1" wrap="square" lIns="91425" tIns="45700" rIns="91425" bIns="45700" anchor="t" anchorCtr="0">
            <a:noAutofit/>
          </a:bodyPr>
          <a:lstStyle>
            <a:lvl1pPr marL="457200" lvl="0" indent="-331470" algn="l">
              <a:spcBef>
                <a:spcPts val="630"/>
              </a:spcBef>
              <a:spcAft>
                <a:spcPts val="0"/>
              </a:spcAft>
              <a:buSzPts val="1620"/>
              <a:buChar char="●"/>
              <a:defRPr/>
            </a:lvl1pPr>
            <a:lvl2pPr marL="914400" lvl="1" indent="-320040" algn="l">
              <a:spcBef>
                <a:spcPts val="630"/>
              </a:spcBef>
              <a:spcAft>
                <a:spcPts val="0"/>
              </a:spcAft>
              <a:buSzPts val="1440"/>
              <a:buChar char="●"/>
              <a:defRPr/>
            </a:lvl2pPr>
            <a:lvl3pPr marL="1371600" lvl="2" indent="-314325" algn="l">
              <a:spcBef>
                <a:spcPts val="630"/>
              </a:spcBef>
              <a:spcAft>
                <a:spcPts val="0"/>
              </a:spcAft>
              <a:buSzPts val="1350"/>
              <a:buChar char="4"/>
              <a:defRPr/>
            </a:lvl3pPr>
            <a:lvl4pPr marL="1828800" lvl="3" indent="-342900" algn="l">
              <a:spcBef>
                <a:spcPts val="630"/>
              </a:spcBef>
              <a:spcAft>
                <a:spcPts val="0"/>
              </a:spcAft>
              <a:buSzPts val="1800"/>
              <a:buChar char="–"/>
              <a:defRPr/>
            </a:lvl4pPr>
            <a:lvl5pPr marL="2286000" lvl="4" indent="-314325" algn="l">
              <a:spcBef>
                <a:spcPts val="630"/>
              </a:spcBef>
              <a:spcAft>
                <a:spcPts val="0"/>
              </a:spcAft>
              <a:buSzPts val="1350"/>
              <a:buChar char="»"/>
              <a:defRPr/>
            </a:lvl5pPr>
            <a:lvl6pPr marL="2743200" lvl="5" indent="-314325" algn="l">
              <a:spcBef>
                <a:spcPts val="630"/>
              </a:spcBef>
              <a:spcAft>
                <a:spcPts val="0"/>
              </a:spcAft>
              <a:buSzPts val="1350"/>
              <a:buChar char="»"/>
              <a:defRPr/>
            </a:lvl6pPr>
            <a:lvl7pPr marL="3200400" lvl="6" indent="-314325" algn="l">
              <a:spcBef>
                <a:spcPts val="630"/>
              </a:spcBef>
              <a:spcAft>
                <a:spcPts val="0"/>
              </a:spcAft>
              <a:buSzPts val="1350"/>
              <a:buChar char="»"/>
              <a:defRPr/>
            </a:lvl7pPr>
            <a:lvl8pPr marL="3657600" lvl="7" indent="-314325" algn="l">
              <a:spcBef>
                <a:spcPts val="630"/>
              </a:spcBef>
              <a:spcAft>
                <a:spcPts val="0"/>
              </a:spcAft>
              <a:buSzPts val="1350"/>
              <a:buChar char="»"/>
              <a:defRPr/>
            </a:lvl8pPr>
            <a:lvl9pPr marL="4114800" lvl="8" indent="-314325" algn="l">
              <a:spcBef>
                <a:spcPts val="630"/>
              </a:spcBef>
              <a:spcAft>
                <a:spcPts val="0"/>
              </a:spcAft>
              <a:buSzPts val="1350"/>
              <a:buChar char="»"/>
              <a:defRPr/>
            </a:lvl9pPr>
          </a:lstStyle>
          <a:p>
            <a:endParaRPr/>
          </a:p>
        </p:txBody>
      </p:sp>
      <p:sp>
        <p:nvSpPr>
          <p:cNvPr id="47" name="Google Shape;47;p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0" name="Google Shape;50;p8"/>
          <p:cNvSpPr>
            <a:spLocks noGrp="1"/>
          </p:cNvSpPr>
          <p:nvPr>
            <p:ph type="pic" idx="2"/>
          </p:nvPr>
        </p:nvSpPr>
        <p:spPr>
          <a:xfrm>
            <a:off x="1792288" y="612775"/>
            <a:ext cx="5486400" cy="4114800"/>
          </a:xfrm>
          <a:prstGeom prst="rect">
            <a:avLst/>
          </a:prstGeom>
          <a:noFill/>
          <a:ln>
            <a:noFill/>
          </a:ln>
        </p:spPr>
      </p:sp>
      <p:sp>
        <p:nvSpPr>
          <p:cNvPr id="51" name="Google Shape;51;p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490"/>
              </a:spcBef>
              <a:spcAft>
                <a:spcPts val="0"/>
              </a:spcAft>
              <a:buSzPts val="1260"/>
              <a:buNone/>
              <a:defRPr sz="1400"/>
            </a:lvl1pPr>
            <a:lvl2pPr marL="914400" lvl="1" indent="-228600" algn="l">
              <a:spcBef>
                <a:spcPts val="420"/>
              </a:spcBef>
              <a:spcAft>
                <a:spcPts val="0"/>
              </a:spcAft>
              <a:buSzPts val="960"/>
              <a:buNone/>
              <a:defRPr sz="1200"/>
            </a:lvl2pPr>
            <a:lvl3pPr marL="1371600" lvl="2" indent="-228600" algn="l">
              <a:spcBef>
                <a:spcPts val="350"/>
              </a:spcBef>
              <a:spcAft>
                <a:spcPts val="0"/>
              </a:spcAft>
              <a:buSzPts val="750"/>
              <a:buNone/>
              <a:defRPr sz="1000"/>
            </a:lvl3pPr>
            <a:lvl4pPr marL="1828800" lvl="3" indent="-228600" algn="l">
              <a:spcBef>
                <a:spcPts val="315"/>
              </a:spcBef>
              <a:spcAft>
                <a:spcPts val="0"/>
              </a:spcAft>
              <a:buSzPts val="900"/>
              <a:buFont typeface="Helvetica Neue"/>
              <a:buNone/>
              <a:defRPr sz="900"/>
            </a:lvl4pPr>
            <a:lvl5pPr marL="2286000" lvl="4" indent="-228600" algn="l">
              <a:spcBef>
                <a:spcPts val="315"/>
              </a:spcBef>
              <a:spcAft>
                <a:spcPts val="0"/>
              </a:spcAft>
              <a:buSzPts val="675"/>
              <a:buFont typeface="Helvetica Neue"/>
              <a:buNone/>
              <a:defRPr sz="900"/>
            </a:lvl5pPr>
            <a:lvl6pPr marL="2743200" lvl="5" indent="-228600" algn="l">
              <a:spcBef>
                <a:spcPts val="315"/>
              </a:spcBef>
              <a:spcAft>
                <a:spcPts val="0"/>
              </a:spcAft>
              <a:buSzPts val="675"/>
              <a:buFont typeface="Helvetica Neue"/>
              <a:buNone/>
              <a:defRPr sz="900"/>
            </a:lvl6pPr>
            <a:lvl7pPr marL="3200400" lvl="6" indent="-228600" algn="l">
              <a:spcBef>
                <a:spcPts val="315"/>
              </a:spcBef>
              <a:spcAft>
                <a:spcPts val="0"/>
              </a:spcAft>
              <a:buSzPts val="675"/>
              <a:buFont typeface="Helvetica Neue"/>
              <a:buNone/>
              <a:defRPr sz="900"/>
            </a:lvl7pPr>
            <a:lvl8pPr marL="3657600" lvl="7" indent="-228600" algn="l">
              <a:spcBef>
                <a:spcPts val="315"/>
              </a:spcBef>
              <a:spcAft>
                <a:spcPts val="0"/>
              </a:spcAft>
              <a:buSzPts val="675"/>
              <a:buFont typeface="Helvetica Neue"/>
              <a:buNone/>
              <a:defRPr sz="900"/>
            </a:lvl8pPr>
            <a:lvl9pPr marL="4114800" lvl="8" indent="-228600" algn="l">
              <a:spcBef>
                <a:spcPts val="315"/>
              </a:spcBef>
              <a:spcAft>
                <a:spcPts val="0"/>
              </a:spcAft>
              <a:buSzPts val="675"/>
              <a:buFont typeface="Helvetica Neue"/>
              <a:buNone/>
              <a:defRPr sz="900"/>
            </a:lvl9pPr>
          </a:lstStyle>
          <a:p>
            <a:endParaRPr/>
          </a:p>
        </p:txBody>
      </p:sp>
      <p:sp>
        <p:nvSpPr>
          <p:cNvPr id="52" name="Google Shape;52;p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11480" algn="l">
              <a:spcBef>
                <a:spcPts val="1120"/>
              </a:spcBef>
              <a:spcAft>
                <a:spcPts val="0"/>
              </a:spcAft>
              <a:buSzPts val="2880"/>
              <a:buChar char="●"/>
              <a:defRPr sz="3200"/>
            </a:lvl1pPr>
            <a:lvl2pPr marL="914400" lvl="1" indent="-370840" algn="l">
              <a:spcBef>
                <a:spcPts val="980"/>
              </a:spcBef>
              <a:spcAft>
                <a:spcPts val="0"/>
              </a:spcAft>
              <a:buSzPts val="2240"/>
              <a:buChar char="●"/>
              <a:defRPr sz="2800"/>
            </a:lvl2pPr>
            <a:lvl3pPr marL="1371600" lvl="2" indent="-342900" algn="l">
              <a:spcBef>
                <a:spcPts val="840"/>
              </a:spcBef>
              <a:spcAft>
                <a:spcPts val="0"/>
              </a:spcAft>
              <a:buSzPts val="1800"/>
              <a:buChar char="4"/>
              <a:defRPr sz="2400"/>
            </a:lvl3pPr>
            <a:lvl4pPr marL="1828800" lvl="3" indent="-355600" algn="l">
              <a:spcBef>
                <a:spcPts val="700"/>
              </a:spcBef>
              <a:spcAft>
                <a:spcPts val="0"/>
              </a:spcAft>
              <a:buSzPts val="2000"/>
              <a:buFont typeface="Helvetica Neue"/>
              <a:buChar char="–"/>
              <a:defRPr sz="2000"/>
            </a:lvl4pPr>
            <a:lvl5pPr marL="2286000" lvl="4" indent="-323850" algn="l">
              <a:spcBef>
                <a:spcPts val="700"/>
              </a:spcBef>
              <a:spcAft>
                <a:spcPts val="0"/>
              </a:spcAft>
              <a:buSzPts val="1500"/>
              <a:buFont typeface="Helvetica Neue"/>
              <a:buChar char="»"/>
              <a:defRPr sz="2000"/>
            </a:lvl5pPr>
            <a:lvl6pPr marL="2743200" lvl="5" indent="-323850" algn="l">
              <a:spcBef>
                <a:spcPts val="700"/>
              </a:spcBef>
              <a:spcAft>
                <a:spcPts val="0"/>
              </a:spcAft>
              <a:buSzPts val="1500"/>
              <a:buFont typeface="Helvetica Neue"/>
              <a:buChar char="»"/>
              <a:defRPr sz="2000"/>
            </a:lvl6pPr>
            <a:lvl7pPr marL="3200400" lvl="6" indent="-323850" algn="l">
              <a:spcBef>
                <a:spcPts val="700"/>
              </a:spcBef>
              <a:spcAft>
                <a:spcPts val="0"/>
              </a:spcAft>
              <a:buSzPts val="1500"/>
              <a:buFont typeface="Helvetica Neue"/>
              <a:buChar char="»"/>
              <a:defRPr sz="2000"/>
            </a:lvl7pPr>
            <a:lvl8pPr marL="3657600" lvl="7" indent="-323850" algn="l">
              <a:spcBef>
                <a:spcPts val="700"/>
              </a:spcBef>
              <a:spcAft>
                <a:spcPts val="0"/>
              </a:spcAft>
              <a:buSzPts val="1500"/>
              <a:buFont typeface="Helvetica Neue"/>
              <a:buChar char="»"/>
              <a:defRPr sz="2000"/>
            </a:lvl8pPr>
            <a:lvl9pPr marL="4114800" lvl="8" indent="-323850" algn="l">
              <a:spcBef>
                <a:spcPts val="700"/>
              </a:spcBef>
              <a:spcAft>
                <a:spcPts val="0"/>
              </a:spcAft>
              <a:buSzPts val="1500"/>
              <a:buFont typeface="Helvetica Neue"/>
              <a:buChar char="»"/>
              <a:defRPr sz="2000"/>
            </a:lvl9pPr>
          </a:lstStyle>
          <a:p>
            <a:endParaRPr/>
          </a:p>
        </p:txBody>
      </p:sp>
      <p:sp>
        <p:nvSpPr>
          <p:cNvPr id="56" name="Google Shape;56;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490"/>
              </a:spcBef>
              <a:spcAft>
                <a:spcPts val="0"/>
              </a:spcAft>
              <a:buSzPts val="1260"/>
              <a:buNone/>
              <a:defRPr sz="1400"/>
            </a:lvl1pPr>
            <a:lvl2pPr marL="914400" lvl="1" indent="-228600" algn="l">
              <a:spcBef>
                <a:spcPts val="420"/>
              </a:spcBef>
              <a:spcAft>
                <a:spcPts val="0"/>
              </a:spcAft>
              <a:buSzPts val="960"/>
              <a:buNone/>
              <a:defRPr sz="1200"/>
            </a:lvl2pPr>
            <a:lvl3pPr marL="1371600" lvl="2" indent="-228600" algn="l">
              <a:spcBef>
                <a:spcPts val="350"/>
              </a:spcBef>
              <a:spcAft>
                <a:spcPts val="0"/>
              </a:spcAft>
              <a:buSzPts val="750"/>
              <a:buNone/>
              <a:defRPr sz="1000"/>
            </a:lvl3pPr>
            <a:lvl4pPr marL="1828800" lvl="3" indent="-228600" algn="l">
              <a:spcBef>
                <a:spcPts val="315"/>
              </a:spcBef>
              <a:spcAft>
                <a:spcPts val="0"/>
              </a:spcAft>
              <a:buSzPts val="900"/>
              <a:buFont typeface="Helvetica Neue"/>
              <a:buNone/>
              <a:defRPr sz="900"/>
            </a:lvl4pPr>
            <a:lvl5pPr marL="2286000" lvl="4" indent="-228600" algn="l">
              <a:spcBef>
                <a:spcPts val="315"/>
              </a:spcBef>
              <a:spcAft>
                <a:spcPts val="0"/>
              </a:spcAft>
              <a:buSzPts val="675"/>
              <a:buFont typeface="Helvetica Neue"/>
              <a:buNone/>
              <a:defRPr sz="900"/>
            </a:lvl5pPr>
            <a:lvl6pPr marL="2743200" lvl="5" indent="-228600" algn="l">
              <a:spcBef>
                <a:spcPts val="315"/>
              </a:spcBef>
              <a:spcAft>
                <a:spcPts val="0"/>
              </a:spcAft>
              <a:buSzPts val="675"/>
              <a:buFont typeface="Helvetica Neue"/>
              <a:buNone/>
              <a:defRPr sz="900"/>
            </a:lvl6pPr>
            <a:lvl7pPr marL="3200400" lvl="6" indent="-228600" algn="l">
              <a:spcBef>
                <a:spcPts val="315"/>
              </a:spcBef>
              <a:spcAft>
                <a:spcPts val="0"/>
              </a:spcAft>
              <a:buSzPts val="675"/>
              <a:buFont typeface="Helvetica Neue"/>
              <a:buNone/>
              <a:defRPr sz="900"/>
            </a:lvl7pPr>
            <a:lvl8pPr marL="3657600" lvl="7" indent="-228600" algn="l">
              <a:spcBef>
                <a:spcPts val="315"/>
              </a:spcBef>
              <a:spcAft>
                <a:spcPts val="0"/>
              </a:spcAft>
              <a:buSzPts val="675"/>
              <a:buFont typeface="Helvetica Neue"/>
              <a:buNone/>
              <a:defRPr sz="900"/>
            </a:lvl8pPr>
            <a:lvl9pPr marL="4114800" lvl="8" indent="-228600" algn="l">
              <a:spcBef>
                <a:spcPts val="315"/>
              </a:spcBef>
              <a:spcAft>
                <a:spcPts val="0"/>
              </a:spcAft>
              <a:buSzPts val="675"/>
              <a:buFont typeface="Helvetica Neue"/>
              <a:buNone/>
              <a:defRPr sz="900"/>
            </a:lvl9pPr>
          </a:lstStyle>
          <a:p>
            <a:endParaRPr/>
          </a:p>
        </p:txBody>
      </p:sp>
      <p:sp>
        <p:nvSpPr>
          <p:cNvPr id="57" name="Google Shape;57;p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0"/>
        <p:cNvGrpSpPr/>
        <p:nvPr/>
      </p:nvGrpSpPr>
      <p:grpSpPr>
        <a:xfrm>
          <a:off x="0" y="0"/>
          <a:ext cx="0" cy="0"/>
          <a:chOff x="0" y="0"/>
          <a:chExt cx="0" cy="0"/>
        </a:xfrm>
      </p:grpSpPr>
      <p:sp>
        <p:nvSpPr>
          <p:cNvPr id="61" name="Google Shape;6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2" name="Google Shape;6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840"/>
              </a:spcBef>
              <a:spcAft>
                <a:spcPts val="0"/>
              </a:spcAft>
              <a:buSzPts val="2160"/>
              <a:buNone/>
              <a:defRPr sz="2400" b="1"/>
            </a:lvl1pPr>
            <a:lvl2pPr marL="914400" lvl="1" indent="-228600" algn="l">
              <a:spcBef>
                <a:spcPts val="700"/>
              </a:spcBef>
              <a:spcAft>
                <a:spcPts val="0"/>
              </a:spcAft>
              <a:buSzPts val="1600"/>
              <a:buNone/>
              <a:defRPr sz="2000" b="1"/>
            </a:lvl2pPr>
            <a:lvl3pPr marL="1371600" lvl="2" indent="-228600" algn="l">
              <a:spcBef>
                <a:spcPts val="630"/>
              </a:spcBef>
              <a:spcAft>
                <a:spcPts val="0"/>
              </a:spcAft>
              <a:buSzPts val="1350"/>
              <a:buNone/>
              <a:defRPr sz="1800" b="1"/>
            </a:lvl3pPr>
            <a:lvl4pPr marL="1828800" lvl="3" indent="-228600" algn="l">
              <a:spcBef>
                <a:spcPts val="560"/>
              </a:spcBef>
              <a:spcAft>
                <a:spcPts val="0"/>
              </a:spcAft>
              <a:buSzPts val="1600"/>
              <a:buFont typeface="Helvetica Neue"/>
              <a:buNone/>
              <a:defRPr sz="1600" b="1"/>
            </a:lvl4pPr>
            <a:lvl5pPr marL="2286000" lvl="4" indent="-228600" algn="l">
              <a:spcBef>
                <a:spcPts val="560"/>
              </a:spcBef>
              <a:spcAft>
                <a:spcPts val="0"/>
              </a:spcAft>
              <a:buSzPts val="1200"/>
              <a:buFont typeface="Helvetica Neue"/>
              <a:buNone/>
              <a:defRPr sz="1600" b="1"/>
            </a:lvl5pPr>
            <a:lvl6pPr marL="2743200" lvl="5" indent="-228600" algn="l">
              <a:spcBef>
                <a:spcPts val="560"/>
              </a:spcBef>
              <a:spcAft>
                <a:spcPts val="0"/>
              </a:spcAft>
              <a:buSzPts val="1200"/>
              <a:buFont typeface="Helvetica Neue"/>
              <a:buNone/>
              <a:defRPr sz="1600" b="1"/>
            </a:lvl6pPr>
            <a:lvl7pPr marL="3200400" lvl="6" indent="-228600" algn="l">
              <a:spcBef>
                <a:spcPts val="560"/>
              </a:spcBef>
              <a:spcAft>
                <a:spcPts val="0"/>
              </a:spcAft>
              <a:buSzPts val="1200"/>
              <a:buFont typeface="Helvetica Neue"/>
              <a:buNone/>
              <a:defRPr sz="1600" b="1"/>
            </a:lvl7pPr>
            <a:lvl8pPr marL="3657600" lvl="7" indent="-228600" algn="l">
              <a:spcBef>
                <a:spcPts val="560"/>
              </a:spcBef>
              <a:spcAft>
                <a:spcPts val="0"/>
              </a:spcAft>
              <a:buSzPts val="1200"/>
              <a:buFont typeface="Helvetica Neue"/>
              <a:buNone/>
              <a:defRPr sz="1600" b="1"/>
            </a:lvl8pPr>
            <a:lvl9pPr marL="4114800" lvl="8" indent="-228600" algn="l">
              <a:spcBef>
                <a:spcPts val="560"/>
              </a:spcBef>
              <a:spcAft>
                <a:spcPts val="0"/>
              </a:spcAft>
              <a:buSzPts val="1200"/>
              <a:buFont typeface="Helvetica Neue"/>
              <a:buNone/>
              <a:defRPr sz="1600" b="1"/>
            </a:lvl9pPr>
          </a:lstStyle>
          <a:p>
            <a:endParaRPr/>
          </a:p>
        </p:txBody>
      </p:sp>
      <p:sp>
        <p:nvSpPr>
          <p:cNvPr id="63" name="Google Shape;6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65760" algn="l">
              <a:spcBef>
                <a:spcPts val="840"/>
              </a:spcBef>
              <a:spcAft>
                <a:spcPts val="0"/>
              </a:spcAft>
              <a:buSzPts val="2160"/>
              <a:buChar char="●"/>
              <a:defRPr sz="2400"/>
            </a:lvl1pPr>
            <a:lvl2pPr marL="914400" lvl="1" indent="-330200" algn="l">
              <a:spcBef>
                <a:spcPts val="700"/>
              </a:spcBef>
              <a:spcAft>
                <a:spcPts val="0"/>
              </a:spcAft>
              <a:buSzPts val="1600"/>
              <a:buChar char="●"/>
              <a:defRPr sz="2000"/>
            </a:lvl2pPr>
            <a:lvl3pPr marL="1371600" lvl="2" indent="-314325" algn="l">
              <a:spcBef>
                <a:spcPts val="630"/>
              </a:spcBef>
              <a:spcAft>
                <a:spcPts val="0"/>
              </a:spcAft>
              <a:buSzPts val="1350"/>
              <a:buChar char="4"/>
              <a:defRPr sz="1800"/>
            </a:lvl3pPr>
            <a:lvl4pPr marL="1828800" lvl="3" indent="-330200" algn="l">
              <a:spcBef>
                <a:spcPts val="560"/>
              </a:spcBef>
              <a:spcAft>
                <a:spcPts val="0"/>
              </a:spcAft>
              <a:buSzPts val="1600"/>
              <a:buFont typeface="Helvetica Neue"/>
              <a:buChar char="–"/>
              <a:defRPr sz="1600"/>
            </a:lvl4pPr>
            <a:lvl5pPr marL="2286000" lvl="4" indent="-304800" algn="l">
              <a:spcBef>
                <a:spcPts val="560"/>
              </a:spcBef>
              <a:spcAft>
                <a:spcPts val="0"/>
              </a:spcAft>
              <a:buSzPts val="1200"/>
              <a:buFont typeface="Helvetica Neue"/>
              <a:buChar char="»"/>
              <a:defRPr sz="1600"/>
            </a:lvl5pPr>
            <a:lvl6pPr marL="2743200" lvl="5" indent="-304800" algn="l">
              <a:spcBef>
                <a:spcPts val="560"/>
              </a:spcBef>
              <a:spcAft>
                <a:spcPts val="0"/>
              </a:spcAft>
              <a:buSzPts val="1200"/>
              <a:buFont typeface="Helvetica Neue"/>
              <a:buChar char="»"/>
              <a:defRPr sz="1600"/>
            </a:lvl6pPr>
            <a:lvl7pPr marL="3200400" lvl="6" indent="-304800" algn="l">
              <a:spcBef>
                <a:spcPts val="560"/>
              </a:spcBef>
              <a:spcAft>
                <a:spcPts val="0"/>
              </a:spcAft>
              <a:buSzPts val="1200"/>
              <a:buFont typeface="Helvetica Neue"/>
              <a:buChar char="»"/>
              <a:defRPr sz="1600"/>
            </a:lvl7pPr>
            <a:lvl8pPr marL="3657600" lvl="7" indent="-304800" algn="l">
              <a:spcBef>
                <a:spcPts val="560"/>
              </a:spcBef>
              <a:spcAft>
                <a:spcPts val="0"/>
              </a:spcAft>
              <a:buSzPts val="1200"/>
              <a:buFont typeface="Helvetica Neue"/>
              <a:buChar char="»"/>
              <a:defRPr sz="1600"/>
            </a:lvl8pPr>
            <a:lvl9pPr marL="4114800" lvl="8" indent="-304800" algn="l">
              <a:spcBef>
                <a:spcPts val="560"/>
              </a:spcBef>
              <a:spcAft>
                <a:spcPts val="0"/>
              </a:spcAft>
              <a:buSzPts val="1200"/>
              <a:buFont typeface="Helvetica Neue"/>
              <a:buChar char="»"/>
              <a:defRPr sz="1600"/>
            </a:lvl9pPr>
          </a:lstStyle>
          <a:p>
            <a:endParaRPr/>
          </a:p>
        </p:txBody>
      </p:sp>
      <p:sp>
        <p:nvSpPr>
          <p:cNvPr id="64" name="Google Shape;6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840"/>
              </a:spcBef>
              <a:spcAft>
                <a:spcPts val="0"/>
              </a:spcAft>
              <a:buSzPts val="2160"/>
              <a:buNone/>
              <a:defRPr sz="2400" b="1"/>
            </a:lvl1pPr>
            <a:lvl2pPr marL="914400" lvl="1" indent="-228600" algn="l">
              <a:spcBef>
                <a:spcPts val="700"/>
              </a:spcBef>
              <a:spcAft>
                <a:spcPts val="0"/>
              </a:spcAft>
              <a:buSzPts val="1600"/>
              <a:buNone/>
              <a:defRPr sz="2000" b="1"/>
            </a:lvl2pPr>
            <a:lvl3pPr marL="1371600" lvl="2" indent="-228600" algn="l">
              <a:spcBef>
                <a:spcPts val="630"/>
              </a:spcBef>
              <a:spcAft>
                <a:spcPts val="0"/>
              </a:spcAft>
              <a:buSzPts val="1350"/>
              <a:buNone/>
              <a:defRPr sz="1800" b="1"/>
            </a:lvl3pPr>
            <a:lvl4pPr marL="1828800" lvl="3" indent="-228600" algn="l">
              <a:spcBef>
                <a:spcPts val="560"/>
              </a:spcBef>
              <a:spcAft>
                <a:spcPts val="0"/>
              </a:spcAft>
              <a:buSzPts val="1600"/>
              <a:buFont typeface="Helvetica Neue"/>
              <a:buNone/>
              <a:defRPr sz="1600" b="1"/>
            </a:lvl4pPr>
            <a:lvl5pPr marL="2286000" lvl="4" indent="-228600" algn="l">
              <a:spcBef>
                <a:spcPts val="560"/>
              </a:spcBef>
              <a:spcAft>
                <a:spcPts val="0"/>
              </a:spcAft>
              <a:buSzPts val="1200"/>
              <a:buFont typeface="Helvetica Neue"/>
              <a:buNone/>
              <a:defRPr sz="1600" b="1"/>
            </a:lvl5pPr>
            <a:lvl6pPr marL="2743200" lvl="5" indent="-228600" algn="l">
              <a:spcBef>
                <a:spcPts val="560"/>
              </a:spcBef>
              <a:spcAft>
                <a:spcPts val="0"/>
              </a:spcAft>
              <a:buSzPts val="1200"/>
              <a:buFont typeface="Helvetica Neue"/>
              <a:buNone/>
              <a:defRPr sz="1600" b="1"/>
            </a:lvl6pPr>
            <a:lvl7pPr marL="3200400" lvl="6" indent="-228600" algn="l">
              <a:spcBef>
                <a:spcPts val="560"/>
              </a:spcBef>
              <a:spcAft>
                <a:spcPts val="0"/>
              </a:spcAft>
              <a:buSzPts val="1200"/>
              <a:buFont typeface="Helvetica Neue"/>
              <a:buNone/>
              <a:defRPr sz="1600" b="1"/>
            </a:lvl7pPr>
            <a:lvl8pPr marL="3657600" lvl="7" indent="-228600" algn="l">
              <a:spcBef>
                <a:spcPts val="560"/>
              </a:spcBef>
              <a:spcAft>
                <a:spcPts val="0"/>
              </a:spcAft>
              <a:buSzPts val="1200"/>
              <a:buFont typeface="Helvetica Neue"/>
              <a:buNone/>
              <a:defRPr sz="1600" b="1"/>
            </a:lvl8pPr>
            <a:lvl9pPr marL="4114800" lvl="8" indent="-228600" algn="l">
              <a:spcBef>
                <a:spcPts val="560"/>
              </a:spcBef>
              <a:spcAft>
                <a:spcPts val="0"/>
              </a:spcAft>
              <a:buSzPts val="1200"/>
              <a:buFont typeface="Helvetica Neue"/>
              <a:buNone/>
              <a:defRPr sz="1600" b="1"/>
            </a:lvl9pPr>
          </a:lstStyle>
          <a:p>
            <a:endParaRPr/>
          </a:p>
        </p:txBody>
      </p:sp>
      <p:sp>
        <p:nvSpPr>
          <p:cNvPr id="65" name="Google Shape;6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65760" algn="l">
              <a:spcBef>
                <a:spcPts val="840"/>
              </a:spcBef>
              <a:spcAft>
                <a:spcPts val="0"/>
              </a:spcAft>
              <a:buSzPts val="2160"/>
              <a:buChar char="●"/>
              <a:defRPr sz="2400"/>
            </a:lvl1pPr>
            <a:lvl2pPr marL="914400" lvl="1" indent="-330200" algn="l">
              <a:spcBef>
                <a:spcPts val="700"/>
              </a:spcBef>
              <a:spcAft>
                <a:spcPts val="0"/>
              </a:spcAft>
              <a:buSzPts val="1600"/>
              <a:buChar char="●"/>
              <a:defRPr sz="2000"/>
            </a:lvl2pPr>
            <a:lvl3pPr marL="1371600" lvl="2" indent="-314325" algn="l">
              <a:spcBef>
                <a:spcPts val="630"/>
              </a:spcBef>
              <a:spcAft>
                <a:spcPts val="0"/>
              </a:spcAft>
              <a:buSzPts val="1350"/>
              <a:buChar char="4"/>
              <a:defRPr sz="1800"/>
            </a:lvl3pPr>
            <a:lvl4pPr marL="1828800" lvl="3" indent="-330200" algn="l">
              <a:spcBef>
                <a:spcPts val="560"/>
              </a:spcBef>
              <a:spcAft>
                <a:spcPts val="0"/>
              </a:spcAft>
              <a:buSzPts val="1600"/>
              <a:buFont typeface="Helvetica Neue"/>
              <a:buChar char="–"/>
              <a:defRPr sz="1600"/>
            </a:lvl4pPr>
            <a:lvl5pPr marL="2286000" lvl="4" indent="-304800" algn="l">
              <a:spcBef>
                <a:spcPts val="560"/>
              </a:spcBef>
              <a:spcAft>
                <a:spcPts val="0"/>
              </a:spcAft>
              <a:buSzPts val="1200"/>
              <a:buFont typeface="Helvetica Neue"/>
              <a:buChar char="»"/>
              <a:defRPr sz="1600"/>
            </a:lvl5pPr>
            <a:lvl6pPr marL="2743200" lvl="5" indent="-304800" algn="l">
              <a:spcBef>
                <a:spcPts val="560"/>
              </a:spcBef>
              <a:spcAft>
                <a:spcPts val="0"/>
              </a:spcAft>
              <a:buSzPts val="1200"/>
              <a:buFont typeface="Helvetica Neue"/>
              <a:buChar char="»"/>
              <a:defRPr sz="1600"/>
            </a:lvl6pPr>
            <a:lvl7pPr marL="3200400" lvl="6" indent="-304800" algn="l">
              <a:spcBef>
                <a:spcPts val="560"/>
              </a:spcBef>
              <a:spcAft>
                <a:spcPts val="0"/>
              </a:spcAft>
              <a:buSzPts val="1200"/>
              <a:buFont typeface="Helvetica Neue"/>
              <a:buChar char="»"/>
              <a:defRPr sz="1600"/>
            </a:lvl7pPr>
            <a:lvl8pPr marL="3657600" lvl="7" indent="-304800" algn="l">
              <a:spcBef>
                <a:spcPts val="560"/>
              </a:spcBef>
              <a:spcAft>
                <a:spcPts val="0"/>
              </a:spcAft>
              <a:buSzPts val="1200"/>
              <a:buFont typeface="Helvetica Neue"/>
              <a:buChar char="»"/>
              <a:defRPr sz="1600"/>
            </a:lvl8pPr>
            <a:lvl9pPr marL="4114800" lvl="8" indent="-304800" algn="l">
              <a:spcBef>
                <a:spcPts val="560"/>
              </a:spcBef>
              <a:spcAft>
                <a:spcPts val="0"/>
              </a:spcAft>
              <a:buSzPts val="1200"/>
              <a:buFont typeface="Helvetica Neue"/>
              <a:buChar char="»"/>
              <a:defRPr sz="1600"/>
            </a:lvl9pPr>
          </a:lstStyle>
          <a:p>
            <a:endParaRPr/>
          </a:p>
        </p:txBody>
      </p:sp>
      <p:sp>
        <p:nvSpPr>
          <p:cNvPr id="66" name="Google Shape;66;p1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12"/>
          <p:cNvSpPr txBox="1">
            <a:spLocks noGrp="1"/>
          </p:cNvSpPr>
          <p:nvPr>
            <p:ph type="body" idx="1"/>
          </p:nvPr>
        </p:nvSpPr>
        <p:spPr>
          <a:xfrm>
            <a:off x="914400" y="1106488"/>
            <a:ext cx="3754438" cy="4903787"/>
          </a:xfrm>
          <a:prstGeom prst="rect">
            <a:avLst/>
          </a:prstGeom>
          <a:noFill/>
          <a:ln>
            <a:noFill/>
          </a:ln>
        </p:spPr>
        <p:txBody>
          <a:bodyPr spcFirstLastPara="1" wrap="square" lIns="91425" tIns="45700" rIns="91425" bIns="45700" anchor="t" anchorCtr="0">
            <a:noAutofit/>
          </a:bodyPr>
          <a:lstStyle>
            <a:lvl1pPr marL="457200" lvl="0" indent="-388620" algn="l">
              <a:spcBef>
                <a:spcPts val="980"/>
              </a:spcBef>
              <a:spcAft>
                <a:spcPts val="0"/>
              </a:spcAft>
              <a:buSzPts val="2520"/>
              <a:buChar char="●"/>
              <a:defRPr sz="2800"/>
            </a:lvl1pPr>
            <a:lvl2pPr marL="914400" lvl="1" indent="-350519" algn="l">
              <a:spcBef>
                <a:spcPts val="840"/>
              </a:spcBef>
              <a:spcAft>
                <a:spcPts val="0"/>
              </a:spcAft>
              <a:buSzPts val="1920"/>
              <a:buChar char="●"/>
              <a:defRPr sz="2400"/>
            </a:lvl2pPr>
            <a:lvl3pPr marL="1371600" lvl="2" indent="-323850" algn="l">
              <a:spcBef>
                <a:spcPts val="700"/>
              </a:spcBef>
              <a:spcAft>
                <a:spcPts val="0"/>
              </a:spcAft>
              <a:buSzPts val="1500"/>
              <a:buChar char="4"/>
              <a:defRPr sz="2000"/>
            </a:lvl3pPr>
            <a:lvl4pPr marL="1828800" lvl="3" indent="-342900" algn="l">
              <a:spcBef>
                <a:spcPts val="630"/>
              </a:spcBef>
              <a:spcAft>
                <a:spcPts val="0"/>
              </a:spcAft>
              <a:buSzPts val="1800"/>
              <a:buFont typeface="Helvetica Neue"/>
              <a:buChar char="–"/>
              <a:defRPr sz="1800"/>
            </a:lvl4pPr>
            <a:lvl5pPr marL="2286000" lvl="4" indent="-314325" algn="l">
              <a:spcBef>
                <a:spcPts val="630"/>
              </a:spcBef>
              <a:spcAft>
                <a:spcPts val="0"/>
              </a:spcAft>
              <a:buSzPts val="1350"/>
              <a:buFont typeface="Helvetica Neue"/>
              <a:buChar char="»"/>
              <a:defRPr sz="1800"/>
            </a:lvl5pPr>
            <a:lvl6pPr marL="2743200" lvl="5" indent="-314325" algn="l">
              <a:spcBef>
                <a:spcPts val="630"/>
              </a:spcBef>
              <a:spcAft>
                <a:spcPts val="0"/>
              </a:spcAft>
              <a:buSzPts val="1350"/>
              <a:buFont typeface="Helvetica Neue"/>
              <a:buChar char="»"/>
              <a:defRPr sz="1800"/>
            </a:lvl6pPr>
            <a:lvl7pPr marL="3200400" lvl="6" indent="-314325" algn="l">
              <a:spcBef>
                <a:spcPts val="630"/>
              </a:spcBef>
              <a:spcAft>
                <a:spcPts val="0"/>
              </a:spcAft>
              <a:buSzPts val="1350"/>
              <a:buFont typeface="Helvetica Neue"/>
              <a:buChar char="»"/>
              <a:defRPr sz="1800"/>
            </a:lvl7pPr>
            <a:lvl8pPr marL="3657600" lvl="7" indent="-314325" algn="l">
              <a:spcBef>
                <a:spcPts val="630"/>
              </a:spcBef>
              <a:spcAft>
                <a:spcPts val="0"/>
              </a:spcAft>
              <a:buSzPts val="1350"/>
              <a:buFont typeface="Helvetica Neue"/>
              <a:buChar char="»"/>
              <a:defRPr sz="1800"/>
            </a:lvl8pPr>
            <a:lvl9pPr marL="4114800" lvl="8" indent="-314325" algn="l">
              <a:spcBef>
                <a:spcPts val="630"/>
              </a:spcBef>
              <a:spcAft>
                <a:spcPts val="0"/>
              </a:spcAft>
              <a:buSzPts val="1350"/>
              <a:buFont typeface="Helvetica Neue"/>
              <a:buChar char="»"/>
              <a:defRPr sz="1800"/>
            </a:lvl9pPr>
          </a:lstStyle>
          <a:p>
            <a:endParaRPr/>
          </a:p>
        </p:txBody>
      </p:sp>
      <p:sp>
        <p:nvSpPr>
          <p:cNvPr id="70" name="Google Shape;70;p12"/>
          <p:cNvSpPr txBox="1">
            <a:spLocks noGrp="1"/>
          </p:cNvSpPr>
          <p:nvPr>
            <p:ph type="body" idx="2"/>
          </p:nvPr>
        </p:nvSpPr>
        <p:spPr>
          <a:xfrm>
            <a:off x="4821238" y="1106488"/>
            <a:ext cx="3754437" cy="4903787"/>
          </a:xfrm>
          <a:prstGeom prst="rect">
            <a:avLst/>
          </a:prstGeom>
          <a:noFill/>
          <a:ln>
            <a:noFill/>
          </a:ln>
        </p:spPr>
        <p:txBody>
          <a:bodyPr spcFirstLastPara="1" wrap="square" lIns="91425" tIns="45700" rIns="91425" bIns="45700" anchor="t" anchorCtr="0">
            <a:noAutofit/>
          </a:bodyPr>
          <a:lstStyle>
            <a:lvl1pPr marL="457200" lvl="0" indent="-388620" algn="l">
              <a:spcBef>
                <a:spcPts val="980"/>
              </a:spcBef>
              <a:spcAft>
                <a:spcPts val="0"/>
              </a:spcAft>
              <a:buSzPts val="2520"/>
              <a:buChar char="●"/>
              <a:defRPr sz="2800"/>
            </a:lvl1pPr>
            <a:lvl2pPr marL="914400" lvl="1" indent="-350519" algn="l">
              <a:spcBef>
                <a:spcPts val="840"/>
              </a:spcBef>
              <a:spcAft>
                <a:spcPts val="0"/>
              </a:spcAft>
              <a:buSzPts val="1920"/>
              <a:buChar char="●"/>
              <a:defRPr sz="2400"/>
            </a:lvl2pPr>
            <a:lvl3pPr marL="1371600" lvl="2" indent="-323850" algn="l">
              <a:spcBef>
                <a:spcPts val="700"/>
              </a:spcBef>
              <a:spcAft>
                <a:spcPts val="0"/>
              </a:spcAft>
              <a:buSzPts val="1500"/>
              <a:buChar char="4"/>
              <a:defRPr sz="2000"/>
            </a:lvl3pPr>
            <a:lvl4pPr marL="1828800" lvl="3" indent="-342900" algn="l">
              <a:spcBef>
                <a:spcPts val="630"/>
              </a:spcBef>
              <a:spcAft>
                <a:spcPts val="0"/>
              </a:spcAft>
              <a:buSzPts val="1800"/>
              <a:buFont typeface="Helvetica Neue"/>
              <a:buChar char="–"/>
              <a:defRPr sz="1800"/>
            </a:lvl4pPr>
            <a:lvl5pPr marL="2286000" lvl="4" indent="-314325" algn="l">
              <a:spcBef>
                <a:spcPts val="630"/>
              </a:spcBef>
              <a:spcAft>
                <a:spcPts val="0"/>
              </a:spcAft>
              <a:buSzPts val="1350"/>
              <a:buFont typeface="Helvetica Neue"/>
              <a:buChar char="»"/>
              <a:defRPr sz="1800"/>
            </a:lvl5pPr>
            <a:lvl6pPr marL="2743200" lvl="5" indent="-314325" algn="l">
              <a:spcBef>
                <a:spcPts val="630"/>
              </a:spcBef>
              <a:spcAft>
                <a:spcPts val="0"/>
              </a:spcAft>
              <a:buSzPts val="1350"/>
              <a:buFont typeface="Helvetica Neue"/>
              <a:buChar char="»"/>
              <a:defRPr sz="1800"/>
            </a:lvl6pPr>
            <a:lvl7pPr marL="3200400" lvl="6" indent="-314325" algn="l">
              <a:spcBef>
                <a:spcPts val="630"/>
              </a:spcBef>
              <a:spcAft>
                <a:spcPts val="0"/>
              </a:spcAft>
              <a:buSzPts val="1350"/>
              <a:buFont typeface="Helvetica Neue"/>
              <a:buChar char="»"/>
              <a:defRPr sz="1800"/>
            </a:lvl7pPr>
            <a:lvl8pPr marL="3657600" lvl="7" indent="-314325" algn="l">
              <a:spcBef>
                <a:spcPts val="630"/>
              </a:spcBef>
              <a:spcAft>
                <a:spcPts val="0"/>
              </a:spcAft>
              <a:buSzPts val="1350"/>
              <a:buFont typeface="Helvetica Neue"/>
              <a:buChar char="»"/>
              <a:defRPr sz="1800"/>
            </a:lvl8pPr>
            <a:lvl9pPr marL="4114800" lvl="8" indent="-314325" algn="l">
              <a:spcBef>
                <a:spcPts val="630"/>
              </a:spcBef>
              <a:spcAft>
                <a:spcPts val="0"/>
              </a:spcAft>
              <a:buSzPts val="1350"/>
              <a:buFont typeface="Helvetica Neue"/>
              <a:buChar char="»"/>
              <a:defRPr sz="1800"/>
            </a:lvl9pPr>
          </a:lstStyle>
          <a:p>
            <a:endParaRPr/>
          </a:p>
        </p:txBody>
      </p:sp>
      <p:sp>
        <p:nvSpPr>
          <p:cNvPr id="71" name="Google Shape;71;p1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1400"/>
              <a:buFont typeface="Times New Roman"/>
              <a:buNone/>
              <a:defRPr sz="1400" b="0" i="0" u="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db-book.com/" TargetMode="External"/><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jp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1.jpg"/><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DDDDDD"/>
            </a:gs>
            <a:gs pos="100000">
              <a:srgbClr val="F8F8F8"/>
            </a:gs>
          </a:gsLst>
          <a:lin ang="5400000" scaled="0"/>
        </a:gradFill>
        <a:effectLst/>
      </p:bgPr>
    </p:bg>
    <p:spTree>
      <p:nvGrpSpPr>
        <p:cNvPr id="1" name="Shape 9"/>
        <p:cNvGrpSpPr/>
        <p:nvPr/>
      </p:nvGrpSpPr>
      <p:grpSpPr>
        <a:xfrm>
          <a:off x="0" y="0"/>
          <a:ext cx="0" cy="0"/>
          <a:chOff x="0" y="0"/>
          <a:chExt cx="0" cy="0"/>
        </a:xfrm>
      </p:grpSpPr>
      <p:sp>
        <p:nvSpPr>
          <p:cNvPr id="10" name="Google Shape;10;p1"/>
          <p:cNvSpPr/>
          <p:nvPr/>
        </p:nvSpPr>
        <p:spPr>
          <a:xfrm>
            <a:off x="1524000" y="1397000"/>
            <a:ext cx="6096000" cy="4064000"/>
          </a:xfrm>
          <a:prstGeom prst="rect">
            <a:avLst/>
          </a:prstGeom>
          <a:noFill/>
          <a:ln>
            <a:noFill/>
          </a:ln>
        </p:spPr>
      </p:sp>
      <p:sp>
        <p:nvSpPr>
          <p:cNvPr id="11" name="Google Shape;11;p1"/>
          <p:cNvSpPr txBox="1"/>
          <p:nvPr/>
        </p:nvSpPr>
        <p:spPr>
          <a:xfrm>
            <a:off x="2673350" y="5726112"/>
            <a:ext cx="3694112" cy="7937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2"/>
              </a:buClr>
              <a:buSzPts val="1600"/>
              <a:buFont typeface="Helvetica Neue"/>
              <a:buNone/>
            </a:pPr>
            <a:r>
              <a:rPr lang="en-US" sz="1600" b="1" i="0" u="none" strike="noStrike" cap="none">
                <a:solidFill>
                  <a:schemeClr val="dk2"/>
                </a:solidFill>
                <a:latin typeface="Helvetica Neue"/>
                <a:ea typeface="Helvetica Neue"/>
                <a:cs typeface="Helvetica Neue"/>
                <a:sym typeface="Helvetica Neue"/>
              </a:rPr>
              <a:t>Database System Concepts, 5th Ed</a:t>
            </a:r>
            <a:r>
              <a:rPr lang="en-US" sz="1600" b="0" i="0" u="none" strike="noStrike" cap="none">
                <a:solidFill>
                  <a:schemeClr val="dk1"/>
                </a:solidFill>
                <a:latin typeface="Helvetica Neue"/>
                <a:ea typeface="Helvetica Neue"/>
                <a:cs typeface="Helvetica Neue"/>
                <a:sym typeface="Helvetica Neue"/>
              </a:rPr>
              <a:t>.</a:t>
            </a:r>
            <a:endParaRPr/>
          </a:p>
          <a:p>
            <a:pPr marL="0" marR="0" lvl="0" indent="0" algn="ctr" rtl="0">
              <a:lnSpc>
                <a:spcPct val="100000"/>
              </a:lnSpc>
              <a:spcBef>
                <a:spcPts val="600"/>
              </a:spcBef>
              <a:spcAft>
                <a:spcPts val="0"/>
              </a:spcAft>
              <a:buClr>
                <a:schemeClr val="dk2"/>
              </a:buClr>
              <a:buSzPts val="1200"/>
              <a:buFont typeface="Helvetica Neue"/>
              <a:buNone/>
            </a:pPr>
            <a:r>
              <a:rPr lang="en-US" sz="1200" b="1" i="0" u="none" strike="noStrike" cap="none">
                <a:solidFill>
                  <a:schemeClr val="dk2"/>
                </a:solidFill>
                <a:latin typeface="Helvetica Neue"/>
                <a:ea typeface="Helvetica Neue"/>
                <a:cs typeface="Helvetica Neue"/>
                <a:sym typeface="Helvetica Neue"/>
              </a:rPr>
              <a:t>©Silberschatz, Korth and Sudarshan</a:t>
            </a:r>
            <a:br>
              <a:rPr lang="en-US" sz="1200" b="1" i="0" u="none" strike="noStrike" cap="none">
                <a:solidFill>
                  <a:schemeClr val="dk2"/>
                </a:solidFill>
                <a:latin typeface="Helvetica Neue"/>
                <a:ea typeface="Helvetica Neue"/>
                <a:cs typeface="Helvetica Neue"/>
                <a:sym typeface="Helvetica Neue"/>
              </a:rPr>
            </a:br>
            <a:r>
              <a:rPr lang="en-US" sz="1200" b="1" i="0" u="none" strike="noStrike" cap="none">
                <a:solidFill>
                  <a:schemeClr val="dk2"/>
                </a:solidFill>
                <a:latin typeface="Helvetica Neue"/>
                <a:ea typeface="Helvetica Neue"/>
                <a:cs typeface="Helvetica Neue"/>
                <a:sym typeface="Helvetica Neue"/>
              </a:rPr>
              <a:t>See </a:t>
            </a:r>
            <a:r>
              <a:rPr lang="en-US" sz="1200" b="1" i="0" u="sng" strike="noStrike" cap="none">
                <a:solidFill>
                  <a:schemeClr val="hlink"/>
                </a:solidFill>
                <a:latin typeface="Helvetica Neue"/>
                <a:ea typeface="Helvetica Neue"/>
                <a:cs typeface="Helvetica Neue"/>
                <a:sym typeface="Helvetica Neue"/>
                <a:hlinkClick r:id="rId3"/>
              </a:rPr>
              <a:t>www.db-book.com</a:t>
            </a:r>
            <a:r>
              <a:rPr lang="en-US" sz="1200" b="1" i="0" u="none" strike="noStrike" cap="none">
                <a:solidFill>
                  <a:schemeClr val="dk2"/>
                </a:solidFill>
                <a:latin typeface="Helvetica Neue"/>
                <a:ea typeface="Helvetica Neue"/>
                <a:cs typeface="Helvetica Neue"/>
                <a:sym typeface="Helvetica Neue"/>
              </a:rPr>
              <a:t> for conditions on re-use </a:t>
            </a:r>
            <a:endParaRPr/>
          </a:p>
        </p:txBody>
      </p:sp>
      <p:pic>
        <p:nvPicPr>
          <p:cNvPr id="12" name="Google Shape;12;p1" descr="Icon11"/>
          <p:cNvPicPr preferRelativeResize="0"/>
          <p:nvPr/>
        </p:nvPicPr>
        <p:blipFill rotWithShape="1">
          <a:blip r:embed="rId4">
            <a:alphaModFix/>
          </a:blip>
          <a:srcRect/>
          <a:stretch/>
        </p:blipFill>
        <p:spPr>
          <a:xfrm>
            <a:off x="0" y="0"/>
            <a:ext cx="558800" cy="742950"/>
          </a:xfrm>
          <a:prstGeom prst="rect">
            <a:avLst/>
          </a:prstGeom>
          <a:noFill/>
          <a:ln>
            <a:noFill/>
          </a:ln>
        </p:spPr>
      </p:pic>
      <p:pic>
        <p:nvPicPr>
          <p:cNvPr id="13" name="Google Shape;13;p1" descr="PH01266J"/>
          <p:cNvPicPr preferRelativeResize="0"/>
          <p:nvPr/>
        </p:nvPicPr>
        <p:blipFill rotWithShape="1">
          <a:blip r:embed="rId5">
            <a:alphaModFix/>
          </a:blip>
          <a:srcRect b="26144"/>
          <a:stretch/>
        </p:blipFill>
        <p:spPr>
          <a:xfrm>
            <a:off x="8528050" y="6053137"/>
            <a:ext cx="615950" cy="614362"/>
          </a:xfrm>
          <a:prstGeom prst="rect">
            <a:avLst/>
          </a:prstGeom>
          <a:noFill/>
          <a:ln>
            <a:noFill/>
          </a:ln>
        </p:spPr>
      </p:pic>
      <p:sp>
        <p:nvSpPr>
          <p:cNvPr id="14" name="Google Shape;14;p1"/>
          <p:cNvSpPr txBox="1">
            <a:spLocks noGrp="1"/>
          </p:cNvSpPr>
          <p:nvPr>
            <p:ph type="body" idx="1"/>
          </p:nvPr>
        </p:nvSpPr>
        <p:spPr>
          <a:xfrm>
            <a:off x="914400" y="1106487"/>
            <a:ext cx="7661275" cy="4903787"/>
          </a:xfrm>
          <a:prstGeom prst="rect">
            <a:avLst/>
          </a:prstGeom>
          <a:noFill/>
          <a:ln>
            <a:noFill/>
          </a:ln>
        </p:spPr>
        <p:txBody>
          <a:bodyPr spcFirstLastPara="1" wrap="square" lIns="91425" tIns="45700" rIns="91425" bIns="45700" anchor="t" anchorCtr="0">
            <a:noAutofit/>
          </a:bodyPr>
          <a:lstStyle>
            <a:lvl1pPr marL="457200" marR="0" lvl="0" indent="-331470" algn="l" rtl="0">
              <a:spcBef>
                <a:spcPts val="630"/>
              </a:spcBef>
              <a:spcAft>
                <a:spcPts val="0"/>
              </a:spcAft>
              <a:buClr>
                <a:schemeClr val="dk2"/>
              </a:buClr>
              <a:buSzPts val="1620"/>
              <a:buFont typeface="Arial"/>
              <a:buChar char="●"/>
              <a:defRPr sz="1800" b="0" i="0" u="none" strike="noStrike" cap="none">
                <a:solidFill>
                  <a:schemeClr val="dk1"/>
                </a:solidFill>
                <a:latin typeface="Helvetica Neue"/>
                <a:ea typeface="Helvetica Neue"/>
                <a:cs typeface="Helvetica Neue"/>
                <a:sym typeface="Helvetica Neue"/>
              </a:defRPr>
            </a:lvl1pPr>
            <a:lvl2pPr marL="914400" marR="0" lvl="1" indent="-320040" algn="l" rtl="0">
              <a:spcBef>
                <a:spcPts val="630"/>
              </a:spcBef>
              <a:spcAft>
                <a:spcPts val="0"/>
              </a:spcAft>
              <a:buClr>
                <a:schemeClr val="hlink"/>
              </a:buClr>
              <a:buSzPts val="1440"/>
              <a:buFont typeface="Arial"/>
              <a:buChar char="●"/>
              <a:defRPr sz="1800" b="0" i="0" u="none" strike="noStrike" cap="none">
                <a:solidFill>
                  <a:schemeClr val="dk1"/>
                </a:solidFill>
                <a:latin typeface="Helvetica Neue"/>
                <a:ea typeface="Helvetica Neue"/>
                <a:cs typeface="Helvetica Neue"/>
                <a:sym typeface="Helvetica Neue"/>
              </a:defRPr>
            </a:lvl2pPr>
            <a:lvl3pPr marL="1371600" marR="0" lvl="2" indent="-314325" algn="l" rtl="0">
              <a:spcBef>
                <a:spcPts val="630"/>
              </a:spcBef>
              <a:spcAft>
                <a:spcPts val="0"/>
              </a:spcAft>
              <a:buClr>
                <a:srgbClr val="33CC33"/>
              </a:buClr>
              <a:buSzPts val="1350"/>
              <a:buFont typeface="Arimo"/>
              <a:buChar char="4"/>
              <a:defRPr sz="1800" b="0" i="0" u="none" strike="noStrike" cap="none">
                <a:solidFill>
                  <a:schemeClr val="dk1"/>
                </a:solidFill>
                <a:latin typeface="Helvetica Neue"/>
                <a:ea typeface="Helvetica Neue"/>
                <a:cs typeface="Helvetica Neue"/>
                <a:sym typeface="Helvetica Neue"/>
              </a:defRPr>
            </a:lvl3pPr>
            <a:lvl4pPr marL="1828800" marR="0" lvl="3" indent="-342900" algn="l" rtl="0">
              <a:spcBef>
                <a:spcPts val="630"/>
              </a:spcBef>
              <a:spcAft>
                <a:spcPts val="0"/>
              </a:spcAft>
              <a:buClr>
                <a:schemeClr val="hlink"/>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4pPr>
            <a:lvl5pPr marL="2286000" marR="0" lvl="4"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15" name="Google Shape;15;p1"/>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9pPr>
          </a:lstStyle>
          <a:p>
            <a:endParaRPr/>
          </a:p>
        </p:txBody>
      </p:sp>
      <p:sp>
        <p:nvSpPr>
          <p:cNvPr id="16" name="Google Shape;16;p1"/>
          <p:cNvSpPr txBox="1">
            <a:spLocks noGrp="1"/>
          </p:cNvSpPr>
          <p:nvPr>
            <p:ph type="ftr" idx="11"/>
          </p:nvPr>
        </p:nvSpPr>
        <p:spPr>
          <a:xfrm>
            <a:off x="2862262" y="5780087"/>
            <a:ext cx="344805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1pPr>
            <a:lvl2pPr marR="0" lvl="1" algn="r"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2pPr>
            <a:lvl3pPr marR="0" lvl="2" algn="r"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3pPr>
            <a:lvl4pPr marR="0" lvl="3" algn="r"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4pPr>
            <a:lvl5pPr marR="0" lvl="4" algn="r"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5pPr>
            <a:lvl6pPr marR="0" lvl="5" algn="r"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6pPr>
            <a:lvl7pPr marR="0" lvl="6" algn="r"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7pPr>
            <a:lvl8pPr marR="0" lvl="7" algn="r"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8pPr>
            <a:lvl9pPr marR="0" lvl="8" algn="r" rtl="0">
              <a:lnSpc>
                <a:spcPct val="100000"/>
              </a:lnSpc>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17" name="Google Shape;17;p1"/>
          <p:cNvSpPr txBox="1">
            <a:spLocks noGrp="1"/>
          </p:cNvSpPr>
          <p:nvPr>
            <p:ph type="sldNum" idx="12"/>
          </p:nvPr>
        </p:nvSpPr>
        <p:spPr>
          <a:xfrm>
            <a:off x="6596062" y="6218237"/>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578963"/>
              </a:buClr>
              <a:buSzPts val="1400"/>
              <a:buFont typeface="Times New Roman"/>
              <a:buNone/>
              <a:defRPr sz="1400" b="0" i="0" u="none" strike="noStrike" cap="none">
                <a:solidFill>
                  <a:srgbClr val="578963"/>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578963"/>
              </a:buClr>
              <a:buSzPts val="1400"/>
              <a:buFont typeface="Times New Roman"/>
              <a:buNone/>
              <a:defRPr sz="1400" b="0" i="0" u="none" strike="noStrike" cap="none">
                <a:solidFill>
                  <a:srgbClr val="578963"/>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578963"/>
              </a:buClr>
              <a:buSzPts val="1400"/>
              <a:buFont typeface="Times New Roman"/>
              <a:buNone/>
              <a:defRPr sz="1400" b="0" i="0" u="none" strike="noStrike" cap="none">
                <a:solidFill>
                  <a:srgbClr val="578963"/>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578963"/>
              </a:buClr>
              <a:buSzPts val="1400"/>
              <a:buFont typeface="Times New Roman"/>
              <a:buNone/>
              <a:defRPr sz="1400" b="0" i="0" u="none" strike="noStrike" cap="none">
                <a:solidFill>
                  <a:srgbClr val="578963"/>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578963"/>
              </a:buClr>
              <a:buSzPts val="1400"/>
              <a:buFont typeface="Times New Roman"/>
              <a:buNone/>
              <a:defRPr sz="1400" b="0" i="0" u="none" strike="noStrike" cap="none">
                <a:solidFill>
                  <a:srgbClr val="578963"/>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578963"/>
              </a:buClr>
              <a:buSzPts val="1400"/>
              <a:buFont typeface="Times New Roman"/>
              <a:buNone/>
              <a:defRPr sz="1400" b="0" i="0" u="none" strike="noStrike" cap="none">
                <a:solidFill>
                  <a:srgbClr val="578963"/>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578963"/>
              </a:buClr>
              <a:buSzPts val="1400"/>
              <a:buFont typeface="Times New Roman"/>
              <a:buNone/>
              <a:defRPr sz="1400" b="0" i="0" u="none" strike="noStrike" cap="none">
                <a:solidFill>
                  <a:srgbClr val="578963"/>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578963"/>
              </a:buClr>
              <a:buSzPts val="1400"/>
              <a:buFont typeface="Times New Roman"/>
              <a:buNone/>
              <a:defRPr sz="1400" b="0" i="0" u="none" strike="noStrike" cap="none">
                <a:solidFill>
                  <a:srgbClr val="578963"/>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578963"/>
              </a:buClr>
              <a:buSzPts val="1400"/>
              <a:buFont typeface="Times New Roman"/>
              <a:buNone/>
              <a:defRPr sz="1400" b="0" i="0" u="none" strike="noStrike" cap="none">
                <a:solidFill>
                  <a:srgbClr val="578963"/>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DDDDDD"/>
            </a:gs>
            <a:gs pos="100000">
              <a:srgbClr val="F8F8F8"/>
            </a:gs>
          </a:gsLst>
          <a:lin ang="5400000" scaled="0"/>
        </a:gradFill>
        <a:effectLst/>
      </p:bgPr>
    </p:bg>
    <p:spTree>
      <p:nvGrpSpPr>
        <p:cNvPr id="1" name="Shape 23"/>
        <p:cNvGrpSpPr/>
        <p:nvPr/>
      </p:nvGrpSpPr>
      <p:grpSpPr>
        <a:xfrm>
          <a:off x="0" y="0"/>
          <a:ext cx="0" cy="0"/>
          <a:chOff x="0" y="0"/>
          <a:chExt cx="0" cy="0"/>
        </a:xfrm>
      </p:grpSpPr>
      <p:sp>
        <p:nvSpPr>
          <p:cNvPr id="24" name="Google Shape;24;p3"/>
          <p:cNvSpPr txBox="1">
            <a:spLocks noGrp="1"/>
          </p:cNvSpPr>
          <p:nvPr>
            <p:ph type="body" idx="1"/>
          </p:nvPr>
        </p:nvSpPr>
        <p:spPr>
          <a:xfrm>
            <a:off x="914400" y="1106487"/>
            <a:ext cx="7661275" cy="4903787"/>
          </a:xfrm>
          <a:prstGeom prst="rect">
            <a:avLst/>
          </a:prstGeom>
          <a:noFill/>
          <a:ln>
            <a:noFill/>
          </a:ln>
        </p:spPr>
        <p:txBody>
          <a:bodyPr spcFirstLastPara="1" wrap="square" lIns="91425" tIns="45700" rIns="91425" bIns="45700" anchor="t" anchorCtr="0">
            <a:noAutofit/>
          </a:bodyPr>
          <a:lstStyle>
            <a:lvl1pPr marL="457200" marR="0" lvl="0" indent="-331470" algn="l" rtl="0">
              <a:spcBef>
                <a:spcPts val="630"/>
              </a:spcBef>
              <a:spcAft>
                <a:spcPts val="0"/>
              </a:spcAft>
              <a:buClr>
                <a:schemeClr val="dk2"/>
              </a:buClr>
              <a:buSzPts val="1620"/>
              <a:buFont typeface="Arial"/>
              <a:buChar char="●"/>
              <a:defRPr sz="1800" b="0" i="0" u="none" strike="noStrike" cap="none">
                <a:solidFill>
                  <a:schemeClr val="dk1"/>
                </a:solidFill>
                <a:latin typeface="Helvetica Neue"/>
                <a:ea typeface="Helvetica Neue"/>
                <a:cs typeface="Helvetica Neue"/>
                <a:sym typeface="Helvetica Neue"/>
              </a:defRPr>
            </a:lvl1pPr>
            <a:lvl2pPr marL="914400" marR="0" lvl="1" indent="-320040" algn="l" rtl="0">
              <a:spcBef>
                <a:spcPts val="630"/>
              </a:spcBef>
              <a:spcAft>
                <a:spcPts val="0"/>
              </a:spcAft>
              <a:buClr>
                <a:schemeClr val="hlink"/>
              </a:buClr>
              <a:buSzPts val="1440"/>
              <a:buFont typeface="Arial"/>
              <a:buChar char="●"/>
              <a:defRPr sz="1800" b="0" i="0" u="none" strike="noStrike" cap="none">
                <a:solidFill>
                  <a:schemeClr val="dk1"/>
                </a:solidFill>
                <a:latin typeface="Helvetica Neue"/>
                <a:ea typeface="Helvetica Neue"/>
                <a:cs typeface="Helvetica Neue"/>
                <a:sym typeface="Helvetica Neue"/>
              </a:defRPr>
            </a:lvl2pPr>
            <a:lvl3pPr marL="1371600" marR="0" lvl="2" indent="-314325" algn="l" rtl="0">
              <a:spcBef>
                <a:spcPts val="630"/>
              </a:spcBef>
              <a:spcAft>
                <a:spcPts val="0"/>
              </a:spcAft>
              <a:buClr>
                <a:srgbClr val="33CC33"/>
              </a:buClr>
              <a:buSzPts val="1350"/>
              <a:buFont typeface="Arimo"/>
              <a:buChar char="4"/>
              <a:defRPr sz="1800" b="0" i="0" u="none" strike="noStrike" cap="none">
                <a:solidFill>
                  <a:schemeClr val="dk1"/>
                </a:solidFill>
                <a:latin typeface="Helvetica Neue"/>
                <a:ea typeface="Helvetica Neue"/>
                <a:cs typeface="Helvetica Neue"/>
                <a:sym typeface="Helvetica Neue"/>
              </a:defRPr>
            </a:lvl3pPr>
            <a:lvl4pPr marL="1828800" marR="0" lvl="3" indent="-342900" algn="l" rtl="0">
              <a:spcBef>
                <a:spcPts val="630"/>
              </a:spcBef>
              <a:spcAft>
                <a:spcPts val="0"/>
              </a:spcAft>
              <a:buClr>
                <a:schemeClr val="hlink"/>
              </a:buClr>
              <a:buSzPts val="1800"/>
              <a:buFont typeface="Helvetica Neue"/>
              <a:buChar char="–"/>
              <a:defRPr sz="1800" b="0" i="0" u="none" strike="noStrike" cap="none">
                <a:solidFill>
                  <a:schemeClr val="dk1"/>
                </a:solidFill>
                <a:latin typeface="Helvetica Neue"/>
                <a:ea typeface="Helvetica Neue"/>
                <a:cs typeface="Helvetica Neue"/>
                <a:sym typeface="Helvetica Neue"/>
              </a:defRPr>
            </a:lvl4pPr>
            <a:lvl5pPr marL="2286000" marR="0" lvl="4"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25" name="Google Shape;25;p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2"/>
              </a:buClr>
              <a:buSzPts val="1400"/>
              <a:buFont typeface="Times New Roman"/>
              <a:buNone/>
              <a:defRPr sz="1400" b="0" i="0" u="none" strike="noStrike" cap="none">
                <a:solidFill>
                  <a:schemeClr val="lt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lt2"/>
              </a:buClr>
              <a:buSzPts val="1400"/>
              <a:buFont typeface="Times New Roman"/>
              <a:buNone/>
              <a:defRPr sz="1400" b="0" i="0" u="none" strike="noStrike" cap="none">
                <a:solidFill>
                  <a:schemeClr val="lt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lt2"/>
              </a:buClr>
              <a:buSzPts val="1400"/>
              <a:buFont typeface="Times New Roman"/>
              <a:buNone/>
              <a:defRPr sz="1400" b="0" i="0" u="none" strike="noStrike" cap="none">
                <a:solidFill>
                  <a:schemeClr val="lt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lt2"/>
              </a:buClr>
              <a:buSzPts val="1400"/>
              <a:buFont typeface="Times New Roman"/>
              <a:buNone/>
              <a:defRPr sz="1400" b="0" i="0" u="none" strike="noStrike" cap="none">
                <a:solidFill>
                  <a:schemeClr val="lt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lt2"/>
              </a:buClr>
              <a:buSzPts val="1400"/>
              <a:buFont typeface="Times New Roman"/>
              <a:buNone/>
              <a:defRPr sz="1400" b="0" i="0" u="none" strike="noStrike" cap="none">
                <a:solidFill>
                  <a:schemeClr val="lt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lt2"/>
              </a:buClr>
              <a:buSzPts val="1400"/>
              <a:buFont typeface="Times New Roman"/>
              <a:buNone/>
              <a:defRPr sz="1400" b="0" i="0" u="none" strike="noStrike" cap="none">
                <a:solidFill>
                  <a:schemeClr val="lt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lt2"/>
              </a:buClr>
              <a:buSzPts val="1400"/>
              <a:buFont typeface="Times New Roman"/>
              <a:buNone/>
              <a:defRPr sz="1400" b="0" i="0" u="none" strike="noStrike" cap="none">
                <a:solidFill>
                  <a:schemeClr val="lt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lt2"/>
              </a:buClr>
              <a:buSzPts val="1400"/>
              <a:buFont typeface="Times New Roman"/>
              <a:buNone/>
              <a:defRPr sz="1400" b="0" i="0" u="none" strike="noStrike" cap="none">
                <a:solidFill>
                  <a:schemeClr val="lt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lt2"/>
              </a:buClr>
              <a:buSzPts val="1400"/>
              <a:buFont typeface="Times New Roman"/>
              <a:buNone/>
              <a:defRPr sz="14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26" name="Google Shape;26;p3"/>
          <p:cNvSpPr txBox="1"/>
          <p:nvPr/>
        </p:nvSpPr>
        <p:spPr>
          <a:xfrm>
            <a:off x="6762750" y="6613525"/>
            <a:ext cx="2381250" cy="2444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2"/>
              </a:buClr>
              <a:buSzPts val="1000"/>
              <a:buFont typeface="Helvetica Neue"/>
              <a:buNone/>
            </a:pPr>
            <a:r>
              <a:rPr lang="en-US" sz="1000" b="1" i="0" u="none" strike="noStrike" cap="none">
                <a:solidFill>
                  <a:schemeClr val="dk2"/>
                </a:solidFill>
                <a:latin typeface="Helvetica Neue"/>
                <a:ea typeface="Helvetica Neue"/>
                <a:cs typeface="Helvetica Neue"/>
                <a:sym typeface="Helvetica Neue"/>
              </a:rPr>
              <a:t>©Silberschatz, Korth and Sudarshan</a:t>
            </a:r>
            <a:endParaRPr/>
          </a:p>
        </p:txBody>
      </p:sp>
      <p:sp>
        <p:nvSpPr>
          <p:cNvPr id="27" name="Google Shape;27;p3"/>
          <p:cNvSpPr txBox="1"/>
          <p:nvPr/>
        </p:nvSpPr>
        <p:spPr>
          <a:xfrm>
            <a:off x="4446587" y="6613525"/>
            <a:ext cx="514350" cy="2444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2"/>
              </a:buClr>
              <a:buSzPts val="1000"/>
              <a:buFont typeface="Helvetica Neue"/>
              <a:buNone/>
            </a:pPr>
            <a:r>
              <a:rPr lang="en-US" sz="1000" b="1" i="0" u="none" strike="noStrike" cap="none">
                <a:solidFill>
                  <a:schemeClr val="dk2"/>
                </a:solidFill>
                <a:latin typeface="Helvetica Neue"/>
                <a:ea typeface="Helvetica Neue"/>
                <a:cs typeface="Helvetica Neue"/>
                <a:sym typeface="Helvetica Neue"/>
              </a:rPr>
              <a:t>15.</a:t>
            </a:r>
            <a:fld id="{00000000-1234-1234-1234-123412341234}" type="slidenum">
              <a:rPr lang="en-US" sz="1000" b="1" i="0" u="none" strike="noStrike" cap="none">
                <a:solidFill>
                  <a:schemeClr val="dk2"/>
                </a:solidFill>
                <a:latin typeface="Helvetica Neue"/>
                <a:ea typeface="Helvetica Neue"/>
                <a:cs typeface="Helvetica Neue"/>
                <a:sym typeface="Helvetica Neue"/>
              </a:rPr>
              <a:t>‹#›</a:t>
            </a:fld>
            <a:endParaRPr/>
          </a:p>
        </p:txBody>
      </p:sp>
      <p:sp>
        <p:nvSpPr>
          <p:cNvPr id="28" name="Google Shape;28;p3"/>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9pPr>
          </a:lstStyle>
          <a:p>
            <a:endParaRPr/>
          </a:p>
        </p:txBody>
      </p:sp>
      <p:sp>
        <p:nvSpPr>
          <p:cNvPr id="29" name="Google Shape;29;p3"/>
          <p:cNvSpPr txBox="1"/>
          <p:nvPr/>
        </p:nvSpPr>
        <p:spPr>
          <a:xfrm>
            <a:off x="0" y="6613525"/>
            <a:ext cx="3435350" cy="2444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1000"/>
              <a:buFont typeface="Helvetica Neue"/>
              <a:buNone/>
            </a:pPr>
            <a:r>
              <a:rPr lang="en-US" sz="1000" b="1" i="0" u="none" strike="noStrike" cap="none">
                <a:solidFill>
                  <a:schemeClr val="dk2"/>
                </a:solidFill>
                <a:latin typeface="Helvetica Neue"/>
                <a:ea typeface="Helvetica Neue"/>
                <a:cs typeface="Helvetica Neue"/>
                <a:sym typeface="Helvetica Neue"/>
              </a:rPr>
              <a:t>Database System Concepts - 5</a:t>
            </a:r>
            <a:r>
              <a:rPr lang="en-US" sz="1000" b="1" i="0" u="none" strike="noStrike" cap="none" baseline="30000">
                <a:solidFill>
                  <a:schemeClr val="dk2"/>
                </a:solidFill>
                <a:latin typeface="Helvetica Neue"/>
                <a:ea typeface="Helvetica Neue"/>
                <a:cs typeface="Helvetica Neue"/>
                <a:sym typeface="Helvetica Neue"/>
              </a:rPr>
              <a:t>th</a:t>
            </a:r>
            <a:r>
              <a:rPr lang="en-US" sz="1000" b="1" i="0" u="none" strike="noStrike" cap="none">
                <a:solidFill>
                  <a:schemeClr val="dk2"/>
                </a:solidFill>
                <a:latin typeface="Helvetica Neue"/>
                <a:ea typeface="Helvetica Neue"/>
                <a:cs typeface="Helvetica Neue"/>
                <a:sym typeface="Helvetica Neue"/>
              </a:rPr>
              <a:t> Edition, Sep 12, 2006.</a:t>
            </a:r>
            <a:endParaRPr/>
          </a:p>
        </p:txBody>
      </p:sp>
      <p:sp>
        <p:nvSpPr>
          <p:cNvPr id="30" name="Google Shape;30;p3"/>
          <p:cNvSpPr/>
          <p:nvPr/>
        </p:nvSpPr>
        <p:spPr>
          <a:xfrm>
            <a:off x="8916987" y="5445125"/>
            <a:ext cx="227012" cy="47625"/>
          </a:xfrm>
          <a:custGeom>
            <a:avLst/>
            <a:gdLst/>
            <a:ahLst/>
            <a:cxnLst/>
            <a:rect l="l" t="t" r="r" b="b"/>
            <a:pathLst>
              <a:path w="285" h="61" extrusionOk="0">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pic>
        <p:nvPicPr>
          <p:cNvPr id="31" name="Google Shape;31;p3" descr="Icon11"/>
          <p:cNvPicPr preferRelativeResize="0"/>
          <p:nvPr/>
        </p:nvPicPr>
        <p:blipFill rotWithShape="1">
          <a:blip r:embed="rId11">
            <a:alphaModFix/>
          </a:blip>
          <a:srcRect/>
          <a:stretch/>
        </p:blipFill>
        <p:spPr>
          <a:xfrm>
            <a:off x="0" y="0"/>
            <a:ext cx="660400" cy="877887"/>
          </a:xfrm>
          <a:prstGeom prst="rect">
            <a:avLst/>
          </a:prstGeom>
          <a:noFill/>
          <a:ln>
            <a:noFill/>
          </a:ln>
        </p:spPr>
      </p:pic>
      <p:pic>
        <p:nvPicPr>
          <p:cNvPr id="32" name="Google Shape;32;p3" descr="PH01266J"/>
          <p:cNvPicPr preferRelativeResize="0"/>
          <p:nvPr/>
        </p:nvPicPr>
        <p:blipFill rotWithShape="1">
          <a:blip r:embed="rId12">
            <a:alphaModFix/>
          </a:blip>
          <a:srcRect b="26144"/>
          <a:stretch/>
        </p:blipFill>
        <p:spPr>
          <a:xfrm>
            <a:off x="8528050" y="6053137"/>
            <a:ext cx="615950" cy="61436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scaler.com/topics/dbms/serializability-in-dbm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r>
              <a:rPr lang="en-US" dirty="0" smtClean="0"/>
              <a:t>Module 6</a:t>
            </a:r>
            <a:endParaRPr lang="en-IN" dirty="0"/>
          </a:p>
        </p:txBody>
      </p:sp>
      <p:sp>
        <p:nvSpPr>
          <p:cNvPr id="2" name="Subtitle 1"/>
          <p:cNvSpPr>
            <a:spLocks noGrp="1"/>
          </p:cNvSpPr>
          <p:nvPr>
            <p:ph type="subTitle" idx="1"/>
          </p:nvPr>
        </p:nvSpPr>
        <p:spPr/>
        <p:txBody>
          <a:bodyPr/>
          <a:lstStyle/>
          <a:p>
            <a:r>
              <a:rPr lang="en-US" dirty="0" smtClean="0"/>
              <a:t>Transaction Management, Concurrency Control and Recovery Protocols</a:t>
            </a:r>
            <a:endParaRPr lang="en-IN" dirty="0" smtClean="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801687" y="495300"/>
            <a:ext cx="7664450"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Implementation of Atomicity and Durability</a:t>
            </a:r>
            <a:endParaRPr/>
          </a:p>
        </p:txBody>
      </p:sp>
      <p:sp>
        <p:nvSpPr>
          <p:cNvPr id="145" name="Google Shape;145;p23"/>
          <p:cNvSpPr txBox="1">
            <a:spLocks noGrp="1"/>
          </p:cNvSpPr>
          <p:nvPr>
            <p:ph type="body" idx="1"/>
          </p:nvPr>
        </p:nvSpPr>
        <p:spPr>
          <a:xfrm>
            <a:off x="841375" y="917575"/>
            <a:ext cx="7753350" cy="32146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The </a:t>
            </a:r>
            <a:r>
              <a:rPr lang="en-US" sz="1800" b="1" i="0" u="none">
                <a:solidFill>
                  <a:schemeClr val="dk2"/>
                </a:solidFill>
                <a:latin typeface="Helvetica Neue"/>
                <a:ea typeface="Helvetica Neue"/>
                <a:cs typeface="Helvetica Neue"/>
                <a:sym typeface="Helvetica Neue"/>
              </a:rPr>
              <a:t>recovery-management </a:t>
            </a:r>
            <a:r>
              <a:rPr lang="en-US" sz="1800" b="0" i="0" u="none">
                <a:solidFill>
                  <a:schemeClr val="dk1"/>
                </a:solidFill>
                <a:latin typeface="Helvetica Neue"/>
                <a:ea typeface="Helvetica Neue"/>
                <a:cs typeface="Helvetica Neue"/>
                <a:sym typeface="Helvetica Neue"/>
              </a:rPr>
              <a:t>component of a database system implements the support for atomicity and durability.</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E.g. the </a:t>
            </a:r>
            <a:r>
              <a:rPr lang="en-US" sz="1800" b="1" i="1" u="none">
                <a:solidFill>
                  <a:schemeClr val="dk2"/>
                </a:solidFill>
                <a:latin typeface="Helvetica Neue"/>
                <a:ea typeface="Helvetica Neue"/>
                <a:cs typeface="Helvetica Neue"/>
                <a:sym typeface="Helvetica Neue"/>
              </a:rPr>
              <a:t>shadow-database</a:t>
            </a:r>
            <a:r>
              <a:rPr lang="en-US" sz="1800" b="0" i="0" u="none">
                <a:solidFill>
                  <a:schemeClr val="dk1"/>
                </a:solidFill>
                <a:latin typeface="Helvetica Neue"/>
                <a:ea typeface="Helvetica Neue"/>
                <a:cs typeface="Helvetica Neue"/>
                <a:sym typeface="Helvetica Neue"/>
              </a:rPr>
              <a:t> scheme:</a:t>
            </a:r>
            <a:endParaRPr/>
          </a:p>
          <a:p>
            <a:pPr marL="742950" lvl="1" indent="-285750" algn="l" rtl="0">
              <a:lnSpc>
                <a:spcPct val="100000"/>
              </a:lnSpc>
              <a:spcBef>
                <a:spcPts val="630"/>
              </a:spcBef>
              <a:spcAft>
                <a:spcPts val="0"/>
              </a:spcAft>
              <a:buClr>
                <a:schemeClr val="hlink"/>
              </a:buClr>
              <a:buSzPts val="1440"/>
              <a:buFont typeface="Arial"/>
              <a:buChar char="●"/>
            </a:pPr>
            <a:r>
              <a:rPr lang="en-US" sz="1800" b="0" i="0" u="none">
                <a:solidFill>
                  <a:schemeClr val="dk1"/>
                </a:solidFill>
                <a:latin typeface="Helvetica Neue"/>
                <a:ea typeface="Helvetica Neue"/>
                <a:cs typeface="Helvetica Neue"/>
                <a:sym typeface="Helvetica Neue"/>
              </a:rPr>
              <a:t>all updates are made on a </a:t>
            </a:r>
            <a:r>
              <a:rPr lang="en-US" sz="1800" b="0" i="1" u="none">
                <a:solidFill>
                  <a:schemeClr val="dk1"/>
                </a:solidFill>
                <a:latin typeface="Helvetica Neue"/>
                <a:ea typeface="Helvetica Neue"/>
                <a:cs typeface="Helvetica Neue"/>
                <a:sym typeface="Helvetica Neue"/>
              </a:rPr>
              <a:t>shadow copy</a:t>
            </a:r>
            <a:r>
              <a:rPr lang="en-US" sz="1800" b="0" i="0" u="none">
                <a:solidFill>
                  <a:schemeClr val="dk1"/>
                </a:solidFill>
                <a:latin typeface="Helvetica Neue"/>
                <a:ea typeface="Helvetica Neue"/>
                <a:cs typeface="Helvetica Neue"/>
                <a:sym typeface="Helvetica Neue"/>
              </a:rPr>
              <a:t> of the database</a:t>
            </a:r>
            <a:endParaRPr/>
          </a:p>
          <a:p>
            <a:pPr marL="1085850" lvl="2" indent="-228600" algn="l" rtl="0">
              <a:lnSpc>
                <a:spcPct val="100000"/>
              </a:lnSpc>
              <a:spcBef>
                <a:spcPts val="630"/>
              </a:spcBef>
              <a:spcAft>
                <a:spcPts val="0"/>
              </a:spcAft>
              <a:buClr>
                <a:srgbClr val="33CC33"/>
              </a:buClr>
              <a:buSzPts val="1350"/>
              <a:buFont typeface="Arimo"/>
              <a:buChar char="4"/>
            </a:pPr>
            <a:r>
              <a:rPr lang="en-US" sz="1800" b="0" i="0" u="none">
                <a:solidFill>
                  <a:schemeClr val="dk1"/>
                </a:solidFill>
                <a:latin typeface="Helvetica Neue"/>
                <a:ea typeface="Helvetica Neue"/>
                <a:cs typeface="Helvetica Neue"/>
                <a:sym typeface="Helvetica Neue"/>
              </a:rPr>
              <a:t> </a:t>
            </a:r>
            <a:r>
              <a:rPr lang="en-US" sz="1800" b="1" i="0" u="none">
                <a:solidFill>
                  <a:schemeClr val="dk1"/>
                </a:solidFill>
                <a:latin typeface="Helvetica Neue"/>
                <a:ea typeface="Helvetica Neue"/>
                <a:cs typeface="Helvetica Neue"/>
                <a:sym typeface="Helvetica Neue"/>
              </a:rPr>
              <a:t>db_pointer</a:t>
            </a:r>
            <a:r>
              <a:rPr lang="en-US" sz="1800" b="0" i="0" u="none">
                <a:solidFill>
                  <a:schemeClr val="dk1"/>
                </a:solidFill>
                <a:latin typeface="Helvetica Neue"/>
                <a:ea typeface="Helvetica Neue"/>
                <a:cs typeface="Helvetica Neue"/>
                <a:sym typeface="Helvetica Neue"/>
              </a:rPr>
              <a:t> is made to point to the updated shadow copy  after</a:t>
            </a:r>
            <a:endParaRPr/>
          </a:p>
          <a:p>
            <a:pPr marL="1428750" lvl="3" indent="-228600" algn="l" rtl="0">
              <a:lnSpc>
                <a:spcPct val="100000"/>
              </a:lnSpc>
              <a:spcBef>
                <a:spcPts val="630"/>
              </a:spcBef>
              <a:spcAft>
                <a:spcPts val="0"/>
              </a:spcAft>
              <a:buClr>
                <a:schemeClr val="hlink"/>
              </a:buClr>
              <a:buSzPts val="1800"/>
              <a:buFont typeface="Helvetica Neue"/>
              <a:buChar char="–"/>
            </a:pPr>
            <a:r>
              <a:rPr lang="en-US" sz="1800" b="0" i="0" u="none">
                <a:solidFill>
                  <a:schemeClr val="dk1"/>
                </a:solidFill>
                <a:latin typeface="Helvetica Neue"/>
                <a:ea typeface="Helvetica Neue"/>
                <a:cs typeface="Helvetica Neue"/>
                <a:sym typeface="Helvetica Neue"/>
              </a:rPr>
              <a:t> the transaction reaches partial commit and </a:t>
            </a:r>
            <a:endParaRPr/>
          </a:p>
          <a:p>
            <a:pPr marL="1428750" lvl="3" indent="-228600" algn="l" rtl="0">
              <a:lnSpc>
                <a:spcPct val="100000"/>
              </a:lnSpc>
              <a:spcBef>
                <a:spcPts val="630"/>
              </a:spcBef>
              <a:spcAft>
                <a:spcPts val="0"/>
              </a:spcAft>
              <a:buClr>
                <a:schemeClr val="hlink"/>
              </a:buClr>
              <a:buSzPts val="1800"/>
              <a:buFont typeface="Helvetica Neue"/>
              <a:buChar char="–"/>
            </a:pPr>
            <a:r>
              <a:rPr lang="en-US" sz="1800" b="0" i="0" u="none">
                <a:solidFill>
                  <a:schemeClr val="dk1"/>
                </a:solidFill>
                <a:latin typeface="Helvetica Neue"/>
                <a:ea typeface="Helvetica Neue"/>
                <a:cs typeface="Helvetica Neue"/>
                <a:sym typeface="Helvetica Neue"/>
              </a:rPr>
              <a:t>all updated pages have been flushed to disk.</a:t>
            </a:r>
            <a:endParaRPr/>
          </a:p>
          <a:p>
            <a:pPr marL="342900" lvl="0" indent="-240030" algn="l" rtl="0">
              <a:spcBef>
                <a:spcPts val="630"/>
              </a:spcBef>
              <a:spcAft>
                <a:spcPts val="0"/>
              </a:spcAft>
              <a:buSzPts val="1620"/>
              <a:buNone/>
            </a:pPr>
            <a:endParaRPr sz="1800" b="0" i="0" u="none">
              <a:solidFill>
                <a:schemeClr val="dk1"/>
              </a:solidFill>
              <a:latin typeface="Helvetica Neue"/>
              <a:ea typeface="Helvetica Neue"/>
              <a:cs typeface="Helvetica Neue"/>
              <a:sym typeface="Helvetica Neue"/>
            </a:endParaRPr>
          </a:p>
        </p:txBody>
      </p:sp>
      <p:pic>
        <p:nvPicPr>
          <p:cNvPr id="146" name="Google Shape;146;p23"/>
          <p:cNvPicPr preferRelativeResize="0"/>
          <p:nvPr/>
        </p:nvPicPr>
        <p:blipFill rotWithShape="1">
          <a:blip r:embed="rId3">
            <a:alphaModFix/>
          </a:blip>
          <a:srcRect l="398" t="18301" r="595" b="18566"/>
          <a:stretch/>
        </p:blipFill>
        <p:spPr>
          <a:xfrm>
            <a:off x="1458912" y="3654425"/>
            <a:ext cx="6180137" cy="2955925"/>
          </a:xfrm>
          <a:prstGeom prst="rect">
            <a:avLst/>
          </a:prstGeom>
          <a:noFill/>
          <a:ln w="38100" cap="flat" cmpd="dbl">
            <a:solidFill>
              <a:schemeClr val="dk2"/>
            </a:solidFill>
            <a:prstDash val="solid"/>
            <a:miter lim="800000"/>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1066800" y="315912"/>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2800"/>
              <a:buFont typeface="Helvetica Neue"/>
              <a:buNone/>
            </a:pPr>
            <a:r>
              <a:rPr lang="en-US" sz="2800" b="1" i="0" u="none">
                <a:solidFill>
                  <a:schemeClr val="dk2"/>
                </a:solidFill>
                <a:latin typeface="Helvetica Neue"/>
                <a:ea typeface="Helvetica Neue"/>
                <a:cs typeface="Helvetica Neue"/>
                <a:sym typeface="Helvetica Neue"/>
              </a:rPr>
              <a:t>Implementation of Atomicity and Durability (Cont.)</a:t>
            </a:r>
            <a:endParaRPr/>
          </a:p>
        </p:txBody>
      </p:sp>
      <p:sp>
        <p:nvSpPr>
          <p:cNvPr id="153" name="Google Shape;153;p24"/>
          <p:cNvSpPr txBox="1">
            <a:spLocks noGrp="1"/>
          </p:cNvSpPr>
          <p:nvPr>
            <p:ph type="body" idx="1"/>
          </p:nvPr>
        </p:nvSpPr>
        <p:spPr>
          <a:xfrm>
            <a:off x="639762" y="1338262"/>
            <a:ext cx="8504237" cy="464343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dirty="0" err="1">
                <a:solidFill>
                  <a:schemeClr val="dk1"/>
                </a:solidFill>
                <a:latin typeface="Helvetica Neue"/>
                <a:ea typeface="Helvetica Neue"/>
                <a:cs typeface="Helvetica Neue"/>
                <a:sym typeface="Helvetica Neue"/>
              </a:rPr>
              <a:t>db_pointer</a:t>
            </a:r>
            <a:r>
              <a:rPr lang="en-US" sz="1800" b="0" i="0" u="none" dirty="0">
                <a:solidFill>
                  <a:schemeClr val="dk1"/>
                </a:solidFill>
                <a:latin typeface="Helvetica Neue"/>
                <a:ea typeface="Helvetica Neue"/>
                <a:cs typeface="Helvetica Neue"/>
                <a:sym typeface="Helvetica Neue"/>
              </a:rPr>
              <a:t> always points to the current consistent copy of the database.</a:t>
            </a:r>
            <a:endParaRPr dirty="0"/>
          </a:p>
          <a:p>
            <a:pPr marL="742950" lvl="1" indent="-285750" algn="l" rtl="0">
              <a:lnSpc>
                <a:spcPct val="100000"/>
              </a:lnSpc>
              <a:spcBef>
                <a:spcPts val="630"/>
              </a:spcBef>
              <a:spcAft>
                <a:spcPts val="0"/>
              </a:spcAft>
              <a:buClr>
                <a:schemeClr val="hlink"/>
              </a:buClr>
              <a:buSzPts val="1440"/>
              <a:buFont typeface="Arial"/>
              <a:buChar char="●"/>
            </a:pPr>
            <a:r>
              <a:rPr lang="en-US" sz="1800" b="0" i="0" u="none" dirty="0">
                <a:solidFill>
                  <a:schemeClr val="dk1"/>
                </a:solidFill>
                <a:latin typeface="Helvetica Neue"/>
                <a:ea typeface="Helvetica Neue"/>
                <a:cs typeface="Helvetica Neue"/>
                <a:sym typeface="Helvetica Neue"/>
              </a:rPr>
              <a:t>In case transaction fails, old consistent copy pointed to by </a:t>
            </a:r>
            <a:r>
              <a:rPr lang="en-US" sz="1800" b="1" i="0" u="none" dirty="0" err="1">
                <a:solidFill>
                  <a:schemeClr val="dk1"/>
                </a:solidFill>
                <a:latin typeface="Helvetica Neue"/>
                <a:ea typeface="Helvetica Neue"/>
                <a:cs typeface="Helvetica Neue"/>
                <a:sym typeface="Helvetica Neue"/>
              </a:rPr>
              <a:t>db_pointer</a:t>
            </a:r>
            <a:r>
              <a:rPr lang="en-US" sz="1800" b="0" i="0" u="none" dirty="0">
                <a:solidFill>
                  <a:schemeClr val="dk1"/>
                </a:solidFill>
                <a:latin typeface="Helvetica Neue"/>
                <a:ea typeface="Helvetica Neue"/>
                <a:cs typeface="Helvetica Neue"/>
                <a:sym typeface="Helvetica Neue"/>
              </a:rPr>
              <a:t> can be used, and the shadow copy can be deleted. </a:t>
            </a:r>
            <a:endParaRPr dirty="0"/>
          </a:p>
          <a:p>
            <a:pPr marL="342900" lvl="0" indent="-342900" algn="l" rtl="0">
              <a:lnSpc>
                <a:spcPct val="100000"/>
              </a:lnSpc>
              <a:spcBef>
                <a:spcPts val="630"/>
              </a:spcBef>
              <a:spcAft>
                <a:spcPts val="0"/>
              </a:spcAft>
              <a:buClr>
                <a:schemeClr val="dk2"/>
              </a:buClr>
              <a:buSzPts val="1620"/>
              <a:buFont typeface="Arial"/>
              <a:buChar char="●"/>
            </a:pPr>
            <a:r>
              <a:rPr lang="en-US" sz="1800" b="0" i="0" u="none" dirty="0">
                <a:solidFill>
                  <a:schemeClr val="dk1"/>
                </a:solidFill>
                <a:latin typeface="Helvetica Neue"/>
                <a:ea typeface="Helvetica Neue"/>
                <a:cs typeface="Helvetica Neue"/>
                <a:sym typeface="Helvetica Neue"/>
              </a:rPr>
              <a:t>The shadow-database scheme:</a:t>
            </a:r>
            <a:endParaRPr dirty="0"/>
          </a:p>
          <a:p>
            <a:pPr marL="742950" lvl="1" indent="-285750" algn="l" rtl="0">
              <a:lnSpc>
                <a:spcPct val="100000"/>
              </a:lnSpc>
              <a:spcBef>
                <a:spcPts val="630"/>
              </a:spcBef>
              <a:spcAft>
                <a:spcPts val="0"/>
              </a:spcAft>
              <a:buClr>
                <a:schemeClr val="hlink"/>
              </a:buClr>
              <a:buSzPts val="1440"/>
              <a:buFont typeface="Arial"/>
              <a:buChar char="●"/>
            </a:pPr>
            <a:r>
              <a:rPr lang="en-US" sz="1800" b="0" i="0" u="none" dirty="0">
                <a:solidFill>
                  <a:schemeClr val="dk1"/>
                </a:solidFill>
                <a:latin typeface="Helvetica Neue"/>
                <a:ea typeface="Helvetica Neue"/>
                <a:cs typeface="Helvetica Neue"/>
                <a:sym typeface="Helvetica Neue"/>
              </a:rPr>
              <a:t>Assumes that only one transaction is active at a time.</a:t>
            </a:r>
            <a:endParaRPr dirty="0"/>
          </a:p>
          <a:p>
            <a:pPr marL="742950" lvl="1" indent="-285750" algn="l" rtl="0">
              <a:lnSpc>
                <a:spcPct val="100000"/>
              </a:lnSpc>
              <a:spcBef>
                <a:spcPts val="630"/>
              </a:spcBef>
              <a:spcAft>
                <a:spcPts val="0"/>
              </a:spcAft>
              <a:buClr>
                <a:schemeClr val="hlink"/>
              </a:buClr>
              <a:buSzPts val="1440"/>
              <a:buFont typeface="Arial"/>
              <a:buChar char="●"/>
            </a:pPr>
            <a:r>
              <a:rPr lang="en-US" sz="1800" b="0" i="0" u="none" dirty="0">
                <a:solidFill>
                  <a:schemeClr val="dk1"/>
                </a:solidFill>
                <a:latin typeface="Helvetica Neue"/>
                <a:ea typeface="Helvetica Neue"/>
                <a:cs typeface="Helvetica Neue"/>
                <a:sym typeface="Helvetica Neue"/>
              </a:rPr>
              <a:t>Assumes disks do not fail</a:t>
            </a:r>
            <a:endParaRPr dirty="0"/>
          </a:p>
          <a:p>
            <a:pPr marL="742950" lvl="1" indent="-285750" algn="l" rtl="0">
              <a:lnSpc>
                <a:spcPct val="100000"/>
              </a:lnSpc>
              <a:spcBef>
                <a:spcPts val="630"/>
              </a:spcBef>
              <a:spcAft>
                <a:spcPts val="0"/>
              </a:spcAft>
              <a:buClr>
                <a:schemeClr val="hlink"/>
              </a:buClr>
              <a:buSzPts val="1440"/>
              <a:buFont typeface="Arial"/>
              <a:buChar char="●"/>
            </a:pPr>
            <a:r>
              <a:rPr lang="en-US" sz="1800" b="0" i="0" u="none" dirty="0">
                <a:solidFill>
                  <a:schemeClr val="dk1"/>
                </a:solidFill>
                <a:latin typeface="Helvetica Neue"/>
                <a:ea typeface="Helvetica Neue"/>
                <a:cs typeface="Helvetica Neue"/>
                <a:sym typeface="Helvetica Neue"/>
              </a:rPr>
              <a:t>Useful for text editors, but </a:t>
            </a:r>
            <a:endParaRPr dirty="0"/>
          </a:p>
          <a:p>
            <a:pPr marL="1085850" lvl="2" indent="-228600" algn="l" rtl="0">
              <a:lnSpc>
                <a:spcPct val="100000"/>
              </a:lnSpc>
              <a:spcBef>
                <a:spcPts val="630"/>
              </a:spcBef>
              <a:spcAft>
                <a:spcPts val="0"/>
              </a:spcAft>
              <a:buClr>
                <a:srgbClr val="33CC33"/>
              </a:buClr>
              <a:buSzPts val="1350"/>
              <a:buFont typeface="Arimo"/>
              <a:buChar char="4"/>
            </a:pPr>
            <a:r>
              <a:rPr lang="en-US" sz="1800" b="0" i="0" u="none" dirty="0">
                <a:solidFill>
                  <a:schemeClr val="dk1"/>
                </a:solidFill>
                <a:latin typeface="Helvetica Neue"/>
                <a:ea typeface="Helvetica Neue"/>
                <a:cs typeface="Helvetica Neue"/>
                <a:sym typeface="Helvetica Neue"/>
              </a:rPr>
              <a:t>extremely inefficient for large databases (why?)</a:t>
            </a:r>
            <a:endParaRPr dirty="0"/>
          </a:p>
          <a:p>
            <a:pPr marL="1428750" lvl="3" indent="-228600" algn="l" rtl="0">
              <a:lnSpc>
                <a:spcPct val="100000"/>
              </a:lnSpc>
              <a:spcBef>
                <a:spcPts val="630"/>
              </a:spcBef>
              <a:spcAft>
                <a:spcPts val="0"/>
              </a:spcAft>
              <a:buClr>
                <a:schemeClr val="hlink"/>
              </a:buClr>
              <a:buSzPts val="1800"/>
              <a:buFont typeface="Helvetica Neue"/>
              <a:buChar char="–"/>
            </a:pPr>
            <a:r>
              <a:rPr lang="en-US" sz="1800" b="0" i="0" u="none" dirty="0">
                <a:solidFill>
                  <a:schemeClr val="dk1"/>
                </a:solidFill>
                <a:latin typeface="Helvetica Neue"/>
                <a:ea typeface="Helvetica Neue"/>
                <a:cs typeface="Helvetica Neue"/>
                <a:sym typeface="Helvetica Neue"/>
              </a:rPr>
              <a:t>Variant called shadow paging reduces performance efficiency(takes more time) by  copying of data, but is still not practical for large databases</a:t>
            </a:r>
            <a:endParaRPr dirty="0"/>
          </a:p>
          <a:p>
            <a:pPr marL="742950" lvl="1" indent="-285750" algn="l" rtl="0">
              <a:lnSpc>
                <a:spcPct val="100000"/>
              </a:lnSpc>
              <a:spcBef>
                <a:spcPts val="630"/>
              </a:spcBef>
              <a:spcAft>
                <a:spcPts val="0"/>
              </a:spcAft>
              <a:buClr>
                <a:schemeClr val="hlink"/>
              </a:buClr>
              <a:buSzPts val="1440"/>
              <a:buFont typeface="Arial"/>
              <a:buChar char="●"/>
            </a:pPr>
            <a:r>
              <a:rPr lang="en-US" sz="1800" b="0" i="0" u="none" dirty="0">
                <a:solidFill>
                  <a:schemeClr val="dk1"/>
                </a:solidFill>
                <a:latin typeface="Helvetica Neue"/>
                <a:ea typeface="Helvetica Neue"/>
                <a:cs typeface="Helvetica Neue"/>
                <a:sym typeface="Helvetica Neue"/>
              </a:rPr>
              <a:t>Does not handle concurrent </a:t>
            </a:r>
            <a:r>
              <a:rPr lang="en-US" sz="1800" b="0" i="0" u="none" dirty="0" smtClean="0">
                <a:solidFill>
                  <a:schemeClr val="dk1"/>
                </a:solidFill>
                <a:latin typeface="Helvetica Neue"/>
                <a:ea typeface="Helvetica Neue"/>
                <a:cs typeface="Helvetica Neue"/>
                <a:sym typeface="Helvetica Neue"/>
              </a:rPr>
              <a:t>transactions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Concurrent Executions</a:t>
            </a:r>
            <a:endParaRPr/>
          </a:p>
        </p:txBody>
      </p:sp>
      <p:sp>
        <p:nvSpPr>
          <p:cNvPr id="160" name="Google Shape;160;p25"/>
          <p:cNvSpPr txBox="1">
            <a:spLocks noGrp="1"/>
          </p:cNvSpPr>
          <p:nvPr>
            <p:ph type="body" idx="1"/>
          </p:nvPr>
        </p:nvSpPr>
        <p:spPr>
          <a:xfrm>
            <a:off x="914400" y="1106487"/>
            <a:ext cx="7439025" cy="509905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dirty="0">
                <a:solidFill>
                  <a:schemeClr val="dk1"/>
                </a:solidFill>
                <a:latin typeface="Helvetica Neue"/>
                <a:ea typeface="Helvetica Neue"/>
                <a:cs typeface="Helvetica Neue"/>
                <a:sym typeface="Helvetica Neue"/>
              </a:rPr>
              <a:t>Multiple transactions are allowed to run concurrently in the system.  Advantages are:</a:t>
            </a:r>
            <a:endParaRPr dirty="0"/>
          </a:p>
          <a:p>
            <a:pPr marL="742950" lvl="1" indent="-285750" algn="l" rtl="0">
              <a:lnSpc>
                <a:spcPct val="100000"/>
              </a:lnSpc>
              <a:spcBef>
                <a:spcPts val="630"/>
              </a:spcBef>
              <a:spcAft>
                <a:spcPts val="0"/>
              </a:spcAft>
              <a:buClr>
                <a:schemeClr val="hlink"/>
              </a:buClr>
              <a:buSzPts val="1440"/>
              <a:buFont typeface="Arial"/>
              <a:buChar char="●"/>
            </a:pPr>
            <a:r>
              <a:rPr lang="en-US" sz="1800" b="1" i="0" u="none" dirty="0">
                <a:solidFill>
                  <a:schemeClr val="dk1"/>
                </a:solidFill>
                <a:latin typeface="Helvetica Neue"/>
                <a:ea typeface="Helvetica Neue"/>
                <a:cs typeface="Helvetica Neue"/>
                <a:sym typeface="Helvetica Neue"/>
              </a:rPr>
              <a:t>increased processor and disk utilization</a:t>
            </a:r>
            <a:r>
              <a:rPr lang="en-US" sz="1800" b="0" i="0" u="none" dirty="0">
                <a:solidFill>
                  <a:schemeClr val="dk1"/>
                </a:solidFill>
                <a:latin typeface="Helvetica Neue"/>
                <a:ea typeface="Helvetica Neue"/>
                <a:cs typeface="Helvetica Neue"/>
                <a:sym typeface="Helvetica Neue"/>
              </a:rPr>
              <a:t>, leading to better transaction </a:t>
            </a:r>
            <a:r>
              <a:rPr lang="en-US" sz="1800" b="0" i="1" u="none" dirty="0">
                <a:solidFill>
                  <a:schemeClr val="dk1"/>
                </a:solidFill>
                <a:latin typeface="Helvetica Neue"/>
                <a:ea typeface="Helvetica Neue"/>
                <a:cs typeface="Helvetica Neue"/>
                <a:sym typeface="Helvetica Neue"/>
              </a:rPr>
              <a:t>throughput</a:t>
            </a:r>
            <a:endParaRPr dirty="0"/>
          </a:p>
          <a:p>
            <a:pPr marL="1085850" lvl="2" indent="-228600" algn="l" rtl="0">
              <a:lnSpc>
                <a:spcPct val="100000"/>
              </a:lnSpc>
              <a:spcBef>
                <a:spcPts val="630"/>
              </a:spcBef>
              <a:spcAft>
                <a:spcPts val="0"/>
              </a:spcAft>
              <a:buClr>
                <a:srgbClr val="33CC33"/>
              </a:buClr>
              <a:buSzPts val="1350"/>
              <a:buFont typeface="Arimo"/>
              <a:buChar char="4"/>
            </a:pPr>
            <a:r>
              <a:rPr lang="en-US" sz="1800" b="0" i="0" u="none" dirty="0">
                <a:solidFill>
                  <a:schemeClr val="dk1"/>
                </a:solidFill>
                <a:latin typeface="Helvetica Neue"/>
                <a:ea typeface="Helvetica Neue"/>
                <a:cs typeface="Helvetica Neue"/>
                <a:sym typeface="Helvetica Neue"/>
              </a:rPr>
              <a:t>E.g. one transaction can be using the CPU while another is reading from or writing to the disk</a:t>
            </a:r>
            <a:endParaRPr dirty="0"/>
          </a:p>
          <a:p>
            <a:pPr marL="742950" lvl="1" indent="-285750" algn="l" rtl="0">
              <a:lnSpc>
                <a:spcPct val="100000"/>
              </a:lnSpc>
              <a:spcBef>
                <a:spcPts val="630"/>
              </a:spcBef>
              <a:spcAft>
                <a:spcPts val="0"/>
              </a:spcAft>
              <a:buClr>
                <a:schemeClr val="hlink"/>
              </a:buClr>
              <a:buSzPts val="1440"/>
              <a:buFont typeface="Arial"/>
              <a:buChar char="●"/>
            </a:pPr>
            <a:r>
              <a:rPr lang="en-US" sz="1800" b="1" i="0" u="none" dirty="0">
                <a:solidFill>
                  <a:schemeClr val="dk1"/>
                </a:solidFill>
                <a:latin typeface="Helvetica Neue"/>
                <a:ea typeface="Helvetica Neue"/>
                <a:cs typeface="Helvetica Neue"/>
                <a:sym typeface="Helvetica Neue"/>
              </a:rPr>
              <a:t>reduced average response time</a:t>
            </a:r>
            <a:r>
              <a:rPr lang="en-US" sz="1800" b="0" i="0" u="none" dirty="0">
                <a:solidFill>
                  <a:schemeClr val="dk1"/>
                </a:solidFill>
                <a:latin typeface="Helvetica Neue"/>
                <a:ea typeface="Helvetica Neue"/>
                <a:cs typeface="Helvetica Neue"/>
                <a:sym typeface="Helvetica Neue"/>
              </a:rPr>
              <a:t> for transactions: short transactions need not wait behind long ones.</a:t>
            </a:r>
            <a:endParaRPr dirty="0"/>
          </a:p>
          <a:p>
            <a:pPr marL="342900" lvl="0" indent="-342900" algn="l" rtl="0">
              <a:lnSpc>
                <a:spcPct val="100000"/>
              </a:lnSpc>
              <a:spcBef>
                <a:spcPts val="630"/>
              </a:spcBef>
              <a:spcAft>
                <a:spcPts val="0"/>
              </a:spcAft>
              <a:buClr>
                <a:schemeClr val="dk2"/>
              </a:buClr>
              <a:buSzPts val="1620"/>
              <a:buFont typeface="Arial"/>
              <a:buChar char="●"/>
            </a:pPr>
            <a:r>
              <a:rPr lang="en-US" sz="1800" b="1" i="0" u="none" dirty="0">
                <a:solidFill>
                  <a:schemeClr val="dk2"/>
                </a:solidFill>
                <a:latin typeface="Helvetica Neue"/>
                <a:ea typeface="Helvetica Neue"/>
                <a:cs typeface="Helvetica Neue"/>
                <a:sym typeface="Helvetica Neue"/>
              </a:rPr>
              <a:t>Concurrency control schemes</a:t>
            </a:r>
            <a:r>
              <a:rPr lang="en-US" sz="1800" b="0" i="1" u="none" dirty="0">
                <a:solidFill>
                  <a:schemeClr val="dk1"/>
                </a:solidFill>
                <a:latin typeface="Helvetica Neue"/>
                <a:ea typeface="Helvetica Neue"/>
                <a:cs typeface="Helvetica Neue"/>
                <a:sym typeface="Helvetica Neue"/>
              </a:rPr>
              <a:t> </a:t>
            </a:r>
            <a:r>
              <a:rPr lang="en-US" sz="1800" b="0" i="0" u="none" dirty="0">
                <a:solidFill>
                  <a:schemeClr val="dk1"/>
                </a:solidFill>
                <a:latin typeface="Helvetica Neue"/>
                <a:ea typeface="Helvetica Neue"/>
                <a:cs typeface="Helvetica Neue"/>
                <a:sym typeface="Helvetica Neue"/>
              </a:rPr>
              <a:t>– mechanisms  to achieve isolation</a:t>
            </a:r>
            <a:endParaRPr dirty="0"/>
          </a:p>
          <a:p>
            <a:pPr marL="742950" lvl="1" indent="-285750" algn="l" rtl="0">
              <a:lnSpc>
                <a:spcPct val="100000"/>
              </a:lnSpc>
              <a:spcBef>
                <a:spcPts val="630"/>
              </a:spcBef>
              <a:spcAft>
                <a:spcPts val="0"/>
              </a:spcAft>
              <a:buClr>
                <a:schemeClr val="hlink"/>
              </a:buClr>
              <a:buSzPts val="1440"/>
              <a:buFont typeface="Arial"/>
              <a:buChar char="●"/>
            </a:pPr>
            <a:r>
              <a:rPr lang="en-US" sz="1800" b="0" i="0" u="none" dirty="0">
                <a:solidFill>
                  <a:schemeClr val="dk1"/>
                </a:solidFill>
                <a:latin typeface="Helvetica Neue"/>
                <a:ea typeface="Helvetica Neue"/>
                <a:cs typeface="Helvetica Neue"/>
                <a:sym typeface="Helvetica Neue"/>
              </a:rPr>
              <a:t> that is, to control the interaction among the concurrent transactions in order to prevent them from destroying the consistency of the </a:t>
            </a:r>
            <a:r>
              <a:rPr lang="en-US" sz="1800" b="0" i="0" u="none" dirty="0" smtClean="0">
                <a:solidFill>
                  <a:schemeClr val="dk1"/>
                </a:solidFill>
                <a:latin typeface="Helvetica Neue"/>
                <a:ea typeface="Helvetica Neue"/>
                <a:cs typeface="Helvetica Neue"/>
                <a:sym typeface="Helvetica Neue"/>
              </a:rPr>
              <a:t>database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Schedules</a:t>
            </a:r>
            <a:endParaRPr/>
          </a:p>
        </p:txBody>
      </p:sp>
      <p:sp>
        <p:nvSpPr>
          <p:cNvPr id="167" name="Google Shape;167;p26"/>
          <p:cNvSpPr txBox="1">
            <a:spLocks noGrp="1"/>
          </p:cNvSpPr>
          <p:nvPr>
            <p:ph type="body" idx="1"/>
          </p:nvPr>
        </p:nvSpPr>
        <p:spPr>
          <a:xfrm>
            <a:off x="914400" y="1106487"/>
            <a:ext cx="7810500" cy="49815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1" i="0" u="none">
                <a:solidFill>
                  <a:schemeClr val="dk2"/>
                </a:solidFill>
                <a:latin typeface="Helvetica Neue"/>
                <a:ea typeface="Helvetica Neue"/>
                <a:cs typeface="Helvetica Neue"/>
                <a:sym typeface="Helvetica Neue"/>
              </a:rPr>
              <a:t>Schedule </a:t>
            </a:r>
            <a:r>
              <a:rPr lang="en-US" sz="1800" b="0" i="0" u="none">
                <a:solidFill>
                  <a:schemeClr val="dk1"/>
                </a:solidFill>
                <a:latin typeface="Helvetica Neue"/>
                <a:ea typeface="Helvetica Neue"/>
                <a:cs typeface="Helvetica Neue"/>
                <a:sym typeface="Helvetica Neue"/>
              </a:rPr>
              <a:t>– a sequences of instructions that specify the chronological order in which instructions of concurrent transactions are executed</a:t>
            </a:r>
            <a:endParaRPr/>
          </a:p>
          <a:p>
            <a:pPr marL="742950" lvl="1" indent="-285750" algn="l" rtl="0">
              <a:lnSpc>
                <a:spcPct val="100000"/>
              </a:lnSpc>
              <a:spcBef>
                <a:spcPts val="630"/>
              </a:spcBef>
              <a:spcAft>
                <a:spcPts val="0"/>
              </a:spcAft>
              <a:buClr>
                <a:schemeClr val="hlink"/>
              </a:buClr>
              <a:buSzPts val="1440"/>
              <a:buFont typeface="Arial"/>
              <a:buChar char="●"/>
            </a:pPr>
            <a:r>
              <a:rPr lang="en-US" sz="1800" b="0" i="0" u="none">
                <a:solidFill>
                  <a:schemeClr val="dk1"/>
                </a:solidFill>
                <a:latin typeface="Helvetica Neue"/>
                <a:ea typeface="Helvetica Neue"/>
                <a:cs typeface="Helvetica Neue"/>
                <a:sym typeface="Helvetica Neue"/>
              </a:rPr>
              <a:t>a schedule for a set of transactions must consist of all instructions of those transactions</a:t>
            </a:r>
            <a:endParaRPr/>
          </a:p>
          <a:p>
            <a:pPr marL="742950" lvl="1" indent="-285750" algn="l" rtl="0">
              <a:lnSpc>
                <a:spcPct val="100000"/>
              </a:lnSpc>
              <a:spcBef>
                <a:spcPts val="630"/>
              </a:spcBef>
              <a:spcAft>
                <a:spcPts val="0"/>
              </a:spcAft>
              <a:buClr>
                <a:schemeClr val="hlink"/>
              </a:buClr>
              <a:buSzPts val="1440"/>
              <a:buFont typeface="Arial"/>
              <a:buChar char="●"/>
            </a:pPr>
            <a:r>
              <a:rPr lang="en-US" sz="1800" b="0" i="0" u="none">
                <a:solidFill>
                  <a:schemeClr val="dk1"/>
                </a:solidFill>
                <a:latin typeface="Helvetica Neue"/>
                <a:ea typeface="Helvetica Neue"/>
                <a:cs typeface="Helvetica Neue"/>
                <a:sym typeface="Helvetica Neue"/>
              </a:rPr>
              <a:t>must preserve the order in which the instructions appear in each individual transaction.</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 transaction that successfully completes its execution will have a commit instructions as the last statement </a:t>
            </a:r>
            <a:endParaRPr/>
          </a:p>
          <a:p>
            <a:pPr marL="742950" lvl="1" indent="-285750" algn="l" rtl="0">
              <a:lnSpc>
                <a:spcPct val="100000"/>
              </a:lnSpc>
              <a:spcBef>
                <a:spcPts val="630"/>
              </a:spcBef>
              <a:spcAft>
                <a:spcPts val="0"/>
              </a:spcAft>
              <a:buClr>
                <a:schemeClr val="hlink"/>
              </a:buClr>
              <a:buSzPts val="1440"/>
              <a:buFont typeface="Arial"/>
              <a:buChar char="●"/>
            </a:pPr>
            <a:r>
              <a:rPr lang="en-US" sz="1800" b="0" i="0" u="none">
                <a:solidFill>
                  <a:schemeClr val="dk1"/>
                </a:solidFill>
                <a:latin typeface="Helvetica Neue"/>
                <a:ea typeface="Helvetica Neue"/>
                <a:cs typeface="Helvetica Neue"/>
                <a:sym typeface="Helvetica Neue"/>
              </a:rPr>
              <a:t>by default transaction assumed to execute commit instruction as its last step</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 transaction that fails to successfully complete its execution will have an abort instruction as the last statement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Schedule 1</a:t>
            </a:r>
            <a:endParaRPr/>
          </a:p>
        </p:txBody>
      </p:sp>
      <p:sp>
        <p:nvSpPr>
          <p:cNvPr id="174" name="Google Shape;174;p27"/>
          <p:cNvSpPr txBox="1">
            <a:spLocks noGrp="1"/>
          </p:cNvSpPr>
          <p:nvPr>
            <p:ph type="body" idx="1"/>
          </p:nvPr>
        </p:nvSpPr>
        <p:spPr>
          <a:xfrm>
            <a:off x="914400" y="1106487"/>
            <a:ext cx="7262812" cy="1184275"/>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2"/>
              </a:buClr>
              <a:buSzPts val="1800"/>
              <a:buFont typeface="Arial"/>
              <a:buChar char="●"/>
            </a:pPr>
            <a:r>
              <a:rPr lang="en-US" sz="2000" b="0" i="0" u="none">
                <a:solidFill>
                  <a:schemeClr val="dk1"/>
                </a:solidFill>
                <a:latin typeface="Helvetica Neue"/>
                <a:ea typeface="Helvetica Neue"/>
                <a:cs typeface="Helvetica Neue"/>
                <a:sym typeface="Helvetica Neue"/>
              </a:rPr>
              <a:t>Let </a:t>
            </a:r>
            <a:r>
              <a:rPr lang="en-US" sz="2000" b="0" i="1" u="none">
                <a:solidFill>
                  <a:schemeClr val="dk1"/>
                </a:solidFill>
                <a:latin typeface="Helvetica Neue"/>
                <a:ea typeface="Helvetica Neue"/>
                <a:cs typeface="Helvetica Neue"/>
                <a:sym typeface="Helvetica Neue"/>
              </a:rPr>
              <a:t>T</a:t>
            </a:r>
            <a:r>
              <a:rPr lang="en-US" sz="2000" b="0" i="0" u="none" baseline="-25000">
                <a:solidFill>
                  <a:schemeClr val="dk1"/>
                </a:solidFill>
                <a:latin typeface="Helvetica Neue"/>
                <a:ea typeface="Helvetica Neue"/>
                <a:cs typeface="Helvetica Neue"/>
                <a:sym typeface="Helvetica Neue"/>
              </a:rPr>
              <a:t>1</a:t>
            </a:r>
            <a:r>
              <a:rPr lang="en-US" sz="2000" b="0" i="0" u="none">
                <a:solidFill>
                  <a:schemeClr val="dk1"/>
                </a:solidFill>
                <a:latin typeface="Helvetica Neue"/>
                <a:ea typeface="Helvetica Neue"/>
                <a:cs typeface="Helvetica Neue"/>
                <a:sym typeface="Helvetica Neue"/>
              </a:rPr>
              <a:t> transfer 50 from </a:t>
            </a:r>
            <a:r>
              <a:rPr lang="en-US" sz="2000" b="0" i="1" u="none">
                <a:solidFill>
                  <a:schemeClr val="dk1"/>
                </a:solidFill>
                <a:latin typeface="Helvetica Neue"/>
                <a:ea typeface="Helvetica Neue"/>
                <a:cs typeface="Helvetica Neue"/>
                <a:sym typeface="Helvetica Neue"/>
              </a:rPr>
              <a:t>A </a:t>
            </a:r>
            <a:r>
              <a:rPr lang="en-US" sz="2000" b="0" i="0" u="none">
                <a:solidFill>
                  <a:schemeClr val="dk1"/>
                </a:solidFill>
                <a:latin typeface="Helvetica Neue"/>
                <a:ea typeface="Helvetica Neue"/>
                <a:cs typeface="Helvetica Neue"/>
                <a:sym typeface="Helvetica Neue"/>
              </a:rPr>
              <a:t>to </a:t>
            </a:r>
            <a:r>
              <a:rPr lang="en-US" sz="2000" b="0" i="1" u="none">
                <a:solidFill>
                  <a:schemeClr val="dk1"/>
                </a:solidFill>
                <a:latin typeface="Helvetica Neue"/>
                <a:ea typeface="Helvetica Neue"/>
                <a:cs typeface="Helvetica Neue"/>
                <a:sym typeface="Helvetica Neue"/>
              </a:rPr>
              <a:t>B</a:t>
            </a:r>
            <a:r>
              <a:rPr lang="en-US" sz="2000" b="0" i="0" u="none">
                <a:solidFill>
                  <a:schemeClr val="dk1"/>
                </a:solidFill>
                <a:latin typeface="Helvetica Neue"/>
                <a:ea typeface="Helvetica Neue"/>
                <a:cs typeface="Helvetica Neue"/>
                <a:sym typeface="Helvetica Neue"/>
              </a:rPr>
              <a:t>, and </a:t>
            </a:r>
            <a:r>
              <a:rPr lang="en-US" sz="2000" b="0" i="1" u="none">
                <a:solidFill>
                  <a:schemeClr val="dk1"/>
                </a:solidFill>
                <a:latin typeface="Helvetica Neue"/>
                <a:ea typeface="Helvetica Neue"/>
                <a:cs typeface="Helvetica Neue"/>
                <a:sym typeface="Helvetica Neue"/>
              </a:rPr>
              <a:t>T</a:t>
            </a:r>
            <a:r>
              <a:rPr lang="en-US" sz="2000" b="0" i="0" u="none" baseline="-25000">
                <a:solidFill>
                  <a:schemeClr val="dk1"/>
                </a:solidFill>
                <a:latin typeface="Helvetica Neue"/>
                <a:ea typeface="Helvetica Neue"/>
                <a:cs typeface="Helvetica Neue"/>
                <a:sym typeface="Helvetica Neue"/>
              </a:rPr>
              <a:t>2</a:t>
            </a:r>
            <a:r>
              <a:rPr lang="en-US" sz="2000" b="0" i="0" u="none">
                <a:solidFill>
                  <a:schemeClr val="dk1"/>
                </a:solidFill>
                <a:latin typeface="Helvetica Neue"/>
                <a:ea typeface="Helvetica Neue"/>
                <a:cs typeface="Helvetica Neue"/>
                <a:sym typeface="Helvetica Neue"/>
              </a:rPr>
              <a:t> transfer 10% of the balance from </a:t>
            </a:r>
            <a:r>
              <a:rPr lang="en-US" sz="2000" b="0" i="1" u="none">
                <a:solidFill>
                  <a:schemeClr val="dk1"/>
                </a:solidFill>
                <a:latin typeface="Helvetica Neue"/>
                <a:ea typeface="Helvetica Neue"/>
                <a:cs typeface="Helvetica Neue"/>
                <a:sym typeface="Helvetica Neue"/>
              </a:rPr>
              <a:t>A </a:t>
            </a:r>
            <a:r>
              <a:rPr lang="en-US" sz="2000" b="0" i="0" u="none">
                <a:solidFill>
                  <a:schemeClr val="dk1"/>
                </a:solidFill>
                <a:latin typeface="Helvetica Neue"/>
                <a:ea typeface="Helvetica Neue"/>
                <a:cs typeface="Helvetica Neue"/>
                <a:sym typeface="Helvetica Neue"/>
              </a:rPr>
              <a:t>to </a:t>
            </a:r>
            <a:r>
              <a:rPr lang="en-US" sz="2000" b="0" i="1" u="none">
                <a:solidFill>
                  <a:schemeClr val="dk1"/>
                </a:solidFill>
                <a:latin typeface="Helvetica Neue"/>
                <a:ea typeface="Helvetica Neue"/>
                <a:cs typeface="Helvetica Neue"/>
                <a:sym typeface="Helvetica Neue"/>
              </a:rPr>
              <a:t>B.</a:t>
            </a:r>
            <a:r>
              <a:rPr lang="en-US" sz="2000" b="0" i="0" u="none">
                <a:solidFill>
                  <a:schemeClr val="dk1"/>
                </a:solidFill>
                <a:latin typeface="Helvetica Neue"/>
                <a:ea typeface="Helvetica Neue"/>
                <a:cs typeface="Helvetica Neue"/>
                <a:sym typeface="Helvetica Neue"/>
              </a:rPr>
              <a:t>  </a:t>
            </a:r>
            <a:endParaRPr/>
          </a:p>
          <a:p>
            <a:pPr marL="342900" lvl="0" indent="-342900" algn="l" rtl="0">
              <a:lnSpc>
                <a:spcPct val="80000"/>
              </a:lnSpc>
              <a:spcBef>
                <a:spcPts val="700"/>
              </a:spcBef>
              <a:spcAft>
                <a:spcPts val="0"/>
              </a:spcAft>
              <a:buClr>
                <a:schemeClr val="dk2"/>
              </a:buClr>
              <a:buSzPts val="1800"/>
              <a:buFont typeface="Arial"/>
              <a:buChar char="●"/>
            </a:pPr>
            <a:r>
              <a:rPr lang="en-US" sz="2000" b="0" i="0" u="none">
                <a:solidFill>
                  <a:schemeClr val="dk1"/>
                </a:solidFill>
                <a:latin typeface="Helvetica Neue"/>
                <a:ea typeface="Helvetica Neue"/>
                <a:cs typeface="Helvetica Neue"/>
                <a:sym typeface="Helvetica Neue"/>
              </a:rPr>
              <a:t>A </a:t>
            </a:r>
            <a:r>
              <a:rPr lang="en-US" sz="2000" b="0" i="0" u="none">
                <a:solidFill>
                  <a:schemeClr val="dk2"/>
                </a:solidFill>
                <a:latin typeface="Helvetica Neue"/>
                <a:ea typeface="Helvetica Neue"/>
                <a:cs typeface="Helvetica Neue"/>
                <a:sym typeface="Helvetica Neue"/>
              </a:rPr>
              <a:t>serial</a:t>
            </a:r>
            <a:r>
              <a:rPr lang="en-US" sz="2000" b="0" i="0" u="none">
                <a:solidFill>
                  <a:schemeClr val="dk1"/>
                </a:solidFill>
                <a:latin typeface="Helvetica Neue"/>
                <a:ea typeface="Helvetica Neue"/>
                <a:cs typeface="Helvetica Neue"/>
                <a:sym typeface="Helvetica Neue"/>
              </a:rPr>
              <a:t> schedule in which </a:t>
            </a:r>
            <a:r>
              <a:rPr lang="en-US" sz="2000" b="0" i="1" u="none">
                <a:solidFill>
                  <a:schemeClr val="dk1"/>
                </a:solidFill>
                <a:latin typeface="Helvetica Neue"/>
                <a:ea typeface="Helvetica Neue"/>
                <a:cs typeface="Helvetica Neue"/>
                <a:sym typeface="Helvetica Neue"/>
              </a:rPr>
              <a:t>T</a:t>
            </a:r>
            <a:r>
              <a:rPr lang="en-US" sz="2000" b="0" i="0" u="none" baseline="-25000">
                <a:solidFill>
                  <a:schemeClr val="dk1"/>
                </a:solidFill>
                <a:latin typeface="Helvetica Neue"/>
                <a:ea typeface="Helvetica Neue"/>
                <a:cs typeface="Helvetica Neue"/>
                <a:sym typeface="Helvetica Neue"/>
              </a:rPr>
              <a:t>1</a:t>
            </a:r>
            <a:r>
              <a:rPr lang="en-US" sz="2000" b="0" i="0" u="none">
                <a:solidFill>
                  <a:schemeClr val="dk1"/>
                </a:solidFill>
                <a:latin typeface="Helvetica Neue"/>
                <a:ea typeface="Helvetica Neue"/>
                <a:cs typeface="Helvetica Neue"/>
                <a:sym typeface="Helvetica Neue"/>
              </a:rPr>
              <a:t> is followed by </a:t>
            </a:r>
            <a:r>
              <a:rPr lang="en-US" sz="2000" b="0" i="1" u="none">
                <a:solidFill>
                  <a:schemeClr val="dk1"/>
                </a:solidFill>
                <a:latin typeface="Helvetica Neue"/>
                <a:ea typeface="Helvetica Neue"/>
                <a:cs typeface="Helvetica Neue"/>
                <a:sym typeface="Helvetica Neue"/>
              </a:rPr>
              <a:t>T</a:t>
            </a:r>
            <a:r>
              <a:rPr lang="en-US" sz="2000" b="0"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a:t>
            </a:r>
            <a:r>
              <a:rPr lang="en-US" sz="2000" b="0" i="0" u="none">
                <a:solidFill>
                  <a:schemeClr val="dk1"/>
                </a:solidFill>
                <a:latin typeface="Helvetica Neue"/>
                <a:ea typeface="Helvetica Neue"/>
                <a:cs typeface="Helvetica Neue"/>
                <a:sym typeface="Helvetica Neue"/>
              </a:rPr>
              <a:t>:</a:t>
            </a:r>
            <a:endParaRPr/>
          </a:p>
          <a:p>
            <a:pPr marL="342900" lvl="0" indent="-342900" algn="l" rtl="0">
              <a:lnSpc>
                <a:spcPct val="80000"/>
              </a:lnSpc>
              <a:spcBef>
                <a:spcPts val="490"/>
              </a:spcBef>
              <a:spcAft>
                <a:spcPts val="0"/>
              </a:spcAft>
              <a:buSzPts val="1260"/>
              <a:buNone/>
            </a:pPr>
            <a:r>
              <a:rPr lang="en-US" sz="1400" b="0" i="0" u="none">
                <a:solidFill>
                  <a:schemeClr val="dk1"/>
                </a:solidFill>
                <a:latin typeface="Helvetica Neue"/>
                <a:ea typeface="Helvetica Neue"/>
                <a:cs typeface="Helvetica Neue"/>
                <a:sym typeface="Helvetica Neue"/>
              </a:rPr>
              <a:t>		</a:t>
            </a:r>
            <a:endParaRPr/>
          </a:p>
        </p:txBody>
      </p:sp>
      <p:pic>
        <p:nvPicPr>
          <p:cNvPr id="175" name="Google Shape;175;p27"/>
          <p:cNvPicPr preferRelativeResize="0"/>
          <p:nvPr/>
        </p:nvPicPr>
        <p:blipFill rotWithShape="1">
          <a:blip r:embed="rId3">
            <a:alphaModFix/>
          </a:blip>
          <a:srcRect l="20474" t="555" r="20265" b="555"/>
          <a:stretch/>
        </p:blipFill>
        <p:spPr>
          <a:xfrm>
            <a:off x="2770187" y="2089150"/>
            <a:ext cx="3495675" cy="4375150"/>
          </a:xfrm>
          <a:prstGeom prst="rect">
            <a:avLst/>
          </a:prstGeom>
          <a:noFill/>
          <a:ln w="57150" cap="flat" cmpd="thinThick">
            <a:solidFill>
              <a:schemeClr val="dk2"/>
            </a:solidFill>
            <a:prstDash val="solid"/>
            <a:miter lim="800000"/>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Schedule 2</a:t>
            </a:r>
            <a:endParaRPr/>
          </a:p>
        </p:txBody>
      </p:sp>
      <p:pic>
        <p:nvPicPr>
          <p:cNvPr id="182" name="Google Shape;182;p28"/>
          <p:cNvPicPr preferRelativeResize="0">
            <a:picLocks noGrp="1"/>
          </p:cNvPicPr>
          <p:nvPr>
            <p:ph type="body" idx="1"/>
          </p:nvPr>
        </p:nvPicPr>
        <p:blipFill rotWithShape="1">
          <a:blip r:embed="rId3">
            <a:alphaModFix/>
          </a:blip>
          <a:srcRect l="20330" t="602" r="20783" b="903"/>
          <a:stretch/>
        </p:blipFill>
        <p:spPr>
          <a:xfrm>
            <a:off x="2317750" y="1754187"/>
            <a:ext cx="3883025" cy="4271962"/>
          </a:xfrm>
          <a:prstGeom prst="rect">
            <a:avLst/>
          </a:prstGeom>
          <a:noFill/>
          <a:ln w="38100" cap="flat" cmpd="dbl">
            <a:solidFill>
              <a:schemeClr val="dk2"/>
            </a:solidFill>
            <a:prstDash val="solid"/>
            <a:miter lim="524288"/>
            <a:headEnd type="none" w="sm" len="sm"/>
            <a:tailEnd type="none" w="sm" len="sm"/>
          </a:ln>
        </p:spPr>
      </p:pic>
      <p:sp>
        <p:nvSpPr>
          <p:cNvPr id="183" name="Google Shape;183;p28"/>
          <p:cNvSpPr txBox="1"/>
          <p:nvPr/>
        </p:nvSpPr>
        <p:spPr>
          <a:xfrm>
            <a:off x="741362" y="1089025"/>
            <a:ext cx="7880350" cy="396875"/>
          </a:xfrm>
          <a:prstGeom prst="rect">
            <a:avLst/>
          </a:prstGeom>
          <a:noFill/>
          <a:ln>
            <a:noFill/>
          </a:ln>
        </p:spPr>
        <p:txBody>
          <a:bodyPr spcFirstLastPara="1" wrap="square" lIns="91425" tIns="45700" rIns="91425" bIns="45700" anchor="t" anchorCtr="0">
            <a:spAutoFit/>
          </a:bodyPr>
          <a:lstStyle/>
          <a:p>
            <a:pPr marL="0" marR="0" lvl="0" indent="-127000" algn="l" rtl="0">
              <a:lnSpc>
                <a:spcPct val="100000"/>
              </a:lnSpc>
              <a:spcBef>
                <a:spcPts val="0"/>
              </a:spcBef>
              <a:spcAft>
                <a:spcPts val="0"/>
              </a:spcAft>
              <a:buClr>
                <a:schemeClr val="dk1"/>
              </a:buClr>
              <a:buSzPts val="2000"/>
              <a:buFont typeface="Helvetica Neue"/>
              <a:buChar char="•"/>
            </a:pPr>
            <a:r>
              <a:rPr lang="en-US" sz="2000" b="0" i="0" u="none">
                <a:solidFill>
                  <a:schemeClr val="dk1"/>
                </a:solidFill>
                <a:latin typeface="Helvetica Neue"/>
                <a:ea typeface="Helvetica Neue"/>
                <a:cs typeface="Helvetica Neue"/>
                <a:sym typeface="Helvetica Neue"/>
              </a:rPr>
              <a:t> A serial schedule where </a:t>
            </a:r>
            <a:r>
              <a:rPr lang="en-US" sz="2000" b="0" i="1" u="none">
                <a:solidFill>
                  <a:schemeClr val="dk1"/>
                </a:solidFill>
                <a:latin typeface="Helvetica Neue"/>
                <a:ea typeface="Helvetica Neue"/>
                <a:cs typeface="Helvetica Neue"/>
                <a:sym typeface="Helvetica Neue"/>
              </a:rPr>
              <a:t>T</a:t>
            </a:r>
            <a:r>
              <a:rPr lang="en-US" sz="2000" b="0" i="1" u="none" baseline="-25000">
                <a:solidFill>
                  <a:schemeClr val="dk1"/>
                </a:solidFill>
                <a:latin typeface="Helvetica Neue"/>
                <a:ea typeface="Helvetica Neue"/>
                <a:cs typeface="Helvetica Neue"/>
                <a:sym typeface="Helvetica Neue"/>
              </a:rPr>
              <a:t>2</a:t>
            </a:r>
            <a:r>
              <a:rPr lang="en-US" sz="2000" b="0" i="0" u="none">
                <a:solidFill>
                  <a:schemeClr val="dk1"/>
                </a:solidFill>
                <a:latin typeface="Helvetica Neue"/>
                <a:ea typeface="Helvetica Neue"/>
                <a:cs typeface="Helvetica Neue"/>
                <a:sym typeface="Helvetica Neue"/>
              </a:rPr>
              <a:t> is followed by </a:t>
            </a:r>
            <a:r>
              <a:rPr lang="en-US" sz="2000" b="0" i="1" u="none">
                <a:solidFill>
                  <a:schemeClr val="dk1"/>
                </a:solidFill>
                <a:latin typeface="Helvetica Neue"/>
                <a:ea typeface="Helvetica Neue"/>
                <a:cs typeface="Helvetica Neue"/>
                <a:sym typeface="Helvetica Neue"/>
              </a:rPr>
              <a:t>T</a:t>
            </a:r>
            <a:r>
              <a:rPr lang="en-US" sz="2000" b="0" i="0" u="none" baseline="-25000">
                <a:solidFill>
                  <a:schemeClr val="dk1"/>
                </a:solidFill>
                <a:latin typeface="Helvetica Neue"/>
                <a:ea typeface="Helvetica Neue"/>
                <a:cs typeface="Helvetica Neue"/>
                <a:sym typeface="Helvetica Neue"/>
              </a:rPr>
              <a:t>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Schedule 3</a:t>
            </a:r>
            <a:endParaRPr/>
          </a:p>
        </p:txBody>
      </p:sp>
      <p:sp>
        <p:nvSpPr>
          <p:cNvPr id="190" name="Google Shape;190;p29"/>
          <p:cNvSpPr txBox="1">
            <a:spLocks noGrp="1"/>
          </p:cNvSpPr>
          <p:nvPr>
            <p:ph type="body" idx="1"/>
          </p:nvPr>
        </p:nvSpPr>
        <p:spPr>
          <a:xfrm>
            <a:off x="914400" y="1106487"/>
            <a:ext cx="6765925" cy="10541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Let </a:t>
            </a:r>
            <a:r>
              <a:rPr lang="en-US" sz="1800" b="0" i="1" u="none">
                <a:solidFill>
                  <a:schemeClr val="dk1"/>
                </a:solidFill>
                <a:latin typeface="Helvetica Neue"/>
                <a:ea typeface="Helvetica Neue"/>
                <a:cs typeface="Helvetica Neue"/>
                <a:sym typeface="Helvetica Neue"/>
              </a:rPr>
              <a:t>T</a:t>
            </a:r>
            <a:r>
              <a:rPr lang="en-US" sz="1800" b="0" i="0" u="none" baseline="-25000">
                <a:solidFill>
                  <a:schemeClr val="dk1"/>
                </a:solidFill>
                <a:latin typeface="Helvetica Neue"/>
                <a:ea typeface="Helvetica Neue"/>
                <a:cs typeface="Helvetica Neue"/>
                <a:sym typeface="Helvetica Neue"/>
              </a:rPr>
              <a:t>1</a:t>
            </a:r>
            <a:r>
              <a:rPr lang="en-US" sz="1800" b="0" i="0" u="none">
                <a:solidFill>
                  <a:schemeClr val="dk1"/>
                </a:solidFill>
                <a:latin typeface="Helvetica Neue"/>
                <a:ea typeface="Helvetica Neue"/>
                <a:cs typeface="Helvetica Neue"/>
                <a:sym typeface="Helvetica Neue"/>
              </a:rPr>
              <a:t> and </a:t>
            </a:r>
            <a:r>
              <a:rPr lang="en-US" sz="1800" b="0" i="1" u="none">
                <a:solidFill>
                  <a:schemeClr val="dk1"/>
                </a:solidFill>
                <a:latin typeface="Helvetica Neue"/>
                <a:ea typeface="Helvetica Neue"/>
                <a:cs typeface="Helvetica Neue"/>
                <a:sym typeface="Helvetica Neue"/>
              </a:rPr>
              <a:t>T</a:t>
            </a:r>
            <a:r>
              <a:rPr lang="en-US" sz="1800" b="0"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be the transactions defined previously</a:t>
            </a:r>
            <a:r>
              <a:rPr lang="en-US" sz="1800" b="0" i="1" u="none">
                <a:solidFill>
                  <a:schemeClr val="dk1"/>
                </a:solidFill>
                <a:latin typeface="Helvetica Neue"/>
                <a:ea typeface="Helvetica Neue"/>
                <a:cs typeface="Helvetica Neue"/>
                <a:sym typeface="Helvetica Neue"/>
              </a:rPr>
              <a:t>.</a:t>
            </a:r>
            <a:r>
              <a:rPr lang="en-US" sz="1800" b="0" i="0" u="none">
                <a:solidFill>
                  <a:schemeClr val="dk1"/>
                </a:solidFill>
                <a:latin typeface="Helvetica Neue"/>
                <a:ea typeface="Helvetica Neue"/>
                <a:cs typeface="Helvetica Neue"/>
                <a:sym typeface="Helvetica Neue"/>
              </a:rPr>
              <a:t>  The following schedule is not a serial schedule, but it is </a:t>
            </a:r>
            <a:r>
              <a:rPr lang="en-US" sz="1800" b="0" i="1" u="none">
                <a:solidFill>
                  <a:schemeClr val="dk2"/>
                </a:solidFill>
                <a:latin typeface="Helvetica Neue"/>
                <a:ea typeface="Helvetica Neue"/>
                <a:cs typeface="Helvetica Neue"/>
                <a:sym typeface="Helvetica Neue"/>
              </a:rPr>
              <a:t>equivalent</a:t>
            </a:r>
            <a:r>
              <a:rPr lang="en-US" sz="1800" b="0" i="0" u="none">
                <a:solidFill>
                  <a:schemeClr val="dk1"/>
                </a:solidFill>
                <a:latin typeface="Helvetica Neue"/>
                <a:ea typeface="Helvetica Neue"/>
                <a:cs typeface="Helvetica Neue"/>
                <a:sym typeface="Helvetica Neue"/>
              </a:rPr>
              <a:t> to Schedule 1.</a:t>
            </a:r>
            <a:endParaRPr/>
          </a:p>
          <a:p>
            <a:pPr marL="342900" lvl="0" indent="-342900" algn="l" rtl="0">
              <a:lnSpc>
                <a:spcPct val="9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endParaRPr/>
          </a:p>
        </p:txBody>
      </p:sp>
      <p:sp>
        <p:nvSpPr>
          <p:cNvPr id="191" name="Google Shape;191;p29"/>
          <p:cNvSpPr txBox="1"/>
          <p:nvPr/>
        </p:nvSpPr>
        <p:spPr>
          <a:xfrm>
            <a:off x="1000125" y="6018212"/>
            <a:ext cx="6724650" cy="3905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In Schedules 1, 2 and 3, the sum A + B is preserved.</a:t>
            </a:r>
            <a:endParaRPr/>
          </a:p>
        </p:txBody>
      </p:sp>
      <p:pic>
        <p:nvPicPr>
          <p:cNvPr id="192" name="Google Shape;192;p29"/>
          <p:cNvPicPr preferRelativeResize="0"/>
          <p:nvPr/>
        </p:nvPicPr>
        <p:blipFill rotWithShape="1">
          <a:blip r:embed="rId3">
            <a:alphaModFix/>
          </a:blip>
          <a:srcRect l="21800" t="4266" r="23799" b="5331"/>
          <a:stretch/>
        </p:blipFill>
        <p:spPr>
          <a:xfrm>
            <a:off x="3259137" y="1900237"/>
            <a:ext cx="3146425" cy="3921125"/>
          </a:xfrm>
          <a:prstGeom prst="rect">
            <a:avLst/>
          </a:prstGeom>
          <a:noFill/>
          <a:ln w="38100" cap="flat" cmpd="dbl">
            <a:solidFill>
              <a:schemeClr val="dk2"/>
            </a:solidFill>
            <a:prstDash val="solid"/>
            <a:miter lim="800000"/>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Schedule 4</a:t>
            </a:r>
            <a:endParaRPr/>
          </a:p>
        </p:txBody>
      </p:sp>
      <p:sp>
        <p:nvSpPr>
          <p:cNvPr id="199" name="Google Shape;199;p30"/>
          <p:cNvSpPr txBox="1">
            <a:spLocks noGrp="1"/>
          </p:cNvSpPr>
          <p:nvPr>
            <p:ph type="body" idx="1"/>
          </p:nvPr>
        </p:nvSpPr>
        <p:spPr>
          <a:xfrm>
            <a:off x="914400" y="1106487"/>
            <a:ext cx="6724650" cy="11842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The following concurrent schedule does not preserve the value of (</a:t>
            </a:r>
            <a:r>
              <a:rPr lang="en-US" sz="1800" b="0" i="1" u="none">
                <a:solidFill>
                  <a:schemeClr val="dk1"/>
                </a:solidFill>
                <a:latin typeface="Helvetica Neue"/>
                <a:ea typeface="Helvetica Neue"/>
                <a:cs typeface="Helvetica Neue"/>
                <a:sym typeface="Helvetica Neue"/>
              </a:rPr>
              <a:t>A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B</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a:t>
            </a:r>
            <a:r>
              <a:rPr lang="en-US" sz="1800" b="0" i="0" u="none">
                <a:solidFill>
                  <a:schemeClr val="dk1"/>
                </a:solidFill>
                <a:latin typeface="Helvetica Neue"/>
                <a:ea typeface="Helvetica Neue"/>
                <a:cs typeface="Helvetica Neue"/>
                <a:sym typeface="Helvetica Neue"/>
              </a:rPr>
              <a:t>.			</a:t>
            </a:r>
            <a:endParaRPr/>
          </a:p>
        </p:txBody>
      </p:sp>
      <p:pic>
        <p:nvPicPr>
          <p:cNvPr id="200" name="Google Shape;200;p30"/>
          <p:cNvPicPr preferRelativeResize="0"/>
          <p:nvPr/>
        </p:nvPicPr>
        <p:blipFill rotWithShape="1">
          <a:blip r:embed="rId3">
            <a:alphaModFix/>
          </a:blip>
          <a:srcRect l="20291" t="531" r="20292" b="530"/>
          <a:stretch/>
        </p:blipFill>
        <p:spPr>
          <a:xfrm>
            <a:off x="2884487" y="1854200"/>
            <a:ext cx="3513137" cy="4387850"/>
          </a:xfrm>
          <a:prstGeom prst="rect">
            <a:avLst/>
          </a:prstGeom>
          <a:noFill/>
          <a:ln w="38100" cap="flat" cmpd="dbl">
            <a:solidFill>
              <a:schemeClr val="dk2"/>
            </a:solidFill>
            <a:prstDash val="solid"/>
            <a:miter lim="800000"/>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Serializability</a:t>
            </a:r>
            <a:endParaRPr/>
          </a:p>
        </p:txBody>
      </p:sp>
      <p:sp>
        <p:nvSpPr>
          <p:cNvPr id="207" name="Google Shape;207;p31"/>
          <p:cNvSpPr txBox="1">
            <a:spLocks noGrp="1"/>
          </p:cNvSpPr>
          <p:nvPr>
            <p:ph type="body" idx="1"/>
          </p:nvPr>
        </p:nvSpPr>
        <p:spPr>
          <a:xfrm>
            <a:off x="914400" y="1106487"/>
            <a:ext cx="7689850" cy="501173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1" i="0" u="none">
                <a:solidFill>
                  <a:schemeClr val="dk1"/>
                </a:solidFill>
                <a:latin typeface="Helvetica Neue"/>
                <a:ea typeface="Helvetica Neue"/>
                <a:cs typeface="Helvetica Neue"/>
                <a:sym typeface="Helvetica Neue"/>
              </a:rPr>
              <a:t>Basic Assumption</a:t>
            </a:r>
            <a:r>
              <a:rPr lang="en-US" sz="1800" b="0" i="0" u="none">
                <a:solidFill>
                  <a:schemeClr val="dk1"/>
                </a:solidFill>
                <a:latin typeface="Helvetica Neue"/>
                <a:ea typeface="Helvetica Neue"/>
                <a:cs typeface="Helvetica Neue"/>
                <a:sym typeface="Helvetica Neue"/>
              </a:rPr>
              <a:t> – Each transaction preserves database consistency.</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Thus serial execution of a set of transactions preserves database consistency.</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 (possibly concurrent) schedule is serializable if it is equivalent to a serial schedule.  Different forms of schedule equivalence give rise to the notions of:</a:t>
            </a:r>
            <a:endParaRPr/>
          </a:p>
          <a:p>
            <a:pPr marL="742950" lvl="1" indent="-285750" algn="l" rtl="0">
              <a:lnSpc>
                <a:spcPct val="100000"/>
              </a:lnSpc>
              <a:spcBef>
                <a:spcPts val="630"/>
              </a:spcBef>
              <a:spcAft>
                <a:spcPts val="0"/>
              </a:spcAft>
              <a:buSzPts val="1440"/>
              <a:buNone/>
            </a:pPr>
            <a:r>
              <a:rPr lang="en-US" sz="1800" b="0" i="0" u="none">
                <a:solidFill>
                  <a:schemeClr val="dk1"/>
                </a:solidFill>
                <a:latin typeface="Helvetica Neue"/>
                <a:ea typeface="Helvetica Neue"/>
                <a:cs typeface="Helvetica Neue"/>
                <a:sym typeface="Helvetica Neue"/>
              </a:rPr>
              <a:t>1.	</a:t>
            </a:r>
            <a:r>
              <a:rPr lang="en-US" sz="1800" b="1" i="0" u="none">
                <a:solidFill>
                  <a:schemeClr val="dk2"/>
                </a:solidFill>
                <a:latin typeface="Helvetica Neue"/>
                <a:ea typeface="Helvetica Neue"/>
                <a:cs typeface="Helvetica Neue"/>
                <a:sym typeface="Helvetica Neue"/>
              </a:rPr>
              <a:t>conflict serializability</a:t>
            </a:r>
            <a:endParaRPr/>
          </a:p>
          <a:p>
            <a:pPr marL="742950" lvl="1" indent="-285750" algn="l" rtl="0">
              <a:lnSpc>
                <a:spcPct val="100000"/>
              </a:lnSpc>
              <a:spcBef>
                <a:spcPts val="630"/>
              </a:spcBef>
              <a:spcAft>
                <a:spcPts val="0"/>
              </a:spcAft>
              <a:buSzPts val="1440"/>
              <a:buNone/>
            </a:pPr>
            <a:r>
              <a:rPr lang="en-US" sz="1800" b="0" i="0" u="none">
                <a:solidFill>
                  <a:schemeClr val="dk1"/>
                </a:solidFill>
                <a:latin typeface="Helvetica Neue"/>
                <a:ea typeface="Helvetica Neue"/>
                <a:cs typeface="Helvetica Neue"/>
                <a:sym typeface="Helvetica Neue"/>
              </a:rPr>
              <a:t>2.	</a:t>
            </a:r>
            <a:r>
              <a:rPr lang="en-US" sz="1800" b="1" i="0" u="none">
                <a:solidFill>
                  <a:schemeClr val="dk2"/>
                </a:solidFill>
                <a:latin typeface="Helvetica Neue"/>
                <a:ea typeface="Helvetica Neue"/>
                <a:cs typeface="Helvetica Neue"/>
                <a:sym typeface="Helvetica Neue"/>
              </a:rPr>
              <a:t>view serializability</a:t>
            </a:r>
            <a:endParaRPr/>
          </a:p>
          <a:p>
            <a:pPr marL="342900" lvl="0" indent="-342900" algn="l" rtl="0">
              <a:lnSpc>
                <a:spcPct val="100000"/>
              </a:lnSpc>
              <a:spcBef>
                <a:spcPts val="630"/>
              </a:spcBef>
              <a:spcAft>
                <a:spcPts val="0"/>
              </a:spcAft>
              <a:buClr>
                <a:schemeClr val="dk2"/>
              </a:buClr>
              <a:buSzPts val="1620"/>
              <a:buFont typeface="Arial"/>
              <a:buChar char="●"/>
            </a:pPr>
            <a:r>
              <a:rPr lang="en-US" sz="1800" b="0" i="1" u="none">
                <a:solidFill>
                  <a:schemeClr val="dk1"/>
                </a:solidFill>
                <a:latin typeface="Helvetica Neue"/>
                <a:ea typeface="Helvetica Neue"/>
                <a:cs typeface="Helvetica Neue"/>
                <a:sym typeface="Helvetica Neue"/>
              </a:rPr>
              <a:t>Simplified view of transactions</a:t>
            </a:r>
            <a:endParaRPr/>
          </a:p>
          <a:p>
            <a:pPr marL="742950" lvl="1" indent="-285750" algn="l" rtl="0">
              <a:lnSpc>
                <a:spcPct val="100000"/>
              </a:lnSpc>
              <a:spcBef>
                <a:spcPts val="630"/>
              </a:spcBef>
              <a:spcAft>
                <a:spcPts val="0"/>
              </a:spcAft>
              <a:buClr>
                <a:schemeClr val="hlink"/>
              </a:buClr>
              <a:buSzPts val="1440"/>
              <a:buFont typeface="Arial"/>
              <a:buChar char="●"/>
            </a:pPr>
            <a:r>
              <a:rPr lang="en-US" sz="1800" b="0" i="0" u="none">
                <a:solidFill>
                  <a:schemeClr val="dk1"/>
                </a:solidFill>
                <a:latin typeface="Helvetica Neue"/>
                <a:ea typeface="Helvetica Neue"/>
                <a:cs typeface="Helvetica Neue"/>
                <a:sym typeface="Helvetica Neue"/>
              </a:rPr>
              <a:t>We ignore operations other than </a:t>
            </a:r>
            <a:r>
              <a:rPr lang="en-US" sz="1800" b="1" i="0" u="none">
                <a:solidFill>
                  <a:schemeClr val="dk1"/>
                </a:solidFill>
                <a:latin typeface="Helvetica Neue"/>
                <a:ea typeface="Helvetica Neue"/>
                <a:cs typeface="Helvetica Neue"/>
                <a:sym typeface="Helvetica Neue"/>
              </a:rPr>
              <a:t>read</a:t>
            </a:r>
            <a:r>
              <a:rPr lang="en-US" sz="1800" b="0" i="0" u="none">
                <a:solidFill>
                  <a:schemeClr val="dk1"/>
                </a:solidFill>
                <a:latin typeface="Helvetica Neue"/>
                <a:ea typeface="Helvetica Neue"/>
                <a:cs typeface="Helvetica Neue"/>
                <a:sym typeface="Helvetica Neue"/>
              </a:rPr>
              <a:t> and </a:t>
            </a:r>
            <a:r>
              <a:rPr lang="en-US" sz="1800" b="1" i="0" u="none">
                <a:solidFill>
                  <a:schemeClr val="dk1"/>
                </a:solidFill>
                <a:latin typeface="Helvetica Neue"/>
                <a:ea typeface="Helvetica Neue"/>
                <a:cs typeface="Helvetica Neue"/>
                <a:sym typeface="Helvetica Neue"/>
              </a:rPr>
              <a:t>write</a:t>
            </a:r>
            <a:r>
              <a:rPr lang="en-US" sz="1800" b="0" i="0" u="none">
                <a:solidFill>
                  <a:schemeClr val="dk1"/>
                </a:solidFill>
                <a:latin typeface="Helvetica Neue"/>
                <a:ea typeface="Helvetica Neue"/>
                <a:cs typeface="Helvetica Neue"/>
                <a:sym typeface="Helvetica Neue"/>
              </a:rPr>
              <a:t> instructions</a:t>
            </a:r>
            <a:endParaRPr/>
          </a:p>
          <a:p>
            <a:pPr marL="742950" lvl="1" indent="-285750" algn="l" rtl="0">
              <a:lnSpc>
                <a:spcPct val="100000"/>
              </a:lnSpc>
              <a:spcBef>
                <a:spcPts val="630"/>
              </a:spcBef>
              <a:spcAft>
                <a:spcPts val="0"/>
              </a:spcAft>
              <a:buClr>
                <a:schemeClr val="hlink"/>
              </a:buClr>
              <a:buSzPts val="1440"/>
              <a:buFont typeface="Arial"/>
              <a:buChar char="●"/>
            </a:pPr>
            <a:r>
              <a:rPr lang="en-US" sz="1800" b="0" i="0" u="none">
                <a:solidFill>
                  <a:schemeClr val="dk1"/>
                </a:solidFill>
                <a:latin typeface="Helvetica Neue"/>
                <a:ea typeface="Helvetica Neue"/>
                <a:cs typeface="Helvetica Neue"/>
                <a:sym typeface="Helvetica Neue"/>
              </a:rPr>
              <a:t>We assume that transactions may perform arbitrary computations on data in local buffers in between reads and writes.  </a:t>
            </a:r>
            <a:endParaRPr/>
          </a:p>
          <a:p>
            <a:pPr marL="742950" lvl="1" indent="-285750" algn="l" rtl="0">
              <a:lnSpc>
                <a:spcPct val="100000"/>
              </a:lnSpc>
              <a:spcBef>
                <a:spcPts val="630"/>
              </a:spcBef>
              <a:spcAft>
                <a:spcPts val="0"/>
              </a:spcAft>
              <a:buClr>
                <a:schemeClr val="hlink"/>
              </a:buClr>
              <a:buSzPts val="1440"/>
              <a:buFont typeface="Arial"/>
              <a:buChar char="●"/>
            </a:pPr>
            <a:r>
              <a:rPr lang="en-US" sz="1800" b="0" i="0" u="none">
                <a:solidFill>
                  <a:schemeClr val="dk1"/>
                </a:solidFill>
                <a:latin typeface="Helvetica Neue"/>
                <a:ea typeface="Helvetica Neue"/>
                <a:cs typeface="Helvetica Neue"/>
                <a:sym typeface="Helvetica Neue"/>
              </a:rPr>
              <a:t>Our simplified schedules consist of only </a:t>
            </a:r>
            <a:r>
              <a:rPr lang="en-US" sz="1800" b="1" i="0" u="none">
                <a:solidFill>
                  <a:schemeClr val="dk1"/>
                </a:solidFill>
                <a:latin typeface="Helvetica Neue"/>
                <a:ea typeface="Helvetica Neue"/>
                <a:cs typeface="Helvetica Neue"/>
                <a:sym typeface="Helvetica Neue"/>
              </a:rPr>
              <a:t>read</a:t>
            </a:r>
            <a:r>
              <a:rPr lang="en-US" sz="1800" b="0" i="0" u="none">
                <a:solidFill>
                  <a:schemeClr val="dk1"/>
                </a:solidFill>
                <a:latin typeface="Helvetica Neue"/>
                <a:ea typeface="Helvetica Neue"/>
                <a:cs typeface="Helvetica Neue"/>
                <a:sym typeface="Helvetica Neue"/>
              </a:rPr>
              <a:t> and </a:t>
            </a:r>
            <a:r>
              <a:rPr lang="en-US" sz="1800" b="1" i="0" u="none">
                <a:solidFill>
                  <a:schemeClr val="dk1"/>
                </a:solidFill>
                <a:latin typeface="Helvetica Neue"/>
                <a:ea typeface="Helvetica Neue"/>
                <a:cs typeface="Helvetica Neue"/>
                <a:sym typeface="Helvetica Neue"/>
              </a:rPr>
              <a:t>write </a:t>
            </a:r>
            <a:r>
              <a:rPr lang="en-US" sz="1800" b="0" i="0" u="none">
                <a:solidFill>
                  <a:schemeClr val="dk1"/>
                </a:solidFill>
                <a:latin typeface="Helvetica Neue"/>
                <a:ea typeface="Helvetica Neue"/>
                <a:cs typeface="Helvetica Neue"/>
                <a:sym typeface="Helvetica Neue"/>
              </a:rPr>
              <a:t>instructions.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Conflicting Instructions </a:t>
            </a:r>
            <a:endParaRPr/>
          </a:p>
        </p:txBody>
      </p:sp>
      <p:sp>
        <p:nvSpPr>
          <p:cNvPr id="214" name="Google Shape;214;p32"/>
          <p:cNvSpPr txBox="1">
            <a:spLocks noGrp="1"/>
          </p:cNvSpPr>
          <p:nvPr>
            <p:ph type="body" idx="1"/>
          </p:nvPr>
        </p:nvSpPr>
        <p:spPr>
          <a:xfrm>
            <a:off x="914400" y="1106487"/>
            <a:ext cx="7659687" cy="509111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Instructions </a:t>
            </a:r>
            <a:r>
              <a:rPr lang="en-US" sz="1800" b="0" i="1" u="none">
                <a:solidFill>
                  <a:schemeClr val="dk1"/>
                </a:solidFill>
                <a:latin typeface="Helvetica Neue"/>
                <a:ea typeface="Helvetica Neue"/>
                <a:cs typeface="Helvetica Neue"/>
                <a:sym typeface="Helvetica Neue"/>
              </a:rPr>
              <a:t>l</a:t>
            </a:r>
            <a:r>
              <a:rPr lang="en-US" sz="1800" b="0"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and </a:t>
            </a:r>
            <a:r>
              <a:rPr lang="en-US" sz="1800" b="0" i="1" u="none">
                <a:solidFill>
                  <a:schemeClr val="dk1"/>
                </a:solidFill>
                <a:latin typeface="Helvetica Neue"/>
                <a:ea typeface="Helvetica Neue"/>
                <a:cs typeface="Helvetica Neue"/>
                <a:sym typeface="Helvetica Neue"/>
              </a:rPr>
              <a:t>l</a:t>
            </a:r>
            <a:r>
              <a:rPr lang="en-US" sz="1800" b="0" i="1" u="none" baseline="-25000">
                <a:solidFill>
                  <a:schemeClr val="dk1"/>
                </a:solidFill>
                <a:latin typeface="Helvetica Neue"/>
                <a:ea typeface="Helvetica Neue"/>
                <a:cs typeface="Helvetica Neue"/>
                <a:sym typeface="Helvetica Neue"/>
              </a:rPr>
              <a:t>j</a:t>
            </a:r>
            <a:r>
              <a:rPr lang="en-US" sz="1800" b="0" i="0" u="none">
                <a:solidFill>
                  <a:schemeClr val="dk1"/>
                </a:solidFill>
                <a:latin typeface="Helvetica Neue"/>
                <a:ea typeface="Helvetica Neue"/>
                <a:cs typeface="Helvetica Neue"/>
                <a:sym typeface="Helvetica Neue"/>
              </a:rPr>
              <a:t> of transactions </a:t>
            </a:r>
            <a:r>
              <a:rPr lang="en-US" sz="1800" b="0" i="1" u="none">
                <a:solidFill>
                  <a:schemeClr val="dk1"/>
                </a:solidFill>
                <a:latin typeface="Helvetica Neue"/>
                <a:ea typeface="Helvetica Neue"/>
                <a:cs typeface="Helvetica Neue"/>
                <a:sym typeface="Helvetica Neue"/>
              </a:rPr>
              <a:t>T</a:t>
            </a:r>
            <a:r>
              <a:rPr lang="en-US" sz="1800" b="0"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and </a:t>
            </a:r>
            <a:r>
              <a:rPr lang="en-US" sz="1800" b="0" i="1" u="none">
                <a:solidFill>
                  <a:schemeClr val="dk1"/>
                </a:solidFill>
                <a:latin typeface="Helvetica Neue"/>
                <a:ea typeface="Helvetica Neue"/>
                <a:cs typeface="Helvetica Neue"/>
                <a:sym typeface="Helvetica Neue"/>
              </a:rPr>
              <a:t>T</a:t>
            </a:r>
            <a:r>
              <a:rPr lang="en-US" sz="1800" b="0" i="1" u="none" baseline="-25000">
                <a:solidFill>
                  <a:schemeClr val="dk1"/>
                </a:solidFill>
                <a:latin typeface="Helvetica Neue"/>
                <a:ea typeface="Helvetica Neue"/>
                <a:cs typeface="Helvetica Neue"/>
                <a:sym typeface="Helvetica Neue"/>
              </a:rPr>
              <a:t>j</a:t>
            </a:r>
            <a:r>
              <a:rPr lang="en-US" sz="1800" b="0" i="0" u="none">
                <a:solidFill>
                  <a:schemeClr val="dk1"/>
                </a:solidFill>
                <a:latin typeface="Helvetica Neue"/>
                <a:ea typeface="Helvetica Neue"/>
                <a:cs typeface="Helvetica Neue"/>
                <a:sym typeface="Helvetica Neue"/>
              </a:rPr>
              <a:t> respectively, </a:t>
            </a:r>
            <a:r>
              <a:rPr lang="en-US" sz="1800" b="1" i="0" u="none">
                <a:solidFill>
                  <a:schemeClr val="dk2"/>
                </a:solidFill>
                <a:latin typeface="Helvetica Neue"/>
                <a:ea typeface="Helvetica Neue"/>
                <a:cs typeface="Helvetica Neue"/>
                <a:sym typeface="Helvetica Neue"/>
              </a:rPr>
              <a:t>conflict</a:t>
            </a:r>
            <a:r>
              <a:rPr lang="en-US" sz="1800" b="0" i="0" u="none">
                <a:solidFill>
                  <a:schemeClr val="dk1"/>
                </a:solidFill>
                <a:latin typeface="Helvetica Neue"/>
                <a:ea typeface="Helvetica Neue"/>
                <a:cs typeface="Helvetica Neue"/>
                <a:sym typeface="Helvetica Neue"/>
              </a:rPr>
              <a:t> if and only if there exists some item </a:t>
            </a:r>
            <a:r>
              <a:rPr lang="en-US" sz="1800" b="0" i="1" u="none">
                <a:solidFill>
                  <a:schemeClr val="dk1"/>
                </a:solidFill>
                <a:latin typeface="Helvetica Neue"/>
                <a:ea typeface="Helvetica Neue"/>
                <a:cs typeface="Helvetica Neue"/>
                <a:sym typeface="Helvetica Neue"/>
              </a:rPr>
              <a:t>Q</a:t>
            </a:r>
            <a:r>
              <a:rPr lang="en-US" sz="1800" b="0" i="0" u="none">
                <a:solidFill>
                  <a:schemeClr val="dk1"/>
                </a:solidFill>
                <a:latin typeface="Helvetica Neue"/>
                <a:ea typeface="Helvetica Neue"/>
                <a:cs typeface="Helvetica Neue"/>
                <a:sym typeface="Helvetica Neue"/>
              </a:rPr>
              <a:t> accessed by both </a:t>
            </a:r>
            <a:r>
              <a:rPr lang="en-US" sz="1800" b="0" i="1" u="none">
                <a:solidFill>
                  <a:schemeClr val="dk1"/>
                </a:solidFill>
                <a:latin typeface="Helvetica Neue"/>
                <a:ea typeface="Helvetica Neue"/>
                <a:cs typeface="Helvetica Neue"/>
                <a:sym typeface="Helvetica Neue"/>
              </a:rPr>
              <a:t>l</a:t>
            </a:r>
            <a:r>
              <a:rPr lang="en-US" sz="1800" b="0"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and </a:t>
            </a:r>
            <a:r>
              <a:rPr lang="en-US" sz="1800" b="0" i="1" u="none">
                <a:solidFill>
                  <a:schemeClr val="dk1"/>
                </a:solidFill>
                <a:latin typeface="Helvetica Neue"/>
                <a:ea typeface="Helvetica Neue"/>
                <a:cs typeface="Helvetica Neue"/>
                <a:sym typeface="Helvetica Neue"/>
              </a:rPr>
              <a:t>l</a:t>
            </a:r>
            <a:r>
              <a:rPr lang="en-US" sz="1800" b="0" i="1" u="none" baseline="-25000">
                <a:solidFill>
                  <a:schemeClr val="dk1"/>
                </a:solidFill>
                <a:latin typeface="Helvetica Neue"/>
                <a:ea typeface="Helvetica Neue"/>
                <a:cs typeface="Helvetica Neue"/>
                <a:sym typeface="Helvetica Neue"/>
              </a:rPr>
              <a:t>j</a:t>
            </a:r>
            <a:r>
              <a:rPr lang="en-US" sz="1800" b="0" i="0" u="none">
                <a:solidFill>
                  <a:schemeClr val="dk1"/>
                </a:solidFill>
                <a:latin typeface="Helvetica Neue"/>
                <a:ea typeface="Helvetica Neue"/>
                <a:cs typeface="Helvetica Neue"/>
                <a:sym typeface="Helvetica Neue"/>
              </a:rPr>
              <a:t>, and at least one of these instructions wrote </a:t>
            </a:r>
            <a:r>
              <a:rPr lang="en-US" sz="1800" b="0" i="1" u="none">
                <a:solidFill>
                  <a:schemeClr val="dk1"/>
                </a:solidFill>
                <a:latin typeface="Helvetica Neue"/>
                <a:ea typeface="Helvetica Neue"/>
                <a:cs typeface="Helvetica Neue"/>
                <a:sym typeface="Helvetica Neue"/>
              </a:rPr>
              <a:t>Q.</a:t>
            </a: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1. </a:t>
            </a:r>
            <a:r>
              <a:rPr lang="en-US" sz="1800" b="0" i="1" u="none">
                <a:solidFill>
                  <a:schemeClr val="dk1"/>
                </a:solidFill>
                <a:latin typeface="Helvetica Neue"/>
                <a:ea typeface="Helvetica Neue"/>
                <a:cs typeface="Helvetica Neue"/>
                <a:sym typeface="Helvetica Neue"/>
              </a:rPr>
              <a:t>l</a:t>
            </a:r>
            <a:r>
              <a:rPr lang="en-US" sz="1800" b="0"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 </a:t>
            </a:r>
            <a:r>
              <a:rPr lang="en-US" sz="1800" b="1" i="0" u="none">
                <a:solidFill>
                  <a:schemeClr val="dk1"/>
                </a:solidFill>
                <a:latin typeface="Helvetica Neue"/>
                <a:ea typeface="Helvetica Neue"/>
                <a:cs typeface="Helvetica Neue"/>
                <a:sym typeface="Helvetica Neue"/>
              </a:rPr>
              <a:t>read</a:t>
            </a: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Q), l</a:t>
            </a:r>
            <a:r>
              <a:rPr lang="en-US" sz="1800" b="0" i="1" u="none" baseline="-25000">
                <a:solidFill>
                  <a:schemeClr val="dk1"/>
                </a:solidFill>
                <a:latin typeface="Helvetica Neue"/>
                <a:ea typeface="Helvetica Neue"/>
                <a:cs typeface="Helvetica Neue"/>
                <a:sym typeface="Helvetica Neue"/>
              </a:rPr>
              <a:t>j</a:t>
            </a:r>
            <a:r>
              <a:rPr lang="en-US" sz="1800" b="0" i="1" u="none">
                <a:solidFill>
                  <a:schemeClr val="dk1"/>
                </a:solidFill>
                <a:latin typeface="Helvetica Neue"/>
                <a:ea typeface="Helvetica Neue"/>
                <a:cs typeface="Helvetica Neue"/>
                <a:sym typeface="Helvetica Neue"/>
              </a:rPr>
              <a:t> = </a:t>
            </a:r>
            <a:r>
              <a:rPr lang="en-US" sz="1800" b="1" i="0" u="none">
                <a:solidFill>
                  <a:schemeClr val="dk1"/>
                </a:solidFill>
                <a:latin typeface="Helvetica Neue"/>
                <a:ea typeface="Helvetica Neue"/>
                <a:cs typeface="Helvetica Neue"/>
                <a:sym typeface="Helvetica Neue"/>
              </a:rPr>
              <a:t>read</a:t>
            </a: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Q</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l</a:t>
            </a:r>
            <a:r>
              <a:rPr lang="en-US" sz="1800" b="0"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and </a:t>
            </a:r>
            <a:r>
              <a:rPr lang="en-US" sz="1800" b="0" i="1" u="none">
                <a:solidFill>
                  <a:schemeClr val="dk1"/>
                </a:solidFill>
                <a:latin typeface="Helvetica Neue"/>
                <a:ea typeface="Helvetica Neue"/>
                <a:cs typeface="Helvetica Neue"/>
                <a:sym typeface="Helvetica Neue"/>
              </a:rPr>
              <a:t>l</a:t>
            </a:r>
            <a:r>
              <a:rPr lang="en-US" sz="1800" b="0" i="1" u="none" baseline="-25000">
                <a:solidFill>
                  <a:schemeClr val="dk1"/>
                </a:solidFill>
                <a:latin typeface="Helvetica Neue"/>
                <a:ea typeface="Helvetica Neue"/>
                <a:cs typeface="Helvetica Neue"/>
                <a:sym typeface="Helvetica Neue"/>
              </a:rPr>
              <a:t>j</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don’t conflict.</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2. </a:t>
            </a:r>
            <a:r>
              <a:rPr lang="en-US" sz="1800" b="0" i="1" u="none">
                <a:solidFill>
                  <a:schemeClr val="dk1"/>
                </a:solidFill>
                <a:latin typeface="Helvetica Neue"/>
                <a:ea typeface="Helvetica Neue"/>
                <a:cs typeface="Helvetica Neue"/>
                <a:sym typeface="Helvetica Neue"/>
              </a:rPr>
              <a:t>l</a:t>
            </a:r>
            <a:r>
              <a:rPr lang="en-US" sz="1800" b="0"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 </a:t>
            </a:r>
            <a:r>
              <a:rPr lang="en-US" sz="1800" b="1" i="0" u="none">
                <a:solidFill>
                  <a:schemeClr val="dk1"/>
                </a:solidFill>
                <a:latin typeface="Helvetica Neue"/>
                <a:ea typeface="Helvetica Neue"/>
                <a:cs typeface="Helvetica Neue"/>
                <a:sym typeface="Helvetica Neue"/>
              </a:rPr>
              <a:t>read</a:t>
            </a: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Q),  l</a:t>
            </a:r>
            <a:r>
              <a:rPr lang="en-US" sz="1800" b="0" i="1" u="none" baseline="-25000">
                <a:solidFill>
                  <a:schemeClr val="dk1"/>
                </a:solidFill>
                <a:latin typeface="Helvetica Neue"/>
                <a:ea typeface="Helvetica Neue"/>
                <a:cs typeface="Helvetica Neue"/>
                <a:sym typeface="Helvetica Neue"/>
              </a:rPr>
              <a:t>j</a:t>
            </a:r>
            <a:r>
              <a:rPr lang="en-US" sz="1800" b="0" i="1" u="none">
                <a:solidFill>
                  <a:schemeClr val="dk1"/>
                </a:solidFill>
                <a:latin typeface="Helvetica Neue"/>
                <a:ea typeface="Helvetica Neue"/>
                <a:cs typeface="Helvetica Neue"/>
                <a:sym typeface="Helvetica Neue"/>
              </a:rPr>
              <a:t> = </a:t>
            </a:r>
            <a:r>
              <a:rPr lang="en-US" sz="1800" b="1" i="0" u="none">
                <a:solidFill>
                  <a:schemeClr val="dk1"/>
                </a:solidFill>
                <a:latin typeface="Helvetica Neue"/>
                <a:ea typeface="Helvetica Neue"/>
                <a:cs typeface="Helvetica Neue"/>
                <a:sym typeface="Helvetica Neue"/>
              </a:rPr>
              <a:t>write</a:t>
            </a: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Q</a:t>
            </a:r>
            <a:r>
              <a:rPr lang="en-US" sz="1800" b="0" i="0" u="none">
                <a:solidFill>
                  <a:schemeClr val="dk1"/>
                </a:solidFill>
                <a:latin typeface="Helvetica Neue"/>
                <a:ea typeface="Helvetica Neue"/>
                <a:cs typeface="Helvetica Neue"/>
                <a:sym typeface="Helvetica Neue"/>
              </a:rPr>
              <a:t>).  They conflict.</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3. </a:t>
            </a:r>
            <a:r>
              <a:rPr lang="en-US" sz="1800" b="0" i="1" u="none">
                <a:solidFill>
                  <a:schemeClr val="dk1"/>
                </a:solidFill>
                <a:latin typeface="Helvetica Neue"/>
                <a:ea typeface="Helvetica Neue"/>
                <a:cs typeface="Helvetica Neue"/>
                <a:sym typeface="Helvetica Neue"/>
              </a:rPr>
              <a:t>l</a:t>
            </a:r>
            <a:r>
              <a:rPr lang="en-US" sz="1800" b="0"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 </a:t>
            </a:r>
            <a:r>
              <a:rPr lang="en-US" sz="1800" b="1" i="0" u="none">
                <a:solidFill>
                  <a:schemeClr val="dk1"/>
                </a:solidFill>
                <a:latin typeface="Helvetica Neue"/>
                <a:ea typeface="Helvetica Neue"/>
                <a:cs typeface="Helvetica Neue"/>
                <a:sym typeface="Helvetica Neue"/>
              </a:rPr>
              <a:t>write</a:t>
            </a: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Q), l</a:t>
            </a:r>
            <a:r>
              <a:rPr lang="en-US" sz="1800" b="0" i="1" u="none" baseline="-25000">
                <a:solidFill>
                  <a:schemeClr val="dk1"/>
                </a:solidFill>
                <a:latin typeface="Helvetica Neue"/>
                <a:ea typeface="Helvetica Neue"/>
                <a:cs typeface="Helvetica Neue"/>
                <a:sym typeface="Helvetica Neue"/>
              </a:rPr>
              <a:t>j</a:t>
            </a:r>
            <a:r>
              <a:rPr lang="en-US" sz="1800" b="0" i="1" u="none">
                <a:solidFill>
                  <a:schemeClr val="dk1"/>
                </a:solidFill>
                <a:latin typeface="Helvetica Neue"/>
                <a:ea typeface="Helvetica Neue"/>
                <a:cs typeface="Helvetica Neue"/>
                <a:sym typeface="Helvetica Neue"/>
              </a:rPr>
              <a:t> = </a:t>
            </a:r>
            <a:r>
              <a:rPr lang="en-US" sz="1800" b="1" i="0" u="none">
                <a:solidFill>
                  <a:schemeClr val="dk1"/>
                </a:solidFill>
                <a:latin typeface="Helvetica Neue"/>
                <a:ea typeface="Helvetica Neue"/>
                <a:cs typeface="Helvetica Neue"/>
                <a:sym typeface="Helvetica Neue"/>
              </a:rPr>
              <a:t>read</a:t>
            </a: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Q</a:t>
            </a:r>
            <a:r>
              <a:rPr lang="en-US" sz="1800" b="0" i="0" u="none">
                <a:solidFill>
                  <a:schemeClr val="dk1"/>
                </a:solidFill>
                <a:latin typeface="Helvetica Neue"/>
                <a:ea typeface="Helvetica Neue"/>
                <a:cs typeface="Helvetica Neue"/>
                <a:sym typeface="Helvetica Neue"/>
              </a:rPr>
              <a:t>).   They conflict</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4. </a:t>
            </a:r>
            <a:r>
              <a:rPr lang="en-US" sz="1800" b="0" i="1" u="none">
                <a:solidFill>
                  <a:schemeClr val="dk1"/>
                </a:solidFill>
                <a:latin typeface="Helvetica Neue"/>
                <a:ea typeface="Helvetica Neue"/>
                <a:cs typeface="Helvetica Neue"/>
                <a:sym typeface="Helvetica Neue"/>
              </a:rPr>
              <a:t>l</a:t>
            </a:r>
            <a:r>
              <a:rPr lang="en-US" sz="1800" b="0"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 </a:t>
            </a:r>
            <a:r>
              <a:rPr lang="en-US" sz="1800" b="1" i="0" u="none">
                <a:solidFill>
                  <a:schemeClr val="dk1"/>
                </a:solidFill>
                <a:latin typeface="Helvetica Neue"/>
                <a:ea typeface="Helvetica Neue"/>
                <a:cs typeface="Helvetica Neue"/>
                <a:sym typeface="Helvetica Neue"/>
              </a:rPr>
              <a:t>write</a:t>
            </a: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Q), l</a:t>
            </a:r>
            <a:r>
              <a:rPr lang="en-US" sz="1800" b="0" i="1" u="none" baseline="-25000">
                <a:solidFill>
                  <a:schemeClr val="dk1"/>
                </a:solidFill>
                <a:latin typeface="Helvetica Neue"/>
                <a:ea typeface="Helvetica Neue"/>
                <a:cs typeface="Helvetica Neue"/>
                <a:sym typeface="Helvetica Neue"/>
              </a:rPr>
              <a:t>j</a:t>
            </a:r>
            <a:r>
              <a:rPr lang="en-US" sz="1800" b="0" i="1" u="none">
                <a:solidFill>
                  <a:schemeClr val="dk1"/>
                </a:solidFill>
                <a:latin typeface="Helvetica Neue"/>
                <a:ea typeface="Helvetica Neue"/>
                <a:cs typeface="Helvetica Neue"/>
                <a:sym typeface="Helvetica Neue"/>
              </a:rPr>
              <a:t> = </a:t>
            </a:r>
            <a:r>
              <a:rPr lang="en-US" sz="1800" b="1" i="0" u="none">
                <a:solidFill>
                  <a:schemeClr val="dk1"/>
                </a:solidFill>
                <a:latin typeface="Helvetica Neue"/>
                <a:ea typeface="Helvetica Neue"/>
                <a:cs typeface="Helvetica Neue"/>
                <a:sym typeface="Helvetica Neue"/>
              </a:rPr>
              <a:t>write</a:t>
            </a: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Q</a:t>
            </a:r>
            <a:r>
              <a:rPr lang="en-US" sz="1800" b="0" i="0" u="none">
                <a:solidFill>
                  <a:schemeClr val="dk1"/>
                </a:solidFill>
                <a:latin typeface="Helvetica Neue"/>
                <a:ea typeface="Helvetica Neue"/>
                <a:cs typeface="Helvetica Neue"/>
                <a:sym typeface="Helvetica Neue"/>
              </a:rPr>
              <a:t>).  They conflict</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Intuitively, a conflict between </a:t>
            </a:r>
            <a:r>
              <a:rPr lang="en-US" sz="1800" b="0" i="1" u="none">
                <a:solidFill>
                  <a:schemeClr val="dk1"/>
                </a:solidFill>
                <a:latin typeface="Helvetica Neue"/>
                <a:ea typeface="Helvetica Neue"/>
                <a:cs typeface="Helvetica Neue"/>
                <a:sym typeface="Helvetica Neue"/>
              </a:rPr>
              <a:t>l</a:t>
            </a:r>
            <a:r>
              <a:rPr lang="en-US" sz="1800" b="0" i="1" u="none" baseline="-25000">
                <a:solidFill>
                  <a:schemeClr val="dk1"/>
                </a:solidFill>
                <a:latin typeface="Helvetica Neue"/>
                <a:ea typeface="Helvetica Neue"/>
                <a:cs typeface="Helvetica Neue"/>
                <a:sym typeface="Helvetica Neue"/>
              </a:rPr>
              <a:t>i</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and </a:t>
            </a:r>
            <a:r>
              <a:rPr lang="en-US" sz="1800" b="0" i="1" u="none">
                <a:solidFill>
                  <a:schemeClr val="dk1"/>
                </a:solidFill>
                <a:latin typeface="Helvetica Neue"/>
                <a:ea typeface="Helvetica Neue"/>
                <a:cs typeface="Helvetica Neue"/>
                <a:sym typeface="Helvetica Neue"/>
              </a:rPr>
              <a:t>l</a:t>
            </a:r>
            <a:r>
              <a:rPr lang="en-US" sz="1800" b="0" i="1" u="none" baseline="-25000">
                <a:solidFill>
                  <a:schemeClr val="dk1"/>
                </a:solidFill>
                <a:latin typeface="Helvetica Neue"/>
                <a:ea typeface="Helvetica Neue"/>
                <a:cs typeface="Helvetica Neue"/>
                <a:sym typeface="Helvetica Neue"/>
              </a:rPr>
              <a:t>j</a:t>
            </a:r>
            <a:r>
              <a:rPr lang="en-US" sz="1800" b="0" i="0" u="none">
                <a:solidFill>
                  <a:schemeClr val="dk1"/>
                </a:solidFill>
                <a:latin typeface="Helvetica Neue"/>
                <a:ea typeface="Helvetica Neue"/>
                <a:cs typeface="Helvetica Neue"/>
                <a:sym typeface="Helvetica Neue"/>
              </a:rPr>
              <a:t> forces a (logical) temporal order between them.  </a:t>
            </a:r>
            <a:endParaRPr/>
          </a:p>
          <a:p>
            <a:pPr marL="742950" lvl="1" indent="-285750" algn="l" rtl="0">
              <a:lnSpc>
                <a:spcPct val="100000"/>
              </a:lnSpc>
              <a:spcBef>
                <a:spcPts val="630"/>
              </a:spcBef>
              <a:spcAft>
                <a:spcPts val="0"/>
              </a:spcAft>
              <a:buClr>
                <a:schemeClr val="hlink"/>
              </a:buClr>
              <a:buSzPts val="1440"/>
              <a:buFont typeface="Arial"/>
              <a:buChar char="●"/>
            </a:pPr>
            <a:r>
              <a:rPr lang="en-US" sz="1800" b="0" i="0" u="none">
                <a:solidFill>
                  <a:schemeClr val="dk1"/>
                </a:solidFill>
                <a:latin typeface="Helvetica Neue"/>
                <a:ea typeface="Helvetica Neue"/>
                <a:cs typeface="Helvetica Neue"/>
                <a:sym typeface="Helvetica Neue"/>
              </a:rPr>
              <a:t> If </a:t>
            </a:r>
            <a:r>
              <a:rPr lang="en-US" sz="1800" b="0" i="1" u="none">
                <a:solidFill>
                  <a:schemeClr val="dk1"/>
                </a:solidFill>
                <a:latin typeface="Helvetica Neue"/>
                <a:ea typeface="Helvetica Neue"/>
                <a:cs typeface="Helvetica Neue"/>
                <a:sym typeface="Helvetica Neue"/>
              </a:rPr>
              <a:t>l</a:t>
            </a:r>
            <a:r>
              <a:rPr lang="en-US" sz="1800" b="0"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and </a:t>
            </a:r>
            <a:r>
              <a:rPr lang="en-US" sz="1800" b="0" i="1" u="none">
                <a:solidFill>
                  <a:schemeClr val="dk1"/>
                </a:solidFill>
                <a:latin typeface="Helvetica Neue"/>
                <a:ea typeface="Helvetica Neue"/>
                <a:cs typeface="Helvetica Neue"/>
                <a:sym typeface="Helvetica Neue"/>
              </a:rPr>
              <a:t>l</a:t>
            </a:r>
            <a:r>
              <a:rPr lang="en-US" sz="1800" b="0" i="1" u="none" baseline="-25000">
                <a:solidFill>
                  <a:schemeClr val="dk1"/>
                </a:solidFill>
                <a:latin typeface="Helvetica Neue"/>
                <a:ea typeface="Helvetica Neue"/>
                <a:cs typeface="Helvetica Neue"/>
                <a:sym typeface="Helvetica Neue"/>
              </a:rPr>
              <a:t>j</a:t>
            </a:r>
            <a:r>
              <a:rPr lang="en-US" sz="1800" b="0" i="0" u="none">
                <a:solidFill>
                  <a:schemeClr val="dk1"/>
                </a:solidFill>
                <a:latin typeface="Helvetica Neue"/>
                <a:ea typeface="Helvetica Neue"/>
                <a:cs typeface="Helvetica Neue"/>
                <a:sym typeface="Helvetica Neue"/>
              </a:rPr>
              <a:t> are consecutive in a schedule and they do not conflict, their results would remain the same even if they had been interchanged in the schedule.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Chapter 15:  Transactions</a:t>
            </a:r>
            <a:endParaRPr/>
          </a:p>
        </p:txBody>
      </p:sp>
      <p:sp>
        <p:nvSpPr>
          <p:cNvPr id="88" name="Google Shape;88;p15"/>
          <p:cNvSpPr txBox="1">
            <a:spLocks noGrp="1"/>
          </p:cNvSpPr>
          <p:nvPr>
            <p:ph type="body" idx="1"/>
          </p:nvPr>
        </p:nvSpPr>
        <p:spPr>
          <a:xfrm>
            <a:off x="914400" y="1106487"/>
            <a:ext cx="6564312" cy="41370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dirty="0">
                <a:solidFill>
                  <a:schemeClr val="dk1"/>
                </a:solidFill>
                <a:latin typeface="Helvetica Neue"/>
                <a:ea typeface="Helvetica Neue"/>
                <a:cs typeface="Helvetica Neue"/>
                <a:sym typeface="Helvetica Neue"/>
              </a:rPr>
              <a:t>Transaction Concept</a:t>
            </a:r>
            <a:endParaRPr dirty="0"/>
          </a:p>
          <a:p>
            <a:pPr marL="342900" lvl="0" indent="-342900" algn="l" rtl="0">
              <a:lnSpc>
                <a:spcPct val="100000"/>
              </a:lnSpc>
              <a:spcBef>
                <a:spcPts val="630"/>
              </a:spcBef>
              <a:spcAft>
                <a:spcPts val="0"/>
              </a:spcAft>
              <a:buClr>
                <a:schemeClr val="dk2"/>
              </a:buClr>
              <a:buSzPts val="1620"/>
              <a:buFont typeface="Arial"/>
              <a:buChar char="●"/>
            </a:pPr>
            <a:r>
              <a:rPr lang="en-US" sz="1800" b="0" i="0" u="none" dirty="0">
                <a:solidFill>
                  <a:schemeClr val="dk1"/>
                </a:solidFill>
                <a:latin typeface="Helvetica Neue"/>
                <a:ea typeface="Helvetica Neue"/>
                <a:cs typeface="Helvetica Neue"/>
                <a:sym typeface="Helvetica Neue"/>
              </a:rPr>
              <a:t>Transaction State</a:t>
            </a:r>
            <a:endParaRPr dirty="0"/>
          </a:p>
          <a:p>
            <a:pPr marL="342900" lvl="0" indent="-342900" algn="l" rtl="0">
              <a:lnSpc>
                <a:spcPct val="100000"/>
              </a:lnSpc>
              <a:spcBef>
                <a:spcPts val="630"/>
              </a:spcBef>
              <a:spcAft>
                <a:spcPts val="0"/>
              </a:spcAft>
              <a:buClr>
                <a:schemeClr val="dk2"/>
              </a:buClr>
              <a:buSzPts val="1620"/>
              <a:buFont typeface="Arial"/>
              <a:buChar char="●"/>
            </a:pPr>
            <a:r>
              <a:rPr lang="en-US" sz="1800" b="0" i="0" u="none" dirty="0">
                <a:solidFill>
                  <a:schemeClr val="dk1"/>
                </a:solidFill>
                <a:latin typeface="Helvetica Neue"/>
                <a:ea typeface="Helvetica Neue"/>
                <a:cs typeface="Helvetica Neue"/>
                <a:sym typeface="Helvetica Neue"/>
              </a:rPr>
              <a:t>Concurrent Executions</a:t>
            </a:r>
            <a:endParaRPr dirty="0"/>
          </a:p>
          <a:p>
            <a:pPr marL="342900" lvl="0" indent="-342900" algn="l" rtl="0">
              <a:lnSpc>
                <a:spcPct val="100000"/>
              </a:lnSpc>
              <a:spcBef>
                <a:spcPts val="630"/>
              </a:spcBef>
              <a:spcAft>
                <a:spcPts val="0"/>
              </a:spcAft>
              <a:buClr>
                <a:schemeClr val="dk2"/>
              </a:buClr>
              <a:buSzPts val="1620"/>
              <a:buFont typeface="Arial"/>
              <a:buChar char="●"/>
            </a:pPr>
            <a:r>
              <a:rPr lang="en-US" sz="1800" b="0" i="0" u="none" dirty="0" err="1">
                <a:solidFill>
                  <a:schemeClr val="dk1"/>
                </a:solidFill>
                <a:latin typeface="Helvetica Neue"/>
                <a:ea typeface="Helvetica Neue"/>
                <a:cs typeface="Helvetica Neue"/>
                <a:sym typeface="Helvetica Neue"/>
              </a:rPr>
              <a:t>Serializability</a:t>
            </a:r>
            <a:endParaRPr dirty="0"/>
          </a:p>
          <a:p>
            <a:pPr marL="342900" lvl="0" indent="-342900" algn="l" rtl="0">
              <a:lnSpc>
                <a:spcPct val="100000"/>
              </a:lnSpc>
              <a:spcBef>
                <a:spcPts val="630"/>
              </a:spcBef>
              <a:spcAft>
                <a:spcPts val="0"/>
              </a:spcAft>
              <a:buClr>
                <a:schemeClr val="dk2"/>
              </a:buClr>
              <a:buSzPts val="1620"/>
              <a:buFont typeface="Arial"/>
              <a:buChar char="●"/>
            </a:pPr>
            <a:r>
              <a:rPr lang="en-US" sz="1800" b="0" i="0" u="none" dirty="0">
                <a:solidFill>
                  <a:schemeClr val="dk1"/>
                </a:solidFill>
                <a:latin typeface="Helvetica Neue"/>
                <a:ea typeface="Helvetica Neue"/>
                <a:cs typeface="Helvetica Neue"/>
                <a:sym typeface="Helvetica Neue"/>
              </a:rPr>
              <a:t>Recoverability</a:t>
            </a:r>
            <a:endParaRPr dirty="0"/>
          </a:p>
          <a:p>
            <a:pPr marL="342900" lvl="0" indent="-342900" algn="l" rtl="0">
              <a:lnSpc>
                <a:spcPct val="100000"/>
              </a:lnSpc>
              <a:spcBef>
                <a:spcPts val="630"/>
              </a:spcBef>
              <a:spcAft>
                <a:spcPts val="0"/>
              </a:spcAft>
              <a:buClr>
                <a:schemeClr val="dk2"/>
              </a:buClr>
              <a:buSzPts val="1620"/>
              <a:buFont typeface="Arial"/>
              <a:buChar char="●"/>
            </a:pPr>
            <a:r>
              <a:rPr lang="en-US" sz="1800" b="0" i="0" u="none" dirty="0">
                <a:solidFill>
                  <a:schemeClr val="dk1"/>
                </a:solidFill>
                <a:latin typeface="Helvetica Neue"/>
                <a:ea typeface="Helvetica Neue"/>
                <a:cs typeface="Helvetica Neue"/>
                <a:sym typeface="Helvetica Neue"/>
              </a:rPr>
              <a:t>Implementation of Isolation</a:t>
            </a:r>
            <a:endParaRPr dirty="0"/>
          </a:p>
          <a:p>
            <a:pPr marL="342900" lvl="0" indent="-342900" algn="l" rtl="0">
              <a:lnSpc>
                <a:spcPct val="100000"/>
              </a:lnSpc>
              <a:spcBef>
                <a:spcPts val="630"/>
              </a:spcBef>
              <a:spcAft>
                <a:spcPts val="0"/>
              </a:spcAft>
              <a:buClr>
                <a:schemeClr val="dk2"/>
              </a:buClr>
              <a:buSzPts val="1620"/>
              <a:buFont typeface="Arial"/>
              <a:buChar char="●"/>
            </a:pPr>
            <a:r>
              <a:rPr lang="en-US" sz="1800" b="0" i="0" u="none" dirty="0">
                <a:solidFill>
                  <a:schemeClr val="dk1"/>
                </a:solidFill>
                <a:latin typeface="Helvetica Neue"/>
                <a:ea typeface="Helvetica Neue"/>
                <a:cs typeface="Helvetica Neue"/>
                <a:sym typeface="Helvetica Neue"/>
              </a:rPr>
              <a:t>Transaction Definition in SQL</a:t>
            </a:r>
            <a:endParaRPr dirty="0"/>
          </a:p>
          <a:p>
            <a:pPr marL="342900" lvl="0" indent="-342900" algn="l" rtl="0">
              <a:lnSpc>
                <a:spcPct val="100000"/>
              </a:lnSpc>
              <a:spcBef>
                <a:spcPts val="630"/>
              </a:spcBef>
              <a:spcAft>
                <a:spcPts val="0"/>
              </a:spcAft>
              <a:buClr>
                <a:schemeClr val="dk2"/>
              </a:buClr>
              <a:buSzPts val="1620"/>
              <a:buFont typeface="Arial"/>
              <a:buChar char="●"/>
            </a:pPr>
            <a:r>
              <a:rPr lang="en-US" sz="1800" b="0" i="0" u="none" dirty="0">
                <a:solidFill>
                  <a:schemeClr val="dk1"/>
                </a:solidFill>
                <a:latin typeface="Helvetica Neue"/>
                <a:ea typeface="Helvetica Neue"/>
                <a:cs typeface="Helvetica Neue"/>
                <a:sym typeface="Helvetica Neue"/>
              </a:rPr>
              <a:t>Testing for </a:t>
            </a:r>
            <a:r>
              <a:rPr lang="en-US" sz="1800" b="0" i="0" u="none" dirty="0" err="1">
                <a:solidFill>
                  <a:schemeClr val="dk1"/>
                </a:solidFill>
                <a:latin typeface="Helvetica Neue"/>
                <a:ea typeface="Helvetica Neue"/>
                <a:cs typeface="Helvetica Neue"/>
                <a:sym typeface="Helvetica Neue"/>
              </a:rPr>
              <a:t>Serializability</a:t>
            </a:r>
            <a:r>
              <a:rPr lang="en-US" sz="1800" b="0" i="0" u="none" dirty="0" smtClean="0">
                <a:solidFill>
                  <a:schemeClr val="dk1"/>
                </a:solidFill>
                <a:latin typeface="Helvetica Neue"/>
                <a:ea typeface="Helvetica Neue"/>
                <a:cs typeface="Helvetica Neue"/>
                <a:sym typeface="Helvetica Neue"/>
              </a:rPr>
              <a:t>.</a:t>
            </a:r>
          </a:p>
          <a:p>
            <a:pPr marL="342900" lvl="0" indent="-342900" algn="l" rtl="0">
              <a:lnSpc>
                <a:spcPct val="100000"/>
              </a:lnSpc>
              <a:spcBef>
                <a:spcPts val="630"/>
              </a:spcBef>
              <a:spcAft>
                <a:spcPts val="0"/>
              </a:spcAft>
              <a:buClr>
                <a:schemeClr val="dk2"/>
              </a:buClr>
              <a:buSzPts val="1620"/>
              <a:buFont typeface="Arial"/>
              <a:buChar char="●"/>
            </a:pPr>
            <a:endParaRPr lang="en-US" dirty="0"/>
          </a:p>
          <a:p>
            <a:pPr marL="342900" lvl="0" indent="-342900" algn="l" rtl="0">
              <a:lnSpc>
                <a:spcPct val="100000"/>
              </a:lnSpc>
              <a:spcBef>
                <a:spcPts val="630"/>
              </a:spcBef>
              <a:spcAft>
                <a:spcPts val="0"/>
              </a:spcAft>
              <a:buClr>
                <a:schemeClr val="dk2"/>
              </a:buClr>
              <a:buSzPts val="1620"/>
              <a:buFont typeface="Arial"/>
              <a:buChar char="●"/>
            </a:pPr>
            <a:endParaRPr lang="en-US" dirty="0" smtClean="0"/>
          </a:p>
          <a:p>
            <a:pPr marL="342900" lvl="0" indent="-342900" algn="l" rtl="0">
              <a:lnSpc>
                <a:spcPct val="100000"/>
              </a:lnSpc>
              <a:spcBef>
                <a:spcPts val="630"/>
              </a:spcBef>
              <a:spcAft>
                <a:spcPts val="0"/>
              </a:spcAft>
              <a:buClr>
                <a:schemeClr val="dk2"/>
              </a:buClr>
              <a:buSzPts val="1620"/>
              <a:buFont typeface="Arial"/>
              <a:buChar char="●"/>
            </a:pPr>
            <a:r>
              <a:rPr lang="en-US" b="1" dirty="0" smtClean="0"/>
              <a:t>Transaction</a:t>
            </a:r>
            <a:r>
              <a:rPr lang="en-US" dirty="0" smtClean="0"/>
              <a:t>: </a:t>
            </a:r>
          </a:p>
          <a:p>
            <a:pPr marL="342900" lvl="0" indent="-342900" algn="l" rtl="0">
              <a:lnSpc>
                <a:spcPct val="100000"/>
              </a:lnSpc>
              <a:spcBef>
                <a:spcPts val="630"/>
              </a:spcBef>
              <a:spcAft>
                <a:spcPts val="0"/>
              </a:spcAft>
              <a:buClr>
                <a:schemeClr val="dk2"/>
              </a:buClr>
              <a:buSzPts val="1620"/>
              <a:buFont typeface="Arial"/>
              <a:buChar char="●"/>
            </a:pPr>
            <a:r>
              <a:rPr lang="en-US" dirty="0" smtClean="0"/>
              <a:t>set of operations used to perform a logical unit of work.</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Conflict Serializability</a:t>
            </a:r>
            <a:endParaRPr/>
          </a:p>
        </p:txBody>
      </p:sp>
      <p:sp>
        <p:nvSpPr>
          <p:cNvPr id="221" name="Google Shape;221;p33"/>
          <p:cNvSpPr txBox="1">
            <a:spLocks noGrp="1"/>
          </p:cNvSpPr>
          <p:nvPr>
            <p:ph type="body" idx="1"/>
          </p:nvPr>
        </p:nvSpPr>
        <p:spPr>
          <a:xfrm>
            <a:off x="914400" y="1106487"/>
            <a:ext cx="7623175" cy="427513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If a schedule </a:t>
            </a:r>
            <a:r>
              <a:rPr lang="en-US" sz="1800" b="0" i="1" u="none">
                <a:solidFill>
                  <a:schemeClr val="dk1"/>
                </a:solidFill>
                <a:latin typeface="Helvetica Neue"/>
                <a:ea typeface="Helvetica Neue"/>
                <a:cs typeface="Helvetica Neue"/>
                <a:sym typeface="Helvetica Neue"/>
              </a:rPr>
              <a:t>S</a:t>
            </a:r>
            <a:r>
              <a:rPr lang="en-US" sz="1800" b="0" i="0" u="none">
                <a:solidFill>
                  <a:schemeClr val="dk1"/>
                </a:solidFill>
                <a:latin typeface="Helvetica Neue"/>
                <a:ea typeface="Helvetica Neue"/>
                <a:cs typeface="Helvetica Neue"/>
                <a:sym typeface="Helvetica Neue"/>
              </a:rPr>
              <a:t> can be transformed into a schedule </a:t>
            </a:r>
            <a:r>
              <a:rPr lang="en-US" sz="1800" b="0" i="1" u="none">
                <a:solidFill>
                  <a:schemeClr val="dk1"/>
                </a:solidFill>
                <a:latin typeface="Helvetica Neue"/>
                <a:ea typeface="Helvetica Neue"/>
                <a:cs typeface="Helvetica Neue"/>
                <a:sym typeface="Helvetica Neue"/>
              </a:rPr>
              <a:t>S´ </a:t>
            </a:r>
            <a:r>
              <a:rPr lang="en-US" sz="1800" b="0" i="0" u="none">
                <a:solidFill>
                  <a:schemeClr val="dk1"/>
                </a:solidFill>
                <a:latin typeface="Helvetica Neue"/>
                <a:ea typeface="Helvetica Neue"/>
                <a:cs typeface="Helvetica Neue"/>
                <a:sym typeface="Helvetica Neue"/>
              </a:rPr>
              <a:t>by a series of swaps of non-conflicting instructions, we say that </a:t>
            </a:r>
            <a:r>
              <a:rPr lang="en-US" sz="1800" b="0" i="1" u="none">
                <a:solidFill>
                  <a:schemeClr val="dk1"/>
                </a:solidFill>
                <a:latin typeface="Helvetica Neue"/>
                <a:ea typeface="Helvetica Neue"/>
                <a:cs typeface="Helvetica Neue"/>
                <a:sym typeface="Helvetica Neue"/>
              </a:rPr>
              <a:t>S</a:t>
            </a:r>
            <a:r>
              <a:rPr lang="en-US" sz="1800" b="0" i="0" u="none">
                <a:solidFill>
                  <a:schemeClr val="dk1"/>
                </a:solidFill>
                <a:latin typeface="Helvetica Neue"/>
                <a:ea typeface="Helvetica Neue"/>
                <a:cs typeface="Helvetica Neue"/>
                <a:sym typeface="Helvetica Neue"/>
              </a:rPr>
              <a:t> and </a:t>
            </a:r>
            <a:r>
              <a:rPr lang="en-US" sz="1800" b="0" i="1" u="none">
                <a:solidFill>
                  <a:schemeClr val="dk1"/>
                </a:solidFill>
                <a:latin typeface="Helvetica Neue"/>
                <a:ea typeface="Helvetica Neue"/>
                <a:cs typeface="Helvetica Neue"/>
                <a:sym typeface="Helvetica Neue"/>
              </a:rPr>
              <a:t>S´ </a:t>
            </a:r>
            <a:r>
              <a:rPr lang="en-US" sz="1800" b="0" i="0" u="none">
                <a:solidFill>
                  <a:schemeClr val="dk1"/>
                </a:solidFill>
                <a:latin typeface="Helvetica Neue"/>
                <a:ea typeface="Helvetica Neue"/>
                <a:cs typeface="Helvetica Neue"/>
                <a:sym typeface="Helvetica Neue"/>
              </a:rPr>
              <a:t>are </a:t>
            </a:r>
            <a:r>
              <a:rPr lang="en-US" sz="1800" b="1" i="0" u="none">
                <a:solidFill>
                  <a:schemeClr val="dk2"/>
                </a:solidFill>
                <a:latin typeface="Helvetica Neue"/>
                <a:ea typeface="Helvetica Neue"/>
                <a:cs typeface="Helvetica Neue"/>
                <a:sym typeface="Helvetica Neue"/>
              </a:rPr>
              <a:t>conflict equivalent</a:t>
            </a:r>
            <a:r>
              <a:rPr lang="en-US" sz="1800" b="0" i="1" u="none">
                <a:solidFill>
                  <a:schemeClr val="dk1"/>
                </a:solidFill>
                <a:latin typeface="Helvetica Neue"/>
                <a:ea typeface="Helvetica Neue"/>
                <a:cs typeface="Helvetica Neue"/>
                <a:sym typeface="Helvetica Neue"/>
              </a:rPr>
              <a:t>.</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We say that a schedule </a:t>
            </a:r>
            <a:r>
              <a:rPr lang="en-US" sz="1800" b="0" i="1" u="none">
                <a:solidFill>
                  <a:schemeClr val="dk1"/>
                </a:solidFill>
                <a:latin typeface="Helvetica Neue"/>
                <a:ea typeface="Helvetica Neue"/>
                <a:cs typeface="Helvetica Neue"/>
                <a:sym typeface="Helvetica Neue"/>
              </a:rPr>
              <a:t>S</a:t>
            </a:r>
            <a:r>
              <a:rPr lang="en-US" sz="1800" b="0" i="0" u="none">
                <a:solidFill>
                  <a:schemeClr val="dk1"/>
                </a:solidFill>
                <a:latin typeface="Helvetica Neue"/>
                <a:ea typeface="Helvetica Neue"/>
                <a:cs typeface="Helvetica Neue"/>
                <a:sym typeface="Helvetica Neue"/>
              </a:rPr>
              <a:t> is </a:t>
            </a:r>
            <a:r>
              <a:rPr lang="en-US" sz="1800" b="1" i="0" u="none">
                <a:solidFill>
                  <a:schemeClr val="dk2"/>
                </a:solidFill>
                <a:latin typeface="Helvetica Neue"/>
                <a:ea typeface="Helvetica Neue"/>
                <a:cs typeface="Helvetica Neue"/>
                <a:sym typeface="Helvetica Neue"/>
              </a:rPr>
              <a:t>conflict serializable</a:t>
            </a:r>
            <a:r>
              <a:rPr lang="en-US" sz="1800" b="0" i="0" u="none">
                <a:solidFill>
                  <a:schemeClr val="dk1"/>
                </a:solidFill>
                <a:latin typeface="Helvetica Neue"/>
                <a:ea typeface="Helvetica Neue"/>
                <a:cs typeface="Helvetica Neue"/>
                <a:sym typeface="Helvetica Neue"/>
              </a:rPr>
              <a:t> if it is conflict equivalent to a serial schedule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4"/>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Conflict Serializability (Cont.)</a:t>
            </a:r>
            <a:endParaRPr/>
          </a:p>
        </p:txBody>
      </p:sp>
      <p:sp>
        <p:nvSpPr>
          <p:cNvPr id="228" name="Google Shape;228;p34"/>
          <p:cNvSpPr txBox="1">
            <a:spLocks noGrp="1"/>
          </p:cNvSpPr>
          <p:nvPr>
            <p:ph type="body" idx="1"/>
          </p:nvPr>
        </p:nvSpPr>
        <p:spPr>
          <a:xfrm>
            <a:off x="895350" y="628650"/>
            <a:ext cx="7416800" cy="4546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800"/>
              <a:buFont typeface="Arial"/>
              <a:buChar char="●"/>
            </a:pPr>
            <a:r>
              <a:rPr lang="en-US" sz="2000" b="0" i="0" u="none">
                <a:solidFill>
                  <a:schemeClr val="dk1"/>
                </a:solidFill>
                <a:latin typeface="Helvetica Neue"/>
                <a:ea typeface="Helvetica Neue"/>
                <a:cs typeface="Helvetica Neue"/>
                <a:sym typeface="Helvetica Neue"/>
              </a:rPr>
              <a:t>Schedule 3 can be transformed into Schedule 6, a serial schedule where </a:t>
            </a:r>
            <a:r>
              <a:rPr lang="en-US" sz="2000" b="0" i="1" u="none">
                <a:solidFill>
                  <a:schemeClr val="dk1"/>
                </a:solidFill>
                <a:latin typeface="Helvetica Neue"/>
                <a:ea typeface="Helvetica Neue"/>
                <a:cs typeface="Helvetica Neue"/>
                <a:sym typeface="Helvetica Neue"/>
              </a:rPr>
              <a:t>T</a:t>
            </a:r>
            <a:r>
              <a:rPr lang="en-US" sz="2000" b="0" i="0" u="none" baseline="-25000">
                <a:solidFill>
                  <a:schemeClr val="dk1"/>
                </a:solidFill>
                <a:latin typeface="Helvetica Neue"/>
                <a:ea typeface="Helvetica Neue"/>
                <a:cs typeface="Helvetica Neue"/>
                <a:sym typeface="Helvetica Neue"/>
              </a:rPr>
              <a:t>2</a:t>
            </a:r>
            <a:r>
              <a:rPr lang="en-US" sz="2000" b="0" i="0" u="none">
                <a:solidFill>
                  <a:schemeClr val="dk1"/>
                </a:solidFill>
                <a:latin typeface="Helvetica Neue"/>
                <a:ea typeface="Helvetica Neue"/>
                <a:cs typeface="Helvetica Neue"/>
                <a:sym typeface="Helvetica Neue"/>
              </a:rPr>
              <a:t> follows </a:t>
            </a:r>
            <a:r>
              <a:rPr lang="en-US" sz="2000" b="0" i="1" u="none">
                <a:solidFill>
                  <a:schemeClr val="dk1"/>
                </a:solidFill>
                <a:latin typeface="Helvetica Neue"/>
                <a:ea typeface="Helvetica Neue"/>
                <a:cs typeface="Helvetica Neue"/>
                <a:sym typeface="Helvetica Neue"/>
              </a:rPr>
              <a:t>T</a:t>
            </a:r>
            <a:r>
              <a:rPr lang="en-US" sz="2000" b="0" i="0" u="none" baseline="-25000">
                <a:solidFill>
                  <a:schemeClr val="dk1"/>
                </a:solidFill>
                <a:latin typeface="Helvetica Neue"/>
                <a:ea typeface="Helvetica Neue"/>
                <a:cs typeface="Helvetica Neue"/>
                <a:sym typeface="Helvetica Neue"/>
              </a:rPr>
              <a:t>1</a:t>
            </a:r>
            <a:r>
              <a:rPr lang="en-US" sz="2000" b="0" i="0" u="none">
                <a:solidFill>
                  <a:schemeClr val="dk1"/>
                </a:solidFill>
                <a:latin typeface="Helvetica Neue"/>
                <a:ea typeface="Helvetica Neue"/>
                <a:cs typeface="Helvetica Neue"/>
                <a:sym typeface="Helvetica Neue"/>
              </a:rPr>
              <a:t>, by series of swaps of non-conflicting instructions. </a:t>
            </a:r>
            <a:endParaRPr/>
          </a:p>
          <a:p>
            <a:pPr marL="742950" lvl="1" indent="-285750" algn="l" rtl="0">
              <a:lnSpc>
                <a:spcPct val="100000"/>
              </a:lnSpc>
              <a:spcBef>
                <a:spcPts val="700"/>
              </a:spcBef>
              <a:spcAft>
                <a:spcPts val="0"/>
              </a:spcAft>
              <a:buClr>
                <a:schemeClr val="hlink"/>
              </a:buClr>
              <a:buSzPts val="1600"/>
              <a:buFont typeface="Arial"/>
              <a:buChar char="●"/>
            </a:pPr>
            <a:r>
              <a:rPr lang="en-US" sz="2000" b="0" i="0" u="none">
                <a:solidFill>
                  <a:schemeClr val="dk1"/>
                </a:solidFill>
                <a:latin typeface="Helvetica Neue"/>
                <a:ea typeface="Helvetica Neue"/>
                <a:cs typeface="Helvetica Neue"/>
                <a:sym typeface="Helvetica Neue"/>
              </a:rPr>
              <a:t>Therefore Schedule 3 is conflict serializable.</a:t>
            </a:r>
            <a:endParaRPr/>
          </a:p>
          <a:p>
            <a:pPr marL="742950" lvl="1" indent="-285750" algn="l" rtl="0">
              <a:lnSpc>
                <a:spcPct val="100000"/>
              </a:lnSpc>
              <a:spcBef>
                <a:spcPts val="700"/>
              </a:spcBef>
              <a:spcAft>
                <a:spcPts val="0"/>
              </a:spcAft>
              <a:buClr>
                <a:schemeClr val="hlink"/>
              </a:buClr>
              <a:buSzPts val="1600"/>
              <a:buFont typeface="Arial"/>
              <a:buChar char="●"/>
            </a:pPr>
            <a:r>
              <a:rPr lang="en-US" sz="2000" b="0" i="0" u="none">
                <a:solidFill>
                  <a:schemeClr val="dk1"/>
                </a:solidFill>
                <a:latin typeface="Helvetica Neue"/>
                <a:ea typeface="Helvetica Neue"/>
                <a:cs typeface="Helvetica Neue"/>
                <a:sym typeface="Helvetica Neue"/>
              </a:rPr>
              <a:t>T3 &amp; T6 are conflict serializable</a:t>
            </a:r>
            <a:endParaRPr/>
          </a:p>
        </p:txBody>
      </p:sp>
      <p:pic>
        <p:nvPicPr>
          <p:cNvPr id="229" name="Google Shape;229;p34"/>
          <p:cNvPicPr preferRelativeResize="0"/>
          <p:nvPr/>
        </p:nvPicPr>
        <p:blipFill rotWithShape="1">
          <a:blip r:embed="rId3">
            <a:alphaModFix/>
          </a:blip>
          <a:srcRect l="17239" t="299" r="17461" b="894"/>
          <a:stretch/>
        </p:blipFill>
        <p:spPr>
          <a:xfrm>
            <a:off x="895350" y="2695575"/>
            <a:ext cx="3003550" cy="3409950"/>
          </a:xfrm>
          <a:prstGeom prst="rect">
            <a:avLst/>
          </a:prstGeom>
          <a:noFill/>
          <a:ln w="38100" cap="flat" cmpd="dbl">
            <a:solidFill>
              <a:schemeClr val="dk2"/>
            </a:solidFill>
            <a:prstDash val="solid"/>
            <a:miter lim="800000"/>
            <a:headEnd type="none" w="sm" len="sm"/>
            <a:tailEnd type="none" w="sm" len="sm"/>
          </a:ln>
        </p:spPr>
      </p:pic>
      <p:pic>
        <p:nvPicPr>
          <p:cNvPr id="230" name="Google Shape;230;p34"/>
          <p:cNvPicPr preferRelativeResize="0"/>
          <p:nvPr/>
        </p:nvPicPr>
        <p:blipFill rotWithShape="1">
          <a:blip r:embed="rId4">
            <a:alphaModFix/>
          </a:blip>
          <a:srcRect l="17505" t="531" r="17904" b="795"/>
          <a:stretch/>
        </p:blipFill>
        <p:spPr>
          <a:xfrm>
            <a:off x="5141912" y="2643187"/>
            <a:ext cx="2970212" cy="3403600"/>
          </a:xfrm>
          <a:prstGeom prst="rect">
            <a:avLst/>
          </a:prstGeom>
          <a:noFill/>
          <a:ln w="38100" cap="flat" cmpd="dbl">
            <a:solidFill>
              <a:schemeClr val="dk2"/>
            </a:solidFill>
            <a:prstDash val="solid"/>
            <a:miter lim="800000"/>
            <a:headEnd type="none" w="sm" len="sm"/>
            <a:tailEnd type="none" w="sm" len="sm"/>
          </a:ln>
        </p:spPr>
      </p:pic>
      <p:sp>
        <p:nvSpPr>
          <p:cNvPr id="231" name="Google Shape;231;p34"/>
          <p:cNvSpPr txBox="1"/>
          <p:nvPr/>
        </p:nvSpPr>
        <p:spPr>
          <a:xfrm>
            <a:off x="1639887" y="6138862"/>
            <a:ext cx="1455737" cy="396875"/>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Schedule 3</a:t>
            </a:r>
            <a:endParaRPr/>
          </a:p>
        </p:txBody>
      </p:sp>
      <p:sp>
        <p:nvSpPr>
          <p:cNvPr id="232" name="Google Shape;232;p34"/>
          <p:cNvSpPr txBox="1"/>
          <p:nvPr/>
        </p:nvSpPr>
        <p:spPr>
          <a:xfrm>
            <a:off x="5929312" y="6102350"/>
            <a:ext cx="1455737" cy="396875"/>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Schedule 6</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Conflict Serializability (Cont.)</a:t>
            </a:r>
            <a:endParaRPr/>
          </a:p>
        </p:txBody>
      </p:sp>
      <p:sp>
        <p:nvSpPr>
          <p:cNvPr id="239" name="Google Shape;239;p35"/>
          <p:cNvSpPr txBox="1">
            <a:spLocks noGrp="1"/>
          </p:cNvSpPr>
          <p:nvPr>
            <p:ph type="body" idx="1"/>
          </p:nvPr>
        </p:nvSpPr>
        <p:spPr>
          <a:xfrm>
            <a:off x="914400" y="1106487"/>
            <a:ext cx="7650162" cy="456565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620"/>
              <a:buNone/>
            </a:pP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Example of a schedule that is not conflict serializable:</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We are unable to swap instructions in the above schedule to obtain either the serial schedule &lt; </a:t>
            </a:r>
            <a:r>
              <a:rPr lang="en-US" sz="1800" b="0" i="1" u="none">
                <a:solidFill>
                  <a:schemeClr val="dk1"/>
                </a:solidFill>
                <a:latin typeface="Helvetica Neue"/>
                <a:ea typeface="Helvetica Neue"/>
                <a:cs typeface="Helvetica Neue"/>
                <a:sym typeface="Helvetica Neue"/>
              </a:rPr>
              <a:t>T</a:t>
            </a:r>
            <a:r>
              <a:rPr lang="en-US" sz="1800" b="0" i="0" u="none" baseline="-25000">
                <a:solidFill>
                  <a:schemeClr val="dk1"/>
                </a:solidFill>
                <a:latin typeface="Helvetica Neue"/>
                <a:ea typeface="Helvetica Neue"/>
                <a:cs typeface="Helvetica Neue"/>
                <a:sym typeface="Helvetica Neue"/>
              </a:rPr>
              <a:t>3</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T</a:t>
            </a:r>
            <a:r>
              <a:rPr lang="en-US" sz="1800" b="0" i="0" u="none" baseline="-25000">
                <a:solidFill>
                  <a:schemeClr val="dk1"/>
                </a:solidFill>
                <a:latin typeface="Helvetica Neue"/>
                <a:ea typeface="Helvetica Neue"/>
                <a:cs typeface="Helvetica Neue"/>
                <a:sym typeface="Helvetica Neue"/>
              </a:rPr>
              <a:t>4</a:t>
            </a:r>
            <a:r>
              <a:rPr lang="en-US" sz="1800" b="0" i="0" u="none">
                <a:solidFill>
                  <a:schemeClr val="dk1"/>
                </a:solidFill>
                <a:latin typeface="Helvetica Neue"/>
                <a:ea typeface="Helvetica Neue"/>
                <a:cs typeface="Helvetica Neue"/>
                <a:sym typeface="Helvetica Neue"/>
              </a:rPr>
              <a:t> &gt;, or the serial schedule &lt; </a:t>
            </a:r>
            <a:r>
              <a:rPr lang="en-US" sz="1800" b="0" i="1" u="none">
                <a:solidFill>
                  <a:schemeClr val="dk1"/>
                </a:solidFill>
                <a:latin typeface="Helvetica Neue"/>
                <a:ea typeface="Helvetica Neue"/>
                <a:cs typeface="Helvetica Neue"/>
                <a:sym typeface="Helvetica Neue"/>
              </a:rPr>
              <a:t>T</a:t>
            </a:r>
            <a:r>
              <a:rPr lang="en-US" sz="1800" b="0" i="0" u="none" baseline="-25000">
                <a:solidFill>
                  <a:schemeClr val="dk1"/>
                </a:solidFill>
                <a:latin typeface="Helvetica Neue"/>
                <a:ea typeface="Helvetica Neue"/>
                <a:cs typeface="Helvetica Neue"/>
                <a:sym typeface="Helvetica Neue"/>
              </a:rPr>
              <a:t>4</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T</a:t>
            </a:r>
            <a:r>
              <a:rPr lang="en-US" sz="1800" b="0" i="0" u="none" baseline="-25000">
                <a:solidFill>
                  <a:schemeClr val="dk1"/>
                </a:solidFill>
                <a:latin typeface="Helvetica Neue"/>
                <a:ea typeface="Helvetica Neue"/>
                <a:cs typeface="Helvetica Neue"/>
                <a:sym typeface="Helvetica Neue"/>
              </a:rPr>
              <a:t>3</a:t>
            </a:r>
            <a:r>
              <a:rPr lang="en-US" sz="1800" b="0" i="0" u="none">
                <a:solidFill>
                  <a:schemeClr val="dk1"/>
                </a:solidFill>
                <a:latin typeface="Helvetica Neue"/>
                <a:ea typeface="Helvetica Neue"/>
                <a:cs typeface="Helvetica Neue"/>
                <a:sym typeface="Helvetica Neue"/>
              </a:rPr>
              <a:t> &gt;.</a:t>
            </a:r>
            <a:endParaRPr/>
          </a:p>
        </p:txBody>
      </p:sp>
      <p:pic>
        <p:nvPicPr>
          <p:cNvPr id="240" name="Google Shape;240;p35"/>
          <p:cNvPicPr preferRelativeResize="0"/>
          <p:nvPr/>
        </p:nvPicPr>
        <p:blipFill rotWithShape="1">
          <a:blip r:embed="rId3">
            <a:alphaModFix/>
          </a:blip>
          <a:srcRect l="849" t="16995" r="849" b="16996"/>
          <a:stretch/>
        </p:blipFill>
        <p:spPr>
          <a:xfrm>
            <a:off x="3106737" y="2012950"/>
            <a:ext cx="2913062" cy="1466850"/>
          </a:xfrm>
          <a:prstGeom prst="rect">
            <a:avLst/>
          </a:prstGeom>
          <a:noFill/>
          <a:ln w="38100" cap="flat" cmpd="dbl">
            <a:solidFill>
              <a:schemeClr val="dk2"/>
            </a:solidFill>
            <a:prstDash val="solid"/>
            <a:miter lim="800000"/>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View Serializability</a:t>
            </a:r>
            <a:endParaRPr/>
          </a:p>
        </p:txBody>
      </p:sp>
      <p:sp>
        <p:nvSpPr>
          <p:cNvPr id="247" name="Google Shape;247;p36"/>
          <p:cNvSpPr txBox="1">
            <a:spLocks noGrp="1"/>
          </p:cNvSpPr>
          <p:nvPr>
            <p:ph type="body" idx="1"/>
          </p:nvPr>
        </p:nvSpPr>
        <p:spPr>
          <a:xfrm>
            <a:off x="139700" y="1054100"/>
            <a:ext cx="9004300" cy="52212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2160"/>
              <a:buFont typeface="Arial"/>
              <a:buChar char="●"/>
            </a:pPr>
            <a:r>
              <a:rPr lang="en-US" sz="2400" b="0" i="0" u="none">
                <a:solidFill>
                  <a:schemeClr val="dk1"/>
                </a:solidFill>
                <a:latin typeface="Helvetica Neue"/>
                <a:ea typeface="Helvetica Neue"/>
                <a:cs typeface="Helvetica Neue"/>
                <a:sym typeface="Helvetica Neue"/>
              </a:rPr>
              <a:t>Let </a:t>
            </a:r>
            <a:r>
              <a:rPr lang="en-US" sz="2400" b="0" i="1" u="none">
                <a:solidFill>
                  <a:schemeClr val="dk1"/>
                </a:solidFill>
                <a:latin typeface="Helvetica Neue"/>
                <a:ea typeface="Helvetica Neue"/>
                <a:cs typeface="Helvetica Neue"/>
                <a:sym typeface="Helvetica Neue"/>
              </a:rPr>
              <a:t>S</a:t>
            </a:r>
            <a:r>
              <a:rPr lang="en-US" sz="2400" b="0" i="0" u="none">
                <a:solidFill>
                  <a:schemeClr val="dk1"/>
                </a:solidFill>
                <a:latin typeface="Helvetica Neue"/>
                <a:ea typeface="Helvetica Neue"/>
                <a:cs typeface="Helvetica Neue"/>
                <a:sym typeface="Helvetica Neue"/>
              </a:rPr>
              <a:t> and </a:t>
            </a:r>
            <a:r>
              <a:rPr lang="en-US" sz="2400" b="0" i="1" u="none">
                <a:solidFill>
                  <a:schemeClr val="dk1"/>
                </a:solidFill>
                <a:latin typeface="Helvetica Neue"/>
                <a:ea typeface="Helvetica Neue"/>
                <a:cs typeface="Helvetica Neue"/>
                <a:sym typeface="Helvetica Neue"/>
              </a:rPr>
              <a:t>S´</a:t>
            </a:r>
            <a:r>
              <a:rPr lang="en-US" sz="2400" b="0" i="0" u="none">
                <a:solidFill>
                  <a:schemeClr val="dk1"/>
                </a:solidFill>
                <a:latin typeface="Helvetica Neue"/>
                <a:ea typeface="Helvetica Neue"/>
                <a:cs typeface="Helvetica Neue"/>
                <a:sym typeface="Helvetica Neue"/>
              </a:rPr>
              <a:t> be two schedules with the same set of transactions.  </a:t>
            </a:r>
            <a:r>
              <a:rPr lang="en-US" sz="2400" b="0" i="1" u="none">
                <a:solidFill>
                  <a:schemeClr val="dk1"/>
                </a:solidFill>
                <a:latin typeface="Helvetica Neue"/>
                <a:ea typeface="Helvetica Neue"/>
                <a:cs typeface="Helvetica Neue"/>
                <a:sym typeface="Helvetica Neue"/>
              </a:rPr>
              <a:t>S</a:t>
            </a:r>
            <a:r>
              <a:rPr lang="en-US" sz="2400" b="0" i="0" u="none">
                <a:solidFill>
                  <a:schemeClr val="dk1"/>
                </a:solidFill>
                <a:latin typeface="Helvetica Neue"/>
                <a:ea typeface="Helvetica Neue"/>
                <a:cs typeface="Helvetica Neue"/>
                <a:sym typeface="Helvetica Neue"/>
              </a:rPr>
              <a:t> and </a:t>
            </a:r>
            <a:r>
              <a:rPr lang="en-US" sz="2400" b="0" i="1" u="none">
                <a:solidFill>
                  <a:schemeClr val="dk1"/>
                </a:solidFill>
                <a:latin typeface="Helvetica Neue"/>
                <a:ea typeface="Helvetica Neue"/>
                <a:cs typeface="Helvetica Neue"/>
                <a:sym typeface="Helvetica Neue"/>
              </a:rPr>
              <a:t>S´</a:t>
            </a:r>
            <a:r>
              <a:rPr lang="en-US" sz="2400" b="0" i="0" u="none">
                <a:solidFill>
                  <a:schemeClr val="dk1"/>
                </a:solidFill>
                <a:latin typeface="Helvetica Neue"/>
                <a:ea typeface="Helvetica Neue"/>
                <a:cs typeface="Helvetica Neue"/>
                <a:sym typeface="Helvetica Neue"/>
              </a:rPr>
              <a:t> are </a:t>
            </a:r>
            <a:r>
              <a:rPr lang="en-US" sz="2400" b="1" i="0" u="none">
                <a:solidFill>
                  <a:schemeClr val="dk2"/>
                </a:solidFill>
                <a:latin typeface="Helvetica Neue"/>
                <a:ea typeface="Helvetica Neue"/>
                <a:cs typeface="Helvetica Neue"/>
                <a:sym typeface="Helvetica Neue"/>
              </a:rPr>
              <a:t>view equivalent</a:t>
            </a:r>
            <a:r>
              <a:rPr lang="en-US" sz="2400" b="0" i="1" u="none">
                <a:solidFill>
                  <a:schemeClr val="dk1"/>
                </a:solidFill>
                <a:latin typeface="Helvetica Neue"/>
                <a:ea typeface="Helvetica Neue"/>
                <a:cs typeface="Helvetica Neue"/>
                <a:sym typeface="Helvetica Neue"/>
              </a:rPr>
              <a:t> </a:t>
            </a:r>
            <a:r>
              <a:rPr lang="en-US" sz="2400" b="0" i="0" u="none">
                <a:solidFill>
                  <a:schemeClr val="dk1"/>
                </a:solidFill>
                <a:latin typeface="Helvetica Neue"/>
                <a:ea typeface="Helvetica Neue"/>
                <a:cs typeface="Helvetica Neue"/>
                <a:sym typeface="Helvetica Neue"/>
              </a:rPr>
              <a:t>if the following three conditions are met, for each data item </a:t>
            </a:r>
            <a:r>
              <a:rPr lang="en-US" sz="2400" b="0" i="1" u="none">
                <a:solidFill>
                  <a:schemeClr val="dk1"/>
                </a:solidFill>
                <a:latin typeface="Helvetica Neue"/>
                <a:ea typeface="Helvetica Neue"/>
                <a:cs typeface="Helvetica Neue"/>
                <a:sym typeface="Helvetica Neue"/>
              </a:rPr>
              <a:t>Q,</a:t>
            </a:r>
            <a:r>
              <a:rPr lang="en-US" sz="2400" b="0" i="0" u="none">
                <a:solidFill>
                  <a:schemeClr val="dk1"/>
                </a:solidFill>
                <a:latin typeface="Helvetica Neue"/>
                <a:ea typeface="Helvetica Neue"/>
                <a:cs typeface="Helvetica Neue"/>
                <a:sym typeface="Helvetica Neue"/>
              </a:rPr>
              <a:t> </a:t>
            </a:r>
            <a:endParaRPr/>
          </a:p>
          <a:p>
            <a:pPr marL="342900" lvl="0" indent="-342900" algn="l" rtl="0">
              <a:lnSpc>
                <a:spcPct val="100000"/>
              </a:lnSpc>
              <a:spcBef>
                <a:spcPts val="840"/>
              </a:spcBef>
              <a:spcAft>
                <a:spcPts val="0"/>
              </a:spcAft>
              <a:buSzPts val="2160"/>
              <a:buNone/>
            </a:pPr>
            <a:r>
              <a:rPr lang="en-US" sz="2400" b="0" i="0" u="none">
                <a:solidFill>
                  <a:schemeClr val="dk1"/>
                </a:solidFill>
                <a:latin typeface="Helvetica Neue"/>
                <a:ea typeface="Helvetica Neue"/>
                <a:cs typeface="Helvetica Neue"/>
                <a:sym typeface="Helvetica Neue"/>
              </a:rPr>
              <a:t>    1. </a:t>
            </a:r>
            <a:r>
              <a:rPr lang="en-US" sz="2400" b="1" i="0" u="none">
                <a:solidFill>
                  <a:schemeClr val="dk1"/>
                </a:solidFill>
                <a:latin typeface="Helvetica Neue"/>
                <a:ea typeface="Helvetica Neue"/>
                <a:cs typeface="Helvetica Neue"/>
                <a:sym typeface="Helvetica Neue"/>
              </a:rPr>
              <a:t>If in schedule S, transaction </a:t>
            </a:r>
            <a:r>
              <a:rPr lang="en-US" sz="2400" b="1" i="1" u="none">
                <a:solidFill>
                  <a:schemeClr val="dk1"/>
                </a:solidFill>
                <a:latin typeface="Helvetica Neue"/>
                <a:ea typeface="Helvetica Neue"/>
                <a:cs typeface="Helvetica Neue"/>
                <a:sym typeface="Helvetica Neue"/>
              </a:rPr>
              <a:t>T</a:t>
            </a:r>
            <a:r>
              <a:rPr lang="en-US" sz="2400" b="1" i="1" u="none" baseline="-25000">
                <a:solidFill>
                  <a:schemeClr val="dk1"/>
                </a:solidFill>
                <a:latin typeface="Helvetica Neue"/>
                <a:ea typeface="Helvetica Neue"/>
                <a:cs typeface="Helvetica Neue"/>
                <a:sym typeface="Helvetica Neue"/>
              </a:rPr>
              <a:t>i</a:t>
            </a:r>
            <a:r>
              <a:rPr lang="en-US" sz="2400" b="1" i="1" u="none">
                <a:solidFill>
                  <a:schemeClr val="dk1"/>
                </a:solidFill>
                <a:latin typeface="Helvetica Neue"/>
                <a:ea typeface="Helvetica Neue"/>
                <a:cs typeface="Helvetica Neue"/>
                <a:sym typeface="Helvetica Neue"/>
              </a:rPr>
              <a:t> </a:t>
            </a:r>
            <a:r>
              <a:rPr lang="en-US" sz="2400" b="1" i="0" u="none">
                <a:solidFill>
                  <a:schemeClr val="dk1"/>
                </a:solidFill>
                <a:latin typeface="Helvetica Neue"/>
                <a:ea typeface="Helvetica Neue"/>
                <a:cs typeface="Helvetica Neue"/>
                <a:sym typeface="Helvetica Neue"/>
              </a:rPr>
              <a:t>reads the initial value of   	</a:t>
            </a:r>
            <a:r>
              <a:rPr lang="en-US" sz="2400" b="1" i="1" u="none">
                <a:solidFill>
                  <a:schemeClr val="dk1"/>
                </a:solidFill>
                <a:latin typeface="Helvetica Neue"/>
                <a:ea typeface="Helvetica Neue"/>
                <a:cs typeface="Helvetica Neue"/>
                <a:sym typeface="Helvetica Neue"/>
              </a:rPr>
              <a:t>Q</a:t>
            </a:r>
            <a:r>
              <a:rPr lang="en-US" sz="2400" b="1" i="0" u="none">
                <a:solidFill>
                  <a:schemeClr val="dk1"/>
                </a:solidFill>
                <a:latin typeface="Helvetica Neue"/>
                <a:ea typeface="Helvetica Neue"/>
                <a:cs typeface="Helvetica Neue"/>
                <a:sym typeface="Helvetica Neue"/>
              </a:rPr>
              <a:t>, then in schedule </a:t>
            </a:r>
            <a:r>
              <a:rPr lang="en-US" sz="2400" b="1" i="1" u="none">
                <a:solidFill>
                  <a:schemeClr val="dk1"/>
                </a:solidFill>
                <a:latin typeface="Helvetica Neue"/>
                <a:ea typeface="Helvetica Neue"/>
                <a:cs typeface="Helvetica Neue"/>
                <a:sym typeface="Helvetica Neue"/>
              </a:rPr>
              <a:t>S’</a:t>
            </a:r>
            <a:r>
              <a:rPr lang="en-US" sz="2400" b="1" i="0" u="none">
                <a:solidFill>
                  <a:schemeClr val="dk1"/>
                </a:solidFill>
                <a:latin typeface="Helvetica Neue"/>
                <a:ea typeface="Helvetica Neue"/>
                <a:cs typeface="Helvetica Neue"/>
                <a:sym typeface="Helvetica Neue"/>
              </a:rPr>
              <a:t> also transaction </a:t>
            </a:r>
            <a:r>
              <a:rPr lang="en-US" sz="2400" b="1" i="1" u="none">
                <a:solidFill>
                  <a:schemeClr val="dk1"/>
                </a:solidFill>
                <a:latin typeface="Helvetica Neue"/>
                <a:ea typeface="Helvetica Neue"/>
                <a:cs typeface="Helvetica Neue"/>
                <a:sym typeface="Helvetica Neue"/>
              </a:rPr>
              <a:t>T</a:t>
            </a:r>
            <a:r>
              <a:rPr lang="en-US" sz="2400" b="1" i="1" u="none" baseline="-25000">
                <a:solidFill>
                  <a:schemeClr val="dk1"/>
                </a:solidFill>
                <a:latin typeface="Helvetica Neue"/>
                <a:ea typeface="Helvetica Neue"/>
                <a:cs typeface="Helvetica Neue"/>
                <a:sym typeface="Helvetica Neue"/>
              </a:rPr>
              <a:t>i</a:t>
            </a:r>
            <a:r>
              <a:rPr lang="en-US" sz="2400" b="1" i="1" u="none">
                <a:solidFill>
                  <a:schemeClr val="dk1"/>
                </a:solidFill>
                <a:latin typeface="Helvetica Neue"/>
                <a:ea typeface="Helvetica Neue"/>
                <a:cs typeface="Helvetica Neue"/>
                <a:sym typeface="Helvetica Neue"/>
              </a:rPr>
              <a:t> </a:t>
            </a:r>
            <a:r>
              <a:rPr lang="en-US" sz="2400" b="1" i="0" u="none">
                <a:solidFill>
                  <a:schemeClr val="dk1"/>
                </a:solidFill>
                <a:latin typeface="Helvetica Neue"/>
                <a:ea typeface="Helvetica Neue"/>
                <a:cs typeface="Helvetica Neue"/>
                <a:sym typeface="Helvetica Neue"/>
              </a:rPr>
              <a:t> must read 	the 	initial value of </a:t>
            </a:r>
            <a:r>
              <a:rPr lang="en-US" sz="2400" b="1" i="1" u="none">
                <a:solidFill>
                  <a:schemeClr val="dk1"/>
                </a:solidFill>
                <a:latin typeface="Helvetica Neue"/>
                <a:ea typeface="Helvetica Neue"/>
                <a:cs typeface="Helvetica Neue"/>
                <a:sym typeface="Helvetica Neue"/>
              </a:rPr>
              <a:t>Q.</a:t>
            </a:r>
            <a:endParaRPr/>
          </a:p>
          <a:p>
            <a:pPr marL="342900" lvl="0" indent="-342900" algn="l" rtl="0">
              <a:lnSpc>
                <a:spcPct val="100000"/>
              </a:lnSpc>
              <a:spcBef>
                <a:spcPts val="840"/>
              </a:spcBef>
              <a:spcAft>
                <a:spcPts val="0"/>
              </a:spcAft>
              <a:buSzPts val="2160"/>
              <a:buNone/>
            </a:pPr>
            <a:endParaRPr sz="2400" b="1" i="1" u="none">
              <a:solidFill>
                <a:schemeClr val="dk1"/>
              </a:solidFill>
              <a:latin typeface="Helvetica Neue"/>
              <a:ea typeface="Helvetica Neue"/>
              <a:cs typeface="Helvetica Neue"/>
              <a:sym typeface="Helvetica Neue"/>
            </a:endParaRPr>
          </a:p>
          <a:p>
            <a:pPr marL="457200" lvl="1" indent="0" algn="just" rtl="0">
              <a:lnSpc>
                <a:spcPct val="100000"/>
              </a:lnSpc>
              <a:spcBef>
                <a:spcPts val="840"/>
              </a:spcBef>
              <a:spcAft>
                <a:spcPts val="0"/>
              </a:spcAft>
              <a:buSzPts val="1920"/>
              <a:buNone/>
            </a:pPr>
            <a:r>
              <a:rPr lang="en-US" sz="2400" b="1" i="0" u="none">
                <a:solidFill>
                  <a:schemeClr val="dk1"/>
                </a:solidFill>
                <a:latin typeface="Helvetica Neue"/>
                <a:ea typeface="Helvetica Neue"/>
                <a:cs typeface="Helvetica Neue"/>
                <a:sym typeface="Helvetica Neue"/>
              </a:rPr>
              <a:t>2. The transaction (if any) that performs the final write(</a:t>
            </a:r>
            <a:r>
              <a:rPr lang="en-US" sz="2400" b="1" i="1" u="none">
                <a:solidFill>
                  <a:schemeClr val="dk1"/>
                </a:solidFill>
                <a:latin typeface="Helvetica Neue"/>
                <a:ea typeface="Helvetica Neue"/>
                <a:cs typeface="Helvetica Neue"/>
                <a:sym typeface="Helvetica Neue"/>
              </a:rPr>
              <a:t>Q</a:t>
            </a:r>
            <a:r>
              <a:rPr lang="en-US" sz="2400" b="1" i="0" u="none">
                <a:solidFill>
                  <a:schemeClr val="dk1"/>
                </a:solidFill>
                <a:latin typeface="Helvetica Neue"/>
                <a:ea typeface="Helvetica Neue"/>
                <a:cs typeface="Helvetica Neue"/>
                <a:sym typeface="Helvetica Neue"/>
              </a:rPr>
              <a:t>) operation in schedule </a:t>
            </a:r>
            <a:r>
              <a:rPr lang="en-US" sz="2400" b="1" i="1" u="none">
                <a:solidFill>
                  <a:schemeClr val="dk1"/>
                </a:solidFill>
                <a:latin typeface="Helvetica Neue"/>
                <a:ea typeface="Helvetica Neue"/>
                <a:cs typeface="Helvetica Neue"/>
                <a:sym typeface="Helvetica Neue"/>
              </a:rPr>
              <a:t>S </a:t>
            </a:r>
            <a:r>
              <a:rPr lang="en-US" sz="2400" b="1" i="0" u="none">
                <a:solidFill>
                  <a:schemeClr val="dk1"/>
                </a:solidFill>
                <a:latin typeface="Helvetica Neue"/>
                <a:ea typeface="Helvetica Neue"/>
                <a:cs typeface="Helvetica Neue"/>
                <a:sym typeface="Helvetica Neue"/>
              </a:rPr>
              <a:t>must also perform the final</a:t>
            </a:r>
            <a:r>
              <a:rPr lang="en-US" sz="2400" b="1" i="1" u="none">
                <a:solidFill>
                  <a:schemeClr val="dk1"/>
                </a:solidFill>
                <a:latin typeface="Helvetica Neue"/>
                <a:ea typeface="Helvetica Neue"/>
                <a:cs typeface="Helvetica Neue"/>
                <a:sym typeface="Helvetica Neue"/>
              </a:rPr>
              <a:t> </a:t>
            </a:r>
            <a:r>
              <a:rPr lang="en-US" sz="2400" b="1" i="0" u="none">
                <a:solidFill>
                  <a:schemeClr val="dk1"/>
                </a:solidFill>
                <a:latin typeface="Helvetica Neue"/>
                <a:ea typeface="Helvetica Neue"/>
                <a:cs typeface="Helvetica Neue"/>
                <a:sym typeface="Helvetica Neue"/>
              </a:rPr>
              <a:t>write(</a:t>
            </a:r>
            <a:r>
              <a:rPr lang="en-US" sz="2400" b="1" i="1" u="none">
                <a:solidFill>
                  <a:schemeClr val="dk1"/>
                </a:solidFill>
                <a:latin typeface="Helvetica Neue"/>
                <a:ea typeface="Helvetica Neue"/>
                <a:cs typeface="Helvetica Neue"/>
                <a:sym typeface="Helvetica Neue"/>
              </a:rPr>
              <a:t>Q</a:t>
            </a:r>
            <a:r>
              <a:rPr lang="en-US" sz="2400" b="1" i="0" u="none">
                <a:solidFill>
                  <a:schemeClr val="dk1"/>
                </a:solidFill>
                <a:latin typeface="Helvetica Neue"/>
                <a:ea typeface="Helvetica Neue"/>
                <a:cs typeface="Helvetica Neue"/>
                <a:sym typeface="Helvetica Neue"/>
              </a:rPr>
              <a:t>) operation in schedule </a:t>
            </a:r>
            <a:r>
              <a:rPr lang="en-US" sz="2400" b="1" i="1" u="none">
                <a:solidFill>
                  <a:schemeClr val="dk1"/>
                </a:solidFill>
                <a:latin typeface="Helvetica Neue"/>
                <a:ea typeface="Helvetica Neue"/>
                <a:cs typeface="Helvetica Neue"/>
                <a:sym typeface="Helvetica Neue"/>
              </a:rPr>
              <a: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7"/>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endParaRPr sz="3200" b="1">
              <a:solidFill>
                <a:schemeClr val="dk2"/>
              </a:solidFill>
              <a:latin typeface="Helvetica Neue"/>
              <a:ea typeface="Helvetica Neue"/>
              <a:cs typeface="Helvetica Neue"/>
              <a:sym typeface="Helvetica Neue"/>
            </a:endParaRPr>
          </a:p>
        </p:txBody>
      </p:sp>
      <p:sp>
        <p:nvSpPr>
          <p:cNvPr id="253" name="Google Shape;253;p37"/>
          <p:cNvSpPr txBox="1">
            <a:spLocks noGrp="1"/>
          </p:cNvSpPr>
          <p:nvPr>
            <p:ph type="body" idx="1"/>
          </p:nvPr>
        </p:nvSpPr>
        <p:spPr>
          <a:xfrm>
            <a:off x="914400" y="1106487"/>
            <a:ext cx="8043862" cy="49037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2"/>
              </a:buClr>
              <a:buSzPts val="1800"/>
              <a:buFont typeface="Arial"/>
              <a:buNone/>
            </a:pPr>
            <a:endParaRPr sz="2000" b="0" i="0" u="none" strike="noStrike" cap="none">
              <a:solidFill>
                <a:schemeClr val="dk1"/>
              </a:solidFill>
              <a:latin typeface="Helvetica Neue"/>
              <a:ea typeface="Helvetica Neue"/>
              <a:cs typeface="Helvetica Neue"/>
              <a:sym typeface="Helvetica Neue"/>
            </a:endParaRPr>
          </a:p>
          <a:p>
            <a:pPr marL="342900" marR="0" lvl="1" indent="-342900" algn="l" rtl="0">
              <a:lnSpc>
                <a:spcPct val="100000"/>
              </a:lnSpc>
              <a:spcBef>
                <a:spcPts val="840"/>
              </a:spcBef>
              <a:spcAft>
                <a:spcPts val="0"/>
              </a:spcAft>
              <a:buClr>
                <a:schemeClr val="hlink"/>
              </a:buClr>
              <a:buSzPts val="1600"/>
              <a:buFont typeface="Arial"/>
              <a:buNone/>
            </a:pPr>
            <a:r>
              <a:rPr lang="en-US" sz="2000" b="0" i="0" u="none" strike="noStrike" cap="none">
                <a:solidFill>
                  <a:schemeClr val="dk1"/>
                </a:solidFill>
                <a:latin typeface="Helvetica Neue"/>
                <a:ea typeface="Helvetica Neue"/>
                <a:cs typeface="Helvetica Neue"/>
                <a:sym typeface="Helvetica Neue"/>
              </a:rPr>
              <a:t>3.</a:t>
            </a:r>
            <a:r>
              <a:rPr lang="en-US" sz="2400" b="1" i="0" u="none" strike="noStrike" cap="none">
                <a:solidFill>
                  <a:schemeClr val="dk1"/>
                </a:solidFill>
                <a:latin typeface="Helvetica Neue"/>
                <a:ea typeface="Helvetica Neue"/>
                <a:cs typeface="Helvetica Neue"/>
                <a:sym typeface="Helvetica Neue"/>
              </a:rPr>
              <a:t> If in schedule S transaction </a:t>
            </a:r>
            <a:r>
              <a:rPr lang="en-US" sz="2400" b="1" i="1" u="none" strike="noStrike" cap="none">
                <a:solidFill>
                  <a:schemeClr val="dk1"/>
                </a:solidFill>
                <a:latin typeface="Helvetica Neue"/>
                <a:ea typeface="Helvetica Neue"/>
                <a:cs typeface="Helvetica Neue"/>
                <a:sym typeface="Helvetica Neue"/>
              </a:rPr>
              <a:t>T</a:t>
            </a:r>
            <a:r>
              <a:rPr lang="en-US" sz="2400" b="1" i="1" u="none" strike="noStrike" cap="none" baseline="-25000">
                <a:solidFill>
                  <a:schemeClr val="dk1"/>
                </a:solidFill>
                <a:latin typeface="Helvetica Neue"/>
                <a:ea typeface="Helvetica Neue"/>
                <a:cs typeface="Helvetica Neue"/>
                <a:sym typeface="Helvetica Neue"/>
              </a:rPr>
              <a:t>i</a:t>
            </a:r>
            <a:r>
              <a:rPr lang="en-US" sz="2400" b="1" i="1" u="none" strike="noStrike" cap="none">
                <a:solidFill>
                  <a:schemeClr val="dk1"/>
                </a:solidFill>
                <a:latin typeface="Helvetica Neue"/>
                <a:ea typeface="Helvetica Neue"/>
                <a:cs typeface="Helvetica Neue"/>
                <a:sym typeface="Helvetica Neue"/>
              </a:rPr>
              <a:t> </a:t>
            </a:r>
            <a:r>
              <a:rPr lang="en-US" sz="2400" b="1" i="0" u="none" strike="noStrike" cap="none">
                <a:solidFill>
                  <a:schemeClr val="dk1"/>
                </a:solidFill>
                <a:latin typeface="Helvetica Neue"/>
                <a:ea typeface="Helvetica Neue"/>
                <a:cs typeface="Helvetica Neue"/>
                <a:sym typeface="Helvetica Neue"/>
              </a:rPr>
              <a:t>executes read(</a:t>
            </a:r>
            <a:r>
              <a:rPr lang="en-US" sz="2400" b="1" i="1" u="none" strike="noStrike" cap="none">
                <a:solidFill>
                  <a:schemeClr val="dk1"/>
                </a:solidFill>
                <a:latin typeface="Helvetica Neue"/>
                <a:ea typeface="Helvetica Neue"/>
                <a:cs typeface="Helvetica Neue"/>
                <a:sym typeface="Helvetica Neue"/>
              </a:rPr>
              <a:t>Q)</a:t>
            </a:r>
            <a:r>
              <a:rPr lang="en-US" sz="2400" b="1" i="0" u="none" strike="noStrike" cap="none">
                <a:solidFill>
                  <a:schemeClr val="dk1"/>
                </a:solidFill>
                <a:latin typeface="Helvetica Neue"/>
                <a:ea typeface="Helvetica Neue"/>
                <a:cs typeface="Helvetica Neue"/>
                <a:sym typeface="Helvetica Neue"/>
              </a:rPr>
              <a:t>, and that value was produced by transaction </a:t>
            </a:r>
            <a:r>
              <a:rPr lang="en-US" sz="2400" b="1" i="1" u="none" strike="noStrike" cap="none">
                <a:solidFill>
                  <a:schemeClr val="dk1"/>
                </a:solidFill>
                <a:latin typeface="Helvetica Neue"/>
                <a:ea typeface="Helvetica Neue"/>
                <a:cs typeface="Helvetica Neue"/>
                <a:sym typeface="Helvetica Neue"/>
              </a:rPr>
              <a:t>T</a:t>
            </a:r>
            <a:r>
              <a:rPr lang="en-US" sz="2400" b="1" i="1" u="none" strike="noStrike" cap="none" baseline="-25000">
                <a:solidFill>
                  <a:schemeClr val="dk1"/>
                </a:solidFill>
                <a:latin typeface="Helvetica Neue"/>
                <a:ea typeface="Helvetica Neue"/>
                <a:cs typeface="Helvetica Neue"/>
                <a:sym typeface="Helvetica Neue"/>
              </a:rPr>
              <a:t>j</a:t>
            </a:r>
            <a:r>
              <a:rPr lang="en-US" sz="2400" b="1" i="0" u="none" strike="noStrike" cap="none">
                <a:solidFill>
                  <a:schemeClr val="dk1"/>
                </a:solidFill>
                <a:latin typeface="Helvetica Neue"/>
                <a:ea typeface="Helvetica Neue"/>
                <a:cs typeface="Helvetica Neue"/>
                <a:sym typeface="Helvetica Neue"/>
              </a:rPr>
              <a:t> </a:t>
            </a:r>
            <a:r>
              <a:rPr lang="en-US" sz="2400" b="1" i="1" u="none" strike="noStrike" cap="none">
                <a:solidFill>
                  <a:schemeClr val="dk1"/>
                </a:solidFill>
                <a:latin typeface="Helvetica Neue"/>
                <a:ea typeface="Helvetica Neue"/>
                <a:cs typeface="Helvetica Neue"/>
                <a:sym typeface="Helvetica Neue"/>
              </a:rPr>
              <a:t> </a:t>
            </a:r>
            <a:r>
              <a:rPr lang="en-US" sz="2400" b="1" i="0" u="none" strike="noStrike" cap="none">
                <a:solidFill>
                  <a:schemeClr val="dk1"/>
                </a:solidFill>
                <a:latin typeface="Helvetica Neue"/>
                <a:ea typeface="Helvetica Neue"/>
                <a:cs typeface="Helvetica Neue"/>
                <a:sym typeface="Helvetica Neue"/>
              </a:rPr>
              <a:t>(if any), then in schedule </a:t>
            </a:r>
            <a:r>
              <a:rPr lang="en-US" sz="2400" b="1" i="1" u="none" strike="noStrike" cap="none">
                <a:solidFill>
                  <a:schemeClr val="dk1"/>
                </a:solidFill>
                <a:latin typeface="Helvetica Neue"/>
                <a:ea typeface="Helvetica Neue"/>
                <a:cs typeface="Helvetica Neue"/>
                <a:sym typeface="Helvetica Neue"/>
              </a:rPr>
              <a:t>S’</a:t>
            </a:r>
            <a:r>
              <a:rPr lang="en-US" sz="2400" b="1" i="0" u="none" strike="noStrike" cap="none">
                <a:solidFill>
                  <a:schemeClr val="dk1"/>
                </a:solidFill>
                <a:latin typeface="Helvetica Neue"/>
                <a:ea typeface="Helvetica Neue"/>
                <a:cs typeface="Helvetica Neue"/>
                <a:sym typeface="Helvetica Neue"/>
              </a:rPr>
              <a:t> also transaction </a:t>
            </a:r>
            <a:r>
              <a:rPr lang="en-US" sz="2400" b="1" i="1" u="none" strike="noStrike" cap="none">
                <a:solidFill>
                  <a:schemeClr val="dk1"/>
                </a:solidFill>
                <a:latin typeface="Helvetica Neue"/>
                <a:ea typeface="Helvetica Neue"/>
                <a:cs typeface="Helvetica Neue"/>
                <a:sym typeface="Helvetica Neue"/>
              </a:rPr>
              <a:t>T</a:t>
            </a:r>
            <a:r>
              <a:rPr lang="en-US" sz="2400" b="1" i="1" u="none" strike="noStrike" cap="none" baseline="-25000">
                <a:solidFill>
                  <a:schemeClr val="dk1"/>
                </a:solidFill>
                <a:latin typeface="Helvetica Neue"/>
                <a:ea typeface="Helvetica Neue"/>
                <a:cs typeface="Helvetica Neue"/>
                <a:sym typeface="Helvetica Neue"/>
              </a:rPr>
              <a:t>i</a:t>
            </a:r>
            <a:r>
              <a:rPr lang="en-US" sz="2400" b="1" i="0" u="none" strike="noStrike" cap="none">
                <a:solidFill>
                  <a:schemeClr val="dk1"/>
                </a:solidFill>
                <a:latin typeface="Helvetica Neue"/>
                <a:ea typeface="Helvetica Neue"/>
                <a:cs typeface="Helvetica Neue"/>
                <a:sym typeface="Helvetica Neue"/>
              </a:rPr>
              <a:t> must read the value of </a:t>
            </a:r>
            <a:r>
              <a:rPr lang="en-US" sz="2400" b="1" i="1" u="none" strike="noStrike" cap="none">
                <a:solidFill>
                  <a:schemeClr val="dk1"/>
                </a:solidFill>
                <a:latin typeface="Helvetica Neue"/>
                <a:ea typeface="Helvetica Neue"/>
                <a:cs typeface="Helvetica Neue"/>
                <a:sym typeface="Helvetica Neue"/>
              </a:rPr>
              <a:t>Q</a:t>
            </a:r>
            <a:r>
              <a:rPr lang="en-US" sz="2400" b="1" i="0" u="none" strike="noStrike" cap="none">
                <a:solidFill>
                  <a:schemeClr val="dk1"/>
                </a:solidFill>
                <a:latin typeface="Helvetica Neue"/>
                <a:ea typeface="Helvetica Neue"/>
                <a:cs typeface="Helvetica Neue"/>
                <a:sym typeface="Helvetica Neue"/>
              </a:rPr>
              <a:t> that was produced by the same write(Q) operation of transaction </a:t>
            </a:r>
            <a:r>
              <a:rPr lang="en-US" sz="2400" b="1" i="1" u="none" strike="noStrike" cap="none">
                <a:solidFill>
                  <a:schemeClr val="dk1"/>
                </a:solidFill>
                <a:latin typeface="Helvetica Neue"/>
                <a:ea typeface="Helvetica Neue"/>
                <a:cs typeface="Helvetica Neue"/>
                <a:sym typeface="Helvetica Neue"/>
              </a:rPr>
              <a:t>T</a:t>
            </a:r>
            <a:r>
              <a:rPr lang="en-US" sz="2400" b="1" i="1" u="none" strike="noStrike" cap="none" baseline="-25000">
                <a:solidFill>
                  <a:schemeClr val="dk1"/>
                </a:solidFill>
                <a:latin typeface="Helvetica Neue"/>
                <a:ea typeface="Helvetica Neue"/>
                <a:cs typeface="Helvetica Neue"/>
                <a:sym typeface="Helvetica Neue"/>
              </a:rPr>
              <a:t>j</a:t>
            </a:r>
            <a:r>
              <a:rPr lang="en-US" sz="2400" b="1" i="0" u="none" strike="noStrike" cap="none">
                <a:solidFill>
                  <a:schemeClr val="dk1"/>
                </a:solidFill>
                <a:latin typeface="Helvetica Neue"/>
                <a:ea typeface="Helvetica Neue"/>
                <a:cs typeface="Helvetica Neue"/>
                <a:sym typeface="Helvetica Neue"/>
              </a:rPr>
              <a:t> .</a:t>
            </a:r>
            <a:endParaRPr/>
          </a:p>
          <a:p>
            <a:pPr marL="342900" marR="0" lvl="1" indent="-342900" algn="l" rtl="0">
              <a:lnSpc>
                <a:spcPct val="100000"/>
              </a:lnSpc>
              <a:spcBef>
                <a:spcPts val="840"/>
              </a:spcBef>
              <a:spcAft>
                <a:spcPts val="0"/>
              </a:spcAft>
              <a:buClr>
                <a:schemeClr val="hlink"/>
              </a:buClr>
              <a:buSzPts val="1920"/>
              <a:buFont typeface="Arial"/>
              <a:buNone/>
            </a:pPr>
            <a:endParaRPr sz="2400" b="0" i="0" u="none" strike="noStrike" cap="none">
              <a:solidFill>
                <a:schemeClr val="dk1"/>
              </a:solidFill>
              <a:latin typeface="Helvetica Neue"/>
              <a:ea typeface="Helvetica Neue"/>
              <a:cs typeface="Helvetica Neue"/>
              <a:sym typeface="Helvetica Neue"/>
            </a:endParaRPr>
          </a:p>
          <a:p>
            <a:pPr marL="342900" marR="0" lvl="0" indent="-342900" algn="l" rtl="0">
              <a:lnSpc>
                <a:spcPct val="100000"/>
              </a:lnSpc>
              <a:spcBef>
                <a:spcPts val="840"/>
              </a:spcBef>
              <a:spcAft>
                <a:spcPts val="0"/>
              </a:spcAft>
              <a:buClr>
                <a:schemeClr val="dk2"/>
              </a:buClr>
              <a:buSzPts val="2160"/>
              <a:buFont typeface="Arial"/>
              <a:buNone/>
            </a:pPr>
            <a:r>
              <a:rPr lang="en-US" sz="2400" b="0" i="0" u="none" strike="noStrike" cap="none">
                <a:solidFill>
                  <a:schemeClr val="dk1"/>
                </a:solidFill>
                <a:latin typeface="Helvetica Neue"/>
                <a:ea typeface="Helvetica Neue"/>
                <a:cs typeface="Helvetica Neue"/>
                <a:sym typeface="Helvetica Neue"/>
              </a:rPr>
              <a:t>As can be seen, view equivalence is also based purely on </a:t>
            </a:r>
            <a:r>
              <a:rPr lang="en-US" sz="2400" b="1" i="0" u="none" strike="noStrike" cap="none">
                <a:solidFill>
                  <a:schemeClr val="dk1"/>
                </a:solidFill>
                <a:latin typeface="Helvetica Neue"/>
                <a:ea typeface="Helvetica Neue"/>
                <a:cs typeface="Helvetica Neue"/>
                <a:sym typeface="Helvetica Neue"/>
              </a:rPr>
              <a:t>reads </a:t>
            </a:r>
            <a:r>
              <a:rPr lang="en-US" sz="2400" b="0" i="0" u="none" strike="noStrike" cap="none">
                <a:solidFill>
                  <a:schemeClr val="dk1"/>
                </a:solidFill>
                <a:latin typeface="Helvetica Neue"/>
                <a:ea typeface="Helvetica Neue"/>
                <a:cs typeface="Helvetica Neue"/>
                <a:sym typeface="Helvetica Neue"/>
              </a:rPr>
              <a:t>and </a:t>
            </a:r>
            <a:r>
              <a:rPr lang="en-US" sz="2400" b="1" i="0" u="none" strike="noStrike" cap="none">
                <a:solidFill>
                  <a:schemeClr val="dk1"/>
                </a:solidFill>
                <a:latin typeface="Helvetica Neue"/>
                <a:ea typeface="Helvetica Neue"/>
                <a:cs typeface="Helvetica Neue"/>
                <a:sym typeface="Helvetica Neue"/>
              </a:rPr>
              <a:t>writes</a:t>
            </a:r>
            <a:r>
              <a:rPr lang="en-US" sz="2400" b="0" i="0" u="none" strike="noStrike" cap="none">
                <a:solidFill>
                  <a:schemeClr val="dk1"/>
                </a:solidFill>
                <a:latin typeface="Helvetica Neue"/>
                <a:ea typeface="Helvetica Neue"/>
                <a:cs typeface="Helvetica Neue"/>
                <a:sym typeface="Helvetica Neue"/>
              </a:rPr>
              <a:t> alone.</a:t>
            </a:r>
            <a:endParaRPr/>
          </a:p>
          <a:p>
            <a:pPr marL="342900" marR="0" lvl="0" indent="-205740" algn="l" rtl="0">
              <a:spcBef>
                <a:spcPts val="840"/>
              </a:spcBef>
              <a:spcAft>
                <a:spcPts val="0"/>
              </a:spcAft>
              <a:buClr>
                <a:schemeClr val="dk2"/>
              </a:buClr>
              <a:buSzPts val="2160"/>
              <a:buFont typeface="Arial"/>
              <a:buNone/>
            </a:pPr>
            <a:endParaRPr sz="24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View Serializability (Cont.)</a:t>
            </a:r>
            <a:endParaRPr/>
          </a:p>
        </p:txBody>
      </p:sp>
      <p:sp>
        <p:nvSpPr>
          <p:cNvPr id="260" name="Google Shape;260;p38"/>
          <p:cNvSpPr txBox="1">
            <a:spLocks noGrp="1"/>
          </p:cNvSpPr>
          <p:nvPr>
            <p:ph type="body" idx="1"/>
          </p:nvPr>
        </p:nvSpPr>
        <p:spPr>
          <a:xfrm>
            <a:off x="914400" y="712787"/>
            <a:ext cx="7397750" cy="83661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800"/>
              <a:buFont typeface="Arial"/>
              <a:buChar char="●"/>
            </a:pPr>
            <a:r>
              <a:rPr lang="en-US" sz="2000" b="0" i="0" u="none">
                <a:solidFill>
                  <a:schemeClr val="dk1"/>
                </a:solidFill>
                <a:latin typeface="Helvetica Neue"/>
                <a:ea typeface="Helvetica Neue"/>
                <a:cs typeface="Helvetica Neue"/>
                <a:sym typeface="Helvetica Neue"/>
              </a:rPr>
              <a:t>Schedule x can be transformed into Schedule y, a serial schedule where </a:t>
            </a:r>
            <a:r>
              <a:rPr lang="en-US" sz="2000" b="0" i="1" u="none">
                <a:solidFill>
                  <a:schemeClr val="dk1"/>
                </a:solidFill>
                <a:latin typeface="Helvetica Neue"/>
                <a:ea typeface="Helvetica Neue"/>
                <a:cs typeface="Helvetica Neue"/>
                <a:sym typeface="Helvetica Neue"/>
              </a:rPr>
              <a:t>T</a:t>
            </a:r>
            <a:r>
              <a:rPr lang="en-US" sz="2000" b="0" i="0" u="none" baseline="-25000">
                <a:solidFill>
                  <a:schemeClr val="dk1"/>
                </a:solidFill>
                <a:latin typeface="Helvetica Neue"/>
                <a:ea typeface="Helvetica Neue"/>
                <a:cs typeface="Helvetica Neue"/>
                <a:sym typeface="Helvetica Neue"/>
              </a:rPr>
              <a:t>2</a:t>
            </a:r>
            <a:r>
              <a:rPr lang="en-US" sz="2000" b="0" i="0" u="none">
                <a:solidFill>
                  <a:schemeClr val="dk1"/>
                </a:solidFill>
                <a:latin typeface="Helvetica Neue"/>
                <a:ea typeface="Helvetica Neue"/>
                <a:cs typeface="Helvetica Neue"/>
                <a:sym typeface="Helvetica Neue"/>
              </a:rPr>
              <a:t> follows </a:t>
            </a:r>
            <a:r>
              <a:rPr lang="en-US" sz="2000" b="0" i="1" u="none">
                <a:solidFill>
                  <a:schemeClr val="dk1"/>
                </a:solidFill>
                <a:latin typeface="Helvetica Neue"/>
                <a:ea typeface="Helvetica Neue"/>
                <a:cs typeface="Helvetica Neue"/>
                <a:sym typeface="Helvetica Neue"/>
              </a:rPr>
              <a:t>T</a:t>
            </a:r>
            <a:r>
              <a:rPr lang="en-US" sz="2000" b="0" i="0" u="none" baseline="-25000">
                <a:solidFill>
                  <a:schemeClr val="dk1"/>
                </a:solidFill>
                <a:latin typeface="Helvetica Neue"/>
                <a:ea typeface="Helvetica Neue"/>
                <a:cs typeface="Helvetica Neue"/>
                <a:sym typeface="Helvetica Neue"/>
              </a:rPr>
              <a:t>1</a:t>
            </a:r>
            <a:r>
              <a:rPr lang="en-US" sz="2000" b="0" i="0" u="none">
                <a:solidFill>
                  <a:schemeClr val="dk1"/>
                </a:solidFill>
                <a:latin typeface="Helvetica Neue"/>
                <a:ea typeface="Helvetica Neue"/>
                <a:cs typeface="Helvetica Neue"/>
                <a:sym typeface="Helvetica Neue"/>
              </a:rPr>
              <a:t>, by series of swaps of instructions. </a:t>
            </a:r>
            <a:endParaRPr/>
          </a:p>
        </p:txBody>
      </p:sp>
      <p:pic>
        <p:nvPicPr>
          <p:cNvPr id="261" name="Google Shape;261;p38"/>
          <p:cNvPicPr preferRelativeResize="0"/>
          <p:nvPr/>
        </p:nvPicPr>
        <p:blipFill rotWithShape="1">
          <a:blip r:embed="rId3">
            <a:alphaModFix/>
          </a:blip>
          <a:srcRect l="17239" t="299" r="17461" b="894"/>
          <a:stretch/>
        </p:blipFill>
        <p:spPr>
          <a:xfrm>
            <a:off x="866775" y="1797050"/>
            <a:ext cx="3003550" cy="3409950"/>
          </a:xfrm>
          <a:prstGeom prst="rect">
            <a:avLst/>
          </a:prstGeom>
          <a:noFill/>
          <a:ln w="38100" cap="flat" cmpd="dbl">
            <a:solidFill>
              <a:schemeClr val="dk2"/>
            </a:solidFill>
            <a:prstDash val="solid"/>
            <a:miter lim="800000"/>
            <a:headEnd type="none" w="sm" len="sm"/>
            <a:tailEnd type="none" w="sm" len="sm"/>
          </a:ln>
        </p:spPr>
      </p:pic>
      <p:pic>
        <p:nvPicPr>
          <p:cNvPr id="262" name="Google Shape;262;p38"/>
          <p:cNvPicPr preferRelativeResize="0"/>
          <p:nvPr/>
        </p:nvPicPr>
        <p:blipFill rotWithShape="1">
          <a:blip r:embed="rId4">
            <a:alphaModFix/>
          </a:blip>
          <a:srcRect l="17505" t="531" r="17904" b="795"/>
          <a:stretch/>
        </p:blipFill>
        <p:spPr>
          <a:xfrm>
            <a:off x="4924425" y="1779587"/>
            <a:ext cx="2970212" cy="3403600"/>
          </a:xfrm>
          <a:prstGeom prst="rect">
            <a:avLst/>
          </a:prstGeom>
          <a:noFill/>
          <a:ln w="38100" cap="flat" cmpd="dbl">
            <a:solidFill>
              <a:schemeClr val="dk2"/>
            </a:solidFill>
            <a:prstDash val="solid"/>
            <a:miter lim="800000"/>
            <a:headEnd type="none" w="sm" len="sm"/>
            <a:tailEnd type="none" w="sm" len="sm"/>
          </a:ln>
        </p:spPr>
      </p:pic>
      <p:sp>
        <p:nvSpPr>
          <p:cNvPr id="263" name="Google Shape;263;p38"/>
          <p:cNvSpPr txBox="1"/>
          <p:nvPr/>
        </p:nvSpPr>
        <p:spPr>
          <a:xfrm>
            <a:off x="1517650" y="5364162"/>
            <a:ext cx="1454150" cy="40005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Schedule x</a:t>
            </a:r>
            <a:endParaRPr/>
          </a:p>
        </p:txBody>
      </p:sp>
      <p:sp>
        <p:nvSpPr>
          <p:cNvPr id="264" name="Google Shape;264;p38"/>
          <p:cNvSpPr txBox="1"/>
          <p:nvPr/>
        </p:nvSpPr>
        <p:spPr>
          <a:xfrm>
            <a:off x="5683250" y="5233987"/>
            <a:ext cx="1454150" cy="40005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Schedule y</a:t>
            </a:r>
            <a:endParaRPr/>
          </a:p>
        </p:txBody>
      </p:sp>
      <p:sp>
        <p:nvSpPr>
          <p:cNvPr id="265" name="Google Shape;265;p38"/>
          <p:cNvSpPr txBox="1"/>
          <p:nvPr/>
        </p:nvSpPr>
        <p:spPr>
          <a:xfrm>
            <a:off x="549275" y="6003925"/>
            <a:ext cx="7850187" cy="461962"/>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2400"/>
              <a:buFont typeface="Arial"/>
              <a:buChar char="•"/>
            </a:pPr>
            <a:r>
              <a:rPr lang="en-US" sz="2400" b="0" i="0" u="none">
                <a:solidFill>
                  <a:schemeClr val="dk1"/>
                </a:solidFill>
                <a:latin typeface="Helvetica Neue"/>
                <a:ea typeface="Helvetica Neue"/>
                <a:cs typeface="Helvetica Neue"/>
                <a:sym typeface="Helvetica Neue"/>
              </a:rPr>
              <a:t>A schedule </a:t>
            </a:r>
            <a:r>
              <a:rPr lang="en-US" sz="2400" b="0" i="1" u="none">
                <a:solidFill>
                  <a:schemeClr val="dk1"/>
                </a:solidFill>
                <a:latin typeface="Helvetica Neue"/>
                <a:ea typeface="Helvetica Neue"/>
                <a:cs typeface="Helvetica Neue"/>
                <a:sym typeface="Helvetica Neue"/>
              </a:rPr>
              <a:t>X</a:t>
            </a:r>
            <a:r>
              <a:rPr lang="en-US" sz="2400" b="0" i="0" u="none">
                <a:solidFill>
                  <a:schemeClr val="dk1"/>
                </a:solidFill>
                <a:latin typeface="Helvetica Neue"/>
                <a:ea typeface="Helvetica Neue"/>
                <a:cs typeface="Helvetica Neue"/>
                <a:sym typeface="Helvetica Neue"/>
              </a:rPr>
              <a:t> is view equivalent to a serial schedule 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View Serializability (Cont.)</a:t>
            </a:r>
            <a:endParaRPr/>
          </a:p>
        </p:txBody>
      </p:sp>
      <p:sp>
        <p:nvSpPr>
          <p:cNvPr id="272" name="Google Shape;272;p39"/>
          <p:cNvSpPr txBox="1">
            <a:spLocks noGrp="1"/>
          </p:cNvSpPr>
          <p:nvPr>
            <p:ph type="body" idx="1"/>
          </p:nvPr>
        </p:nvSpPr>
        <p:spPr>
          <a:xfrm>
            <a:off x="914400" y="1106487"/>
            <a:ext cx="7848600" cy="5003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2160"/>
              <a:buFont typeface="Arial"/>
              <a:buChar char="●"/>
            </a:pPr>
            <a:r>
              <a:rPr lang="en-US" sz="2400" b="1" i="0" u="none">
                <a:solidFill>
                  <a:schemeClr val="dk1"/>
                </a:solidFill>
                <a:latin typeface="Helvetica Neue"/>
                <a:ea typeface="Helvetica Neue"/>
                <a:cs typeface="Helvetica Neue"/>
                <a:sym typeface="Helvetica Neue"/>
              </a:rPr>
              <a:t>A schedule </a:t>
            </a:r>
            <a:r>
              <a:rPr lang="en-US" sz="2400" b="1" i="1" u="none">
                <a:solidFill>
                  <a:schemeClr val="dk1"/>
                </a:solidFill>
                <a:latin typeface="Helvetica Neue"/>
                <a:ea typeface="Helvetica Neue"/>
                <a:cs typeface="Helvetica Neue"/>
                <a:sym typeface="Helvetica Neue"/>
              </a:rPr>
              <a:t>S</a:t>
            </a:r>
            <a:r>
              <a:rPr lang="en-US" sz="2400" b="1" i="0" u="none">
                <a:solidFill>
                  <a:schemeClr val="dk1"/>
                </a:solidFill>
                <a:latin typeface="Helvetica Neue"/>
                <a:ea typeface="Helvetica Neue"/>
                <a:cs typeface="Helvetica Neue"/>
                <a:sym typeface="Helvetica Neue"/>
              </a:rPr>
              <a:t> is </a:t>
            </a:r>
            <a:r>
              <a:rPr lang="en-US" sz="2400" b="1" i="0" u="none">
                <a:solidFill>
                  <a:schemeClr val="dk2"/>
                </a:solidFill>
                <a:latin typeface="Helvetica Neue"/>
                <a:ea typeface="Helvetica Neue"/>
                <a:cs typeface="Helvetica Neue"/>
                <a:sym typeface="Helvetica Neue"/>
              </a:rPr>
              <a:t>view serializable</a:t>
            </a:r>
            <a:r>
              <a:rPr lang="en-US" sz="2400" b="1" i="1" u="none">
                <a:solidFill>
                  <a:schemeClr val="dk1"/>
                </a:solidFill>
                <a:latin typeface="Helvetica Neue"/>
                <a:ea typeface="Helvetica Neue"/>
                <a:cs typeface="Helvetica Neue"/>
                <a:sym typeface="Helvetica Neue"/>
              </a:rPr>
              <a:t> </a:t>
            </a:r>
            <a:r>
              <a:rPr lang="en-US" sz="2400" b="1" i="0" u="none">
                <a:solidFill>
                  <a:schemeClr val="dk1"/>
                </a:solidFill>
                <a:latin typeface="Helvetica Neue"/>
                <a:ea typeface="Helvetica Neue"/>
                <a:cs typeface="Helvetica Neue"/>
                <a:sym typeface="Helvetica Neue"/>
              </a:rPr>
              <a:t>if it is view equivalent to a serial schedule.</a:t>
            </a:r>
            <a:endParaRPr/>
          </a:p>
          <a:p>
            <a:pPr marL="342900" lvl="0" indent="-342900" algn="l" rtl="0">
              <a:lnSpc>
                <a:spcPct val="100000"/>
              </a:lnSpc>
              <a:spcBef>
                <a:spcPts val="840"/>
              </a:spcBef>
              <a:spcAft>
                <a:spcPts val="0"/>
              </a:spcAft>
              <a:buSzPts val="2160"/>
              <a:buNone/>
            </a:pPr>
            <a:endParaRPr sz="2400" b="1" i="0" u="none">
              <a:solidFill>
                <a:schemeClr val="dk1"/>
              </a:solidFill>
              <a:latin typeface="Helvetica Neue"/>
              <a:ea typeface="Helvetica Neue"/>
              <a:cs typeface="Helvetica Neue"/>
              <a:sym typeface="Helvetica Neue"/>
            </a:endParaRPr>
          </a:p>
          <a:p>
            <a:pPr marL="342900" lvl="0" indent="-342900" algn="l" rtl="0">
              <a:lnSpc>
                <a:spcPct val="100000"/>
              </a:lnSpc>
              <a:spcBef>
                <a:spcPts val="840"/>
              </a:spcBef>
              <a:spcAft>
                <a:spcPts val="0"/>
              </a:spcAft>
              <a:buClr>
                <a:schemeClr val="dk2"/>
              </a:buClr>
              <a:buSzPts val="2160"/>
              <a:buFont typeface="Arial"/>
              <a:buChar char="●"/>
            </a:pPr>
            <a:r>
              <a:rPr lang="en-US" sz="2400" b="1" i="0" u="none">
                <a:solidFill>
                  <a:schemeClr val="dk1"/>
                </a:solidFill>
                <a:latin typeface="Helvetica Neue"/>
                <a:ea typeface="Helvetica Neue"/>
                <a:cs typeface="Helvetica Neue"/>
                <a:sym typeface="Helvetica Neue"/>
              </a:rPr>
              <a:t>So schedule </a:t>
            </a:r>
            <a:r>
              <a:rPr lang="en-US" sz="2400" b="1" i="1" u="none">
                <a:solidFill>
                  <a:schemeClr val="dk1"/>
                </a:solidFill>
                <a:latin typeface="Helvetica Neue"/>
                <a:ea typeface="Helvetica Neue"/>
                <a:cs typeface="Helvetica Neue"/>
                <a:sym typeface="Helvetica Neue"/>
              </a:rPr>
              <a:t>X</a:t>
            </a:r>
            <a:r>
              <a:rPr lang="en-US" sz="2400" b="1" i="0" u="none">
                <a:solidFill>
                  <a:schemeClr val="dk1"/>
                </a:solidFill>
                <a:latin typeface="Helvetica Neue"/>
                <a:ea typeface="Helvetica Neue"/>
                <a:cs typeface="Helvetica Neue"/>
                <a:sym typeface="Helvetica Neue"/>
              </a:rPr>
              <a:t> is </a:t>
            </a:r>
            <a:r>
              <a:rPr lang="en-US" sz="2400" b="1" i="0" u="none">
                <a:solidFill>
                  <a:schemeClr val="dk2"/>
                </a:solidFill>
                <a:latin typeface="Helvetica Neue"/>
                <a:ea typeface="Helvetica Neue"/>
                <a:cs typeface="Helvetica Neue"/>
                <a:sym typeface="Helvetica Neue"/>
              </a:rPr>
              <a:t>view serializable</a:t>
            </a:r>
            <a:r>
              <a:rPr lang="en-US" sz="2400" b="1" i="1" u="none">
                <a:solidFill>
                  <a:schemeClr val="dk1"/>
                </a:solidFill>
                <a:latin typeface="Helvetica Neue"/>
                <a:ea typeface="Helvetica Neue"/>
                <a:cs typeface="Helvetica Neue"/>
                <a:sym typeface="Helvetica Neue"/>
              </a:rPr>
              <a:t> ,</a:t>
            </a:r>
            <a:r>
              <a:rPr lang="en-US" sz="2400" b="1" i="0" u="none">
                <a:solidFill>
                  <a:schemeClr val="dk1"/>
                </a:solidFill>
                <a:latin typeface="Helvetica Neue"/>
                <a:ea typeface="Helvetica Neue"/>
                <a:cs typeface="Helvetica Neue"/>
                <a:sym typeface="Helvetica Neue"/>
              </a:rPr>
              <a:t> since it is view equivalent to a serial schedule Y</a:t>
            </a:r>
            <a:endParaRPr/>
          </a:p>
          <a:p>
            <a:pPr marL="342900" lvl="0" indent="-205740" algn="l" rtl="0">
              <a:lnSpc>
                <a:spcPct val="100000"/>
              </a:lnSpc>
              <a:spcBef>
                <a:spcPts val="840"/>
              </a:spcBef>
              <a:spcAft>
                <a:spcPts val="0"/>
              </a:spcAft>
              <a:buClr>
                <a:schemeClr val="dk2"/>
              </a:buClr>
              <a:buSzPts val="2160"/>
              <a:buFont typeface="Arial"/>
              <a:buNone/>
            </a:pPr>
            <a:endParaRPr sz="2400" b="1" i="0" u="none">
              <a:solidFill>
                <a:schemeClr val="dk1"/>
              </a:solidFill>
              <a:latin typeface="Helvetica Neue"/>
              <a:ea typeface="Helvetica Neue"/>
              <a:cs typeface="Helvetica Neue"/>
              <a:sym typeface="Helvetica Neue"/>
            </a:endParaRPr>
          </a:p>
          <a:p>
            <a:pPr marL="342900" lvl="0" indent="-342900" algn="l" rtl="0">
              <a:lnSpc>
                <a:spcPct val="100000"/>
              </a:lnSpc>
              <a:spcBef>
                <a:spcPts val="840"/>
              </a:spcBef>
              <a:spcAft>
                <a:spcPts val="0"/>
              </a:spcAft>
              <a:buClr>
                <a:schemeClr val="dk2"/>
              </a:buClr>
              <a:buSzPts val="2160"/>
              <a:buFont typeface="Arial"/>
              <a:buChar char="●"/>
            </a:pPr>
            <a:r>
              <a:rPr lang="en-US" sz="2400" b="1" i="0" u="none">
                <a:solidFill>
                  <a:schemeClr val="dk1"/>
                </a:solidFill>
                <a:latin typeface="Helvetica Neue"/>
                <a:ea typeface="Helvetica Neue"/>
                <a:cs typeface="Helvetica Neue"/>
                <a:sym typeface="Helvetica Neue"/>
              </a:rPr>
              <a:t>Every conflict serializable schedule is also view serializable.</a:t>
            </a:r>
            <a:endParaRPr/>
          </a:p>
          <a:p>
            <a:pPr marL="342900" lvl="0" indent="-205740" algn="l" rtl="0">
              <a:spcBef>
                <a:spcPts val="840"/>
              </a:spcBef>
              <a:spcAft>
                <a:spcPts val="0"/>
              </a:spcAft>
              <a:buSzPts val="2160"/>
              <a:buNone/>
            </a:pPr>
            <a:endParaRPr sz="2400" b="1" i="0" u="none">
              <a:solidFill>
                <a:schemeClr val="dk1"/>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View Serializability (Cont.)</a:t>
            </a:r>
            <a:endParaRPr/>
          </a:p>
        </p:txBody>
      </p:sp>
      <p:sp>
        <p:nvSpPr>
          <p:cNvPr id="279" name="Google Shape;279;p40"/>
          <p:cNvSpPr txBox="1">
            <a:spLocks noGrp="1"/>
          </p:cNvSpPr>
          <p:nvPr>
            <p:ph type="body" idx="1"/>
          </p:nvPr>
        </p:nvSpPr>
        <p:spPr>
          <a:xfrm>
            <a:off x="914400" y="1106487"/>
            <a:ext cx="7848600" cy="54006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2160"/>
              <a:buFont typeface="Arial"/>
              <a:buChar char="●"/>
            </a:pPr>
            <a:r>
              <a:rPr lang="en-US" sz="2400" b="1" i="0" u="none">
                <a:solidFill>
                  <a:schemeClr val="dk1"/>
                </a:solidFill>
                <a:latin typeface="Helvetica Neue"/>
                <a:ea typeface="Helvetica Neue"/>
                <a:cs typeface="Helvetica Neue"/>
                <a:sym typeface="Helvetica Neue"/>
              </a:rPr>
              <a:t>what serial schedule is above equivalent to?</a:t>
            </a:r>
            <a:endParaRPr/>
          </a:p>
          <a:p>
            <a:pPr marL="342900" lvl="0" indent="-342900" algn="l" rtl="0">
              <a:lnSpc>
                <a:spcPct val="100000"/>
              </a:lnSpc>
              <a:spcBef>
                <a:spcPts val="840"/>
              </a:spcBef>
              <a:spcAft>
                <a:spcPts val="0"/>
              </a:spcAft>
              <a:buSzPts val="2160"/>
              <a:buNone/>
            </a:pPr>
            <a:endParaRPr sz="2400" b="1" i="0" u="none">
              <a:solidFill>
                <a:schemeClr val="dk1"/>
              </a:solidFill>
              <a:latin typeface="Helvetica Neue"/>
              <a:ea typeface="Helvetica Neue"/>
              <a:cs typeface="Helvetica Neue"/>
              <a:sym typeface="Helvetica Neue"/>
            </a:endParaRPr>
          </a:p>
          <a:p>
            <a:pPr marL="342900" lvl="0" indent="-342900" algn="l" rtl="0">
              <a:lnSpc>
                <a:spcPct val="100000"/>
              </a:lnSpc>
              <a:spcBef>
                <a:spcPts val="840"/>
              </a:spcBef>
              <a:spcAft>
                <a:spcPts val="0"/>
              </a:spcAft>
              <a:buClr>
                <a:schemeClr val="dk2"/>
              </a:buClr>
              <a:buSzPts val="2160"/>
              <a:buFont typeface="Arial"/>
              <a:buChar char="●"/>
            </a:pPr>
            <a:r>
              <a:rPr lang="en-US" sz="2400" b="1" i="0" u="none">
                <a:solidFill>
                  <a:schemeClr val="dk1"/>
                </a:solidFill>
                <a:latin typeface="Helvetica Neue"/>
                <a:ea typeface="Helvetica Neue"/>
                <a:cs typeface="Helvetica Neue"/>
                <a:sym typeface="Helvetica Neue"/>
              </a:rPr>
              <a:t>Below is a schedule which is view-serializable but </a:t>
            </a:r>
            <a:r>
              <a:rPr lang="en-US" sz="2400" b="1" i="1" u="none">
                <a:solidFill>
                  <a:schemeClr val="dk1"/>
                </a:solidFill>
                <a:latin typeface="Helvetica Neue"/>
                <a:ea typeface="Helvetica Neue"/>
                <a:cs typeface="Helvetica Neue"/>
                <a:sym typeface="Helvetica Neue"/>
              </a:rPr>
              <a:t>not </a:t>
            </a:r>
            <a:r>
              <a:rPr lang="en-US" sz="2400" b="1" i="0" u="none">
                <a:solidFill>
                  <a:schemeClr val="dk1"/>
                </a:solidFill>
                <a:latin typeface="Helvetica Neue"/>
                <a:ea typeface="Helvetica Neue"/>
                <a:cs typeface="Helvetica Neue"/>
                <a:sym typeface="Helvetica Neue"/>
              </a:rPr>
              <a:t>conflict serializable.</a:t>
            </a:r>
            <a:br>
              <a:rPr lang="en-US" sz="2400" b="1" i="0" u="none">
                <a:solidFill>
                  <a:schemeClr val="dk1"/>
                </a:solidFill>
                <a:latin typeface="Helvetica Neue"/>
                <a:ea typeface="Helvetica Neue"/>
                <a:cs typeface="Helvetica Neue"/>
                <a:sym typeface="Helvetica Neue"/>
              </a:rPr>
            </a:br>
            <a:r>
              <a:rPr lang="en-US" sz="2400" b="1" i="0" u="none">
                <a:solidFill>
                  <a:schemeClr val="dk1"/>
                </a:solidFill>
                <a:latin typeface="Helvetica Neue"/>
                <a:ea typeface="Helvetica Neue"/>
                <a:cs typeface="Helvetica Neue"/>
                <a:sym typeface="Helvetica Neue"/>
              </a:rPr>
              <a:t> </a:t>
            </a:r>
            <a:endParaRPr/>
          </a:p>
          <a:p>
            <a:pPr marL="342900" lvl="0" indent="-342900" algn="l" rtl="0">
              <a:lnSpc>
                <a:spcPct val="100000"/>
              </a:lnSpc>
              <a:spcBef>
                <a:spcPts val="840"/>
              </a:spcBef>
              <a:spcAft>
                <a:spcPts val="0"/>
              </a:spcAft>
              <a:buClr>
                <a:schemeClr val="dk2"/>
              </a:buClr>
              <a:buSzPts val="2160"/>
              <a:buFont typeface="Arial"/>
              <a:buChar char="●"/>
            </a:pPr>
            <a:r>
              <a:rPr lang="en-US" sz="2400" b="1" i="0" u="none">
                <a:solidFill>
                  <a:schemeClr val="dk1"/>
                </a:solidFill>
                <a:latin typeface="Helvetica Neue"/>
                <a:ea typeface="Helvetica Neue"/>
                <a:cs typeface="Helvetica Neue"/>
                <a:sym typeface="Helvetica Neue"/>
              </a:rPr>
              <a:t>Every view serializable schedule that is not conflict serializable has </a:t>
            </a:r>
            <a:r>
              <a:rPr lang="en-US" sz="2400" b="1" i="0" u="none">
                <a:solidFill>
                  <a:schemeClr val="dk2"/>
                </a:solidFill>
                <a:latin typeface="Helvetica Neue"/>
                <a:ea typeface="Helvetica Neue"/>
                <a:cs typeface="Helvetica Neue"/>
                <a:sym typeface="Helvetica Neue"/>
              </a:rPr>
              <a:t>blind writes.</a:t>
            </a:r>
            <a:endParaRPr/>
          </a:p>
          <a:p>
            <a:pPr marL="342900" lvl="0" indent="-342900" algn="l" rtl="0">
              <a:lnSpc>
                <a:spcPct val="100000"/>
              </a:lnSpc>
              <a:spcBef>
                <a:spcPts val="840"/>
              </a:spcBef>
              <a:spcAft>
                <a:spcPts val="0"/>
              </a:spcAft>
              <a:buClr>
                <a:schemeClr val="dk2"/>
              </a:buClr>
              <a:buSzPts val="2160"/>
              <a:buFont typeface="Arial"/>
              <a:buChar char="●"/>
            </a:pPr>
            <a:r>
              <a:rPr lang="en-US" sz="2400" b="1" i="0" u="none">
                <a:solidFill>
                  <a:schemeClr val="dk2"/>
                </a:solidFill>
                <a:latin typeface="Helvetica Neue"/>
                <a:ea typeface="Helvetica Neue"/>
                <a:cs typeface="Helvetica Neue"/>
                <a:sym typeface="Helvetica Neue"/>
              </a:rPr>
              <a:t>The write operations which are not read later are called blind writes</a:t>
            </a:r>
            <a:endParaRPr sz="2400" b="1" i="0" u="none">
              <a:solidFill>
                <a:schemeClr val="dk2"/>
              </a:solidFill>
              <a:latin typeface="Helvetica Neue"/>
              <a:ea typeface="Helvetica Neue"/>
              <a:cs typeface="Helvetica Neue"/>
              <a:sym typeface="Helvetica Neue"/>
            </a:endParaRPr>
          </a:p>
          <a:p>
            <a:pPr marL="342900" lvl="0" indent="-205740" algn="l" rtl="0">
              <a:spcBef>
                <a:spcPts val="840"/>
              </a:spcBef>
              <a:spcAft>
                <a:spcPts val="0"/>
              </a:spcAft>
              <a:buSzPts val="2160"/>
              <a:buNone/>
            </a:pPr>
            <a:endParaRPr sz="2400" b="1" i="0" u="none">
              <a:solidFill>
                <a:schemeClr val="dk2"/>
              </a:solidFill>
              <a:latin typeface="Helvetica Neue"/>
              <a:ea typeface="Helvetica Neue"/>
              <a:cs typeface="Helvetica Neue"/>
              <a:sym typeface="Helvetica Neue"/>
            </a:endParaRPr>
          </a:p>
        </p:txBody>
      </p:sp>
      <p:pic>
        <p:nvPicPr>
          <p:cNvPr id="280" name="Google Shape;280;p40"/>
          <p:cNvPicPr preferRelativeResize="0"/>
          <p:nvPr/>
        </p:nvPicPr>
        <p:blipFill rotWithShape="1">
          <a:blip r:embed="rId3">
            <a:alphaModFix/>
          </a:blip>
          <a:srcRect l="677" t="21687" r="1129" b="22891"/>
          <a:stretch/>
        </p:blipFill>
        <p:spPr>
          <a:xfrm>
            <a:off x="4632325" y="4838700"/>
            <a:ext cx="4038600" cy="1709737"/>
          </a:xfrm>
          <a:prstGeom prst="rect">
            <a:avLst/>
          </a:prstGeom>
          <a:noFill/>
          <a:ln w="38100" cap="flat" cmpd="dbl">
            <a:solidFill>
              <a:schemeClr val="dk2"/>
            </a:solidFill>
            <a:prstDash val="solid"/>
            <a:miter lim="800000"/>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1"/>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Other Notions of Serializability</a:t>
            </a:r>
            <a:endParaRPr/>
          </a:p>
        </p:txBody>
      </p:sp>
      <p:sp>
        <p:nvSpPr>
          <p:cNvPr id="287" name="Google Shape;287;p41"/>
          <p:cNvSpPr txBox="1">
            <a:spLocks noGrp="1"/>
          </p:cNvSpPr>
          <p:nvPr>
            <p:ph type="body" idx="1"/>
          </p:nvPr>
        </p:nvSpPr>
        <p:spPr>
          <a:xfrm>
            <a:off x="914400" y="723900"/>
            <a:ext cx="8229600" cy="665321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2160"/>
              <a:buFont typeface="Arial"/>
              <a:buChar char="●"/>
            </a:pPr>
            <a:r>
              <a:rPr lang="en-US" sz="2400" b="0" i="0" u="none">
                <a:solidFill>
                  <a:schemeClr val="dk1"/>
                </a:solidFill>
                <a:latin typeface="Helvetica Neue"/>
                <a:ea typeface="Helvetica Neue"/>
                <a:cs typeface="Helvetica Neue"/>
                <a:sym typeface="Helvetica Neue"/>
              </a:rPr>
              <a:t>The schedule below produces same outcome as the serial schedule &lt; </a:t>
            </a:r>
            <a:r>
              <a:rPr lang="en-US" sz="2400" b="0" i="1" u="none">
                <a:solidFill>
                  <a:schemeClr val="dk1"/>
                </a:solidFill>
                <a:latin typeface="Helvetica Neue"/>
                <a:ea typeface="Helvetica Neue"/>
                <a:cs typeface="Helvetica Neue"/>
                <a:sym typeface="Helvetica Neue"/>
              </a:rPr>
              <a:t>T</a:t>
            </a:r>
            <a:r>
              <a:rPr lang="en-US" sz="2400" b="0" i="0" u="none" baseline="-25000">
                <a:solidFill>
                  <a:schemeClr val="dk1"/>
                </a:solidFill>
                <a:latin typeface="Helvetica Neue"/>
                <a:ea typeface="Helvetica Neue"/>
                <a:cs typeface="Helvetica Neue"/>
                <a:sym typeface="Helvetica Neue"/>
              </a:rPr>
              <a:t>1</a:t>
            </a:r>
            <a:r>
              <a:rPr lang="en-US" sz="2400" b="0" i="0" u="none">
                <a:solidFill>
                  <a:schemeClr val="dk1"/>
                </a:solidFill>
                <a:latin typeface="Helvetica Neue"/>
                <a:ea typeface="Helvetica Neue"/>
                <a:cs typeface="Helvetica Neue"/>
                <a:sym typeface="Helvetica Neue"/>
              </a:rPr>
              <a:t>,</a:t>
            </a:r>
            <a:r>
              <a:rPr lang="en-US" sz="2400" b="0" i="0" u="none" baseline="-25000">
                <a:solidFill>
                  <a:schemeClr val="dk1"/>
                </a:solidFill>
                <a:latin typeface="Helvetica Neue"/>
                <a:ea typeface="Helvetica Neue"/>
                <a:cs typeface="Helvetica Neue"/>
                <a:sym typeface="Helvetica Neue"/>
              </a:rPr>
              <a:t> </a:t>
            </a:r>
            <a:r>
              <a:rPr lang="en-US" sz="2400" b="0" i="1" u="none">
                <a:solidFill>
                  <a:schemeClr val="dk1"/>
                </a:solidFill>
                <a:latin typeface="Helvetica Neue"/>
                <a:ea typeface="Helvetica Neue"/>
                <a:cs typeface="Helvetica Neue"/>
                <a:sym typeface="Helvetica Neue"/>
              </a:rPr>
              <a:t>T</a:t>
            </a:r>
            <a:r>
              <a:rPr lang="en-US" sz="2400" b="0" i="0" u="none" baseline="-25000">
                <a:solidFill>
                  <a:schemeClr val="dk1"/>
                </a:solidFill>
                <a:latin typeface="Helvetica Neue"/>
                <a:ea typeface="Helvetica Neue"/>
                <a:cs typeface="Helvetica Neue"/>
                <a:sym typeface="Helvetica Neue"/>
              </a:rPr>
              <a:t>5</a:t>
            </a:r>
            <a:r>
              <a:rPr lang="en-US" sz="2400" b="0" i="0" u="none">
                <a:solidFill>
                  <a:schemeClr val="dk1"/>
                </a:solidFill>
                <a:latin typeface="Helvetica Neue"/>
                <a:ea typeface="Helvetica Neue"/>
                <a:cs typeface="Helvetica Neue"/>
                <a:sym typeface="Helvetica Neue"/>
              </a:rPr>
              <a:t> &gt;, yet is not conflict equivalent or view equivalent to it.</a:t>
            </a:r>
            <a:endParaRPr/>
          </a:p>
          <a:p>
            <a:pPr marL="342900" lvl="0" indent="-342900" algn="l" rtl="0">
              <a:lnSpc>
                <a:spcPct val="100000"/>
              </a:lnSpc>
              <a:spcBef>
                <a:spcPts val="840"/>
              </a:spcBef>
              <a:spcAft>
                <a:spcPts val="0"/>
              </a:spcAft>
              <a:buSzPts val="2160"/>
              <a:buNone/>
            </a:pPr>
            <a:r>
              <a:rPr lang="en-US" sz="2400" b="0" i="0" u="none">
                <a:solidFill>
                  <a:schemeClr val="dk1"/>
                </a:solidFill>
                <a:latin typeface="Helvetica Neue"/>
                <a:ea typeface="Helvetica Neue"/>
                <a:cs typeface="Helvetica Neue"/>
                <a:sym typeface="Helvetica Neue"/>
              </a:rPr>
              <a:t>		</a:t>
            </a:r>
            <a:endParaRPr/>
          </a:p>
          <a:p>
            <a:pPr marL="342900" lvl="0" indent="-205740" algn="l" rtl="0">
              <a:lnSpc>
                <a:spcPct val="100000"/>
              </a:lnSpc>
              <a:spcBef>
                <a:spcPts val="840"/>
              </a:spcBef>
              <a:spcAft>
                <a:spcPts val="0"/>
              </a:spcAft>
              <a:buClr>
                <a:schemeClr val="dk2"/>
              </a:buClr>
              <a:buSzPts val="2160"/>
              <a:buFont typeface="Arial"/>
              <a:buNone/>
            </a:pPr>
            <a:endParaRPr sz="2400" b="0" i="0" u="none">
              <a:solidFill>
                <a:schemeClr val="dk1"/>
              </a:solidFill>
              <a:latin typeface="Helvetica Neue"/>
              <a:ea typeface="Helvetica Neue"/>
              <a:cs typeface="Helvetica Neue"/>
              <a:sym typeface="Helvetica Neue"/>
            </a:endParaRPr>
          </a:p>
          <a:p>
            <a:pPr marL="342900" lvl="0" indent="-205740" algn="l" rtl="0">
              <a:lnSpc>
                <a:spcPct val="100000"/>
              </a:lnSpc>
              <a:spcBef>
                <a:spcPts val="840"/>
              </a:spcBef>
              <a:spcAft>
                <a:spcPts val="0"/>
              </a:spcAft>
              <a:buClr>
                <a:schemeClr val="dk2"/>
              </a:buClr>
              <a:buSzPts val="2160"/>
              <a:buFont typeface="Arial"/>
              <a:buNone/>
            </a:pPr>
            <a:endParaRPr sz="2400" b="0" i="0" u="none">
              <a:solidFill>
                <a:schemeClr val="dk1"/>
              </a:solidFill>
              <a:latin typeface="Helvetica Neue"/>
              <a:ea typeface="Helvetica Neue"/>
              <a:cs typeface="Helvetica Neue"/>
              <a:sym typeface="Helvetica Neue"/>
            </a:endParaRPr>
          </a:p>
          <a:p>
            <a:pPr marL="342900" lvl="0" indent="-205740" algn="l" rtl="0">
              <a:lnSpc>
                <a:spcPct val="100000"/>
              </a:lnSpc>
              <a:spcBef>
                <a:spcPts val="840"/>
              </a:spcBef>
              <a:spcAft>
                <a:spcPts val="0"/>
              </a:spcAft>
              <a:buClr>
                <a:schemeClr val="dk2"/>
              </a:buClr>
              <a:buSzPts val="2160"/>
              <a:buFont typeface="Arial"/>
              <a:buNone/>
            </a:pPr>
            <a:endParaRPr sz="2400" b="0" i="0" u="none">
              <a:solidFill>
                <a:schemeClr val="dk1"/>
              </a:solidFill>
              <a:latin typeface="Helvetica Neue"/>
              <a:ea typeface="Helvetica Neue"/>
              <a:cs typeface="Helvetica Neue"/>
              <a:sym typeface="Helvetica Neue"/>
            </a:endParaRPr>
          </a:p>
          <a:p>
            <a:pPr marL="342900" lvl="0" indent="-205740" algn="l" rtl="0">
              <a:lnSpc>
                <a:spcPct val="100000"/>
              </a:lnSpc>
              <a:spcBef>
                <a:spcPts val="840"/>
              </a:spcBef>
              <a:spcAft>
                <a:spcPts val="0"/>
              </a:spcAft>
              <a:buClr>
                <a:schemeClr val="dk2"/>
              </a:buClr>
              <a:buSzPts val="2160"/>
              <a:buFont typeface="Arial"/>
              <a:buNone/>
            </a:pPr>
            <a:endParaRPr sz="24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840"/>
              </a:spcBef>
              <a:spcAft>
                <a:spcPts val="0"/>
              </a:spcAft>
              <a:buSzPts val="2160"/>
              <a:buNone/>
            </a:pPr>
            <a:endParaRPr sz="24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840"/>
              </a:spcBef>
              <a:spcAft>
                <a:spcPts val="0"/>
              </a:spcAft>
              <a:buSzPts val="2160"/>
              <a:buNone/>
            </a:pPr>
            <a:endParaRPr sz="2400" b="0" i="0" u="none">
              <a:solidFill>
                <a:schemeClr val="dk1"/>
              </a:solidFill>
              <a:latin typeface="Helvetica Neue"/>
              <a:ea typeface="Helvetica Neue"/>
              <a:cs typeface="Helvetica Neue"/>
              <a:sym typeface="Helvetica Neue"/>
            </a:endParaRPr>
          </a:p>
          <a:p>
            <a:pPr marL="342900" lvl="0" indent="-205740" algn="l" rtl="0">
              <a:lnSpc>
                <a:spcPct val="100000"/>
              </a:lnSpc>
              <a:spcBef>
                <a:spcPts val="840"/>
              </a:spcBef>
              <a:spcAft>
                <a:spcPts val="0"/>
              </a:spcAft>
              <a:buClr>
                <a:schemeClr val="dk2"/>
              </a:buClr>
              <a:buSzPts val="2160"/>
              <a:buFont typeface="Arial"/>
              <a:buNone/>
            </a:pPr>
            <a:endParaRPr sz="24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840"/>
              </a:spcBef>
              <a:spcAft>
                <a:spcPts val="0"/>
              </a:spcAft>
              <a:buClr>
                <a:schemeClr val="dk2"/>
              </a:buClr>
              <a:buSzPts val="2160"/>
              <a:buFont typeface="Arial"/>
              <a:buChar char="●"/>
            </a:pPr>
            <a:r>
              <a:rPr lang="en-US" sz="2400" b="0" i="0" u="none">
                <a:solidFill>
                  <a:schemeClr val="dk1"/>
                </a:solidFill>
                <a:latin typeface="Helvetica Neue"/>
                <a:ea typeface="Helvetica Neue"/>
                <a:cs typeface="Helvetica Neue"/>
                <a:sym typeface="Helvetica Neue"/>
              </a:rPr>
              <a:t>Determining such equivalence requires analysis of operations other than read and write.</a:t>
            </a:r>
            <a:endParaRPr/>
          </a:p>
          <a:p>
            <a:pPr marL="342900" lvl="0" indent="-205740" algn="l" rtl="0">
              <a:lnSpc>
                <a:spcPct val="100000"/>
              </a:lnSpc>
              <a:spcBef>
                <a:spcPts val="840"/>
              </a:spcBef>
              <a:spcAft>
                <a:spcPts val="0"/>
              </a:spcAft>
              <a:buClr>
                <a:schemeClr val="dk2"/>
              </a:buClr>
              <a:buSzPts val="2160"/>
              <a:buFont typeface="Arial"/>
              <a:buNone/>
            </a:pPr>
            <a:endParaRPr sz="2400" b="0" i="0" u="none">
              <a:solidFill>
                <a:schemeClr val="dk1"/>
              </a:solidFill>
              <a:latin typeface="Helvetica Neue"/>
              <a:ea typeface="Helvetica Neue"/>
              <a:cs typeface="Helvetica Neue"/>
              <a:sym typeface="Helvetica Neue"/>
            </a:endParaRPr>
          </a:p>
          <a:p>
            <a:pPr marL="342900" lvl="0" indent="-205740" algn="l" rtl="0">
              <a:spcBef>
                <a:spcPts val="840"/>
              </a:spcBef>
              <a:spcAft>
                <a:spcPts val="0"/>
              </a:spcAft>
              <a:buSzPts val="2160"/>
              <a:buNone/>
            </a:pPr>
            <a:endParaRPr sz="2400" b="0" i="0" u="none">
              <a:solidFill>
                <a:schemeClr val="dk1"/>
              </a:solidFill>
              <a:latin typeface="Helvetica Neue"/>
              <a:ea typeface="Helvetica Neue"/>
              <a:cs typeface="Helvetica Neue"/>
              <a:sym typeface="Helvetica Neue"/>
            </a:endParaRPr>
          </a:p>
        </p:txBody>
      </p:sp>
      <p:pic>
        <p:nvPicPr>
          <p:cNvPr id="288" name="Google Shape;288;p41"/>
          <p:cNvPicPr preferRelativeResize="0"/>
          <p:nvPr/>
        </p:nvPicPr>
        <p:blipFill rotWithShape="1">
          <a:blip r:embed="rId3">
            <a:alphaModFix/>
          </a:blip>
          <a:srcRect l="21575" t="547" r="21986" b="1094"/>
          <a:stretch/>
        </p:blipFill>
        <p:spPr>
          <a:xfrm>
            <a:off x="5197475" y="1882775"/>
            <a:ext cx="2638425" cy="3449637"/>
          </a:xfrm>
          <a:prstGeom prst="rect">
            <a:avLst/>
          </a:prstGeom>
          <a:noFill/>
          <a:ln w="38100" cap="flat" cmpd="dbl">
            <a:solidFill>
              <a:schemeClr val="dk2"/>
            </a:solidFill>
            <a:prstDash val="solid"/>
            <a:miter lim="800000"/>
            <a:headEnd type="none" w="sm" len="sm"/>
            <a:tailEnd type="none" w="sm" len="s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a:t>Testing of </a:t>
            </a:r>
            <a:r>
              <a:rPr lang="en-US" sz="2800" b="0" dirty="0" err="1"/>
              <a:t>Serializability</a:t>
            </a:r>
            <a:r>
              <a:rPr lang="en-US" sz="2800" b="0" dirty="0"/>
              <a:t> in DBMS with </a:t>
            </a:r>
            <a:r>
              <a:rPr lang="en-US" sz="2800" b="0" dirty="0" smtClean="0"/>
              <a:t>Examples</a:t>
            </a:r>
            <a:endParaRPr lang="en-IN" sz="2800" dirty="0"/>
          </a:p>
        </p:txBody>
      </p:sp>
      <p:sp>
        <p:nvSpPr>
          <p:cNvPr id="3" name="Text Placeholder 2"/>
          <p:cNvSpPr>
            <a:spLocks noGrp="1"/>
          </p:cNvSpPr>
          <p:nvPr>
            <p:ph type="body" idx="1"/>
          </p:nvPr>
        </p:nvSpPr>
        <p:spPr/>
        <p:txBody>
          <a:bodyPr/>
          <a:lstStyle/>
          <a:p>
            <a:r>
              <a:rPr lang="en-US" dirty="0" err="1"/>
              <a:t>Serializability</a:t>
            </a:r>
            <a:r>
              <a:rPr lang="en-US" dirty="0"/>
              <a:t> testing involves verifying that a given schedule of transactions is serializable, meaning that the effects of running the transactions concurrently are equivalent to running them serially, one after the other.</a:t>
            </a:r>
          </a:p>
          <a:p>
            <a:r>
              <a:rPr lang="en-US" dirty="0"/>
              <a:t>We can use below two techniques to test </a:t>
            </a:r>
            <a:r>
              <a:rPr lang="en-US" dirty="0" err="1"/>
              <a:t>serializability</a:t>
            </a:r>
            <a:r>
              <a:rPr lang="en-US" dirty="0"/>
              <a:t> in DBMS:</a:t>
            </a:r>
          </a:p>
          <a:p>
            <a:r>
              <a:rPr lang="en-US" dirty="0"/>
              <a:t>Serialization Graph</a:t>
            </a:r>
          </a:p>
          <a:p>
            <a:r>
              <a:rPr lang="en-US" dirty="0"/>
              <a:t>Precedence Graph</a:t>
            </a:r>
          </a:p>
          <a:p>
            <a:r>
              <a:rPr lang="en-US" dirty="0"/>
              <a:t>It can be described as a Graph G(V, E) with vertices V = "V1, V2, V3,…, </a:t>
            </a:r>
            <a:r>
              <a:rPr lang="en-US" dirty="0" err="1"/>
              <a:t>Vn</a:t>
            </a:r>
            <a:r>
              <a:rPr lang="en-US" dirty="0"/>
              <a:t>" and directed edges E = "E1, E2, E3,…, </a:t>
            </a:r>
            <a:r>
              <a:rPr lang="en-US" dirty="0" err="1"/>
              <a:t>En</a:t>
            </a:r>
            <a:r>
              <a:rPr lang="en-US" dirty="0"/>
              <a:t>". One of the two operations—READ or WRITE—performed by a certain transaction is contained in the collection of edges</a:t>
            </a:r>
            <a:r>
              <a:rPr lang="en-US" dirty="0" smtClean="0"/>
              <a:t>.</a:t>
            </a:r>
          </a:p>
          <a:p>
            <a:r>
              <a:rPr lang="en-US" dirty="0"/>
              <a:t>The meaning of the </a:t>
            </a:r>
            <a:r>
              <a:rPr lang="en-US" dirty="0" smtClean="0"/>
              <a:t>following </a:t>
            </a:r>
            <a:r>
              <a:rPr lang="en-US" dirty="0"/>
              <a:t>graph is that, before Transaction y , Transaction x is performing a read or write operation</a:t>
            </a:r>
            <a:r>
              <a:rPr lang="en-US" dirty="0" smtClean="0"/>
              <a:t>.</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326" y="5183300"/>
            <a:ext cx="4434214" cy="99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0377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Transaction Concept</a:t>
            </a:r>
            <a:endParaRPr/>
          </a:p>
        </p:txBody>
      </p:sp>
      <p:sp>
        <p:nvSpPr>
          <p:cNvPr id="95" name="Google Shape;95;p16"/>
          <p:cNvSpPr txBox="1">
            <a:spLocks noGrp="1"/>
          </p:cNvSpPr>
          <p:nvPr>
            <p:ph type="body" idx="1"/>
          </p:nvPr>
        </p:nvSpPr>
        <p:spPr>
          <a:xfrm>
            <a:off x="914400" y="1106487"/>
            <a:ext cx="7386637" cy="48672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 </a:t>
            </a:r>
            <a:r>
              <a:rPr lang="en-US" sz="1800" b="1" i="0" u="none">
                <a:solidFill>
                  <a:schemeClr val="dk2"/>
                </a:solidFill>
                <a:latin typeface="Helvetica Neue"/>
                <a:ea typeface="Helvetica Neue"/>
                <a:cs typeface="Helvetica Neue"/>
                <a:sym typeface="Helvetica Neue"/>
              </a:rPr>
              <a:t>transaction</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is a </a:t>
            </a:r>
            <a:r>
              <a:rPr lang="en-US" sz="1800" b="0" i="1" u="none">
                <a:solidFill>
                  <a:schemeClr val="dk1"/>
                </a:solidFill>
                <a:latin typeface="Helvetica Neue"/>
                <a:ea typeface="Helvetica Neue"/>
                <a:cs typeface="Helvetica Neue"/>
                <a:sym typeface="Helvetica Neue"/>
              </a:rPr>
              <a:t>unit </a:t>
            </a:r>
            <a:r>
              <a:rPr lang="en-US" sz="1800" b="0" i="0" u="none">
                <a:solidFill>
                  <a:schemeClr val="dk1"/>
                </a:solidFill>
                <a:latin typeface="Helvetica Neue"/>
                <a:ea typeface="Helvetica Neue"/>
                <a:cs typeface="Helvetica Neue"/>
                <a:sym typeface="Helvetica Neue"/>
              </a:rPr>
              <a:t>of program execution that accesses and  possibly updates various data items.</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E.g. transaction to transfer $50 from account A to account B:</a:t>
            </a:r>
            <a:endParaRPr/>
          </a:p>
          <a:p>
            <a:pPr marL="742950" lvl="1" indent="-285750" algn="l" rtl="0">
              <a:lnSpc>
                <a:spcPct val="100000"/>
              </a:lnSpc>
              <a:spcBef>
                <a:spcPts val="560"/>
              </a:spcBef>
              <a:spcAft>
                <a:spcPts val="0"/>
              </a:spcAft>
              <a:buSzPts val="1280"/>
              <a:buNone/>
            </a:pPr>
            <a:r>
              <a:rPr lang="en-US" sz="1600" b="0" i="0" u="none">
                <a:solidFill>
                  <a:schemeClr val="dk1"/>
                </a:solidFill>
                <a:latin typeface="Helvetica Neue"/>
                <a:ea typeface="Helvetica Neue"/>
                <a:cs typeface="Helvetica Neue"/>
                <a:sym typeface="Helvetica Neue"/>
              </a:rPr>
              <a:t>1.	</a:t>
            </a:r>
            <a:r>
              <a:rPr lang="en-US" sz="1600" b="1" i="0" u="none">
                <a:solidFill>
                  <a:schemeClr val="dk1"/>
                </a:solidFill>
                <a:latin typeface="Helvetica Neue"/>
                <a:ea typeface="Helvetica Neue"/>
                <a:cs typeface="Helvetica Neue"/>
                <a:sym typeface="Helvetica Neue"/>
              </a:rPr>
              <a:t>read</a:t>
            </a:r>
            <a:r>
              <a:rPr lang="en-US" sz="1600" b="0" i="0" u="none">
                <a:solidFill>
                  <a:schemeClr val="dk1"/>
                </a:solidFill>
                <a:latin typeface="Helvetica Neue"/>
                <a:ea typeface="Helvetica Neue"/>
                <a:cs typeface="Helvetica Neue"/>
                <a:sym typeface="Helvetica Neue"/>
              </a:rPr>
              <a:t>(</a:t>
            </a:r>
            <a:r>
              <a:rPr lang="en-US" sz="1600" b="0" i="1" u="none">
                <a:solidFill>
                  <a:schemeClr val="dk1"/>
                </a:solidFill>
                <a:latin typeface="Helvetica Neue"/>
                <a:ea typeface="Helvetica Neue"/>
                <a:cs typeface="Helvetica Neue"/>
                <a:sym typeface="Helvetica Neue"/>
              </a:rPr>
              <a:t>A</a:t>
            </a:r>
            <a:r>
              <a:rPr lang="en-US" sz="1600" b="0" i="0" u="none">
                <a:solidFill>
                  <a:schemeClr val="dk1"/>
                </a:solidFill>
                <a:latin typeface="Helvetica Neue"/>
                <a:ea typeface="Helvetica Neue"/>
                <a:cs typeface="Helvetica Neue"/>
                <a:sym typeface="Helvetica Neue"/>
              </a:rPr>
              <a:t>)</a:t>
            </a:r>
            <a:endParaRPr/>
          </a:p>
          <a:p>
            <a:pPr marL="742950" lvl="1" indent="-285750" algn="l" rtl="0">
              <a:lnSpc>
                <a:spcPct val="100000"/>
              </a:lnSpc>
              <a:spcBef>
                <a:spcPts val="560"/>
              </a:spcBef>
              <a:spcAft>
                <a:spcPts val="0"/>
              </a:spcAft>
              <a:buSzPts val="1280"/>
              <a:buNone/>
            </a:pPr>
            <a:r>
              <a:rPr lang="en-US" sz="1600" b="0" i="0" u="none">
                <a:solidFill>
                  <a:schemeClr val="dk1"/>
                </a:solidFill>
                <a:latin typeface="Helvetica Neue"/>
                <a:ea typeface="Helvetica Neue"/>
                <a:cs typeface="Helvetica Neue"/>
                <a:sym typeface="Helvetica Neue"/>
              </a:rPr>
              <a:t>2.	</a:t>
            </a:r>
            <a:r>
              <a:rPr lang="en-US" sz="1600" b="0" i="1" u="none">
                <a:solidFill>
                  <a:schemeClr val="dk1"/>
                </a:solidFill>
                <a:latin typeface="Helvetica Neue"/>
                <a:ea typeface="Helvetica Neue"/>
                <a:cs typeface="Helvetica Neue"/>
                <a:sym typeface="Helvetica Neue"/>
              </a:rPr>
              <a:t>A</a:t>
            </a:r>
            <a:r>
              <a:rPr lang="en-US" sz="1600" b="0" i="0" u="none">
                <a:solidFill>
                  <a:schemeClr val="dk1"/>
                </a:solidFill>
                <a:latin typeface="Helvetica Neue"/>
                <a:ea typeface="Helvetica Neue"/>
                <a:cs typeface="Helvetica Neue"/>
                <a:sym typeface="Helvetica Neue"/>
              </a:rPr>
              <a:t> := </a:t>
            </a:r>
            <a:r>
              <a:rPr lang="en-US" sz="1600" b="0" i="1" u="none">
                <a:solidFill>
                  <a:schemeClr val="dk1"/>
                </a:solidFill>
                <a:latin typeface="Helvetica Neue"/>
                <a:ea typeface="Helvetica Neue"/>
                <a:cs typeface="Helvetica Neue"/>
                <a:sym typeface="Helvetica Neue"/>
              </a:rPr>
              <a:t>A – </a:t>
            </a:r>
            <a:r>
              <a:rPr lang="en-US" sz="1600" b="0" i="0" u="none">
                <a:solidFill>
                  <a:schemeClr val="dk1"/>
                </a:solidFill>
                <a:latin typeface="Helvetica Neue"/>
                <a:ea typeface="Helvetica Neue"/>
                <a:cs typeface="Helvetica Neue"/>
                <a:sym typeface="Helvetica Neue"/>
              </a:rPr>
              <a:t>50</a:t>
            </a:r>
            <a:endParaRPr/>
          </a:p>
          <a:p>
            <a:pPr marL="742950" lvl="1" indent="-285750" algn="l" rtl="0">
              <a:lnSpc>
                <a:spcPct val="100000"/>
              </a:lnSpc>
              <a:spcBef>
                <a:spcPts val="560"/>
              </a:spcBef>
              <a:spcAft>
                <a:spcPts val="0"/>
              </a:spcAft>
              <a:buSzPts val="1280"/>
              <a:buNone/>
            </a:pPr>
            <a:r>
              <a:rPr lang="en-US" sz="1600" b="0" i="0" u="none">
                <a:solidFill>
                  <a:schemeClr val="dk1"/>
                </a:solidFill>
                <a:latin typeface="Helvetica Neue"/>
                <a:ea typeface="Helvetica Neue"/>
                <a:cs typeface="Helvetica Neue"/>
                <a:sym typeface="Helvetica Neue"/>
              </a:rPr>
              <a:t>3.	</a:t>
            </a:r>
            <a:r>
              <a:rPr lang="en-US" sz="1600" b="1" i="0" u="none">
                <a:solidFill>
                  <a:schemeClr val="dk1"/>
                </a:solidFill>
                <a:latin typeface="Helvetica Neue"/>
                <a:ea typeface="Helvetica Neue"/>
                <a:cs typeface="Helvetica Neue"/>
                <a:sym typeface="Helvetica Neue"/>
              </a:rPr>
              <a:t>write</a:t>
            </a:r>
            <a:r>
              <a:rPr lang="en-US" sz="1600" b="0" i="0" u="none">
                <a:solidFill>
                  <a:schemeClr val="dk1"/>
                </a:solidFill>
                <a:latin typeface="Helvetica Neue"/>
                <a:ea typeface="Helvetica Neue"/>
                <a:cs typeface="Helvetica Neue"/>
                <a:sym typeface="Helvetica Neue"/>
              </a:rPr>
              <a:t>(</a:t>
            </a:r>
            <a:r>
              <a:rPr lang="en-US" sz="1600" b="0" i="1" u="none">
                <a:solidFill>
                  <a:schemeClr val="dk1"/>
                </a:solidFill>
                <a:latin typeface="Helvetica Neue"/>
                <a:ea typeface="Helvetica Neue"/>
                <a:cs typeface="Helvetica Neue"/>
                <a:sym typeface="Helvetica Neue"/>
              </a:rPr>
              <a:t>A</a:t>
            </a:r>
            <a:r>
              <a:rPr lang="en-US" sz="1600" b="0" i="0" u="none">
                <a:solidFill>
                  <a:schemeClr val="dk1"/>
                </a:solidFill>
                <a:latin typeface="Helvetica Neue"/>
                <a:ea typeface="Helvetica Neue"/>
                <a:cs typeface="Helvetica Neue"/>
                <a:sym typeface="Helvetica Neue"/>
              </a:rPr>
              <a:t>)</a:t>
            </a:r>
            <a:endParaRPr/>
          </a:p>
          <a:p>
            <a:pPr marL="742950" lvl="1" indent="-285750" algn="l" rtl="0">
              <a:lnSpc>
                <a:spcPct val="100000"/>
              </a:lnSpc>
              <a:spcBef>
                <a:spcPts val="560"/>
              </a:spcBef>
              <a:spcAft>
                <a:spcPts val="0"/>
              </a:spcAft>
              <a:buSzPts val="1280"/>
              <a:buNone/>
            </a:pPr>
            <a:r>
              <a:rPr lang="en-US" sz="1600" b="0" i="0" u="none">
                <a:solidFill>
                  <a:schemeClr val="dk1"/>
                </a:solidFill>
                <a:latin typeface="Helvetica Neue"/>
                <a:ea typeface="Helvetica Neue"/>
                <a:cs typeface="Helvetica Neue"/>
                <a:sym typeface="Helvetica Neue"/>
              </a:rPr>
              <a:t>4.	</a:t>
            </a:r>
            <a:r>
              <a:rPr lang="en-US" sz="1600" b="1" i="0" u="none">
                <a:solidFill>
                  <a:schemeClr val="dk1"/>
                </a:solidFill>
                <a:latin typeface="Helvetica Neue"/>
                <a:ea typeface="Helvetica Neue"/>
                <a:cs typeface="Helvetica Neue"/>
                <a:sym typeface="Helvetica Neue"/>
              </a:rPr>
              <a:t>read</a:t>
            </a:r>
            <a:r>
              <a:rPr lang="en-US" sz="1600" b="0" i="0" u="none">
                <a:solidFill>
                  <a:schemeClr val="dk1"/>
                </a:solidFill>
                <a:latin typeface="Helvetica Neue"/>
                <a:ea typeface="Helvetica Neue"/>
                <a:cs typeface="Helvetica Neue"/>
                <a:sym typeface="Helvetica Neue"/>
              </a:rPr>
              <a:t>(</a:t>
            </a:r>
            <a:r>
              <a:rPr lang="en-US" sz="1600" b="0" i="1" u="none">
                <a:solidFill>
                  <a:schemeClr val="dk1"/>
                </a:solidFill>
                <a:latin typeface="Helvetica Neue"/>
                <a:ea typeface="Helvetica Neue"/>
                <a:cs typeface="Helvetica Neue"/>
                <a:sym typeface="Helvetica Neue"/>
              </a:rPr>
              <a:t>B</a:t>
            </a:r>
            <a:r>
              <a:rPr lang="en-US" sz="1600" b="0" i="0" u="none">
                <a:solidFill>
                  <a:schemeClr val="dk1"/>
                </a:solidFill>
                <a:latin typeface="Helvetica Neue"/>
                <a:ea typeface="Helvetica Neue"/>
                <a:cs typeface="Helvetica Neue"/>
                <a:sym typeface="Helvetica Neue"/>
              </a:rPr>
              <a:t>)</a:t>
            </a:r>
            <a:endParaRPr/>
          </a:p>
          <a:p>
            <a:pPr marL="742950" lvl="1" indent="-285750" algn="l" rtl="0">
              <a:lnSpc>
                <a:spcPct val="100000"/>
              </a:lnSpc>
              <a:spcBef>
                <a:spcPts val="560"/>
              </a:spcBef>
              <a:spcAft>
                <a:spcPts val="0"/>
              </a:spcAft>
              <a:buSzPts val="1280"/>
              <a:buNone/>
            </a:pPr>
            <a:r>
              <a:rPr lang="en-US" sz="1600" b="0" i="0" u="none">
                <a:solidFill>
                  <a:schemeClr val="dk1"/>
                </a:solidFill>
                <a:latin typeface="Helvetica Neue"/>
                <a:ea typeface="Helvetica Neue"/>
                <a:cs typeface="Helvetica Neue"/>
                <a:sym typeface="Helvetica Neue"/>
              </a:rPr>
              <a:t>5.	</a:t>
            </a:r>
            <a:r>
              <a:rPr lang="en-US" sz="1600" b="0" i="1" u="none">
                <a:solidFill>
                  <a:schemeClr val="dk1"/>
                </a:solidFill>
                <a:latin typeface="Helvetica Neue"/>
                <a:ea typeface="Helvetica Neue"/>
                <a:cs typeface="Helvetica Neue"/>
                <a:sym typeface="Helvetica Neue"/>
              </a:rPr>
              <a:t>B</a:t>
            </a:r>
            <a:r>
              <a:rPr lang="en-US" sz="1600" b="0" i="0" u="none">
                <a:solidFill>
                  <a:schemeClr val="dk1"/>
                </a:solidFill>
                <a:latin typeface="Helvetica Neue"/>
                <a:ea typeface="Helvetica Neue"/>
                <a:cs typeface="Helvetica Neue"/>
                <a:sym typeface="Helvetica Neue"/>
              </a:rPr>
              <a:t> := </a:t>
            </a:r>
            <a:r>
              <a:rPr lang="en-US" sz="1600" b="0" i="1" u="none">
                <a:solidFill>
                  <a:schemeClr val="dk1"/>
                </a:solidFill>
                <a:latin typeface="Helvetica Neue"/>
                <a:ea typeface="Helvetica Neue"/>
                <a:cs typeface="Helvetica Neue"/>
                <a:sym typeface="Helvetica Neue"/>
              </a:rPr>
              <a:t>B + </a:t>
            </a:r>
            <a:r>
              <a:rPr lang="en-US" sz="1600" b="0" i="0" u="none">
                <a:solidFill>
                  <a:schemeClr val="dk1"/>
                </a:solidFill>
                <a:latin typeface="Helvetica Neue"/>
                <a:ea typeface="Helvetica Neue"/>
                <a:cs typeface="Helvetica Neue"/>
                <a:sym typeface="Helvetica Neue"/>
              </a:rPr>
              <a:t>50</a:t>
            </a:r>
            <a:endParaRPr/>
          </a:p>
          <a:p>
            <a:pPr marL="742950" lvl="1" indent="-285750" algn="l" rtl="0">
              <a:lnSpc>
                <a:spcPct val="100000"/>
              </a:lnSpc>
              <a:spcBef>
                <a:spcPts val="560"/>
              </a:spcBef>
              <a:spcAft>
                <a:spcPts val="0"/>
              </a:spcAft>
              <a:buSzPts val="1280"/>
              <a:buNone/>
            </a:pPr>
            <a:r>
              <a:rPr lang="en-US" sz="1600" b="0" i="0" u="none">
                <a:solidFill>
                  <a:schemeClr val="dk1"/>
                </a:solidFill>
                <a:latin typeface="Helvetica Neue"/>
                <a:ea typeface="Helvetica Neue"/>
                <a:cs typeface="Helvetica Neue"/>
                <a:sym typeface="Helvetica Neue"/>
              </a:rPr>
              <a:t>6.	</a:t>
            </a:r>
            <a:r>
              <a:rPr lang="en-US" sz="1600" b="1" i="0" u="none">
                <a:solidFill>
                  <a:schemeClr val="dk1"/>
                </a:solidFill>
                <a:latin typeface="Helvetica Neue"/>
                <a:ea typeface="Helvetica Neue"/>
                <a:cs typeface="Helvetica Neue"/>
                <a:sym typeface="Helvetica Neue"/>
              </a:rPr>
              <a:t>write</a:t>
            </a:r>
            <a:r>
              <a:rPr lang="en-US" sz="1600" b="0" i="0" u="none">
                <a:solidFill>
                  <a:schemeClr val="dk1"/>
                </a:solidFill>
                <a:latin typeface="Helvetica Neue"/>
                <a:ea typeface="Helvetica Neue"/>
                <a:cs typeface="Helvetica Neue"/>
                <a:sym typeface="Helvetica Neue"/>
              </a:rPr>
              <a:t>(</a:t>
            </a:r>
            <a:r>
              <a:rPr lang="en-US" sz="1600" b="0" i="1" u="none">
                <a:solidFill>
                  <a:schemeClr val="dk1"/>
                </a:solidFill>
                <a:latin typeface="Helvetica Neue"/>
                <a:ea typeface="Helvetica Neue"/>
                <a:cs typeface="Helvetica Neue"/>
                <a:sym typeface="Helvetica Neue"/>
              </a:rPr>
              <a:t>B)</a:t>
            </a: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Two main issues to deal with:</a:t>
            </a:r>
            <a:endParaRPr/>
          </a:p>
          <a:p>
            <a:pPr marL="742950" lvl="1" indent="-285750" algn="l" rtl="0">
              <a:lnSpc>
                <a:spcPct val="100000"/>
              </a:lnSpc>
              <a:spcBef>
                <a:spcPts val="630"/>
              </a:spcBef>
              <a:spcAft>
                <a:spcPts val="0"/>
              </a:spcAft>
              <a:buClr>
                <a:schemeClr val="hlink"/>
              </a:buClr>
              <a:buSzPts val="1440"/>
              <a:buFont typeface="Arial"/>
              <a:buChar char="●"/>
            </a:pPr>
            <a:r>
              <a:rPr lang="en-US" sz="1800" b="0" i="0" u="none">
                <a:solidFill>
                  <a:schemeClr val="dk1"/>
                </a:solidFill>
                <a:latin typeface="Helvetica Neue"/>
                <a:ea typeface="Helvetica Neue"/>
                <a:cs typeface="Helvetica Neue"/>
                <a:sym typeface="Helvetica Neue"/>
              </a:rPr>
              <a:t>Failures of various kinds, such as hardware failures and system crashes</a:t>
            </a:r>
            <a:endParaRPr/>
          </a:p>
          <a:p>
            <a:pPr marL="742950" lvl="1" indent="-285750" algn="l" rtl="0">
              <a:lnSpc>
                <a:spcPct val="100000"/>
              </a:lnSpc>
              <a:spcBef>
                <a:spcPts val="630"/>
              </a:spcBef>
              <a:spcAft>
                <a:spcPts val="0"/>
              </a:spcAft>
              <a:buClr>
                <a:schemeClr val="hlink"/>
              </a:buClr>
              <a:buSzPts val="1440"/>
              <a:buFont typeface="Arial"/>
              <a:buChar char="●"/>
            </a:pPr>
            <a:r>
              <a:rPr lang="en-US" sz="1800" b="0" i="0" u="none">
                <a:solidFill>
                  <a:schemeClr val="dk1"/>
                </a:solidFill>
                <a:latin typeface="Helvetica Neue"/>
                <a:ea typeface="Helvetica Neue"/>
                <a:cs typeface="Helvetica Neue"/>
                <a:sym typeface="Helvetica Neue"/>
              </a:rPr>
              <a:t>Concurrent execution of multiple transactions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a:t>
            </a:r>
            <a:r>
              <a:rPr lang="en-US" dirty="0" err="1" smtClean="0"/>
              <a:t>serialzability</a:t>
            </a:r>
            <a:r>
              <a:rPr lang="en-US" dirty="0" smtClean="0"/>
              <a:t> example</a:t>
            </a:r>
            <a:endParaRPr lang="en-IN" dirty="0"/>
          </a:p>
        </p:txBody>
      </p:sp>
      <p:sp>
        <p:nvSpPr>
          <p:cNvPr id="3" name="Text Placeholder 2"/>
          <p:cNvSpPr>
            <a:spLocks noGrp="1"/>
          </p:cNvSpPr>
          <p:nvPr>
            <p:ph type="body" idx="1"/>
          </p:nvPr>
        </p:nvSpPr>
        <p:spPr/>
        <p:txBody>
          <a:bodyPr/>
          <a:lstStyle/>
          <a:p>
            <a:r>
              <a:rPr lang="en-US" dirty="0"/>
              <a:t>Let’s see how a </a:t>
            </a:r>
            <a:r>
              <a:rPr lang="en-US" dirty="0" smtClean="0"/>
              <a:t>precedence </a:t>
            </a:r>
            <a:r>
              <a:rPr lang="en-US" dirty="0"/>
              <a:t>graph looks like of above schedule</a:t>
            </a:r>
            <a:r>
              <a:rPr lang="en-US" dirty="0" smtClean="0"/>
              <a:t>.</a:t>
            </a:r>
          </a:p>
          <a:p>
            <a:endParaRPr lang="en-US" dirty="0" smtClean="0"/>
          </a:p>
          <a:p>
            <a:endParaRPr lang="en-US" dirty="0"/>
          </a:p>
          <a:p>
            <a:endParaRPr lang="en-US" dirty="0" smtClean="0"/>
          </a:p>
          <a:p>
            <a:endParaRPr lang="en-US" dirty="0"/>
          </a:p>
          <a:p>
            <a:endParaRPr lang="en-US" dirty="0" smtClean="0"/>
          </a:p>
          <a:p>
            <a:endParaRPr lang="en-US" dirty="0"/>
          </a:p>
          <a:p>
            <a:r>
              <a:rPr lang="en-US" dirty="0"/>
              <a:t>In the above precedence graph</a:t>
            </a:r>
            <a:r>
              <a:rPr lang="en-US" dirty="0" smtClean="0"/>
              <a:t>,</a:t>
            </a:r>
          </a:p>
          <a:p>
            <a:r>
              <a:rPr lang="en-US" dirty="0" smtClean="0"/>
              <a:t>we </a:t>
            </a:r>
            <a:r>
              <a:rPr lang="en-US" dirty="0"/>
              <a:t>can see that there is no </a:t>
            </a:r>
            <a:r>
              <a:rPr lang="en-US" dirty="0" smtClean="0"/>
              <a:t>cycle</a:t>
            </a:r>
          </a:p>
          <a:p>
            <a:pPr marL="125730" indent="0">
              <a:buNone/>
            </a:pPr>
            <a:r>
              <a:rPr lang="en-US" dirty="0" smtClean="0"/>
              <a:t>present </a:t>
            </a:r>
            <a:r>
              <a:rPr lang="en-US" dirty="0"/>
              <a:t>in the graph. </a:t>
            </a:r>
            <a:endParaRPr lang="en-US" dirty="0" smtClean="0"/>
          </a:p>
          <a:p>
            <a:pPr marL="125730" indent="0">
              <a:buNone/>
            </a:pPr>
            <a:r>
              <a:rPr lang="en-US" dirty="0" smtClean="0"/>
              <a:t>So</a:t>
            </a:r>
            <a:r>
              <a:rPr lang="en-US" dirty="0"/>
              <a:t>, we can say that the above </a:t>
            </a:r>
            <a:endParaRPr lang="en-US" dirty="0" smtClean="0"/>
          </a:p>
          <a:p>
            <a:pPr marL="125730" indent="0">
              <a:buNone/>
            </a:pPr>
            <a:r>
              <a:rPr lang="en-US" dirty="0" smtClean="0"/>
              <a:t>schedule </a:t>
            </a:r>
            <a:r>
              <a:rPr lang="en-US" dirty="0"/>
              <a:t>is </a:t>
            </a:r>
            <a:r>
              <a:rPr lang="en-US" b="1" dirty="0"/>
              <a:t>conflict serializable.</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2727" y="1615858"/>
            <a:ext cx="4031905" cy="4007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23" y="2161566"/>
            <a:ext cx="56769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4036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4" name="Text Placeholder 3"/>
          <p:cNvSpPr>
            <a:spLocks noGrp="1"/>
          </p:cNvSpPr>
          <p:nvPr>
            <p:ph type="body" idx="1"/>
          </p:nvPr>
        </p:nvSpPr>
        <p:spPr/>
        <p:txBody>
          <a:bodyPr/>
          <a:lstStyle/>
          <a:p>
            <a:r>
              <a:rPr lang="en-US" dirty="0"/>
              <a:t>As there is no loop in the </a:t>
            </a:r>
            <a:r>
              <a:rPr lang="en-US" dirty="0" smtClean="0"/>
              <a:t>graph, </a:t>
            </a:r>
            <a:r>
              <a:rPr lang="en-US" dirty="0"/>
              <a:t>it is a conflict serializable schedule as well as a serial schedule. </a:t>
            </a:r>
            <a:endParaRPr lang="en-US" dirty="0" smtClean="0"/>
          </a:p>
          <a:p>
            <a:r>
              <a:rPr lang="en-US" dirty="0" smtClean="0"/>
              <a:t>Since </a:t>
            </a:r>
            <a:r>
              <a:rPr lang="en-US" dirty="0"/>
              <a:t>it is a serial schedule, we can detect the order of transactions as well</a:t>
            </a:r>
            <a:r>
              <a:rPr lang="en-US" dirty="0" smtClean="0"/>
              <a:t>.</a:t>
            </a:r>
          </a:p>
          <a:p>
            <a:r>
              <a:rPr lang="en-US" b="1" dirty="0"/>
              <a:t>The order of the Transactions:</a:t>
            </a:r>
            <a:r>
              <a:rPr lang="en-US" dirty="0"/>
              <a:t> t1 will execute first as there is no incoming edge on T1. t3 will execute second as it depends on T1 only. t2 will execute at last as it depends on both T1 and T3</a:t>
            </a:r>
            <a:r>
              <a:rPr lang="en-US" dirty="0" smtClean="0"/>
              <a:t>.</a:t>
            </a:r>
          </a:p>
          <a:p>
            <a:r>
              <a:rPr lang="en-US" dirty="0" smtClean="0"/>
              <a:t>Possibility of </a:t>
            </a:r>
            <a:r>
              <a:rPr lang="en-US" dirty="0" err="1" smtClean="0"/>
              <a:t>shedule</a:t>
            </a:r>
            <a:r>
              <a:rPr lang="en-US" dirty="0" smtClean="0"/>
              <a:t>: T1-&gt;T2-&gt;T3, </a:t>
            </a:r>
            <a:r>
              <a:rPr lang="en-US" dirty="0"/>
              <a:t>T1-&gt;</a:t>
            </a:r>
            <a:r>
              <a:rPr lang="en-US" dirty="0" smtClean="0"/>
              <a:t>T3-</a:t>
            </a:r>
            <a:r>
              <a:rPr lang="en-US" dirty="0"/>
              <a:t>&gt;</a:t>
            </a:r>
            <a:r>
              <a:rPr lang="en-US" dirty="0" smtClean="0"/>
              <a:t>T2,</a:t>
            </a:r>
            <a:r>
              <a:rPr lang="en-US" dirty="0"/>
              <a:t> </a:t>
            </a:r>
            <a:r>
              <a:rPr lang="en-US" dirty="0" smtClean="0"/>
              <a:t>T2-</a:t>
            </a:r>
            <a:r>
              <a:rPr lang="en-US" dirty="0"/>
              <a:t>&gt;</a:t>
            </a:r>
            <a:r>
              <a:rPr lang="en-US" dirty="0" smtClean="0"/>
              <a:t>T1-</a:t>
            </a:r>
            <a:r>
              <a:rPr lang="en-US" dirty="0"/>
              <a:t>&gt;</a:t>
            </a:r>
            <a:r>
              <a:rPr lang="en-US" dirty="0" smtClean="0"/>
              <a:t>T3,</a:t>
            </a:r>
            <a:r>
              <a:rPr lang="en-US" dirty="0"/>
              <a:t> </a:t>
            </a:r>
            <a:r>
              <a:rPr lang="en-US" dirty="0" smtClean="0"/>
              <a:t>T2-</a:t>
            </a:r>
            <a:r>
              <a:rPr lang="en-US" dirty="0"/>
              <a:t>&gt;</a:t>
            </a:r>
            <a:r>
              <a:rPr lang="en-US" dirty="0" smtClean="0"/>
              <a:t>T3-</a:t>
            </a:r>
            <a:r>
              <a:rPr lang="en-US" dirty="0"/>
              <a:t>&gt;</a:t>
            </a:r>
            <a:r>
              <a:rPr lang="en-US" dirty="0" smtClean="0"/>
              <a:t>T1,</a:t>
            </a:r>
            <a:r>
              <a:rPr lang="en-US" dirty="0"/>
              <a:t> </a:t>
            </a:r>
            <a:r>
              <a:rPr lang="en-US" dirty="0" smtClean="0"/>
              <a:t>T3-</a:t>
            </a:r>
            <a:r>
              <a:rPr lang="en-US" dirty="0"/>
              <a:t>&gt;</a:t>
            </a:r>
            <a:r>
              <a:rPr lang="en-US" dirty="0" smtClean="0"/>
              <a:t>T1-</a:t>
            </a:r>
            <a:r>
              <a:rPr lang="en-US" dirty="0"/>
              <a:t>&gt;</a:t>
            </a:r>
            <a:r>
              <a:rPr lang="en-US" dirty="0" smtClean="0"/>
              <a:t>T2,</a:t>
            </a:r>
            <a:r>
              <a:rPr lang="en-US" dirty="0"/>
              <a:t> </a:t>
            </a:r>
            <a:r>
              <a:rPr lang="en-US" dirty="0" smtClean="0"/>
              <a:t>T3-</a:t>
            </a:r>
            <a:r>
              <a:rPr lang="en-US" dirty="0"/>
              <a:t>&gt;</a:t>
            </a:r>
            <a:r>
              <a:rPr lang="en-US" dirty="0" smtClean="0"/>
              <a:t>T2-</a:t>
            </a:r>
            <a:r>
              <a:rPr lang="en-US" dirty="0"/>
              <a:t>&gt;</a:t>
            </a:r>
            <a:r>
              <a:rPr lang="en-US" dirty="0" smtClean="0"/>
              <a:t>T1</a:t>
            </a:r>
            <a:endParaRPr lang="en-US" dirty="0"/>
          </a:p>
          <a:p>
            <a:r>
              <a:rPr lang="en-US" dirty="0"/>
              <a:t>So, order of its equivalent serial schedule is: </a:t>
            </a:r>
            <a:endParaRPr lang="en-US" dirty="0" smtClean="0"/>
          </a:p>
          <a:p>
            <a:r>
              <a:rPr lang="en-US" dirty="0" smtClean="0"/>
              <a:t>Count the degree of each node: (incoming arrow) if it is zero consider 1</a:t>
            </a:r>
            <a:r>
              <a:rPr lang="en-US" baseline="30000" dirty="0" smtClean="0"/>
              <a:t>st</a:t>
            </a:r>
            <a:r>
              <a:rPr lang="en-US" dirty="0" smtClean="0"/>
              <a:t> schedule,</a:t>
            </a:r>
          </a:p>
          <a:p>
            <a:r>
              <a:rPr lang="en-US" dirty="0" smtClean="0"/>
              <a:t>Final schedule order is T2-&gt; T3-&gt;T1</a:t>
            </a:r>
          </a:p>
          <a:p>
            <a:r>
              <a:rPr lang="en-US" dirty="0">
                <a:hlinkClick r:id="rId2"/>
              </a:rPr>
              <a:t>https://</a:t>
            </a:r>
            <a:r>
              <a:rPr lang="en-US" dirty="0" smtClean="0">
                <a:hlinkClick r:id="rId2"/>
              </a:rPr>
              <a:t>www.scaler.com/topics/dbms/serializability-in-dbms</a:t>
            </a:r>
            <a:endParaRPr lang="en-US" dirty="0" smtClean="0"/>
          </a:p>
          <a:p>
            <a:endParaRPr lang="en-US" dirty="0"/>
          </a:p>
          <a:p>
            <a:endParaRPr lang="en-IN" dirty="0"/>
          </a:p>
        </p:txBody>
      </p:sp>
    </p:spTree>
    <p:extLst>
      <p:ext uri="{BB962C8B-B14F-4D97-AF65-F5344CB8AC3E}">
        <p14:creationId xmlns:p14="http://schemas.microsoft.com/office/powerpoint/2010/main" val="1245402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View </a:t>
            </a:r>
            <a:r>
              <a:rPr lang="en-US" dirty="0" err="1" smtClean="0"/>
              <a:t>Serializability</a:t>
            </a:r>
            <a:endParaRPr lang="en-IN" dirty="0"/>
          </a:p>
        </p:txBody>
      </p:sp>
      <p:sp>
        <p:nvSpPr>
          <p:cNvPr id="12" name="Text Placeholder 11"/>
          <p:cNvSpPr>
            <a:spLocks noGrp="1"/>
          </p:cNvSpPr>
          <p:nvPr>
            <p:ph type="body" idx="2"/>
          </p:nvPr>
        </p:nvSpPr>
        <p:spPr>
          <a:xfrm>
            <a:off x="2755726" y="1089764"/>
            <a:ext cx="5819949" cy="4920511"/>
          </a:xfrm>
        </p:spPr>
        <p:txBody>
          <a:bodyPr/>
          <a:lstStyle/>
          <a:p>
            <a:r>
              <a:rPr lang="en-US" sz="1600" dirty="0"/>
              <a:t>Let’s swap the read-write operations in the middle of the two transactions to create the view equivalent schedule</a:t>
            </a:r>
            <a:endParaRPr lang="en-IN"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41" y="1406503"/>
            <a:ext cx="2362200"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212" y="1987463"/>
            <a:ext cx="2428875"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214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2"/>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Testing for Serializability</a:t>
            </a:r>
            <a:endParaRPr/>
          </a:p>
        </p:txBody>
      </p:sp>
      <p:sp>
        <p:nvSpPr>
          <p:cNvPr id="295" name="Google Shape;295;p42"/>
          <p:cNvSpPr txBox="1">
            <a:spLocks noGrp="1"/>
          </p:cNvSpPr>
          <p:nvPr>
            <p:ph type="body" idx="1"/>
          </p:nvPr>
        </p:nvSpPr>
        <p:spPr>
          <a:xfrm>
            <a:off x="0" y="1106487"/>
            <a:ext cx="8915400" cy="548481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2160"/>
              <a:buFont typeface="Arial"/>
              <a:buChar char="●"/>
            </a:pPr>
            <a:r>
              <a:rPr lang="en-US" sz="2400" b="1" i="0" u="none">
                <a:solidFill>
                  <a:schemeClr val="dk1"/>
                </a:solidFill>
                <a:latin typeface="Helvetica Neue"/>
                <a:ea typeface="Helvetica Neue"/>
                <a:cs typeface="Helvetica Neue"/>
                <a:sym typeface="Helvetica Neue"/>
              </a:rPr>
              <a:t>Consider some schedule of a set of transactions </a:t>
            </a:r>
            <a:r>
              <a:rPr lang="en-US" sz="2400" b="1" i="1" u="none">
                <a:solidFill>
                  <a:schemeClr val="dk1"/>
                </a:solidFill>
                <a:latin typeface="Helvetica Neue"/>
                <a:ea typeface="Helvetica Neue"/>
                <a:cs typeface="Helvetica Neue"/>
                <a:sym typeface="Helvetica Neue"/>
              </a:rPr>
              <a:t>T</a:t>
            </a:r>
            <a:r>
              <a:rPr lang="en-US" sz="2400" b="1" i="0" u="none" baseline="-25000">
                <a:solidFill>
                  <a:schemeClr val="dk1"/>
                </a:solidFill>
                <a:latin typeface="Helvetica Neue"/>
                <a:ea typeface="Helvetica Neue"/>
                <a:cs typeface="Helvetica Neue"/>
                <a:sym typeface="Helvetica Neue"/>
              </a:rPr>
              <a:t>1</a:t>
            </a:r>
            <a:r>
              <a:rPr lang="en-US" sz="2400" b="1" i="0" u="none">
                <a:solidFill>
                  <a:schemeClr val="dk1"/>
                </a:solidFill>
                <a:latin typeface="Helvetica Neue"/>
                <a:ea typeface="Helvetica Neue"/>
                <a:cs typeface="Helvetica Neue"/>
                <a:sym typeface="Helvetica Neue"/>
              </a:rPr>
              <a:t>, </a:t>
            </a:r>
            <a:r>
              <a:rPr lang="en-US" sz="2400" b="1" i="1" u="none">
                <a:solidFill>
                  <a:schemeClr val="dk1"/>
                </a:solidFill>
                <a:latin typeface="Helvetica Neue"/>
                <a:ea typeface="Helvetica Neue"/>
                <a:cs typeface="Helvetica Neue"/>
                <a:sym typeface="Helvetica Neue"/>
              </a:rPr>
              <a:t>T</a:t>
            </a:r>
            <a:r>
              <a:rPr lang="en-US" sz="2400" b="1" i="0" u="none" baseline="-25000">
                <a:solidFill>
                  <a:schemeClr val="dk1"/>
                </a:solidFill>
                <a:latin typeface="Helvetica Neue"/>
                <a:ea typeface="Helvetica Neue"/>
                <a:cs typeface="Helvetica Neue"/>
                <a:sym typeface="Helvetica Neue"/>
              </a:rPr>
              <a:t>2</a:t>
            </a:r>
            <a:r>
              <a:rPr lang="en-US" sz="2400" b="1" i="0" u="none">
                <a:solidFill>
                  <a:schemeClr val="dk1"/>
                </a:solidFill>
                <a:latin typeface="Helvetica Neue"/>
                <a:ea typeface="Helvetica Neue"/>
                <a:cs typeface="Helvetica Neue"/>
                <a:sym typeface="Helvetica Neue"/>
              </a:rPr>
              <a:t>, ..., </a:t>
            </a:r>
            <a:r>
              <a:rPr lang="en-US" sz="2400" b="1" i="1" u="none">
                <a:solidFill>
                  <a:schemeClr val="dk1"/>
                </a:solidFill>
                <a:latin typeface="Helvetica Neue"/>
                <a:ea typeface="Helvetica Neue"/>
                <a:cs typeface="Helvetica Neue"/>
                <a:sym typeface="Helvetica Neue"/>
              </a:rPr>
              <a:t>T</a:t>
            </a:r>
            <a:r>
              <a:rPr lang="en-US" sz="2400" b="1" i="1" u="none" baseline="-25000">
                <a:solidFill>
                  <a:schemeClr val="dk1"/>
                </a:solidFill>
                <a:latin typeface="Helvetica Neue"/>
                <a:ea typeface="Helvetica Neue"/>
                <a:cs typeface="Helvetica Neue"/>
                <a:sym typeface="Helvetica Neue"/>
              </a:rPr>
              <a:t>n</a:t>
            </a:r>
            <a:endParaRPr sz="2400" b="1" i="0" u="none">
              <a:solidFill>
                <a:schemeClr val="dk1"/>
              </a:solidFill>
              <a:latin typeface="Helvetica Neue"/>
              <a:ea typeface="Helvetica Neue"/>
              <a:cs typeface="Helvetica Neue"/>
              <a:sym typeface="Helvetica Neue"/>
            </a:endParaRPr>
          </a:p>
          <a:p>
            <a:pPr marL="342900" lvl="0" indent="-342900" algn="l" rtl="0">
              <a:lnSpc>
                <a:spcPct val="100000"/>
              </a:lnSpc>
              <a:spcBef>
                <a:spcPts val="840"/>
              </a:spcBef>
              <a:spcAft>
                <a:spcPts val="0"/>
              </a:spcAft>
              <a:buClr>
                <a:schemeClr val="dk2"/>
              </a:buClr>
              <a:buSzPts val="2160"/>
              <a:buFont typeface="Arial"/>
              <a:buChar char="●"/>
            </a:pPr>
            <a:r>
              <a:rPr lang="en-US" sz="2400" b="1" i="0" u="none">
                <a:solidFill>
                  <a:schemeClr val="dk2"/>
                </a:solidFill>
                <a:latin typeface="Helvetica Neue"/>
                <a:ea typeface="Helvetica Neue"/>
                <a:cs typeface="Helvetica Neue"/>
                <a:sym typeface="Helvetica Neue"/>
              </a:rPr>
              <a:t>Precedence graph</a:t>
            </a:r>
            <a:r>
              <a:rPr lang="en-US" sz="2400" b="1" i="1" u="none">
                <a:solidFill>
                  <a:schemeClr val="dk1"/>
                </a:solidFill>
                <a:latin typeface="Helvetica Neue"/>
                <a:ea typeface="Helvetica Neue"/>
                <a:cs typeface="Helvetica Neue"/>
                <a:sym typeface="Helvetica Neue"/>
              </a:rPr>
              <a:t> </a:t>
            </a:r>
            <a:r>
              <a:rPr lang="en-US" sz="2400" b="1" i="0" u="none">
                <a:solidFill>
                  <a:schemeClr val="dk1"/>
                </a:solidFill>
                <a:latin typeface="Helvetica Neue"/>
                <a:ea typeface="Helvetica Neue"/>
                <a:cs typeface="Helvetica Neue"/>
                <a:sym typeface="Helvetica Neue"/>
              </a:rPr>
              <a:t>— a direct graph where the vertices are the transactions (names).</a:t>
            </a:r>
            <a:endParaRPr/>
          </a:p>
          <a:p>
            <a:pPr marL="342900" lvl="0" indent="-342900" algn="l" rtl="0">
              <a:lnSpc>
                <a:spcPct val="100000"/>
              </a:lnSpc>
              <a:spcBef>
                <a:spcPts val="840"/>
              </a:spcBef>
              <a:spcAft>
                <a:spcPts val="0"/>
              </a:spcAft>
              <a:buClr>
                <a:schemeClr val="dk2"/>
              </a:buClr>
              <a:buSzPts val="2160"/>
              <a:buFont typeface="Arial"/>
              <a:buChar char="●"/>
            </a:pPr>
            <a:r>
              <a:rPr lang="en-US" sz="2400" b="1" i="0" u="none">
                <a:solidFill>
                  <a:schemeClr val="dk1"/>
                </a:solidFill>
                <a:latin typeface="Helvetica Neue"/>
                <a:ea typeface="Helvetica Neue"/>
                <a:cs typeface="Helvetica Neue"/>
                <a:sym typeface="Helvetica Neue"/>
              </a:rPr>
              <a:t>We draw an arc from </a:t>
            </a:r>
            <a:r>
              <a:rPr lang="en-US" sz="2400" b="1" i="1" u="none">
                <a:solidFill>
                  <a:schemeClr val="dk1"/>
                </a:solidFill>
                <a:latin typeface="Helvetica Neue"/>
                <a:ea typeface="Helvetica Neue"/>
                <a:cs typeface="Helvetica Neue"/>
                <a:sym typeface="Helvetica Neue"/>
              </a:rPr>
              <a:t>T</a:t>
            </a:r>
            <a:r>
              <a:rPr lang="en-US" sz="2400" b="1" i="1" u="none" baseline="-25000">
                <a:solidFill>
                  <a:schemeClr val="dk1"/>
                </a:solidFill>
                <a:latin typeface="Helvetica Neue"/>
                <a:ea typeface="Helvetica Neue"/>
                <a:cs typeface="Helvetica Neue"/>
                <a:sym typeface="Helvetica Neue"/>
              </a:rPr>
              <a:t>i</a:t>
            </a:r>
            <a:r>
              <a:rPr lang="en-US" sz="2400" b="1" i="1" u="none">
                <a:solidFill>
                  <a:schemeClr val="dk1"/>
                </a:solidFill>
                <a:latin typeface="Helvetica Neue"/>
                <a:ea typeface="Helvetica Neue"/>
                <a:cs typeface="Helvetica Neue"/>
                <a:sym typeface="Helvetica Neue"/>
              </a:rPr>
              <a:t> </a:t>
            </a:r>
            <a:r>
              <a:rPr lang="en-US" sz="2400" b="1" i="0" u="none">
                <a:solidFill>
                  <a:schemeClr val="dk1"/>
                </a:solidFill>
                <a:latin typeface="Helvetica Neue"/>
                <a:ea typeface="Helvetica Neue"/>
                <a:cs typeface="Helvetica Neue"/>
                <a:sym typeface="Helvetica Neue"/>
              </a:rPr>
              <a:t>to </a:t>
            </a:r>
            <a:r>
              <a:rPr lang="en-US" sz="2400" b="1" i="1" u="none">
                <a:solidFill>
                  <a:schemeClr val="dk1"/>
                </a:solidFill>
                <a:latin typeface="Helvetica Neue"/>
                <a:ea typeface="Helvetica Neue"/>
                <a:cs typeface="Helvetica Neue"/>
                <a:sym typeface="Helvetica Neue"/>
              </a:rPr>
              <a:t>T</a:t>
            </a:r>
            <a:r>
              <a:rPr lang="en-US" sz="2400" b="1" i="1" u="none" baseline="-25000">
                <a:solidFill>
                  <a:schemeClr val="dk1"/>
                </a:solidFill>
                <a:latin typeface="Helvetica Neue"/>
                <a:ea typeface="Helvetica Neue"/>
                <a:cs typeface="Helvetica Neue"/>
                <a:sym typeface="Helvetica Neue"/>
              </a:rPr>
              <a:t>j</a:t>
            </a:r>
            <a:r>
              <a:rPr lang="en-US" sz="2400" b="1" i="1" u="none">
                <a:solidFill>
                  <a:schemeClr val="dk1"/>
                </a:solidFill>
                <a:latin typeface="Helvetica Neue"/>
                <a:ea typeface="Helvetica Neue"/>
                <a:cs typeface="Helvetica Neue"/>
                <a:sym typeface="Helvetica Neue"/>
              </a:rPr>
              <a:t> </a:t>
            </a:r>
            <a:r>
              <a:rPr lang="en-US" sz="2400" b="1" i="0" u="none">
                <a:solidFill>
                  <a:schemeClr val="dk1"/>
                </a:solidFill>
                <a:latin typeface="Helvetica Neue"/>
                <a:ea typeface="Helvetica Neue"/>
                <a:cs typeface="Helvetica Neue"/>
                <a:sym typeface="Helvetica Neue"/>
              </a:rPr>
              <a:t>if the two transaction conflict, and </a:t>
            </a:r>
            <a:r>
              <a:rPr lang="en-US" sz="2400" b="1" i="1" u="none">
                <a:solidFill>
                  <a:schemeClr val="dk1"/>
                </a:solidFill>
                <a:latin typeface="Helvetica Neue"/>
                <a:ea typeface="Helvetica Neue"/>
                <a:cs typeface="Helvetica Neue"/>
                <a:sym typeface="Helvetica Neue"/>
              </a:rPr>
              <a:t>T</a:t>
            </a:r>
            <a:r>
              <a:rPr lang="en-US" sz="2400" b="1" i="1" u="none" baseline="-25000">
                <a:solidFill>
                  <a:schemeClr val="dk1"/>
                </a:solidFill>
                <a:latin typeface="Helvetica Neue"/>
                <a:ea typeface="Helvetica Neue"/>
                <a:cs typeface="Helvetica Neue"/>
                <a:sym typeface="Helvetica Neue"/>
              </a:rPr>
              <a:t>i</a:t>
            </a:r>
            <a:r>
              <a:rPr lang="en-US" sz="2400" b="1" i="1" u="none">
                <a:solidFill>
                  <a:schemeClr val="dk1"/>
                </a:solidFill>
                <a:latin typeface="Helvetica Neue"/>
                <a:ea typeface="Helvetica Neue"/>
                <a:cs typeface="Helvetica Neue"/>
                <a:sym typeface="Helvetica Neue"/>
              </a:rPr>
              <a:t> </a:t>
            </a:r>
            <a:r>
              <a:rPr lang="en-US" sz="2400" b="1" i="0" u="none">
                <a:solidFill>
                  <a:schemeClr val="dk1"/>
                </a:solidFill>
                <a:latin typeface="Helvetica Neue"/>
                <a:ea typeface="Helvetica Neue"/>
                <a:cs typeface="Helvetica Neue"/>
                <a:sym typeface="Helvetica Neue"/>
              </a:rPr>
              <a:t>accessed the data item on which the conflict arose earlier.</a:t>
            </a:r>
            <a:endParaRPr/>
          </a:p>
          <a:p>
            <a:pPr marL="342900" lvl="0" indent="-342900" algn="l" rtl="0">
              <a:lnSpc>
                <a:spcPct val="100000"/>
              </a:lnSpc>
              <a:spcBef>
                <a:spcPts val="840"/>
              </a:spcBef>
              <a:spcAft>
                <a:spcPts val="0"/>
              </a:spcAft>
              <a:buClr>
                <a:schemeClr val="dk2"/>
              </a:buClr>
              <a:buSzPts val="2160"/>
              <a:buFont typeface="Arial"/>
              <a:buChar char="●"/>
            </a:pPr>
            <a:r>
              <a:rPr lang="en-US" sz="2400" b="1" i="0" u="none">
                <a:solidFill>
                  <a:schemeClr val="dk1"/>
                </a:solidFill>
                <a:latin typeface="Helvetica Neue"/>
                <a:ea typeface="Helvetica Neue"/>
                <a:cs typeface="Helvetica Neue"/>
                <a:sym typeface="Helvetica Neue"/>
              </a:rPr>
              <a:t>We may label the arc by the item that was accessed.</a:t>
            </a:r>
            <a:endParaRPr/>
          </a:p>
          <a:p>
            <a:pPr marL="342900" lvl="0" indent="-342900" algn="l" rtl="0">
              <a:lnSpc>
                <a:spcPct val="100000"/>
              </a:lnSpc>
              <a:spcBef>
                <a:spcPts val="840"/>
              </a:spcBef>
              <a:spcAft>
                <a:spcPts val="0"/>
              </a:spcAft>
              <a:buClr>
                <a:schemeClr val="dk2"/>
              </a:buClr>
              <a:buSzPts val="2160"/>
              <a:buFont typeface="Arial"/>
              <a:buChar char="●"/>
            </a:pPr>
            <a:r>
              <a:rPr lang="en-US" sz="2400" b="1" i="0" u="none">
                <a:solidFill>
                  <a:schemeClr val="dk1"/>
                </a:solidFill>
                <a:latin typeface="Helvetica Neue"/>
                <a:ea typeface="Helvetica Neue"/>
                <a:cs typeface="Helvetica Neue"/>
                <a:sym typeface="Helvetica Neue"/>
              </a:rPr>
              <a:t>Example 1</a:t>
            </a:r>
            <a:endParaRPr/>
          </a:p>
        </p:txBody>
      </p:sp>
      <p:sp>
        <p:nvSpPr>
          <p:cNvPr id="296" name="Google Shape;296;p42"/>
          <p:cNvSpPr txBox="1"/>
          <p:nvPr/>
        </p:nvSpPr>
        <p:spPr>
          <a:xfrm>
            <a:off x="4203700" y="3941762"/>
            <a:ext cx="298450"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x</a:t>
            </a:r>
            <a:endParaRPr/>
          </a:p>
        </p:txBody>
      </p:sp>
      <p:sp>
        <p:nvSpPr>
          <p:cNvPr id="297" name="Google Shape;297;p42"/>
          <p:cNvSpPr txBox="1"/>
          <p:nvPr/>
        </p:nvSpPr>
        <p:spPr>
          <a:xfrm>
            <a:off x="4225925" y="5621337"/>
            <a:ext cx="298450"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y</a:t>
            </a:r>
            <a:endParaRPr/>
          </a:p>
        </p:txBody>
      </p:sp>
      <p:pic>
        <p:nvPicPr>
          <p:cNvPr id="298" name="Google Shape;298;p42"/>
          <p:cNvPicPr preferRelativeResize="0"/>
          <p:nvPr/>
        </p:nvPicPr>
        <p:blipFill rotWithShape="1">
          <a:blip r:embed="rId3">
            <a:alphaModFix/>
          </a:blip>
          <a:srcRect l="682" t="17890" r="682" b="18799"/>
          <a:stretch/>
        </p:blipFill>
        <p:spPr>
          <a:xfrm>
            <a:off x="3884612" y="4965700"/>
            <a:ext cx="2727325" cy="1312862"/>
          </a:xfrm>
          <a:prstGeom prst="rect">
            <a:avLst/>
          </a:prstGeom>
          <a:noFill/>
          <a:ln w="38100" cap="flat" cmpd="dbl">
            <a:solidFill>
              <a:schemeClr val="dk2"/>
            </a:solidFill>
            <a:prstDash val="solid"/>
            <a:miter lim="800000"/>
            <a:headEnd type="none" w="sm" len="sm"/>
            <a:tailEnd type="none" w="sm" len="sm"/>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6"/>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Recoverable Schedules</a:t>
            </a:r>
            <a:endParaRPr/>
          </a:p>
        </p:txBody>
      </p:sp>
      <p:sp>
        <p:nvSpPr>
          <p:cNvPr id="347" name="Google Shape;347;p46"/>
          <p:cNvSpPr txBox="1">
            <a:spLocks noGrp="1"/>
          </p:cNvSpPr>
          <p:nvPr>
            <p:ph type="body" idx="1"/>
          </p:nvPr>
        </p:nvSpPr>
        <p:spPr>
          <a:xfrm>
            <a:off x="914400" y="1747837"/>
            <a:ext cx="7848600" cy="4876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1" i="0" u="none">
                <a:solidFill>
                  <a:schemeClr val="dk2"/>
                </a:solidFill>
                <a:latin typeface="Helvetica Neue"/>
                <a:ea typeface="Helvetica Neue"/>
                <a:cs typeface="Helvetica Neue"/>
                <a:sym typeface="Helvetica Neue"/>
              </a:rPr>
              <a:t>Recoverable</a:t>
            </a:r>
            <a:r>
              <a:rPr lang="en-US" sz="1800" b="1" i="1" u="none">
                <a:solidFill>
                  <a:schemeClr val="dk2"/>
                </a:solidFill>
                <a:latin typeface="Helvetica Neue"/>
                <a:ea typeface="Helvetica Neue"/>
                <a:cs typeface="Helvetica Neue"/>
                <a:sym typeface="Helvetica Neue"/>
              </a:rPr>
              <a:t> </a:t>
            </a:r>
            <a:r>
              <a:rPr lang="en-US" sz="1800" b="1" i="0" u="none">
                <a:solidFill>
                  <a:schemeClr val="dk2"/>
                </a:solidFill>
                <a:latin typeface="Helvetica Neue"/>
                <a:ea typeface="Helvetica Neue"/>
                <a:cs typeface="Helvetica Neue"/>
                <a:sym typeface="Helvetica Neue"/>
              </a:rPr>
              <a:t>schedule</a:t>
            </a:r>
            <a:r>
              <a:rPr lang="en-US" sz="1800" b="0" i="0" u="none">
                <a:solidFill>
                  <a:schemeClr val="dk1"/>
                </a:solidFill>
                <a:latin typeface="Helvetica Neue"/>
                <a:ea typeface="Helvetica Neue"/>
                <a:cs typeface="Helvetica Neue"/>
                <a:sym typeface="Helvetica Neue"/>
              </a:rPr>
              <a:t> — if a transaction </a:t>
            </a:r>
            <a:r>
              <a:rPr lang="en-US" sz="1800" b="0" i="1" u="none">
                <a:solidFill>
                  <a:schemeClr val="dk1"/>
                </a:solidFill>
                <a:latin typeface="Helvetica Neue"/>
                <a:ea typeface="Helvetica Neue"/>
                <a:cs typeface="Helvetica Neue"/>
                <a:sym typeface="Helvetica Neue"/>
              </a:rPr>
              <a:t>T</a:t>
            </a:r>
            <a:r>
              <a:rPr lang="en-US" sz="1800" b="0" i="1" u="none" baseline="-25000">
                <a:solidFill>
                  <a:schemeClr val="dk1"/>
                </a:solidFill>
                <a:latin typeface="Helvetica Neue"/>
                <a:ea typeface="Helvetica Neue"/>
                <a:cs typeface="Helvetica Neue"/>
                <a:sym typeface="Helvetica Neue"/>
              </a:rPr>
              <a:t>j</a:t>
            </a:r>
            <a:r>
              <a:rPr lang="en-US" sz="1800" b="0" i="0" u="none">
                <a:solidFill>
                  <a:schemeClr val="dk1"/>
                </a:solidFill>
                <a:latin typeface="Helvetica Neue"/>
                <a:ea typeface="Helvetica Neue"/>
                <a:cs typeface="Helvetica Neue"/>
                <a:sym typeface="Helvetica Neue"/>
              </a:rPr>
              <a:t> reads a data item previously written by a transaction </a:t>
            </a:r>
            <a:r>
              <a:rPr lang="en-US" sz="1800" b="0" i="1" u="none">
                <a:solidFill>
                  <a:schemeClr val="dk1"/>
                </a:solidFill>
                <a:latin typeface="Helvetica Neue"/>
                <a:ea typeface="Helvetica Neue"/>
                <a:cs typeface="Helvetica Neue"/>
                <a:sym typeface="Helvetica Neue"/>
              </a:rPr>
              <a:t>T</a:t>
            </a:r>
            <a:r>
              <a:rPr lang="en-US" sz="1800" b="0" i="1" u="none" baseline="-25000">
                <a:solidFill>
                  <a:schemeClr val="dk1"/>
                </a:solidFill>
                <a:latin typeface="Helvetica Neue"/>
                <a:ea typeface="Helvetica Neue"/>
                <a:cs typeface="Helvetica Neue"/>
                <a:sym typeface="Helvetica Neue"/>
              </a:rPr>
              <a:t>i </a:t>
            </a:r>
            <a:r>
              <a:rPr lang="en-US" sz="1800" b="0" i="0" u="none">
                <a:solidFill>
                  <a:schemeClr val="dk1"/>
                </a:solidFill>
                <a:latin typeface="Helvetica Neue"/>
                <a:ea typeface="Helvetica Neue"/>
                <a:cs typeface="Helvetica Neue"/>
                <a:sym typeface="Helvetica Neue"/>
              </a:rPr>
              <a:t>, then the commit operation of </a:t>
            </a:r>
            <a:r>
              <a:rPr lang="en-US" sz="1800" b="0" i="1" u="none">
                <a:solidFill>
                  <a:schemeClr val="dk1"/>
                </a:solidFill>
                <a:latin typeface="Helvetica Neue"/>
                <a:ea typeface="Helvetica Neue"/>
                <a:cs typeface="Helvetica Neue"/>
                <a:sym typeface="Helvetica Neue"/>
              </a:rPr>
              <a:t>T</a:t>
            </a:r>
            <a:r>
              <a:rPr lang="en-US" sz="1800" b="0" i="1" u="none" baseline="-25000">
                <a:solidFill>
                  <a:schemeClr val="dk1"/>
                </a:solidFill>
                <a:latin typeface="Helvetica Neue"/>
                <a:ea typeface="Helvetica Neue"/>
                <a:cs typeface="Helvetica Neue"/>
                <a:sym typeface="Helvetica Neue"/>
              </a:rPr>
              <a:t>i</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 appears before the commit operation of </a:t>
            </a:r>
            <a:r>
              <a:rPr lang="en-US" sz="1800" b="0" i="1" u="none">
                <a:solidFill>
                  <a:schemeClr val="dk1"/>
                </a:solidFill>
                <a:latin typeface="Helvetica Neue"/>
                <a:ea typeface="Helvetica Neue"/>
                <a:cs typeface="Helvetica Neue"/>
                <a:sym typeface="Helvetica Neue"/>
              </a:rPr>
              <a:t>T</a:t>
            </a:r>
            <a:r>
              <a:rPr lang="en-US" sz="1800" b="0" i="1" u="none" baseline="-25000">
                <a:solidFill>
                  <a:schemeClr val="dk1"/>
                </a:solidFill>
                <a:latin typeface="Helvetica Neue"/>
                <a:ea typeface="Helvetica Neue"/>
                <a:cs typeface="Helvetica Neue"/>
                <a:sym typeface="Helvetica Neue"/>
              </a:rPr>
              <a:t>j</a:t>
            </a:r>
            <a:r>
              <a:rPr lang="en-US" sz="1800" b="0" i="1" u="none">
                <a:solidFill>
                  <a:schemeClr val="dk1"/>
                </a:solidFill>
                <a:latin typeface="Helvetica Neue"/>
                <a:ea typeface="Helvetica Neue"/>
                <a:cs typeface="Helvetica Neue"/>
                <a:sym typeface="Helvetica Neue"/>
              </a:rPr>
              <a:t>.</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The following schedule (Schedule 11) is not recoverable if </a:t>
            </a:r>
            <a:r>
              <a:rPr lang="en-US" sz="1800" b="0" i="1" u="none">
                <a:solidFill>
                  <a:schemeClr val="dk1"/>
                </a:solidFill>
                <a:latin typeface="Helvetica Neue"/>
                <a:ea typeface="Helvetica Neue"/>
                <a:cs typeface="Helvetica Neue"/>
                <a:sym typeface="Helvetica Neue"/>
              </a:rPr>
              <a:t>T</a:t>
            </a:r>
            <a:r>
              <a:rPr lang="en-US" sz="1800" b="0" i="1" u="none" baseline="-25000">
                <a:solidFill>
                  <a:schemeClr val="dk1"/>
                </a:solidFill>
                <a:latin typeface="Helvetica Neue"/>
                <a:ea typeface="Helvetica Neue"/>
                <a:cs typeface="Helvetica Neue"/>
                <a:sym typeface="Helvetica Neue"/>
              </a:rPr>
              <a:t>9</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commits immediately after the read</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a:t>
            </a:r>
            <a:endParaRPr/>
          </a:p>
          <a:p>
            <a:pPr marL="342900" lvl="0" indent="-240030" algn="l" rtl="0">
              <a:lnSpc>
                <a:spcPct val="100000"/>
              </a:lnSpc>
              <a:spcBef>
                <a:spcPts val="630"/>
              </a:spcBef>
              <a:spcAft>
                <a:spcPts val="0"/>
              </a:spcAft>
              <a:buClr>
                <a:schemeClr val="dk2"/>
              </a:buClr>
              <a:buSzPts val="1620"/>
              <a:buFont typeface="Arial"/>
              <a:buNone/>
            </a:pPr>
            <a:endParaRPr sz="1800" b="0" i="0" u="none">
              <a:solidFill>
                <a:schemeClr val="dk1"/>
              </a:solidFill>
              <a:latin typeface="Helvetica Neue"/>
              <a:ea typeface="Helvetica Neue"/>
              <a:cs typeface="Helvetica Neue"/>
              <a:sym typeface="Helvetica Neue"/>
            </a:endParaRPr>
          </a:p>
          <a:p>
            <a:pPr marL="342900" lvl="0" indent="-240030" algn="l" rtl="0">
              <a:lnSpc>
                <a:spcPct val="100000"/>
              </a:lnSpc>
              <a:spcBef>
                <a:spcPts val="630"/>
              </a:spcBef>
              <a:spcAft>
                <a:spcPts val="0"/>
              </a:spcAft>
              <a:buClr>
                <a:schemeClr val="dk2"/>
              </a:buClr>
              <a:buSzPts val="1620"/>
              <a:buFont typeface="Arial"/>
              <a:buNone/>
            </a:pPr>
            <a:endParaRPr sz="1800" b="0" i="0" u="none">
              <a:solidFill>
                <a:schemeClr val="dk1"/>
              </a:solidFill>
              <a:latin typeface="Helvetica Neue"/>
              <a:ea typeface="Helvetica Neue"/>
              <a:cs typeface="Helvetica Neue"/>
              <a:sym typeface="Helvetica Neue"/>
            </a:endParaRPr>
          </a:p>
          <a:p>
            <a:pPr marL="342900" lvl="0" indent="-240030" algn="l" rtl="0">
              <a:lnSpc>
                <a:spcPct val="100000"/>
              </a:lnSpc>
              <a:spcBef>
                <a:spcPts val="630"/>
              </a:spcBef>
              <a:spcAft>
                <a:spcPts val="0"/>
              </a:spcAft>
              <a:buClr>
                <a:schemeClr val="dk2"/>
              </a:buClr>
              <a:buSzPts val="1620"/>
              <a:buFont typeface="Arial"/>
              <a:buNone/>
            </a:pPr>
            <a:endParaRPr sz="1800" b="0" i="0" u="none">
              <a:solidFill>
                <a:schemeClr val="dk1"/>
              </a:solidFill>
              <a:latin typeface="Helvetica Neue"/>
              <a:ea typeface="Helvetica Neue"/>
              <a:cs typeface="Helvetica Neue"/>
              <a:sym typeface="Helvetica Neue"/>
            </a:endParaRPr>
          </a:p>
          <a:p>
            <a:pPr marL="342900" lvl="0" indent="-240030" algn="l" rtl="0">
              <a:lnSpc>
                <a:spcPct val="100000"/>
              </a:lnSpc>
              <a:spcBef>
                <a:spcPts val="630"/>
              </a:spcBef>
              <a:spcAft>
                <a:spcPts val="0"/>
              </a:spcAft>
              <a:buClr>
                <a:schemeClr val="dk2"/>
              </a:buClr>
              <a:buSzPts val="1620"/>
              <a:buFont typeface="Arial"/>
              <a:buNone/>
            </a:pP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If </a:t>
            </a:r>
            <a:r>
              <a:rPr lang="en-US" sz="1800" b="0" i="1" u="none">
                <a:solidFill>
                  <a:schemeClr val="dk1"/>
                </a:solidFill>
                <a:latin typeface="Helvetica Neue"/>
                <a:ea typeface="Helvetica Neue"/>
                <a:cs typeface="Helvetica Neue"/>
                <a:sym typeface="Helvetica Neue"/>
              </a:rPr>
              <a:t>T</a:t>
            </a:r>
            <a:r>
              <a:rPr lang="en-US" sz="1800" b="0" i="0" u="none" baseline="-25000">
                <a:solidFill>
                  <a:schemeClr val="dk1"/>
                </a:solidFill>
                <a:latin typeface="Helvetica Neue"/>
                <a:ea typeface="Helvetica Neue"/>
                <a:cs typeface="Helvetica Neue"/>
                <a:sym typeface="Helvetica Neue"/>
              </a:rPr>
              <a:t>8</a:t>
            </a:r>
            <a:r>
              <a:rPr lang="en-US" sz="1600" b="0"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should abort, </a:t>
            </a:r>
            <a:r>
              <a:rPr lang="en-US" sz="1800" b="0" i="1" u="none">
                <a:solidFill>
                  <a:schemeClr val="dk1"/>
                </a:solidFill>
                <a:latin typeface="Helvetica Neue"/>
                <a:ea typeface="Helvetica Neue"/>
                <a:cs typeface="Helvetica Neue"/>
                <a:sym typeface="Helvetica Neue"/>
              </a:rPr>
              <a:t>T</a:t>
            </a:r>
            <a:r>
              <a:rPr lang="en-US" sz="1800" b="0" i="0" u="none" baseline="-25000">
                <a:solidFill>
                  <a:schemeClr val="dk1"/>
                </a:solidFill>
                <a:latin typeface="Helvetica Neue"/>
                <a:ea typeface="Helvetica Neue"/>
                <a:cs typeface="Helvetica Neue"/>
                <a:sym typeface="Helvetica Neue"/>
              </a:rPr>
              <a:t>9</a:t>
            </a:r>
            <a:r>
              <a:rPr lang="en-US" sz="1800" b="0" i="0" u="none">
                <a:solidFill>
                  <a:schemeClr val="dk1"/>
                </a:solidFill>
                <a:latin typeface="Helvetica Neue"/>
                <a:ea typeface="Helvetica Neue"/>
                <a:cs typeface="Helvetica Neue"/>
                <a:sym typeface="Helvetica Neue"/>
              </a:rPr>
              <a:t> would have read (and possibly shown to the user) an inconsistent database state.  Hence, database must ensure that schedules are recoverable.</a:t>
            </a:r>
            <a:endParaRPr/>
          </a:p>
        </p:txBody>
      </p:sp>
      <p:sp>
        <p:nvSpPr>
          <p:cNvPr id="348" name="Google Shape;348;p46"/>
          <p:cNvSpPr txBox="1"/>
          <p:nvPr/>
        </p:nvSpPr>
        <p:spPr>
          <a:xfrm>
            <a:off x="914400" y="1106487"/>
            <a:ext cx="6791325" cy="64135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Need to address the effect of transaction failures on concurrently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running transactions.</a:t>
            </a:r>
            <a:endParaRPr/>
          </a:p>
        </p:txBody>
      </p:sp>
      <p:pic>
        <p:nvPicPr>
          <p:cNvPr id="349" name="Google Shape;349;p46"/>
          <p:cNvPicPr preferRelativeResize="0"/>
          <p:nvPr/>
        </p:nvPicPr>
        <p:blipFill rotWithShape="1">
          <a:blip r:embed="rId3">
            <a:alphaModFix/>
          </a:blip>
          <a:srcRect l="462" t="5853" r="1155" b="6161"/>
          <a:stretch/>
        </p:blipFill>
        <p:spPr>
          <a:xfrm>
            <a:off x="3303587" y="3408362"/>
            <a:ext cx="2379662" cy="1595437"/>
          </a:xfrm>
          <a:prstGeom prst="rect">
            <a:avLst/>
          </a:prstGeom>
          <a:noFill/>
          <a:ln w="38100" cap="flat" cmpd="dbl">
            <a:solidFill>
              <a:schemeClr val="dk2"/>
            </a:solidFill>
            <a:prstDash val="solid"/>
            <a:miter lim="800000"/>
            <a:headEnd type="none" w="sm" len="sm"/>
            <a:tailEnd type="none" w="sm" len="sm"/>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7"/>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Cascading Rollbacks</a:t>
            </a:r>
            <a:endParaRPr/>
          </a:p>
        </p:txBody>
      </p:sp>
      <p:sp>
        <p:nvSpPr>
          <p:cNvPr id="356" name="Google Shape;356;p47"/>
          <p:cNvSpPr txBox="1">
            <a:spLocks noGrp="1"/>
          </p:cNvSpPr>
          <p:nvPr>
            <p:ph type="body" idx="1"/>
          </p:nvPr>
        </p:nvSpPr>
        <p:spPr>
          <a:xfrm>
            <a:off x="914400" y="1106487"/>
            <a:ext cx="7169150" cy="4622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1" i="0" u="none">
                <a:solidFill>
                  <a:schemeClr val="dk2"/>
                </a:solidFill>
                <a:latin typeface="Helvetica Neue"/>
                <a:ea typeface="Helvetica Neue"/>
                <a:cs typeface="Helvetica Neue"/>
                <a:sym typeface="Helvetica Neue"/>
              </a:rPr>
              <a:t>Cascading rollback</a:t>
            </a:r>
            <a:r>
              <a:rPr lang="en-US" sz="1800" b="0" i="0" u="none">
                <a:solidFill>
                  <a:schemeClr val="dk1"/>
                </a:solidFill>
                <a:latin typeface="Helvetica Neue"/>
                <a:ea typeface="Helvetica Neue"/>
                <a:cs typeface="Helvetica Neue"/>
                <a:sym typeface="Helvetica Neue"/>
              </a:rPr>
              <a:t> – a single transaction failure leads to a series of transaction rollbacks.  Consider the following schedule where none of the transactions has yet committed (so the schedule is recoverable)</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If </a:t>
            </a:r>
            <a:r>
              <a:rPr lang="en-US" sz="1800" b="0" i="1" u="none">
                <a:solidFill>
                  <a:schemeClr val="dk1"/>
                </a:solidFill>
                <a:latin typeface="Helvetica Neue"/>
                <a:ea typeface="Helvetica Neue"/>
                <a:cs typeface="Helvetica Neue"/>
                <a:sym typeface="Helvetica Neue"/>
              </a:rPr>
              <a:t>T</a:t>
            </a:r>
            <a:r>
              <a:rPr lang="en-US" sz="1800" b="0" i="0" u="none" baseline="-25000">
                <a:solidFill>
                  <a:schemeClr val="dk1"/>
                </a:solidFill>
                <a:latin typeface="Helvetica Neue"/>
                <a:ea typeface="Helvetica Neue"/>
                <a:cs typeface="Helvetica Neue"/>
                <a:sym typeface="Helvetica Neue"/>
              </a:rPr>
              <a:t>10</a:t>
            </a:r>
            <a:r>
              <a:rPr lang="en-US" sz="1800" b="0" i="0" u="none">
                <a:solidFill>
                  <a:schemeClr val="dk1"/>
                </a:solidFill>
                <a:latin typeface="Helvetica Neue"/>
                <a:ea typeface="Helvetica Neue"/>
                <a:cs typeface="Helvetica Neue"/>
                <a:sym typeface="Helvetica Neue"/>
              </a:rPr>
              <a:t> fails, </a:t>
            </a:r>
            <a:r>
              <a:rPr lang="en-US" sz="1800" b="0" i="1" u="none">
                <a:solidFill>
                  <a:schemeClr val="dk1"/>
                </a:solidFill>
                <a:latin typeface="Helvetica Neue"/>
                <a:ea typeface="Helvetica Neue"/>
                <a:cs typeface="Helvetica Neue"/>
                <a:sym typeface="Helvetica Neue"/>
              </a:rPr>
              <a:t>T</a:t>
            </a:r>
            <a:r>
              <a:rPr lang="en-US" sz="1800" b="0" i="0" u="none" baseline="-25000">
                <a:solidFill>
                  <a:schemeClr val="dk1"/>
                </a:solidFill>
                <a:latin typeface="Helvetica Neue"/>
                <a:ea typeface="Helvetica Neue"/>
                <a:cs typeface="Helvetica Neue"/>
                <a:sym typeface="Helvetica Neue"/>
              </a:rPr>
              <a:t>11</a:t>
            </a:r>
            <a:r>
              <a:rPr lang="en-US" sz="1800" b="0" i="0" u="none">
                <a:solidFill>
                  <a:schemeClr val="dk1"/>
                </a:solidFill>
                <a:latin typeface="Helvetica Neue"/>
                <a:ea typeface="Helvetica Neue"/>
                <a:cs typeface="Helvetica Neue"/>
                <a:sym typeface="Helvetica Neue"/>
              </a:rPr>
              <a:t> and </a:t>
            </a:r>
            <a:r>
              <a:rPr lang="en-US" sz="1800" b="0" i="1" u="none">
                <a:solidFill>
                  <a:schemeClr val="dk1"/>
                </a:solidFill>
                <a:latin typeface="Helvetica Neue"/>
                <a:ea typeface="Helvetica Neue"/>
                <a:cs typeface="Helvetica Neue"/>
                <a:sym typeface="Helvetica Neue"/>
              </a:rPr>
              <a:t>T</a:t>
            </a:r>
            <a:r>
              <a:rPr lang="en-US" sz="1800" b="0" i="0" u="none" baseline="-25000">
                <a:solidFill>
                  <a:schemeClr val="dk1"/>
                </a:solidFill>
                <a:latin typeface="Helvetica Neue"/>
                <a:ea typeface="Helvetica Neue"/>
                <a:cs typeface="Helvetica Neue"/>
                <a:sym typeface="Helvetica Neue"/>
              </a:rPr>
              <a:t>12</a:t>
            </a:r>
            <a:r>
              <a:rPr lang="en-US" sz="1800" b="0" i="0" u="none">
                <a:solidFill>
                  <a:schemeClr val="dk1"/>
                </a:solidFill>
                <a:latin typeface="Helvetica Neue"/>
                <a:ea typeface="Helvetica Neue"/>
                <a:cs typeface="Helvetica Neue"/>
                <a:sym typeface="Helvetica Neue"/>
              </a:rPr>
              <a:t> must also be rolled back.</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Can lead to the undoing of a significant amount of work</a:t>
            </a:r>
            <a:endParaRPr/>
          </a:p>
        </p:txBody>
      </p:sp>
      <p:pic>
        <p:nvPicPr>
          <p:cNvPr id="357" name="Google Shape;357;p47"/>
          <p:cNvPicPr preferRelativeResize="0"/>
          <p:nvPr/>
        </p:nvPicPr>
        <p:blipFill rotWithShape="1">
          <a:blip r:embed="rId3">
            <a:alphaModFix/>
          </a:blip>
          <a:srcRect l="450" t="9592" r="673" b="9592"/>
          <a:stretch/>
        </p:blipFill>
        <p:spPr>
          <a:xfrm>
            <a:off x="2220912" y="2278062"/>
            <a:ext cx="3711575" cy="2276475"/>
          </a:xfrm>
          <a:prstGeom prst="rect">
            <a:avLst/>
          </a:prstGeom>
          <a:noFill/>
          <a:ln w="38100" cap="flat" cmpd="dbl">
            <a:solidFill>
              <a:schemeClr val="dk2"/>
            </a:solidFill>
            <a:prstDash val="solid"/>
            <a:miter lim="800000"/>
            <a:headEnd type="none" w="sm" len="sm"/>
            <a:tailEnd type="none" w="sm" len="sm"/>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8"/>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Cascadeless Schedules</a:t>
            </a:r>
            <a:endParaRPr/>
          </a:p>
        </p:txBody>
      </p:sp>
      <p:sp>
        <p:nvSpPr>
          <p:cNvPr id="364" name="Google Shape;364;p48"/>
          <p:cNvSpPr txBox="1">
            <a:spLocks noGrp="1"/>
          </p:cNvSpPr>
          <p:nvPr>
            <p:ph type="body" idx="1"/>
          </p:nvPr>
        </p:nvSpPr>
        <p:spPr>
          <a:xfrm>
            <a:off x="914400" y="1106487"/>
            <a:ext cx="7661275" cy="49037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1" i="0" u="none">
                <a:solidFill>
                  <a:schemeClr val="dk2"/>
                </a:solidFill>
                <a:latin typeface="Helvetica Neue"/>
                <a:ea typeface="Helvetica Neue"/>
                <a:cs typeface="Helvetica Neue"/>
                <a:sym typeface="Helvetica Neue"/>
              </a:rPr>
              <a:t>Cascadeless</a:t>
            </a:r>
            <a:r>
              <a:rPr lang="en-US" sz="1800" b="1" i="1" u="none">
                <a:solidFill>
                  <a:schemeClr val="dk2"/>
                </a:solidFill>
                <a:latin typeface="Helvetica Neue"/>
                <a:ea typeface="Helvetica Neue"/>
                <a:cs typeface="Helvetica Neue"/>
                <a:sym typeface="Helvetica Neue"/>
              </a:rPr>
              <a:t> </a:t>
            </a:r>
            <a:r>
              <a:rPr lang="en-US" sz="1800" b="1" i="0" u="none">
                <a:solidFill>
                  <a:schemeClr val="dk2"/>
                </a:solidFill>
                <a:latin typeface="Helvetica Neue"/>
                <a:ea typeface="Helvetica Neue"/>
                <a:cs typeface="Helvetica Neue"/>
                <a:sym typeface="Helvetica Neue"/>
              </a:rPr>
              <a:t>schedules</a:t>
            </a:r>
            <a:r>
              <a:rPr lang="en-US" sz="1800" b="0" i="0" u="none">
                <a:solidFill>
                  <a:schemeClr val="dk1"/>
                </a:solidFill>
                <a:latin typeface="Helvetica Neue"/>
                <a:ea typeface="Helvetica Neue"/>
                <a:cs typeface="Helvetica Neue"/>
                <a:sym typeface="Helvetica Neue"/>
              </a:rPr>
              <a:t> — cascading rollbacks cannot occur; for each pair of transactions </a:t>
            </a:r>
            <a:r>
              <a:rPr lang="en-US" sz="1800" b="0" i="1" u="none">
                <a:solidFill>
                  <a:schemeClr val="dk1"/>
                </a:solidFill>
                <a:latin typeface="Helvetica Neue"/>
                <a:ea typeface="Helvetica Neue"/>
                <a:cs typeface="Helvetica Neue"/>
                <a:sym typeface="Helvetica Neue"/>
              </a:rPr>
              <a:t>T</a:t>
            </a:r>
            <a:r>
              <a:rPr lang="en-US" sz="1800" b="0" i="1" u="none" baseline="-25000">
                <a:solidFill>
                  <a:schemeClr val="dk1"/>
                </a:solidFill>
                <a:latin typeface="Helvetica Neue"/>
                <a:ea typeface="Helvetica Neue"/>
                <a:cs typeface="Helvetica Neue"/>
                <a:sym typeface="Helvetica Neue"/>
              </a:rPr>
              <a:t>i</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and </a:t>
            </a:r>
            <a:r>
              <a:rPr lang="en-US" sz="1800" b="0" i="1" u="none">
                <a:solidFill>
                  <a:schemeClr val="dk1"/>
                </a:solidFill>
                <a:latin typeface="Helvetica Neue"/>
                <a:ea typeface="Helvetica Neue"/>
                <a:cs typeface="Helvetica Neue"/>
                <a:sym typeface="Helvetica Neue"/>
              </a:rPr>
              <a:t>T</a:t>
            </a:r>
            <a:r>
              <a:rPr lang="en-US" sz="1800" b="0" i="1" u="none" baseline="-25000">
                <a:solidFill>
                  <a:schemeClr val="dk1"/>
                </a:solidFill>
                <a:latin typeface="Helvetica Neue"/>
                <a:ea typeface="Helvetica Neue"/>
                <a:cs typeface="Helvetica Neue"/>
                <a:sym typeface="Helvetica Neue"/>
              </a:rPr>
              <a:t>j</a:t>
            </a:r>
            <a:r>
              <a:rPr lang="en-US" sz="1800" b="0" i="0" u="none">
                <a:solidFill>
                  <a:schemeClr val="dk1"/>
                </a:solidFill>
                <a:latin typeface="Helvetica Neue"/>
                <a:ea typeface="Helvetica Neue"/>
                <a:cs typeface="Helvetica Neue"/>
                <a:sym typeface="Helvetica Neue"/>
              </a:rPr>
              <a:t> such that </a:t>
            </a:r>
            <a:r>
              <a:rPr lang="en-US" sz="1800" b="0" i="1" u="none">
                <a:solidFill>
                  <a:schemeClr val="dk1"/>
                </a:solidFill>
                <a:latin typeface="Helvetica Neue"/>
                <a:ea typeface="Helvetica Neue"/>
                <a:cs typeface="Helvetica Neue"/>
                <a:sym typeface="Helvetica Neue"/>
              </a:rPr>
              <a:t>T</a:t>
            </a:r>
            <a:r>
              <a:rPr lang="en-US" sz="1800" b="0" i="1" u="none" baseline="-25000">
                <a:solidFill>
                  <a:schemeClr val="dk1"/>
                </a:solidFill>
                <a:latin typeface="Helvetica Neue"/>
                <a:ea typeface="Helvetica Neue"/>
                <a:cs typeface="Helvetica Neue"/>
                <a:sym typeface="Helvetica Neue"/>
              </a:rPr>
              <a:t>j</a:t>
            </a:r>
            <a:r>
              <a:rPr lang="en-US" sz="1800" b="0" i="0" u="none">
                <a:solidFill>
                  <a:schemeClr val="dk1"/>
                </a:solidFill>
                <a:latin typeface="Helvetica Neue"/>
                <a:ea typeface="Helvetica Neue"/>
                <a:cs typeface="Helvetica Neue"/>
                <a:sym typeface="Helvetica Neue"/>
              </a:rPr>
              <a:t>  reads a data item previously written by </a:t>
            </a:r>
            <a:r>
              <a:rPr lang="en-US" sz="1800" b="0" i="1" u="none">
                <a:solidFill>
                  <a:schemeClr val="dk1"/>
                </a:solidFill>
                <a:latin typeface="Helvetica Neue"/>
                <a:ea typeface="Helvetica Neue"/>
                <a:cs typeface="Helvetica Neue"/>
                <a:sym typeface="Helvetica Neue"/>
              </a:rPr>
              <a:t>T</a:t>
            </a:r>
            <a:r>
              <a:rPr lang="en-US" sz="1800" b="0"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the commit operation of </a:t>
            </a:r>
            <a:r>
              <a:rPr lang="en-US" sz="1800" b="0" i="1" u="none">
                <a:solidFill>
                  <a:schemeClr val="dk1"/>
                </a:solidFill>
                <a:latin typeface="Helvetica Neue"/>
                <a:ea typeface="Helvetica Neue"/>
                <a:cs typeface="Helvetica Neue"/>
                <a:sym typeface="Helvetica Neue"/>
              </a:rPr>
              <a:t>T</a:t>
            </a:r>
            <a:r>
              <a:rPr lang="en-US" sz="1800" b="0" i="1" u="none" baseline="-25000">
                <a:solidFill>
                  <a:schemeClr val="dk1"/>
                </a:solidFill>
                <a:latin typeface="Helvetica Neue"/>
                <a:ea typeface="Helvetica Neue"/>
                <a:cs typeface="Helvetica Neue"/>
                <a:sym typeface="Helvetica Neue"/>
              </a:rPr>
              <a:t>i</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 appears before the read operation of </a:t>
            </a:r>
            <a:r>
              <a:rPr lang="en-US" sz="1800" b="0" i="1" u="none">
                <a:solidFill>
                  <a:schemeClr val="dk1"/>
                </a:solidFill>
                <a:latin typeface="Helvetica Neue"/>
                <a:ea typeface="Helvetica Neue"/>
                <a:cs typeface="Helvetica Neue"/>
                <a:sym typeface="Helvetica Neue"/>
              </a:rPr>
              <a:t>T</a:t>
            </a:r>
            <a:r>
              <a:rPr lang="en-US" sz="1800" b="0" i="1" u="none" baseline="-25000">
                <a:solidFill>
                  <a:schemeClr val="dk1"/>
                </a:solidFill>
                <a:latin typeface="Helvetica Neue"/>
                <a:ea typeface="Helvetica Neue"/>
                <a:cs typeface="Helvetica Neue"/>
                <a:sym typeface="Helvetica Neue"/>
              </a:rPr>
              <a:t>j</a:t>
            </a:r>
            <a:r>
              <a:rPr lang="en-US" sz="1800" b="0" i="0" u="none">
                <a:solidFill>
                  <a:schemeClr val="dk1"/>
                </a:solidFill>
                <a:latin typeface="Helvetica Neue"/>
                <a:ea typeface="Helvetica Neue"/>
                <a:cs typeface="Helvetica Neue"/>
                <a:sym typeface="Helvetica Neue"/>
              </a:rPr>
              <a:t>.</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Every cascadeless schedule is also recoverable</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It is desirable to restrict the schedules to those that are cascadeless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9"/>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Concurrency Control</a:t>
            </a:r>
            <a:endParaRPr/>
          </a:p>
        </p:txBody>
      </p:sp>
      <p:sp>
        <p:nvSpPr>
          <p:cNvPr id="371" name="Google Shape;371;p49"/>
          <p:cNvSpPr txBox="1">
            <a:spLocks noGrp="1"/>
          </p:cNvSpPr>
          <p:nvPr>
            <p:ph type="body" idx="1"/>
          </p:nvPr>
        </p:nvSpPr>
        <p:spPr>
          <a:xfrm>
            <a:off x="914400" y="1106487"/>
            <a:ext cx="7939087" cy="488473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 database must provide a mechanism that will ensure that all possible schedules are </a:t>
            </a:r>
            <a:endParaRPr/>
          </a:p>
          <a:p>
            <a:pPr marL="742950" lvl="1" indent="-285750" algn="l" rtl="0">
              <a:lnSpc>
                <a:spcPct val="100000"/>
              </a:lnSpc>
              <a:spcBef>
                <a:spcPts val="630"/>
              </a:spcBef>
              <a:spcAft>
                <a:spcPts val="0"/>
              </a:spcAft>
              <a:buClr>
                <a:schemeClr val="hlink"/>
              </a:buClr>
              <a:buSzPts val="1440"/>
              <a:buFont typeface="Arial"/>
              <a:buChar char="●"/>
            </a:pPr>
            <a:r>
              <a:rPr lang="en-US" sz="1800" b="0" i="0" u="none">
                <a:solidFill>
                  <a:schemeClr val="dk1"/>
                </a:solidFill>
                <a:latin typeface="Helvetica Neue"/>
                <a:ea typeface="Helvetica Neue"/>
                <a:cs typeface="Helvetica Neue"/>
                <a:sym typeface="Helvetica Neue"/>
              </a:rPr>
              <a:t>either conflict or view serializable, and </a:t>
            </a:r>
            <a:endParaRPr/>
          </a:p>
          <a:p>
            <a:pPr marL="742950" lvl="1" indent="-285750" algn="l" rtl="0">
              <a:lnSpc>
                <a:spcPct val="100000"/>
              </a:lnSpc>
              <a:spcBef>
                <a:spcPts val="630"/>
              </a:spcBef>
              <a:spcAft>
                <a:spcPts val="0"/>
              </a:spcAft>
              <a:buClr>
                <a:schemeClr val="hlink"/>
              </a:buClr>
              <a:buSzPts val="1440"/>
              <a:buFont typeface="Arial"/>
              <a:buChar char="●"/>
            </a:pPr>
            <a:r>
              <a:rPr lang="en-US" sz="1800" b="0" i="0" u="none">
                <a:solidFill>
                  <a:schemeClr val="dk1"/>
                </a:solidFill>
                <a:latin typeface="Helvetica Neue"/>
                <a:ea typeface="Helvetica Neue"/>
                <a:cs typeface="Helvetica Neue"/>
                <a:sym typeface="Helvetica Neue"/>
              </a:rPr>
              <a:t>are recoverable and preferably cascadeless</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 policy in which only one transaction can execute at a time generates serial schedules, but provides a poor degree of concurrency</a:t>
            </a:r>
            <a:endParaRPr/>
          </a:p>
          <a:p>
            <a:pPr marL="742950" lvl="1" indent="-285750" algn="l" rtl="0">
              <a:lnSpc>
                <a:spcPct val="100000"/>
              </a:lnSpc>
              <a:spcBef>
                <a:spcPts val="630"/>
              </a:spcBef>
              <a:spcAft>
                <a:spcPts val="0"/>
              </a:spcAft>
              <a:buClr>
                <a:schemeClr val="hlink"/>
              </a:buClr>
              <a:buSzPts val="1440"/>
              <a:buFont typeface="Arial"/>
              <a:buChar char="●"/>
            </a:pPr>
            <a:r>
              <a:rPr lang="en-US" sz="1800" b="0" i="0" u="none">
                <a:solidFill>
                  <a:schemeClr val="dk1"/>
                </a:solidFill>
                <a:latin typeface="Helvetica Neue"/>
                <a:ea typeface="Helvetica Neue"/>
                <a:cs typeface="Helvetica Neue"/>
                <a:sym typeface="Helvetica Neue"/>
              </a:rPr>
              <a:t>Are serial schedules recoverable/cascadeless?</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Testing a schedule for serializability </a:t>
            </a:r>
            <a:r>
              <a:rPr lang="en-US" sz="1800" b="0" i="1" u="none">
                <a:solidFill>
                  <a:schemeClr val="dk1"/>
                </a:solidFill>
                <a:latin typeface="Helvetica Neue"/>
                <a:ea typeface="Helvetica Neue"/>
                <a:cs typeface="Helvetica Neue"/>
                <a:sym typeface="Helvetica Neue"/>
              </a:rPr>
              <a:t>after</a:t>
            </a:r>
            <a:r>
              <a:rPr lang="en-US" sz="1800" b="0" i="0" u="none">
                <a:solidFill>
                  <a:schemeClr val="dk1"/>
                </a:solidFill>
                <a:latin typeface="Helvetica Neue"/>
                <a:ea typeface="Helvetica Neue"/>
                <a:cs typeface="Helvetica Neue"/>
                <a:sym typeface="Helvetica Neue"/>
              </a:rPr>
              <a:t> it has executed is a little too late!</a:t>
            </a:r>
            <a:endParaRPr/>
          </a:p>
          <a:p>
            <a:pPr marL="342900" lvl="0" indent="-342900" algn="l" rtl="0">
              <a:lnSpc>
                <a:spcPct val="100000"/>
              </a:lnSpc>
              <a:spcBef>
                <a:spcPts val="630"/>
              </a:spcBef>
              <a:spcAft>
                <a:spcPts val="0"/>
              </a:spcAft>
              <a:buClr>
                <a:schemeClr val="dk2"/>
              </a:buClr>
              <a:buSzPts val="1620"/>
              <a:buFont typeface="Arial"/>
              <a:buChar char="●"/>
            </a:pPr>
            <a:r>
              <a:rPr lang="en-US" sz="1800" b="1" i="0" u="none">
                <a:solidFill>
                  <a:schemeClr val="dk2"/>
                </a:solidFill>
                <a:latin typeface="Helvetica Neue"/>
                <a:ea typeface="Helvetica Neue"/>
                <a:cs typeface="Helvetica Neue"/>
                <a:sym typeface="Helvetica Neue"/>
              </a:rPr>
              <a:t>Goal</a:t>
            </a:r>
            <a:r>
              <a:rPr lang="en-US" sz="1800" b="0" i="0" u="none">
                <a:solidFill>
                  <a:schemeClr val="dk1"/>
                </a:solidFill>
                <a:latin typeface="Helvetica Neue"/>
                <a:ea typeface="Helvetica Neue"/>
                <a:cs typeface="Helvetica Neue"/>
                <a:sym typeface="Helvetica Neue"/>
              </a:rPr>
              <a:t> – to develop concurrency control protocols that will assure serializability.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0"/>
          <p:cNvSpPr txBox="1">
            <a:spLocks noGrp="1"/>
          </p:cNvSpPr>
          <p:nvPr>
            <p:ph type="title"/>
          </p:nvPr>
        </p:nvSpPr>
        <p:spPr>
          <a:xfrm>
            <a:off x="1114425" y="200025"/>
            <a:ext cx="7753350"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2800"/>
              <a:buFont typeface="Helvetica Neue"/>
              <a:buNone/>
            </a:pPr>
            <a:r>
              <a:rPr lang="en-US" sz="2800" b="1" i="0" u="none">
                <a:solidFill>
                  <a:schemeClr val="dk2"/>
                </a:solidFill>
                <a:latin typeface="Helvetica Neue"/>
                <a:ea typeface="Helvetica Neue"/>
                <a:cs typeface="Helvetica Neue"/>
                <a:sym typeface="Helvetica Neue"/>
              </a:rPr>
              <a:t>Concurrency Control vs. Serializability Tests</a:t>
            </a:r>
            <a:endParaRPr/>
          </a:p>
        </p:txBody>
      </p:sp>
      <p:sp>
        <p:nvSpPr>
          <p:cNvPr id="378" name="Google Shape;378;p50"/>
          <p:cNvSpPr txBox="1">
            <a:spLocks noGrp="1"/>
          </p:cNvSpPr>
          <p:nvPr>
            <p:ph type="body" idx="1"/>
          </p:nvPr>
        </p:nvSpPr>
        <p:spPr>
          <a:xfrm>
            <a:off x="914400" y="1106487"/>
            <a:ext cx="7661275" cy="4903787"/>
          </a:xfrm>
          <a:prstGeom prst="rect">
            <a:avLst/>
          </a:prstGeom>
          <a:noFill/>
          <a:ln>
            <a:noFill/>
          </a:ln>
        </p:spPr>
        <p:txBody>
          <a:bodyPr spcFirstLastPara="1" wrap="square" lIns="91425" tIns="45700" rIns="91425" bIns="45700" anchor="t" anchorCtr="0">
            <a:noAutofit/>
          </a:bodyPr>
          <a:lstStyle/>
          <a:p>
            <a:pPr marL="342900" lvl="0" indent="-240030" algn="l" rtl="0">
              <a:lnSpc>
                <a:spcPct val="100000"/>
              </a:lnSpc>
              <a:spcBef>
                <a:spcPts val="0"/>
              </a:spcBef>
              <a:spcAft>
                <a:spcPts val="0"/>
              </a:spcAft>
              <a:buClr>
                <a:schemeClr val="dk2"/>
              </a:buClr>
              <a:buSzPts val="1620"/>
              <a:buFont typeface="Arial"/>
              <a:buNone/>
            </a:pP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Concurrency-control protocols allow concurrent schedules, but ensure that the schedules are conflict/view serializable, and are recoverable and cascadeless .</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Concurrency control protocols generally do not examine the precedence graph as it is being created</a:t>
            </a:r>
            <a:endParaRPr/>
          </a:p>
          <a:p>
            <a:pPr marL="742950" lvl="1" indent="-285750" algn="l" rtl="0">
              <a:lnSpc>
                <a:spcPct val="100000"/>
              </a:lnSpc>
              <a:spcBef>
                <a:spcPts val="630"/>
              </a:spcBef>
              <a:spcAft>
                <a:spcPts val="0"/>
              </a:spcAft>
              <a:buClr>
                <a:schemeClr val="hlink"/>
              </a:buClr>
              <a:buSzPts val="1440"/>
              <a:buFont typeface="Arial"/>
              <a:buChar char="●"/>
            </a:pPr>
            <a:r>
              <a:rPr lang="en-US" sz="1800" b="0" i="0" u="none">
                <a:solidFill>
                  <a:schemeClr val="dk1"/>
                </a:solidFill>
                <a:latin typeface="Helvetica Neue"/>
                <a:ea typeface="Helvetica Neue"/>
                <a:cs typeface="Helvetica Neue"/>
                <a:sym typeface="Helvetica Neue"/>
              </a:rPr>
              <a:t>Instead a protocol imposes a discipline that avoids nonseralizable schedules.</a:t>
            </a:r>
            <a:endParaRPr/>
          </a:p>
          <a:p>
            <a:pPr marL="742950" lvl="1" indent="-285750" algn="l" rtl="0">
              <a:lnSpc>
                <a:spcPct val="100000"/>
              </a:lnSpc>
              <a:spcBef>
                <a:spcPts val="630"/>
              </a:spcBef>
              <a:spcAft>
                <a:spcPts val="0"/>
              </a:spcAft>
              <a:buClr>
                <a:schemeClr val="hlink"/>
              </a:buClr>
              <a:buSzPts val="1440"/>
              <a:buFont typeface="Arial"/>
              <a:buChar char="●"/>
            </a:pPr>
            <a:r>
              <a:rPr lang="en-US" sz="1800" b="0" i="0" u="none">
                <a:solidFill>
                  <a:schemeClr val="dk1"/>
                </a:solidFill>
                <a:latin typeface="Helvetica Neue"/>
                <a:ea typeface="Helvetica Neue"/>
                <a:cs typeface="Helvetica Neue"/>
                <a:sym typeface="Helvetica Neue"/>
              </a:rPr>
              <a:t>We study such protocols in Chapter 16.</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Different concurrency control protocols provide different tradeoffs between the amount of concurrency they allow and the amount of overhead that they incur.</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Tests for serializability help us understand why a concurrency control protocol is correct.   </a:t>
            </a:r>
            <a:endParaRPr/>
          </a:p>
          <a:p>
            <a:pPr marL="342900" lvl="0" indent="-240030" algn="l" rtl="0">
              <a:spcBef>
                <a:spcPts val="630"/>
              </a:spcBef>
              <a:spcAft>
                <a:spcPts val="0"/>
              </a:spcAft>
              <a:buSzPts val="1620"/>
              <a:buNone/>
            </a:pPr>
            <a:endParaRPr sz="18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1"/>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Weak Levels of Consistency</a:t>
            </a:r>
            <a:endParaRPr/>
          </a:p>
        </p:txBody>
      </p:sp>
      <p:sp>
        <p:nvSpPr>
          <p:cNvPr id="385" name="Google Shape;385;p51"/>
          <p:cNvSpPr txBox="1">
            <a:spLocks noGrp="1"/>
          </p:cNvSpPr>
          <p:nvPr>
            <p:ph type="body" idx="1"/>
          </p:nvPr>
        </p:nvSpPr>
        <p:spPr>
          <a:xfrm>
            <a:off x="914400" y="1106487"/>
            <a:ext cx="7661275" cy="49037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Some applications are willing to live with weak levels of consistency, allowing schedules that are not serializable</a:t>
            </a:r>
            <a:endParaRPr/>
          </a:p>
          <a:p>
            <a:pPr marL="742950" lvl="1" indent="-285750" algn="l" rtl="0">
              <a:lnSpc>
                <a:spcPct val="100000"/>
              </a:lnSpc>
              <a:spcBef>
                <a:spcPts val="630"/>
              </a:spcBef>
              <a:spcAft>
                <a:spcPts val="0"/>
              </a:spcAft>
              <a:buClr>
                <a:schemeClr val="hlink"/>
              </a:buClr>
              <a:buSzPts val="1440"/>
              <a:buFont typeface="Arial"/>
              <a:buChar char="●"/>
            </a:pPr>
            <a:r>
              <a:rPr lang="en-US" sz="1800" b="0" i="0" u="none">
                <a:solidFill>
                  <a:schemeClr val="dk1"/>
                </a:solidFill>
                <a:latin typeface="Helvetica Neue"/>
                <a:ea typeface="Helvetica Neue"/>
                <a:cs typeface="Helvetica Neue"/>
                <a:sym typeface="Helvetica Neue"/>
              </a:rPr>
              <a:t>E.g. a read-only transaction that wants to get an approximate total balance of all accounts </a:t>
            </a:r>
            <a:endParaRPr/>
          </a:p>
          <a:p>
            <a:pPr marL="742950" lvl="1" indent="-285750" algn="l" rtl="0">
              <a:lnSpc>
                <a:spcPct val="100000"/>
              </a:lnSpc>
              <a:spcBef>
                <a:spcPts val="630"/>
              </a:spcBef>
              <a:spcAft>
                <a:spcPts val="0"/>
              </a:spcAft>
              <a:buClr>
                <a:schemeClr val="hlink"/>
              </a:buClr>
              <a:buSzPts val="1440"/>
              <a:buFont typeface="Arial"/>
              <a:buChar char="●"/>
            </a:pPr>
            <a:r>
              <a:rPr lang="en-US" sz="1800" b="0" i="0" u="none">
                <a:solidFill>
                  <a:schemeClr val="dk1"/>
                </a:solidFill>
                <a:latin typeface="Helvetica Neue"/>
                <a:ea typeface="Helvetica Neue"/>
                <a:cs typeface="Helvetica Neue"/>
                <a:sym typeface="Helvetica Neue"/>
              </a:rPr>
              <a:t>E.g. database statistics computed for query optimization can be approximate (why?)</a:t>
            </a:r>
            <a:endParaRPr/>
          </a:p>
          <a:p>
            <a:pPr marL="742950" lvl="1" indent="-285750" algn="l" rtl="0">
              <a:lnSpc>
                <a:spcPct val="100000"/>
              </a:lnSpc>
              <a:spcBef>
                <a:spcPts val="630"/>
              </a:spcBef>
              <a:spcAft>
                <a:spcPts val="0"/>
              </a:spcAft>
              <a:buClr>
                <a:schemeClr val="hlink"/>
              </a:buClr>
              <a:buSzPts val="1440"/>
              <a:buFont typeface="Arial"/>
              <a:buChar char="●"/>
            </a:pPr>
            <a:r>
              <a:rPr lang="en-US" sz="1800" b="0" i="0" u="none">
                <a:solidFill>
                  <a:schemeClr val="dk1"/>
                </a:solidFill>
                <a:latin typeface="Helvetica Neue"/>
                <a:ea typeface="Helvetica Neue"/>
                <a:cs typeface="Helvetica Neue"/>
                <a:sym typeface="Helvetica Neue"/>
              </a:rPr>
              <a:t>Such transactions need not be serializable with respect to other transactions</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Tradeoff accuracy for performance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Example of Fund Transfer</a:t>
            </a:r>
            <a:endParaRPr/>
          </a:p>
        </p:txBody>
      </p:sp>
      <p:sp>
        <p:nvSpPr>
          <p:cNvPr id="102" name="Google Shape;102;p17"/>
          <p:cNvSpPr txBox="1">
            <a:spLocks noGrp="1"/>
          </p:cNvSpPr>
          <p:nvPr>
            <p:ph type="body" idx="1"/>
          </p:nvPr>
        </p:nvSpPr>
        <p:spPr>
          <a:xfrm>
            <a:off x="914400" y="1106487"/>
            <a:ext cx="7653337" cy="50006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440"/>
              <a:buFont typeface="Arial"/>
              <a:buChar char="●"/>
            </a:pPr>
            <a:r>
              <a:rPr lang="en-US" sz="1600" b="0" i="0" u="none">
                <a:solidFill>
                  <a:schemeClr val="dk1"/>
                </a:solidFill>
                <a:latin typeface="Helvetica Neue"/>
                <a:ea typeface="Helvetica Neue"/>
                <a:cs typeface="Helvetica Neue"/>
                <a:sym typeface="Helvetica Neue"/>
              </a:rPr>
              <a:t>Transaction to transfer $50 from account A to account B:</a:t>
            </a:r>
            <a:endParaRPr/>
          </a:p>
          <a:p>
            <a:pPr marL="742950" lvl="1" indent="-285750" algn="l" rtl="0">
              <a:lnSpc>
                <a:spcPct val="100000"/>
              </a:lnSpc>
              <a:spcBef>
                <a:spcPts val="490"/>
              </a:spcBef>
              <a:spcAft>
                <a:spcPts val="0"/>
              </a:spcAft>
              <a:buSzPts val="1120"/>
              <a:buNone/>
            </a:pPr>
            <a:r>
              <a:rPr lang="en-US" sz="1400" b="0" i="0" u="none">
                <a:solidFill>
                  <a:schemeClr val="dk1"/>
                </a:solidFill>
                <a:latin typeface="Helvetica Neue"/>
                <a:ea typeface="Helvetica Neue"/>
                <a:cs typeface="Helvetica Neue"/>
                <a:sym typeface="Helvetica Neue"/>
              </a:rPr>
              <a:t>1.	</a:t>
            </a:r>
            <a:r>
              <a:rPr lang="en-US" sz="1400" b="1" i="0" u="none">
                <a:solidFill>
                  <a:schemeClr val="dk1"/>
                </a:solidFill>
                <a:latin typeface="Helvetica Neue"/>
                <a:ea typeface="Helvetica Neue"/>
                <a:cs typeface="Helvetica Neue"/>
                <a:sym typeface="Helvetica Neue"/>
              </a:rPr>
              <a:t>read</a:t>
            </a:r>
            <a:r>
              <a:rPr lang="en-US" sz="1400" b="0" i="0" u="none">
                <a:solidFill>
                  <a:schemeClr val="dk1"/>
                </a:solidFill>
                <a:latin typeface="Helvetica Neue"/>
                <a:ea typeface="Helvetica Neue"/>
                <a:cs typeface="Helvetica Neue"/>
                <a:sym typeface="Helvetica Neue"/>
              </a:rPr>
              <a:t>(</a:t>
            </a:r>
            <a:r>
              <a:rPr lang="en-US" sz="1400" b="0" i="1" u="none">
                <a:solidFill>
                  <a:schemeClr val="dk1"/>
                </a:solidFill>
                <a:latin typeface="Helvetica Neue"/>
                <a:ea typeface="Helvetica Neue"/>
                <a:cs typeface="Helvetica Neue"/>
                <a:sym typeface="Helvetica Neue"/>
              </a:rPr>
              <a:t>A</a:t>
            </a:r>
            <a:r>
              <a:rPr lang="en-US" sz="1400" b="0" i="0" u="none">
                <a:solidFill>
                  <a:schemeClr val="dk1"/>
                </a:solidFill>
                <a:latin typeface="Helvetica Neue"/>
                <a:ea typeface="Helvetica Neue"/>
                <a:cs typeface="Helvetica Neue"/>
                <a:sym typeface="Helvetica Neue"/>
              </a:rPr>
              <a:t>)</a:t>
            </a:r>
            <a:endParaRPr/>
          </a:p>
          <a:p>
            <a:pPr marL="742950" lvl="1" indent="-285750" algn="l" rtl="0">
              <a:lnSpc>
                <a:spcPct val="100000"/>
              </a:lnSpc>
              <a:spcBef>
                <a:spcPts val="490"/>
              </a:spcBef>
              <a:spcAft>
                <a:spcPts val="0"/>
              </a:spcAft>
              <a:buSzPts val="1120"/>
              <a:buNone/>
            </a:pPr>
            <a:r>
              <a:rPr lang="en-US" sz="1400" b="0" i="0" u="none">
                <a:solidFill>
                  <a:schemeClr val="dk1"/>
                </a:solidFill>
                <a:latin typeface="Helvetica Neue"/>
                <a:ea typeface="Helvetica Neue"/>
                <a:cs typeface="Helvetica Neue"/>
                <a:sym typeface="Helvetica Neue"/>
              </a:rPr>
              <a:t>2.	</a:t>
            </a:r>
            <a:r>
              <a:rPr lang="en-US" sz="1400" b="0" i="1" u="none">
                <a:solidFill>
                  <a:schemeClr val="dk1"/>
                </a:solidFill>
                <a:latin typeface="Helvetica Neue"/>
                <a:ea typeface="Helvetica Neue"/>
                <a:cs typeface="Helvetica Neue"/>
                <a:sym typeface="Helvetica Neue"/>
              </a:rPr>
              <a:t>A</a:t>
            </a:r>
            <a:r>
              <a:rPr lang="en-US" sz="1400" b="0" i="0" u="none">
                <a:solidFill>
                  <a:schemeClr val="dk1"/>
                </a:solidFill>
                <a:latin typeface="Helvetica Neue"/>
                <a:ea typeface="Helvetica Neue"/>
                <a:cs typeface="Helvetica Neue"/>
                <a:sym typeface="Helvetica Neue"/>
              </a:rPr>
              <a:t> := </a:t>
            </a:r>
            <a:r>
              <a:rPr lang="en-US" sz="1400" b="0" i="1" u="none">
                <a:solidFill>
                  <a:schemeClr val="dk1"/>
                </a:solidFill>
                <a:latin typeface="Helvetica Neue"/>
                <a:ea typeface="Helvetica Neue"/>
                <a:cs typeface="Helvetica Neue"/>
                <a:sym typeface="Helvetica Neue"/>
              </a:rPr>
              <a:t>A – </a:t>
            </a:r>
            <a:r>
              <a:rPr lang="en-US" sz="1400" b="0" i="0" u="none">
                <a:solidFill>
                  <a:schemeClr val="dk1"/>
                </a:solidFill>
                <a:latin typeface="Helvetica Neue"/>
                <a:ea typeface="Helvetica Neue"/>
                <a:cs typeface="Helvetica Neue"/>
                <a:sym typeface="Helvetica Neue"/>
              </a:rPr>
              <a:t>50</a:t>
            </a:r>
            <a:endParaRPr/>
          </a:p>
          <a:p>
            <a:pPr marL="742950" lvl="1" indent="-285750" algn="l" rtl="0">
              <a:lnSpc>
                <a:spcPct val="100000"/>
              </a:lnSpc>
              <a:spcBef>
                <a:spcPts val="490"/>
              </a:spcBef>
              <a:spcAft>
                <a:spcPts val="0"/>
              </a:spcAft>
              <a:buSzPts val="1120"/>
              <a:buNone/>
            </a:pPr>
            <a:r>
              <a:rPr lang="en-US" sz="1400" b="0" i="0" u="none">
                <a:solidFill>
                  <a:schemeClr val="dk1"/>
                </a:solidFill>
                <a:latin typeface="Helvetica Neue"/>
                <a:ea typeface="Helvetica Neue"/>
                <a:cs typeface="Helvetica Neue"/>
                <a:sym typeface="Helvetica Neue"/>
              </a:rPr>
              <a:t>3.	</a:t>
            </a:r>
            <a:r>
              <a:rPr lang="en-US" sz="1400" b="1" i="0" u="none">
                <a:solidFill>
                  <a:schemeClr val="dk1"/>
                </a:solidFill>
                <a:latin typeface="Helvetica Neue"/>
                <a:ea typeface="Helvetica Neue"/>
                <a:cs typeface="Helvetica Neue"/>
                <a:sym typeface="Helvetica Neue"/>
              </a:rPr>
              <a:t>write</a:t>
            </a:r>
            <a:r>
              <a:rPr lang="en-US" sz="1400" b="0" i="0" u="none">
                <a:solidFill>
                  <a:schemeClr val="dk1"/>
                </a:solidFill>
                <a:latin typeface="Helvetica Neue"/>
                <a:ea typeface="Helvetica Neue"/>
                <a:cs typeface="Helvetica Neue"/>
                <a:sym typeface="Helvetica Neue"/>
              </a:rPr>
              <a:t>(</a:t>
            </a:r>
            <a:r>
              <a:rPr lang="en-US" sz="1400" b="0" i="1" u="none">
                <a:solidFill>
                  <a:schemeClr val="dk1"/>
                </a:solidFill>
                <a:latin typeface="Helvetica Neue"/>
                <a:ea typeface="Helvetica Neue"/>
                <a:cs typeface="Helvetica Neue"/>
                <a:sym typeface="Helvetica Neue"/>
              </a:rPr>
              <a:t>A</a:t>
            </a:r>
            <a:r>
              <a:rPr lang="en-US" sz="1400" b="0" i="0" u="none">
                <a:solidFill>
                  <a:schemeClr val="dk1"/>
                </a:solidFill>
                <a:latin typeface="Helvetica Neue"/>
                <a:ea typeface="Helvetica Neue"/>
                <a:cs typeface="Helvetica Neue"/>
                <a:sym typeface="Helvetica Neue"/>
              </a:rPr>
              <a:t>)</a:t>
            </a:r>
            <a:endParaRPr/>
          </a:p>
          <a:p>
            <a:pPr marL="742950" lvl="1" indent="-285750" algn="l" rtl="0">
              <a:lnSpc>
                <a:spcPct val="100000"/>
              </a:lnSpc>
              <a:spcBef>
                <a:spcPts val="490"/>
              </a:spcBef>
              <a:spcAft>
                <a:spcPts val="0"/>
              </a:spcAft>
              <a:buSzPts val="1120"/>
              <a:buNone/>
            </a:pPr>
            <a:r>
              <a:rPr lang="en-US" sz="1400" b="0" i="0" u="none">
                <a:solidFill>
                  <a:schemeClr val="dk1"/>
                </a:solidFill>
                <a:latin typeface="Helvetica Neue"/>
                <a:ea typeface="Helvetica Neue"/>
                <a:cs typeface="Helvetica Neue"/>
                <a:sym typeface="Helvetica Neue"/>
              </a:rPr>
              <a:t>4.	</a:t>
            </a:r>
            <a:r>
              <a:rPr lang="en-US" sz="1400" b="1" i="0" u="none">
                <a:solidFill>
                  <a:schemeClr val="dk1"/>
                </a:solidFill>
                <a:latin typeface="Helvetica Neue"/>
                <a:ea typeface="Helvetica Neue"/>
                <a:cs typeface="Helvetica Neue"/>
                <a:sym typeface="Helvetica Neue"/>
              </a:rPr>
              <a:t>read</a:t>
            </a:r>
            <a:r>
              <a:rPr lang="en-US" sz="1400" b="0" i="0" u="none">
                <a:solidFill>
                  <a:schemeClr val="dk1"/>
                </a:solidFill>
                <a:latin typeface="Helvetica Neue"/>
                <a:ea typeface="Helvetica Neue"/>
                <a:cs typeface="Helvetica Neue"/>
                <a:sym typeface="Helvetica Neue"/>
              </a:rPr>
              <a:t>(</a:t>
            </a:r>
            <a:r>
              <a:rPr lang="en-US" sz="1400" b="0" i="1" u="none">
                <a:solidFill>
                  <a:schemeClr val="dk1"/>
                </a:solidFill>
                <a:latin typeface="Helvetica Neue"/>
                <a:ea typeface="Helvetica Neue"/>
                <a:cs typeface="Helvetica Neue"/>
                <a:sym typeface="Helvetica Neue"/>
              </a:rPr>
              <a:t>B</a:t>
            </a:r>
            <a:r>
              <a:rPr lang="en-US" sz="1400" b="0" i="0" u="none">
                <a:solidFill>
                  <a:schemeClr val="dk1"/>
                </a:solidFill>
                <a:latin typeface="Helvetica Neue"/>
                <a:ea typeface="Helvetica Neue"/>
                <a:cs typeface="Helvetica Neue"/>
                <a:sym typeface="Helvetica Neue"/>
              </a:rPr>
              <a:t>)</a:t>
            </a:r>
            <a:endParaRPr/>
          </a:p>
          <a:p>
            <a:pPr marL="742950" lvl="1" indent="-285750" algn="l" rtl="0">
              <a:lnSpc>
                <a:spcPct val="100000"/>
              </a:lnSpc>
              <a:spcBef>
                <a:spcPts val="490"/>
              </a:spcBef>
              <a:spcAft>
                <a:spcPts val="0"/>
              </a:spcAft>
              <a:buSzPts val="1120"/>
              <a:buNone/>
            </a:pPr>
            <a:r>
              <a:rPr lang="en-US" sz="1400" b="0" i="0" u="none">
                <a:solidFill>
                  <a:schemeClr val="dk1"/>
                </a:solidFill>
                <a:latin typeface="Helvetica Neue"/>
                <a:ea typeface="Helvetica Neue"/>
                <a:cs typeface="Helvetica Neue"/>
                <a:sym typeface="Helvetica Neue"/>
              </a:rPr>
              <a:t>5.	</a:t>
            </a:r>
            <a:r>
              <a:rPr lang="en-US" sz="1400" b="0" i="1" u="none">
                <a:solidFill>
                  <a:schemeClr val="dk1"/>
                </a:solidFill>
                <a:latin typeface="Helvetica Neue"/>
                <a:ea typeface="Helvetica Neue"/>
                <a:cs typeface="Helvetica Neue"/>
                <a:sym typeface="Helvetica Neue"/>
              </a:rPr>
              <a:t>B</a:t>
            </a:r>
            <a:r>
              <a:rPr lang="en-US" sz="1400" b="0" i="0" u="none">
                <a:solidFill>
                  <a:schemeClr val="dk1"/>
                </a:solidFill>
                <a:latin typeface="Helvetica Neue"/>
                <a:ea typeface="Helvetica Neue"/>
                <a:cs typeface="Helvetica Neue"/>
                <a:sym typeface="Helvetica Neue"/>
              </a:rPr>
              <a:t> := </a:t>
            </a:r>
            <a:r>
              <a:rPr lang="en-US" sz="1400" b="0" i="1" u="none">
                <a:solidFill>
                  <a:schemeClr val="dk1"/>
                </a:solidFill>
                <a:latin typeface="Helvetica Neue"/>
                <a:ea typeface="Helvetica Neue"/>
                <a:cs typeface="Helvetica Neue"/>
                <a:sym typeface="Helvetica Neue"/>
              </a:rPr>
              <a:t>B + </a:t>
            </a:r>
            <a:r>
              <a:rPr lang="en-US" sz="1400" b="0" i="0" u="none">
                <a:solidFill>
                  <a:schemeClr val="dk1"/>
                </a:solidFill>
                <a:latin typeface="Helvetica Neue"/>
                <a:ea typeface="Helvetica Neue"/>
                <a:cs typeface="Helvetica Neue"/>
                <a:sym typeface="Helvetica Neue"/>
              </a:rPr>
              <a:t>50</a:t>
            </a:r>
            <a:endParaRPr/>
          </a:p>
          <a:p>
            <a:pPr marL="742950" lvl="1" indent="-285750" algn="l" rtl="0">
              <a:lnSpc>
                <a:spcPct val="100000"/>
              </a:lnSpc>
              <a:spcBef>
                <a:spcPts val="490"/>
              </a:spcBef>
              <a:spcAft>
                <a:spcPts val="0"/>
              </a:spcAft>
              <a:buSzPts val="1120"/>
              <a:buNone/>
            </a:pPr>
            <a:r>
              <a:rPr lang="en-US" sz="1400" b="0" i="0" u="none">
                <a:solidFill>
                  <a:schemeClr val="dk1"/>
                </a:solidFill>
                <a:latin typeface="Helvetica Neue"/>
                <a:ea typeface="Helvetica Neue"/>
                <a:cs typeface="Helvetica Neue"/>
                <a:sym typeface="Helvetica Neue"/>
              </a:rPr>
              <a:t>6.	</a:t>
            </a:r>
            <a:r>
              <a:rPr lang="en-US" sz="1400" b="1" i="0" u="none">
                <a:solidFill>
                  <a:schemeClr val="dk1"/>
                </a:solidFill>
                <a:latin typeface="Helvetica Neue"/>
                <a:ea typeface="Helvetica Neue"/>
                <a:cs typeface="Helvetica Neue"/>
                <a:sym typeface="Helvetica Neue"/>
              </a:rPr>
              <a:t>write</a:t>
            </a:r>
            <a:r>
              <a:rPr lang="en-US" sz="1400" b="0" i="0" u="none">
                <a:solidFill>
                  <a:schemeClr val="dk1"/>
                </a:solidFill>
                <a:latin typeface="Helvetica Neue"/>
                <a:ea typeface="Helvetica Neue"/>
                <a:cs typeface="Helvetica Neue"/>
                <a:sym typeface="Helvetica Neue"/>
              </a:rPr>
              <a:t>(</a:t>
            </a:r>
            <a:r>
              <a:rPr lang="en-US" sz="1400" b="0" i="1" u="none">
                <a:solidFill>
                  <a:schemeClr val="dk1"/>
                </a:solidFill>
                <a:latin typeface="Helvetica Neue"/>
                <a:ea typeface="Helvetica Neue"/>
                <a:cs typeface="Helvetica Neue"/>
                <a:sym typeface="Helvetica Neue"/>
              </a:rPr>
              <a:t>B)</a:t>
            </a:r>
            <a:endParaRPr/>
          </a:p>
          <a:p>
            <a:pPr marL="342900" lvl="0" indent="-342900" algn="l" rtl="0">
              <a:lnSpc>
                <a:spcPct val="100000"/>
              </a:lnSpc>
              <a:spcBef>
                <a:spcPts val="560"/>
              </a:spcBef>
              <a:spcAft>
                <a:spcPts val="0"/>
              </a:spcAft>
              <a:buClr>
                <a:schemeClr val="dk2"/>
              </a:buClr>
              <a:buSzPts val="1440"/>
              <a:buFont typeface="Arial"/>
              <a:buChar char="●"/>
            </a:pPr>
            <a:r>
              <a:rPr lang="en-US" sz="1600" b="1" i="0" u="none">
                <a:solidFill>
                  <a:schemeClr val="dk2"/>
                </a:solidFill>
                <a:latin typeface="Helvetica Neue"/>
                <a:ea typeface="Helvetica Neue"/>
                <a:cs typeface="Helvetica Neue"/>
                <a:sym typeface="Helvetica Neue"/>
              </a:rPr>
              <a:t>Atomicity requirement</a:t>
            </a:r>
            <a:r>
              <a:rPr lang="en-US" sz="1600" b="0" i="0" u="none">
                <a:solidFill>
                  <a:schemeClr val="dk1"/>
                </a:solidFill>
                <a:latin typeface="Helvetica Neue"/>
                <a:ea typeface="Helvetica Neue"/>
                <a:cs typeface="Helvetica Neue"/>
                <a:sym typeface="Helvetica Neue"/>
              </a:rPr>
              <a:t> </a:t>
            </a:r>
            <a:endParaRPr/>
          </a:p>
          <a:p>
            <a:pPr marL="742950" lvl="1" indent="-285750" algn="l" rtl="0">
              <a:lnSpc>
                <a:spcPct val="100000"/>
              </a:lnSpc>
              <a:spcBef>
                <a:spcPts val="560"/>
              </a:spcBef>
              <a:spcAft>
                <a:spcPts val="0"/>
              </a:spcAft>
              <a:buClr>
                <a:schemeClr val="hlink"/>
              </a:buClr>
              <a:buSzPts val="1280"/>
              <a:buFont typeface="Arial"/>
              <a:buChar char="●"/>
            </a:pPr>
            <a:r>
              <a:rPr lang="en-US" sz="1600" b="0" i="0" u="none">
                <a:solidFill>
                  <a:schemeClr val="dk1"/>
                </a:solidFill>
                <a:latin typeface="Helvetica Neue"/>
                <a:ea typeface="Helvetica Neue"/>
                <a:cs typeface="Helvetica Neue"/>
                <a:sym typeface="Helvetica Neue"/>
              </a:rPr>
              <a:t>if the transaction fails after step 3 and before step 6, money will be “lost” leading to an inconsistent database state</a:t>
            </a:r>
            <a:endParaRPr/>
          </a:p>
          <a:p>
            <a:pPr marL="1085850" lvl="2" indent="-228600" algn="l" rtl="0">
              <a:lnSpc>
                <a:spcPct val="100000"/>
              </a:lnSpc>
              <a:spcBef>
                <a:spcPts val="560"/>
              </a:spcBef>
              <a:spcAft>
                <a:spcPts val="0"/>
              </a:spcAft>
              <a:buClr>
                <a:srgbClr val="33CC33"/>
              </a:buClr>
              <a:buSzPts val="1200"/>
              <a:buFont typeface="Arimo"/>
              <a:buChar char="4"/>
            </a:pPr>
            <a:r>
              <a:rPr lang="en-US" sz="1600" b="0" i="0" u="none">
                <a:solidFill>
                  <a:schemeClr val="dk1"/>
                </a:solidFill>
                <a:latin typeface="Helvetica Neue"/>
                <a:ea typeface="Helvetica Neue"/>
                <a:cs typeface="Helvetica Neue"/>
                <a:sym typeface="Helvetica Neue"/>
              </a:rPr>
              <a:t>Failure could be due to software or hardware</a:t>
            </a:r>
            <a:endParaRPr/>
          </a:p>
          <a:p>
            <a:pPr marL="742950" lvl="1" indent="-285750" algn="l" rtl="0">
              <a:lnSpc>
                <a:spcPct val="100000"/>
              </a:lnSpc>
              <a:spcBef>
                <a:spcPts val="560"/>
              </a:spcBef>
              <a:spcAft>
                <a:spcPts val="0"/>
              </a:spcAft>
              <a:buClr>
                <a:schemeClr val="hlink"/>
              </a:buClr>
              <a:buSzPts val="1280"/>
              <a:buFont typeface="Arial"/>
              <a:buChar char="●"/>
            </a:pPr>
            <a:r>
              <a:rPr lang="en-US" sz="1600" b="0" i="0" u="none">
                <a:solidFill>
                  <a:schemeClr val="dk1"/>
                </a:solidFill>
                <a:latin typeface="Helvetica Neue"/>
                <a:ea typeface="Helvetica Neue"/>
                <a:cs typeface="Helvetica Neue"/>
                <a:sym typeface="Helvetica Neue"/>
              </a:rPr>
              <a:t>the system should ensure that updates of a partially executed transaction are not reflected in the database</a:t>
            </a:r>
            <a:endParaRPr/>
          </a:p>
          <a:p>
            <a:pPr marL="342900" lvl="0" indent="-342900" algn="l" rtl="0">
              <a:lnSpc>
                <a:spcPct val="100000"/>
              </a:lnSpc>
              <a:spcBef>
                <a:spcPts val="560"/>
              </a:spcBef>
              <a:spcAft>
                <a:spcPts val="0"/>
              </a:spcAft>
              <a:buClr>
                <a:schemeClr val="dk2"/>
              </a:buClr>
              <a:buSzPts val="1440"/>
              <a:buFont typeface="Arial"/>
              <a:buChar char="●"/>
            </a:pPr>
            <a:r>
              <a:rPr lang="en-US" sz="1600" b="1" i="0" u="none">
                <a:solidFill>
                  <a:schemeClr val="dk2"/>
                </a:solidFill>
                <a:latin typeface="Helvetica Neue"/>
                <a:ea typeface="Helvetica Neue"/>
                <a:cs typeface="Helvetica Neue"/>
                <a:sym typeface="Helvetica Neue"/>
              </a:rPr>
              <a:t>Durability requirement</a:t>
            </a:r>
            <a:r>
              <a:rPr lang="en-US" sz="1600" b="0" i="0" u="none">
                <a:solidFill>
                  <a:schemeClr val="dk1"/>
                </a:solidFill>
                <a:latin typeface="Helvetica Neue"/>
                <a:ea typeface="Helvetica Neue"/>
                <a:cs typeface="Helvetica Neue"/>
                <a:sym typeface="Helvetica Neue"/>
              </a:rPr>
              <a:t> — once the user has been notified that the transaction has completed (i.e., the transfer of the $50 has taken place), the updates to the database by the transaction must persist even if there are software or hardware failures.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2"/>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Levels of Consistency in SQL-92</a:t>
            </a:r>
            <a:endParaRPr/>
          </a:p>
        </p:txBody>
      </p:sp>
      <p:sp>
        <p:nvSpPr>
          <p:cNvPr id="392" name="Google Shape;392;p52"/>
          <p:cNvSpPr txBox="1">
            <a:spLocks noGrp="1"/>
          </p:cNvSpPr>
          <p:nvPr>
            <p:ph type="body" idx="1"/>
          </p:nvPr>
        </p:nvSpPr>
        <p:spPr>
          <a:xfrm>
            <a:off x="914400" y="1106487"/>
            <a:ext cx="76200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1" i="0" u="none">
                <a:solidFill>
                  <a:schemeClr val="dk2"/>
                </a:solidFill>
                <a:latin typeface="Helvetica Neue"/>
                <a:ea typeface="Helvetica Neue"/>
                <a:cs typeface="Helvetica Neue"/>
                <a:sym typeface="Helvetica Neue"/>
              </a:rPr>
              <a:t>Serializable</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 default</a:t>
            </a:r>
            <a:endParaRPr/>
          </a:p>
          <a:p>
            <a:pPr marL="342900" lvl="0" indent="-342900" algn="l" rtl="0">
              <a:lnSpc>
                <a:spcPct val="100000"/>
              </a:lnSpc>
              <a:spcBef>
                <a:spcPts val="630"/>
              </a:spcBef>
              <a:spcAft>
                <a:spcPts val="0"/>
              </a:spcAft>
              <a:buClr>
                <a:schemeClr val="dk2"/>
              </a:buClr>
              <a:buSzPts val="1620"/>
              <a:buFont typeface="Arial"/>
              <a:buChar char="●"/>
            </a:pPr>
            <a:r>
              <a:rPr lang="en-US" sz="1800" b="1" i="0" u="none">
                <a:solidFill>
                  <a:schemeClr val="dk2"/>
                </a:solidFill>
                <a:latin typeface="Helvetica Neue"/>
                <a:ea typeface="Helvetica Neue"/>
                <a:cs typeface="Helvetica Neue"/>
                <a:sym typeface="Helvetica Neue"/>
              </a:rPr>
              <a:t>Repeatable read</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only committed records to be read, repeated reads of same record must return same value.  However, a transaction may not be serializable – it may find some records inserted by a transaction but not find others.</a:t>
            </a:r>
            <a:endParaRPr/>
          </a:p>
          <a:p>
            <a:pPr marL="342900" lvl="0" indent="-342900" algn="l" rtl="0">
              <a:lnSpc>
                <a:spcPct val="100000"/>
              </a:lnSpc>
              <a:spcBef>
                <a:spcPts val="630"/>
              </a:spcBef>
              <a:spcAft>
                <a:spcPts val="0"/>
              </a:spcAft>
              <a:buClr>
                <a:schemeClr val="dk2"/>
              </a:buClr>
              <a:buSzPts val="1620"/>
              <a:buFont typeface="Arial"/>
              <a:buChar char="●"/>
            </a:pPr>
            <a:r>
              <a:rPr lang="en-US" sz="1800" b="1" i="0" u="none">
                <a:solidFill>
                  <a:schemeClr val="dk2"/>
                </a:solidFill>
                <a:latin typeface="Helvetica Neue"/>
                <a:ea typeface="Helvetica Neue"/>
                <a:cs typeface="Helvetica Neue"/>
                <a:sym typeface="Helvetica Neue"/>
              </a:rPr>
              <a:t>Read committed</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only committed records can be read, but successive reads of record may return different (but committed) values.</a:t>
            </a:r>
            <a:endParaRPr/>
          </a:p>
          <a:p>
            <a:pPr marL="342900" lvl="0" indent="-342900" algn="l" rtl="0">
              <a:lnSpc>
                <a:spcPct val="100000"/>
              </a:lnSpc>
              <a:spcBef>
                <a:spcPts val="630"/>
              </a:spcBef>
              <a:spcAft>
                <a:spcPts val="0"/>
              </a:spcAft>
              <a:buClr>
                <a:schemeClr val="dk2"/>
              </a:buClr>
              <a:buSzPts val="1620"/>
              <a:buFont typeface="Arial"/>
              <a:buChar char="●"/>
            </a:pPr>
            <a:r>
              <a:rPr lang="en-US" sz="1800" b="1" i="0" u="none">
                <a:solidFill>
                  <a:schemeClr val="dk2"/>
                </a:solidFill>
                <a:latin typeface="Helvetica Neue"/>
                <a:ea typeface="Helvetica Neue"/>
                <a:cs typeface="Helvetica Neue"/>
                <a:sym typeface="Helvetica Neue"/>
              </a:rPr>
              <a:t>Read uncommitted</a:t>
            </a:r>
            <a:r>
              <a:rPr lang="en-US" sz="1800" b="0" i="0" u="none">
                <a:solidFill>
                  <a:schemeClr val="dk1"/>
                </a:solidFill>
                <a:latin typeface="Helvetica Neue"/>
                <a:ea typeface="Helvetica Neue"/>
                <a:cs typeface="Helvetica Neue"/>
                <a:sym typeface="Helvetica Neue"/>
              </a:rPr>
              <a:t> —</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even uncommitted records may be read. </a:t>
            </a:r>
            <a:endParaRPr/>
          </a:p>
        </p:txBody>
      </p:sp>
      <p:sp>
        <p:nvSpPr>
          <p:cNvPr id="393" name="Google Shape;393;p52"/>
          <p:cNvSpPr txBox="1"/>
          <p:nvPr/>
        </p:nvSpPr>
        <p:spPr>
          <a:xfrm>
            <a:off x="525462" y="4398962"/>
            <a:ext cx="7527925" cy="14763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Lower degrees of consistency useful for gathering approximate</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information about the database </a:t>
            </a:r>
            <a:endParaRPr/>
          </a:p>
          <a:p>
            <a:pPr marL="342900" marR="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Warning: some database systems do not ensure serializable schedules by default</a:t>
            </a:r>
            <a:endParaRPr/>
          </a:p>
          <a:p>
            <a:pPr marL="742950" marR="0" lvl="1" indent="-285750" algn="l" rtl="0">
              <a:lnSpc>
                <a:spcPct val="100000"/>
              </a:lnSpc>
              <a:spcBef>
                <a:spcPts val="630"/>
              </a:spcBef>
              <a:spcAft>
                <a:spcPts val="0"/>
              </a:spcAft>
              <a:buClr>
                <a:schemeClr va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E.g. Oracle and PostgreSQL by default support a level of consistency called snapshot isolation (not part of the SQL standard)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3"/>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Transaction Definition in SQL</a:t>
            </a:r>
            <a:endParaRPr/>
          </a:p>
        </p:txBody>
      </p:sp>
      <p:sp>
        <p:nvSpPr>
          <p:cNvPr id="400" name="Google Shape;400;p53"/>
          <p:cNvSpPr txBox="1">
            <a:spLocks noGrp="1"/>
          </p:cNvSpPr>
          <p:nvPr>
            <p:ph type="body" idx="1"/>
          </p:nvPr>
        </p:nvSpPr>
        <p:spPr>
          <a:xfrm>
            <a:off x="914400" y="1106487"/>
            <a:ext cx="7286625"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Data manipulation language must include a construct for specifying the set of actions that comprise a transaction.</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In SQL, a transaction begins implicitly.</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 transaction in SQL ends by:</a:t>
            </a:r>
            <a:endParaRPr/>
          </a:p>
          <a:p>
            <a:pPr marL="742950" lvl="1" indent="-285750" algn="l" rtl="0">
              <a:lnSpc>
                <a:spcPct val="100000"/>
              </a:lnSpc>
              <a:spcBef>
                <a:spcPts val="630"/>
              </a:spcBef>
              <a:spcAft>
                <a:spcPts val="0"/>
              </a:spcAft>
              <a:buClr>
                <a:schemeClr val="hlink"/>
              </a:buClr>
              <a:buSzPts val="1440"/>
              <a:buFont typeface="Arial"/>
              <a:buChar char="●"/>
            </a:pPr>
            <a:r>
              <a:rPr lang="en-US" sz="1800" b="1" i="0" u="none">
                <a:solidFill>
                  <a:schemeClr val="dk1"/>
                </a:solidFill>
                <a:latin typeface="Helvetica Neue"/>
                <a:ea typeface="Helvetica Neue"/>
                <a:cs typeface="Helvetica Neue"/>
                <a:sym typeface="Helvetica Neue"/>
              </a:rPr>
              <a:t>Commit work</a:t>
            </a:r>
            <a:r>
              <a:rPr lang="en-US" sz="1800" b="0" i="0" u="none">
                <a:solidFill>
                  <a:schemeClr val="dk1"/>
                </a:solidFill>
                <a:latin typeface="Helvetica Neue"/>
                <a:ea typeface="Helvetica Neue"/>
                <a:cs typeface="Helvetica Neue"/>
                <a:sym typeface="Helvetica Neue"/>
              </a:rPr>
              <a:t> commits current transaction and begins a new one.</a:t>
            </a:r>
            <a:endParaRPr/>
          </a:p>
          <a:p>
            <a:pPr marL="742950" lvl="1" indent="-285750" algn="l" rtl="0">
              <a:lnSpc>
                <a:spcPct val="100000"/>
              </a:lnSpc>
              <a:spcBef>
                <a:spcPts val="630"/>
              </a:spcBef>
              <a:spcAft>
                <a:spcPts val="0"/>
              </a:spcAft>
              <a:buClr>
                <a:schemeClr val="hlink"/>
              </a:buClr>
              <a:buSzPts val="1440"/>
              <a:buFont typeface="Arial"/>
              <a:buChar char="●"/>
            </a:pPr>
            <a:r>
              <a:rPr lang="en-US" sz="1800" b="1" i="0" u="none">
                <a:solidFill>
                  <a:schemeClr val="dk1"/>
                </a:solidFill>
                <a:latin typeface="Helvetica Neue"/>
                <a:ea typeface="Helvetica Neue"/>
                <a:cs typeface="Helvetica Neue"/>
                <a:sym typeface="Helvetica Neue"/>
              </a:rPr>
              <a:t>Rollback work</a:t>
            </a:r>
            <a:r>
              <a:rPr lang="en-US" sz="1800" b="0" i="0" u="none">
                <a:solidFill>
                  <a:schemeClr val="dk1"/>
                </a:solidFill>
                <a:latin typeface="Helvetica Neue"/>
                <a:ea typeface="Helvetica Neue"/>
                <a:cs typeface="Helvetica Neue"/>
                <a:sym typeface="Helvetica Neue"/>
              </a:rPr>
              <a:t> causes current transaction to abort.</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In almost all database systems, by default, every SQL statement also commits implicitly if it executes successfully</a:t>
            </a:r>
            <a:endParaRPr/>
          </a:p>
          <a:p>
            <a:pPr marL="742950" lvl="1" indent="-285750" algn="l" rtl="0">
              <a:lnSpc>
                <a:spcPct val="100000"/>
              </a:lnSpc>
              <a:spcBef>
                <a:spcPts val="630"/>
              </a:spcBef>
              <a:spcAft>
                <a:spcPts val="0"/>
              </a:spcAft>
              <a:buClr>
                <a:schemeClr val="hlink"/>
              </a:buClr>
              <a:buSzPts val="1440"/>
              <a:buFont typeface="Arial"/>
              <a:buChar char="●"/>
            </a:pPr>
            <a:r>
              <a:rPr lang="en-US" sz="1800" b="0" i="0" u="none">
                <a:solidFill>
                  <a:schemeClr val="dk1"/>
                </a:solidFill>
                <a:latin typeface="Helvetica Neue"/>
                <a:ea typeface="Helvetica Neue"/>
                <a:cs typeface="Helvetica Neue"/>
                <a:sym typeface="Helvetica Neue"/>
              </a:rPr>
              <a:t>Implicit commit can be turned off by a database directive</a:t>
            </a:r>
            <a:endParaRPr/>
          </a:p>
          <a:p>
            <a:pPr marL="1085850" lvl="2" indent="-228600" algn="l" rtl="0">
              <a:lnSpc>
                <a:spcPct val="100000"/>
              </a:lnSpc>
              <a:spcBef>
                <a:spcPts val="630"/>
              </a:spcBef>
              <a:spcAft>
                <a:spcPts val="0"/>
              </a:spcAft>
              <a:buClr>
                <a:srgbClr val="33CC33"/>
              </a:buClr>
              <a:buSzPts val="1350"/>
              <a:buFont typeface="Arimo"/>
              <a:buChar char="4"/>
            </a:pPr>
            <a:r>
              <a:rPr lang="en-US" sz="1800" b="0" i="0" u="none">
                <a:solidFill>
                  <a:schemeClr val="dk1"/>
                </a:solidFill>
                <a:latin typeface="Helvetica Neue"/>
                <a:ea typeface="Helvetica Neue"/>
                <a:cs typeface="Helvetica Neue"/>
                <a:sym typeface="Helvetica Neue"/>
              </a:rPr>
              <a:t>E.g. in JDBC,     connection.setAutoCommit(false);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Example of Fund Transfer (Cont.)</a:t>
            </a:r>
            <a:endParaRPr/>
          </a:p>
        </p:txBody>
      </p:sp>
      <p:sp>
        <p:nvSpPr>
          <p:cNvPr id="109" name="Google Shape;109;p18"/>
          <p:cNvSpPr txBox="1">
            <a:spLocks noGrp="1"/>
          </p:cNvSpPr>
          <p:nvPr>
            <p:ph type="body" idx="1"/>
          </p:nvPr>
        </p:nvSpPr>
        <p:spPr>
          <a:xfrm>
            <a:off x="784225" y="1106487"/>
            <a:ext cx="7812087" cy="5362575"/>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2"/>
              </a:buClr>
              <a:buSzPts val="1440"/>
              <a:buFont typeface="Arial"/>
              <a:buChar char="●"/>
            </a:pPr>
            <a:r>
              <a:rPr lang="en-US" sz="1600" b="0" i="0" u="none">
                <a:solidFill>
                  <a:schemeClr val="dk1"/>
                </a:solidFill>
                <a:latin typeface="Helvetica Neue"/>
                <a:ea typeface="Helvetica Neue"/>
                <a:cs typeface="Helvetica Neue"/>
                <a:sym typeface="Helvetica Neue"/>
              </a:rPr>
              <a:t>Transaction to transfer $50 from account A to account B:</a:t>
            </a:r>
            <a:endParaRPr/>
          </a:p>
          <a:p>
            <a:pPr marL="742950" lvl="1" indent="-285750" algn="l" rtl="0">
              <a:lnSpc>
                <a:spcPct val="80000"/>
              </a:lnSpc>
              <a:spcBef>
                <a:spcPts val="490"/>
              </a:spcBef>
              <a:spcAft>
                <a:spcPts val="0"/>
              </a:spcAft>
              <a:buSzPts val="1120"/>
              <a:buNone/>
            </a:pPr>
            <a:r>
              <a:rPr lang="en-US" sz="1400" b="0" i="0" u="none">
                <a:solidFill>
                  <a:schemeClr val="dk1"/>
                </a:solidFill>
                <a:latin typeface="Helvetica Neue"/>
                <a:ea typeface="Helvetica Neue"/>
                <a:cs typeface="Helvetica Neue"/>
                <a:sym typeface="Helvetica Neue"/>
              </a:rPr>
              <a:t>1.	</a:t>
            </a:r>
            <a:r>
              <a:rPr lang="en-US" sz="1400" b="1" i="0" u="none">
                <a:solidFill>
                  <a:schemeClr val="dk1"/>
                </a:solidFill>
                <a:latin typeface="Helvetica Neue"/>
                <a:ea typeface="Helvetica Neue"/>
                <a:cs typeface="Helvetica Neue"/>
                <a:sym typeface="Helvetica Neue"/>
              </a:rPr>
              <a:t>read</a:t>
            </a:r>
            <a:r>
              <a:rPr lang="en-US" sz="1400" b="0" i="0" u="none">
                <a:solidFill>
                  <a:schemeClr val="dk1"/>
                </a:solidFill>
                <a:latin typeface="Helvetica Neue"/>
                <a:ea typeface="Helvetica Neue"/>
                <a:cs typeface="Helvetica Neue"/>
                <a:sym typeface="Helvetica Neue"/>
              </a:rPr>
              <a:t>(</a:t>
            </a:r>
            <a:r>
              <a:rPr lang="en-US" sz="1400" b="0" i="1" u="none">
                <a:solidFill>
                  <a:schemeClr val="dk1"/>
                </a:solidFill>
                <a:latin typeface="Helvetica Neue"/>
                <a:ea typeface="Helvetica Neue"/>
                <a:cs typeface="Helvetica Neue"/>
                <a:sym typeface="Helvetica Neue"/>
              </a:rPr>
              <a:t>A</a:t>
            </a:r>
            <a:r>
              <a:rPr lang="en-US" sz="1400" b="0" i="0" u="none">
                <a:solidFill>
                  <a:schemeClr val="dk1"/>
                </a:solidFill>
                <a:latin typeface="Helvetica Neue"/>
                <a:ea typeface="Helvetica Neue"/>
                <a:cs typeface="Helvetica Neue"/>
                <a:sym typeface="Helvetica Neue"/>
              </a:rPr>
              <a:t>)</a:t>
            </a:r>
            <a:endParaRPr/>
          </a:p>
          <a:p>
            <a:pPr marL="742950" lvl="1" indent="-285750" algn="l" rtl="0">
              <a:lnSpc>
                <a:spcPct val="80000"/>
              </a:lnSpc>
              <a:spcBef>
                <a:spcPts val="490"/>
              </a:spcBef>
              <a:spcAft>
                <a:spcPts val="0"/>
              </a:spcAft>
              <a:buSzPts val="1120"/>
              <a:buNone/>
            </a:pPr>
            <a:r>
              <a:rPr lang="en-US" sz="1400" b="0" i="0" u="none">
                <a:solidFill>
                  <a:schemeClr val="dk1"/>
                </a:solidFill>
                <a:latin typeface="Helvetica Neue"/>
                <a:ea typeface="Helvetica Neue"/>
                <a:cs typeface="Helvetica Neue"/>
                <a:sym typeface="Helvetica Neue"/>
              </a:rPr>
              <a:t>2.	</a:t>
            </a:r>
            <a:r>
              <a:rPr lang="en-US" sz="1400" b="0" i="1" u="none">
                <a:solidFill>
                  <a:schemeClr val="dk1"/>
                </a:solidFill>
                <a:latin typeface="Helvetica Neue"/>
                <a:ea typeface="Helvetica Neue"/>
                <a:cs typeface="Helvetica Neue"/>
                <a:sym typeface="Helvetica Neue"/>
              </a:rPr>
              <a:t>A</a:t>
            </a:r>
            <a:r>
              <a:rPr lang="en-US" sz="1400" b="0" i="0" u="none">
                <a:solidFill>
                  <a:schemeClr val="dk1"/>
                </a:solidFill>
                <a:latin typeface="Helvetica Neue"/>
                <a:ea typeface="Helvetica Neue"/>
                <a:cs typeface="Helvetica Neue"/>
                <a:sym typeface="Helvetica Neue"/>
              </a:rPr>
              <a:t> := </a:t>
            </a:r>
            <a:r>
              <a:rPr lang="en-US" sz="1400" b="0" i="1" u="none">
                <a:solidFill>
                  <a:schemeClr val="dk1"/>
                </a:solidFill>
                <a:latin typeface="Helvetica Neue"/>
                <a:ea typeface="Helvetica Neue"/>
                <a:cs typeface="Helvetica Neue"/>
                <a:sym typeface="Helvetica Neue"/>
              </a:rPr>
              <a:t>A – </a:t>
            </a:r>
            <a:r>
              <a:rPr lang="en-US" sz="1400" b="0" i="0" u="none">
                <a:solidFill>
                  <a:schemeClr val="dk1"/>
                </a:solidFill>
                <a:latin typeface="Helvetica Neue"/>
                <a:ea typeface="Helvetica Neue"/>
                <a:cs typeface="Helvetica Neue"/>
                <a:sym typeface="Helvetica Neue"/>
              </a:rPr>
              <a:t>50</a:t>
            </a:r>
            <a:endParaRPr/>
          </a:p>
          <a:p>
            <a:pPr marL="742950" lvl="1" indent="-285750" algn="l" rtl="0">
              <a:lnSpc>
                <a:spcPct val="80000"/>
              </a:lnSpc>
              <a:spcBef>
                <a:spcPts val="490"/>
              </a:spcBef>
              <a:spcAft>
                <a:spcPts val="0"/>
              </a:spcAft>
              <a:buSzPts val="1120"/>
              <a:buNone/>
            </a:pPr>
            <a:r>
              <a:rPr lang="en-US" sz="1400" b="0" i="0" u="none">
                <a:solidFill>
                  <a:schemeClr val="dk1"/>
                </a:solidFill>
                <a:latin typeface="Helvetica Neue"/>
                <a:ea typeface="Helvetica Neue"/>
                <a:cs typeface="Helvetica Neue"/>
                <a:sym typeface="Helvetica Neue"/>
              </a:rPr>
              <a:t>3.	</a:t>
            </a:r>
            <a:r>
              <a:rPr lang="en-US" sz="1400" b="1" i="0" u="none">
                <a:solidFill>
                  <a:schemeClr val="dk1"/>
                </a:solidFill>
                <a:latin typeface="Helvetica Neue"/>
                <a:ea typeface="Helvetica Neue"/>
                <a:cs typeface="Helvetica Neue"/>
                <a:sym typeface="Helvetica Neue"/>
              </a:rPr>
              <a:t>write</a:t>
            </a:r>
            <a:r>
              <a:rPr lang="en-US" sz="1400" b="0" i="0" u="none">
                <a:solidFill>
                  <a:schemeClr val="dk1"/>
                </a:solidFill>
                <a:latin typeface="Helvetica Neue"/>
                <a:ea typeface="Helvetica Neue"/>
                <a:cs typeface="Helvetica Neue"/>
                <a:sym typeface="Helvetica Neue"/>
              </a:rPr>
              <a:t>(</a:t>
            </a:r>
            <a:r>
              <a:rPr lang="en-US" sz="1400" b="0" i="1" u="none">
                <a:solidFill>
                  <a:schemeClr val="dk1"/>
                </a:solidFill>
                <a:latin typeface="Helvetica Neue"/>
                <a:ea typeface="Helvetica Neue"/>
                <a:cs typeface="Helvetica Neue"/>
                <a:sym typeface="Helvetica Neue"/>
              </a:rPr>
              <a:t>A</a:t>
            </a:r>
            <a:r>
              <a:rPr lang="en-US" sz="1400" b="0" i="0" u="none">
                <a:solidFill>
                  <a:schemeClr val="dk1"/>
                </a:solidFill>
                <a:latin typeface="Helvetica Neue"/>
                <a:ea typeface="Helvetica Neue"/>
                <a:cs typeface="Helvetica Neue"/>
                <a:sym typeface="Helvetica Neue"/>
              </a:rPr>
              <a:t>)</a:t>
            </a:r>
            <a:endParaRPr/>
          </a:p>
          <a:p>
            <a:pPr marL="742950" lvl="1" indent="-285750" algn="l" rtl="0">
              <a:lnSpc>
                <a:spcPct val="80000"/>
              </a:lnSpc>
              <a:spcBef>
                <a:spcPts val="490"/>
              </a:spcBef>
              <a:spcAft>
                <a:spcPts val="0"/>
              </a:spcAft>
              <a:buSzPts val="1120"/>
              <a:buNone/>
            </a:pPr>
            <a:r>
              <a:rPr lang="en-US" sz="1400" b="0" i="0" u="none">
                <a:solidFill>
                  <a:schemeClr val="dk1"/>
                </a:solidFill>
                <a:latin typeface="Helvetica Neue"/>
                <a:ea typeface="Helvetica Neue"/>
                <a:cs typeface="Helvetica Neue"/>
                <a:sym typeface="Helvetica Neue"/>
              </a:rPr>
              <a:t>4.	</a:t>
            </a:r>
            <a:r>
              <a:rPr lang="en-US" sz="1400" b="1" i="0" u="none">
                <a:solidFill>
                  <a:schemeClr val="dk1"/>
                </a:solidFill>
                <a:latin typeface="Helvetica Neue"/>
                <a:ea typeface="Helvetica Neue"/>
                <a:cs typeface="Helvetica Neue"/>
                <a:sym typeface="Helvetica Neue"/>
              </a:rPr>
              <a:t>read</a:t>
            </a:r>
            <a:r>
              <a:rPr lang="en-US" sz="1400" b="0" i="0" u="none">
                <a:solidFill>
                  <a:schemeClr val="dk1"/>
                </a:solidFill>
                <a:latin typeface="Helvetica Neue"/>
                <a:ea typeface="Helvetica Neue"/>
                <a:cs typeface="Helvetica Neue"/>
                <a:sym typeface="Helvetica Neue"/>
              </a:rPr>
              <a:t>(</a:t>
            </a:r>
            <a:r>
              <a:rPr lang="en-US" sz="1400" b="0" i="1" u="none">
                <a:solidFill>
                  <a:schemeClr val="dk1"/>
                </a:solidFill>
                <a:latin typeface="Helvetica Neue"/>
                <a:ea typeface="Helvetica Neue"/>
                <a:cs typeface="Helvetica Neue"/>
                <a:sym typeface="Helvetica Neue"/>
              </a:rPr>
              <a:t>B</a:t>
            </a:r>
            <a:r>
              <a:rPr lang="en-US" sz="1400" b="0" i="0" u="none">
                <a:solidFill>
                  <a:schemeClr val="dk1"/>
                </a:solidFill>
                <a:latin typeface="Helvetica Neue"/>
                <a:ea typeface="Helvetica Neue"/>
                <a:cs typeface="Helvetica Neue"/>
                <a:sym typeface="Helvetica Neue"/>
              </a:rPr>
              <a:t>)</a:t>
            </a:r>
            <a:endParaRPr/>
          </a:p>
          <a:p>
            <a:pPr marL="742950" lvl="1" indent="-285750" algn="l" rtl="0">
              <a:lnSpc>
                <a:spcPct val="80000"/>
              </a:lnSpc>
              <a:spcBef>
                <a:spcPts val="490"/>
              </a:spcBef>
              <a:spcAft>
                <a:spcPts val="0"/>
              </a:spcAft>
              <a:buSzPts val="1120"/>
              <a:buNone/>
            </a:pPr>
            <a:r>
              <a:rPr lang="en-US" sz="1400" b="0" i="0" u="none">
                <a:solidFill>
                  <a:schemeClr val="dk1"/>
                </a:solidFill>
                <a:latin typeface="Helvetica Neue"/>
                <a:ea typeface="Helvetica Neue"/>
                <a:cs typeface="Helvetica Neue"/>
                <a:sym typeface="Helvetica Neue"/>
              </a:rPr>
              <a:t>5.	</a:t>
            </a:r>
            <a:r>
              <a:rPr lang="en-US" sz="1400" b="0" i="1" u="none">
                <a:solidFill>
                  <a:schemeClr val="dk1"/>
                </a:solidFill>
                <a:latin typeface="Helvetica Neue"/>
                <a:ea typeface="Helvetica Neue"/>
                <a:cs typeface="Helvetica Neue"/>
                <a:sym typeface="Helvetica Neue"/>
              </a:rPr>
              <a:t>B</a:t>
            </a:r>
            <a:r>
              <a:rPr lang="en-US" sz="1400" b="0" i="0" u="none">
                <a:solidFill>
                  <a:schemeClr val="dk1"/>
                </a:solidFill>
                <a:latin typeface="Helvetica Neue"/>
                <a:ea typeface="Helvetica Neue"/>
                <a:cs typeface="Helvetica Neue"/>
                <a:sym typeface="Helvetica Neue"/>
              </a:rPr>
              <a:t> := </a:t>
            </a:r>
            <a:r>
              <a:rPr lang="en-US" sz="1400" b="0" i="1" u="none">
                <a:solidFill>
                  <a:schemeClr val="dk1"/>
                </a:solidFill>
                <a:latin typeface="Helvetica Neue"/>
                <a:ea typeface="Helvetica Neue"/>
                <a:cs typeface="Helvetica Neue"/>
                <a:sym typeface="Helvetica Neue"/>
              </a:rPr>
              <a:t>B + </a:t>
            </a:r>
            <a:r>
              <a:rPr lang="en-US" sz="1400" b="0" i="0" u="none">
                <a:solidFill>
                  <a:schemeClr val="dk1"/>
                </a:solidFill>
                <a:latin typeface="Helvetica Neue"/>
                <a:ea typeface="Helvetica Neue"/>
                <a:cs typeface="Helvetica Neue"/>
                <a:sym typeface="Helvetica Neue"/>
              </a:rPr>
              <a:t>50</a:t>
            </a:r>
            <a:endParaRPr/>
          </a:p>
          <a:p>
            <a:pPr marL="742950" lvl="1" indent="-285750" algn="l" rtl="0">
              <a:lnSpc>
                <a:spcPct val="80000"/>
              </a:lnSpc>
              <a:spcBef>
                <a:spcPts val="490"/>
              </a:spcBef>
              <a:spcAft>
                <a:spcPts val="0"/>
              </a:spcAft>
              <a:buSzPts val="1120"/>
              <a:buNone/>
            </a:pPr>
            <a:r>
              <a:rPr lang="en-US" sz="1400" b="0" i="0" u="none">
                <a:solidFill>
                  <a:schemeClr val="dk1"/>
                </a:solidFill>
                <a:latin typeface="Helvetica Neue"/>
                <a:ea typeface="Helvetica Neue"/>
                <a:cs typeface="Helvetica Neue"/>
                <a:sym typeface="Helvetica Neue"/>
              </a:rPr>
              <a:t>6.	</a:t>
            </a:r>
            <a:r>
              <a:rPr lang="en-US" sz="1400" b="1" i="0" u="none">
                <a:solidFill>
                  <a:schemeClr val="dk1"/>
                </a:solidFill>
                <a:latin typeface="Helvetica Neue"/>
                <a:ea typeface="Helvetica Neue"/>
                <a:cs typeface="Helvetica Neue"/>
                <a:sym typeface="Helvetica Neue"/>
              </a:rPr>
              <a:t>write</a:t>
            </a:r>
            <a:r>
              <a:rPr lang="en-US" sz="1400" b="0" i="0" u="none">
                <a:solidFill>
                  <a:schemeClr val="dk1"/>
                </a:solidFill>
                <a:latin typeface="Helvetica Neue"/>
                <a:ea typeface="Helvetica Neue"/>
                <a:cs typeface="Helvetica Neue"/>
                <a:sym typeface="Helvetica Neue"/>
              </a:rPr>
              <a:t>(</a:t>
            </a:r>
            <a:r>
              <a:rPr lang="en-US" sz="1400" b="0" i="1" u="none">
                <a:solidFill>
                  <a:schemeClr val="dk1"/>
                </a:solidFill>
                <a:latin typeface="Helvetica Neue"/>
                <a:ea typeface="Helvetica Neue"/>
                <a:cs typeface="Helvetica Neue"/>
                <a:sym typeface="Helvetica Neue"/>
              </a:rPr>
              <a:t>B)</a:t>
            </a:r>
            <a:endParaRPr/>
          </a:p>
          <a:p>
            <a:pPr marL="342900" lvl="0" indent="-342900" algn="l" rtl="0">
              <a:lnSpc>
                <a:spcPct val="80000"/>
              </a:lnSpc>
              <a:spcBef>
                <a:spcPts val="560"/>
              </a:spcBef>
              <a:spcAft>
                <a:spcPts val="0"/>
              </a:spcAft>
              <a:buClr>
                <a:schemeClr val="dk2"/>
              </a:buClr>
              <a:buSzPts val="1440"/>
              <a:buFont typeface="Arial"/>
              <a:buChar char="●"/>
            </a:pPr>
            <a:r>
              <a:rPr lang="en-US" sz="1600" b="1" i="0" u="none">
                <a:solidFill>
                  <a:schemeClr val="dk2"/>
                </a:solidFill>
                <a:latin typeface="Helvetica Neue"/>
                <a:ea typeface="Helvetica Neue"/>
                <a:cs typeface="Helvetica Neue"/>
                <a:sym typeface="Helvetica Neue"/>
              </a:rPr>
              <a:t>Consistency requirement</a:t>
            </a:r>
            <a:r>
              <a:rPr lang="en-US" sz="1600" b="0" i="0" u="none">
                <a:solidFill>
                  <a:schemeClr val="dk1"/>
                </a:solidFill>
                <a:latin typeface="Helvetica Neue"/>
                <a:ea typeface="Helvetica Neue"/>
                <a:cs typeface="Helvetica Neue"/>
                <a:sym typeface="Helvetica Neue"/>
              </a:rPr>
              <a:t> in above example:</a:t>
            </a:r>
            <a:endParaRPr/>
          </a:p>
          <a:p>
            <a:pPr marL="742950" lvl="1" indent="-285750" algn="l" rtl="0">
              <a:lnSpc>
                <a:spcPct val="80000"/>
              </a:lnSpc>
              <a:spcBef>
                <a:spcPts val="560"/>
              </a:spcBef>
              <a:spcAft>
                <a:spcPts val="0"/>
              </a:spcAft>
              <a:buClr>
                <a:schemeClr val="hlink"/>
              </a:buClr>
              <a:buSzPts val="1280"/>
              <a:buFont typeface="Arial"/>
              <a:buChar char="●"/>
            </a:pPr>
            <a:r>
              <a:rPr lang="en-US" sz="1600" b="0" i="0" u="none">
                <a:solidFill>
                  <a:schemeClr val="dk1"/>
                </a:solidFill>
                <a:latin typeface="Helvetica Neue"/>
                <a:ea typeface="Helvetica Neue"/>
                <a:cs typeface="Helvetica Neue"/>
                <a:sym typeface="Helvetica Neue"/>
              </a:rPr>
              <a:t> the sum of A and B is unchanged by the execution of the transaction</a:t>
            </a:r>
            <a:endParaRPr/>
          </a:p>
          <a:p>
            <a:pPr marL="342900" lvl="0" indent="-342900" algn="l" rtl="0">
              <a:lnSpc>
                <a:spcPct val="80000"/>
              </a:lnSpc>
              <a:spcBef>
                <a:spcPts val="560"/>
              </a:spcBef>
              <a:spcAft>
                <a:spcPts val="0"/>
              </a:spcAft>
              <a:buClr>
                <a:schemeClr val="dk2"/>
              </a:buClr>
              <a:buSzPts val="1440"/>
              <a:buFont typeface="Arial"/>
              <a:buChar char="●"/>
            </a:pPr>
            <a:r>
              <a:rPr lang="en-US" sz="1600" b="0" i="0" u="none">
                <a:solidFill>
                  <a:schemeClr val="dk1"/>
                </a:solidFill>
                <a:latin typeface="Helvetica Neue"/>
                <a:ea typeface="Helvetica Neue"/>
                <a:cs typeface="Helvetica Neue"/>
                <a:sym typeface="Helvetica Neue"/>
              </a:rPr>
              <a:t>In general, consistency requirements include </a:t>
            </a:r>
            <a:endParaRPr/>
          </a:p>
          <a:p>
            <a:pPr marL="1085850" lvl="2" indent="-228600" algn="l" rtl="0">
              <a:lnSpc>
                <a:spcPct val="80000"/>
              </a:lnSpc>
              <a:spcBef>
                <a:spcPts val="560"/>
              </a:spcBef>
              <a:spcAft>
                <a:spcPts val="0"/>
              </a:spcAft>
              <a:buClr>
                <a:srgbClr val="33CC33"/>
              </a:buClr>
              <a:buSzPts val="1200"/>
              <a:buFont typeface="Arimo"/>
              <a:buChar char="4"/>
            </a:pPr>
            <a:r>
              <a:rPr lang="en-US" sz="1600" b="0" i="0" u="none">
                <a:solidFill>
                  <a:schemeClr val="dk1"/>
                </a:solidFill>
                <a:latin typeface="Helvetica Neue"/>
                <a:ea typeface="Helvetica Neue"/>
                <a:cs typeface="Helvetica Neue"/>
                <a:sym typeface="Helvetica Neue"/>
              </a:rPr>
              <a:t>Explicitly specified integrity constraints such as primary keys and foreign keys</a:t>
            </a:r>
            <a:endParaRPr/>
          </a:p>
          <a:p>
            <a:pPr marL="1085850" lvl="2" indent="-228600" algn="l" rtl="0">
              <a:lnSpc>
                <a:spcPct val="80000"/>
              </a:lnSpc>
              <a:spcBef>
                <a:spcPts val="560"/>
              </a:spcBef>
              <a:spcAft>
                <a:spcPts val="0"/>
              </a:spcAft>
              <a:buClr>
                <a:srgbClr val="33CC33"/>
              </a:buClr>
              <a:buSzPts val="1200"/>
              <a:buFont typeface="Arimo"/>
              <a:buChar char="4"/>
            </a:pPr>
            <a:r>
              <a:rPr lang="en-US" sz="1600" b="0" i="0" u="none">
                <a:solidFill>
                  <a:schemeClr val="dk1"/>
                </a:solidFill>
                <a:latin typeface="Helvetica Neue"/>
                <a:ea typeface="Helvetica Neue"/>
                <a:cs typeface="Helvetica Neue"/>
                <a:sym typeface="Helvetica Neue"/>
              </a:rPr>
              <a:t>Implicit integrity constraints</a:t>
            </a:r>
            <a:endParaRPr/>
          </a:p>
          <a:p>
            <a:pPr marL="1428750" lvl="3" indent="-228600" algn="l" rtl="0">
              <a:lnSpc>
                <a:spcPct val="80000"/>
              </a:lnSpc>
              <a:spcBef>
                <a:spcPts val="560"/>
              </a:spcBef>
              <a:spcAft>
                <a:spcPts val="0"/>
              </a:spcAft>
              <a:buClr>
                <a:schemeClr val="hlink"/>
              </a:buClr>
              <a:buSzPts val="1600"/>
              <a:buFont typeface="Helvetica Neue"/>
              <a:buChar char="–"/>
            </a:pPr>
            <a:r>
              <a:rPr lang="en-US" sz="1600" b="0" i="0" u="none">
                <a:solidFill>
                  <a:schemeClr val="dk1"/>
                </a:solidFill>
                <a:latin typeface="Helvetica Neue"/>
                <a:ea typeface="Helvetica Neue"/>
                <a:cs typeface="Helvetica Neue"/>
                <a:sym typeface="Helvetica Neue"/>
              </a:rPr>
              <a:t>e.g. sum of balances of all accounts, minus sum of loan amounts must equal value of cash-in-hand</a:t>
            </a:r>
            <a:endParaRPr/>
          </a:p>
          <a:p>
            <a:pPr marL="742950" lvl="1" indent="-285750" algn="l" rtl="0">
              <a:lnSpc>
                <a:spcPct val="80000"/>
              </a:lnSpc>
              <a:spcBef>
                <a:spcPts val="560"/>
              </a:spcBef>
              <a:spcAft>
                <a:spcPts val="0"/>
              </a:spcAft>
              <a:buClr>
                <a:schemeClr val="hlink"/>
              </a:buClr>
              <a:buSzPts val="1280"/>
              <a:buFont typeface="Arial"/>
              <a:buChar char="●"/>
            </a:pPr>
            <a:r>
              <a:rPr lang="en-US" sz="1600" b="0" i="0" u="none">
                <a:solidFill>
                  <a:schemeClr val="dk1"/>
                </a:solidFill>
                <a:latin typeface="Helvetica Neue"/>
                <a:ea typeface="Helvetica Neue"/>
                <a:cs typeface="Helvetica Neue"/>
                <a:sym typeface="Helvetica Neue"/>
              </a:rPr>
              <a:t>A transaction must see a consistent database.</a:t>
            </a:r>
            <a:endParaRPr/>
          </a:p>
          <a:p>
            <a:pPr marL="742950" lvl="1" indent="-285750" algn="l" rtl="0">
              <a:lnSpc>
                <a:spcPct val="80000"/>
              </a:lnSpc>
              <a:spcBef>
                <a:spcPts val="560"/>
              </a:spcBef>
              <a:spcAft>
                <a:spcPts val="0"/>
              </a:spcAft>
              <a:buClr>
                <a:schemeClr val="hlink"/>
              </a:buClr>
              <a:buSzPts val="1280"/>
              <a:buFont typeface="Arial"/>
              <a:buChar char="●"/>
            </a:pPr>
            <a:r>
              <a:rPr lang="en-US" sz="1600" b="0" i="0" u="none">
                <a:solidFill>
                  <a:schemeClr val="dk1"/>
                </a:solidFill>
                <a:latin typeface="Helvetica Neue"/>
                <a:ea typeface="Helvetica Neue"/>
                <a:cs typeface="Helvetica Neue"/>
                <a:sym typeface="Helvetica Neue"/>
              </a:rPr>
              <a:t>During transaction execution the database may be temporarily inconsistent.</a:t>
            </a:r>
            <a:endParaRPr/>
          </a:p>
          <a:p>
            <a:pPr marL="742950" lvl="1" indent="-285750" algn="l" rtl="0">
              <a:lnSpc>
                <a:spcPct val="80000"/>
              </a:lnSpc>
              <a:spcBef>
                <a:spcPts val="560"/>
              </a:spcBef>
              <a:spcAft>
                <a:spcPts val="0"/>
              </a:spcAft>
              <a:buClr>
                <a:schemeClr val="hlink"/>
              </a:buClr>
              <a:buSzPts val="1280"/>
              <a:buFont typeface="Arial"/>
              <a:buChar char="●"/>
            </a:pPr>
            <a:r>
              <a:rPr lang="en-US" sz="1600" b="0" i="0" u="none">
                <a:solidFill>
                  <a:schemeClr val="dk1"/>
                </a:solidFill>
                <a:latin typeface="Helvetica Neue"/>
                <a:ea typeface="Helvetica Neue"/>
                <a:cs typeface="Helvetica Neue"/>
                <a:sym typeface="Helvetica Neue"/>
              </a:rPr>
              <a:t>When the transaction completes successfully the database must be consistent</a:t>
            </a:r>
            <a:endParaRPr/>
          </a:p>
          <a:p>
            <a:pPr marL="1085850" lvl="2" indent="-228600" algn="l" rtl="0">
              <a:lnSpc>
                <a:spcPct val="80000"/>
              </a:lnSpc>
              <a:spcBef>
                <a:spcPts val="560"/>
              </a:spcBef>
              <a:spcAft>
                <a:spcPts val="0"/>
              </a:spcAft>
              <a:buClr>
                <a:srgbClr val="33CC33"/>
              </a:buClr>
              <a:buSzPts val="1200"/>
              <a:buFont typeface="Arimo"/>
              <a:buChar char="4"/>
            </a:pPr>
            <a:r>
              <a:rPr lang="en-US" sz="1600" b="0" i="0" u="none">
                <a:solidFill>
                  <a:schemeClr val="dk1"/>
                </a:solidFill>
                <a:latin typeface="Helvetica Neue"/>
                <a:ea typeface="Helvetica Neue"/>
                <a:cs typeface="Helvetica Neue"/>
                <a:sym typeface="Helvetica Neue"/>
              </a:rPr>
              <a:t>Erroneous transaction logic can lead to inconsistency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Example of Fund Transfer (Cont.)</a:t>
            </a:r>
            <a:endParaRPr/>
          </a:p>
        </p:txBody>
      </p:sp>
      <p:sp>
        <p:nvSpPr>
          <p:cNvPr id="116" name="Google Shape;116;p19"/>
          <p:cNvSpPr txBox="1">
            <a:spLocks noGrp="1"/>
          </p:cNvSpPr>
          <p:nvPr>
            <p:ph type="body" idx="1"/>
          </p:nvPr>
        </p:nvSpPr>
        <p:spPr>
          <a:xfrm>
            <a:off x="914400" y="1106487"/>
            <a:ext cx="7615237" cy="4884737"/>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1620"/>
              <a:buFont typeface="Arial"/>
              <a:buChar char="●"/>
            </a:pPr>
            <a:r>
              <a:rPr lang="en-US" sz="1800" b="1" i="0" u="none" dirty="0">
                <a:solidFill>
                  <a:schemeClr val="dk2"/>
                </a:solidFill>
                <a:latin typeface="Helvetica Neue"/>
                <a:ea typeface="Helvetica Neue"/>
                <a:cs typeface="Helvetica Neue"/>
                <a:sym typeface="Helvetica Neue"/>
              </a:rPr>
              <a:t>Isolation requirement</a:t>
            </a:r>
            <a:r>
              <a:rPr lang="en-US" sz="1800" b="0" i="0" u="none" dirty="0">
                <a:solidFill>
                  <a:schemeClr val="dk1"/>
                </a:solidFill>
                <a:latin typeface="Helvetica Neue"/>
                <a:ea typeface="Helvetica Neue"/>
                <a:cs typeface="Helvetica Neue"/>
                <a:sym typeface="Helvetica Neue"/>
              </a:rPr>
              <a:t> — if between steps 3 and 6, another transaction T2 is allowed to access the partially updated database, it will see an inconsistent database (the sum  </a:t>
            </a:r>
            <a:r>
              <a:rPr lang="en-US" sz="1800" b="0" i="1" u="none" dirty="0">
                <a:solidFill>
                  <a:schemeClr val="dk1"/>
                </a:solidFill>
                <a:latin typeface="Helvetica Neue"/>
                <a:ea typeface="Helvetica Neue"/>
                <a:cs typeface="Helvetica Neue"/>
                <a:sym typeface="Helvetica Neue"/>
              </a:rPr>
              <a:t>A + B</a:t>
            </a:r>
            <a:r>
              <a:rPr lang="en-US" sz="1800" b="0" i="0" u="none" dirty="0">
                <a:solidFill>
                  <a:schemeClr val="dk1"/>
                </a:solidFill>
                <a:latin typeface="Helvetica Neue"/>
                <a:ea typeface="Helvetica Neue"/>
                <a:cs typeface="Helvetica Neue"/>
                <a:sym typeface="Helvetica Neue"/>
              </a:rPr>
              <a:t> will be less than it should be).</a:t>
            </a:r>
            <a:br>
              <a:rPr lang="en-US" sz="1800" b="0" i="0" u="none" dirty="0">
                <a:solidFill>
                  <a:schemeClr val="dk1"/>
                </a:solidFill>
                <a:latin typeface="Helvetica Neue"/>
                <a:ea typeface="Helvetica Neue"/>
                <a:cs typeface="Helvetica Neue"/>
                <a:sym typeface="Helvetica Neue"/>
              </a:rPr>
            </a:br>
            <a:r>
              <a:rPr lang="en-US" sz="1800" b="0" i="0" u="none" dirty="0">
                <a:solidFill>
                  <a:schemeClr val="dk1"/>
                </a:solidFill>
                <a:latin typeface="Helvetica Neue"/>
                <a:ea typeface="Helvetica Neue"/>
                <a:cs typeface="Helvetica Neue"/>
                <a:sym typeface="Helvetica Neue"/>
              </a:rPr>
              <a:t>         </a:t>
            </a:r>
            <a:r>
              <a:rPr lang="en-US" sz="1800" b="1" i="0" u="none" dirty="0">
                <a:solidFill>
                  <a:schemeClr val="dk1"/>
                </a:solidFill>
                <a:latin typeface="Helvetica Neue"/>
                <a:ea typeface="Helvetica Neue"/>
                <a:cs typeface="Helvetica Neue"/>
                <a:sym typeface="Helvetica Neue"/>
              </a:rPr>
              <a:t>T1                                        T2</a:t>
            </a:r>
            <a:endParaRPr dirty="0"/>
          </a:p>
          <a:p>
            <a:pPr marL="742950" lvl="1" indent="-285750" algn="l" rtl="0">
              <a:lnSpc>
                <a:spcPct val="90000"/>
              </a:lnSpc>
              <a:spcBef>
                <a:spcPts val="560"/>
              </a:spcBef>
              <a:spcAft>
                <a:spcPts val="0"/>
              </a:spcAft>
              <a:buSzPts val="1280"/>
              <a:buNone/>
            </a:pPr>
            <a:r>
              <a:rPr lang="en-US" sz="1600" b="0" i="0" u="none" dirty="0">
                <a:solidFill>
                  <a:schemeClr val="dk1"/>
                </a:solidFill>
                <a:latin typeface="Helvetica Neue"/>
                <a:ea typeface="Helvetica Neue"/>
                <a:cs typeface="Helvetica Neue"/>
                <a:sym typeface="Helvetica Neue"/>
              </a:rPr>
              <a:t>1.	</a:t>
            </a:r>
            <a:r>
              <a:rPr lang="en-US" sz="1600" b="1" i="0" u="none" dirty="0">
                <a:solidFill>
                  <a:schemeClr val="dk1"/>
                </a:solidFill>
                <a:latin typeface="Helvetica Neue"/>
                <a:ea typeface="Helvetica Neue"/>
                <a:cs typeface="Helvetica Neue"/>
                <a:sym typeface="Helvetica Neue"/>
              </a:rPr>
              <a:t>read</a:t>
            </a:r>
            <a:r>
              <a:rPr lang="en-US" sz="1600" b="0" i="0" u="none" dirty="0">
                <a:solidFill>
                  <a:schemeClr val="dk1"/>
                </a:solidFill>
                <a:latin typeface="Helvetica Neue"/>
                <a:ea typeface="Helvetica Neue"/>
                <a:cs typeface="Helvetica Neue"/>
                <a:sym typeface="Helvetica Neue"/>
              </a:rPr>
              <a:t>(</a:t>
            </a:r>
            <a:r>
              <a:rPr lang="en-US" sz="1600" b="0" i="1" u="none" dirty="0">
                <a:solidFill>
                  <a:schemeClr val="dk1"/>
                </a:solidFill>
                <a:latin typeface="Helvetica Neue"/>
                <a:ea typeface="Helvetica Neue"/>
                <a:cs typeface="Helvetica Neue"/>
                <a:sym typeface="Helvetica Neue"/>
              </a:rPr>
              <a:t>A</a:t>
            </a:r>
            <a:r>
              <a:rPr lang="en-US" sz="1600" b="0" i="0" u="none" dirty="0">
                <a:solidFill>
                  <a:schemeClr val="dk1"/>
                </a:solidFill>
                <a:latin typeface="Helvetica Neue"/>
                <a:ea typeface="Helvetica Neue"/>
                <a:cs typeface="Helvetica Neue"/>
                <a:sym typeface="Helvetica Neue"/>
              </a:rPr>
              <a:t>)</a:t>
            </a:r>
            <a:endParaRPr dirty="0"/>
          </a:p>
          <a:p>
            <a:pPr marL="742950" lvl="1" indent="-285750" algn="l" rtl="0">
              <a:lnSpc>
                <a:spcPct val="90000"/>
              </a:lnSpc>
              <a:spcBef>
                <a:spcPts val="560"/>
              </a:spcBef>
              <a:spcAft>
                <a:spcPts val="0"/>
              </a:spcAft>
              <a:buSzPts val="1280"/>
              <a:buNone/>
            </a:pPr>
            <a:r>
              <a:rPr lang="en-US" sz="1600" b="0" i="0" u="none" dirty="0">
                <a:solidFill>
                  <a:schemeClr val="dk1"/>
                </a:solidFill>
                <a:latin typeface="Helvetica Neue"/>
                <a:ea typeface="Helvetica Neue"/>
                <a:cs typeface="Helvetica Neue"/>
                <a:sym typeface="Helvetica Neue"/>
              </a:rPr>
              <a:t>2.	</a:t>
            </a:r>
            <a:r>
              <a:rPr lang="en-US" sz="1600" b="0" i="1" u="none" dirty="0">
                <a:solidFill>
                  <a:schemeClr val="dk1"/>
                </a:solidFill>
                <a:latin typeface="Helvetica Neue"/>
                <a:ea typeface="Helvetica Neue"/>
                <a:cs typeface="Helvetica Neue"/>
                <a:sym typeface="Helvetica Neue"/>
              </a:rPr>
              <a:t>A</a:t>
            </a:r>
            <a:r>
              <a:rPr lang="en-US" sz="1600" b="0" i="0" u="none" dirty="0">
                <a:solidFill>
                  <a:schemeClr val="dk1"/>
                </a:solidFill>
                <a:latin typeface="Helvetica Neue"/>
                <a:ea typeface="Helvetica Neue"/>
                <a:cs typeface="Helvetica Neue"/>
                <a:sym typeface="Helvetica Neue"/>
              </a:rPr>
              <a:t> := </a:t>
            </a:r>
            <a:r>
              <a:rPr lang="en-US" sz="1600" b="0" i="1" u="none" dirty="0">
                <a:solidFill>
                  <a:schemeClr val="dk1"/>
                </a:solidFill>
                <a:latin typeface="Helvetica Neue"/>
                <a:ea typeface="Helvetica Neue"/>
                <a:cs typeface="Helvetica Neue"/>
                <a:sym typeface="Helvetica Neue"/>
              </a:rPr>
              <a:t>A – </a:t>
            </a:r>
            <a:r>
              <a:rPr lang="en-US" sz="1600" b="0" i="0" u="none" dirty="0">
                <a:solidFill>
                  <a:schemeClr val="dk1"/>
                </a:solidFill>
                <a:latin typeface="Helvetica Neue"/>
                <a:ea typeface="Helvetica Neue"/>
                <a:cs typeface="Helvetica Neue"/>
                <a:sym typeface="Helvetica Neue"/>
              </a:rPr>
              <a:t>50</a:t>
            </a:r>
            <a:endParaRPr dirty="0"/>
          </a:p>
          <a:p>
            <a:pPr marL="742950" lvl="1" indent="-285750" algn="l" rtl="0">
              <a:lnSpc>
                <a:spcPct val="90000"/>
              </a:lnSpc>
              <a:spcBef>
                <a:spcPts val="560"/>
              </a:spcBef>
              <a:spcAft>
                <a:spcPts val="0"/>
              </a:spcAft>
              <a:buSzPts val="1280"/>
              <a:buNone/>
            </a:pPr>
            <a:r>
              <a:rPr lang="en-US" sz="1600" b="0" i="0" u="none" dirty="0">
                <a:solidFill>
                  <a:schemeClr val="dk1"/>
                </a:solidFill>
                <a:latin typeface="Helvetica Neue"/>
                <a:ea typeface="Helvetica Neue"/>
                <a:cs typeface="Helvetica Neue"/>
                <a:sym typeface="Helvetica Neue"/>
              </a:rPr>
              <a:t>3.	</a:t>
            </a:r>
            <a:r>
              <a:rPr lang="en-US" sz="1600" b="1" i="0" u="none" dirty="0">
                <a:solidFill>
                  <a:schemeClr val="dk1"/>
                </a:solidFill>
                <a:latin typeface="Helvetica Neue"/>
                <a:ea typeface="Helvetica Neue"/>
                <a:cs typeface="Helvetica Neue"/>
                <a:sym typeface="Helvetica Neue"/>
              </a:rPr>
              <a:t>write</a:t>
            </a:r>
            <a:r>
              <a:rPr lang="en-US" sz="1600" b="0" i="0" u="none" dirty="0">
                <a:solidFill>
                  <a:schemeClr val="dk1"/>
                </a:solidFill>
                <a:latin typeface="Helvetica Neue"/>
                <a:ea typeface="Helvetica Neue"/>
                <a:cs typeface="Helvetica Neue"/>
                <a:sym typeface="Helvetica Neue"/>
              </a:rPr>
              <a:t>(</a:t>
            </a:r>
            <a:r>
              <a:rPr lang="en-US" sz="1600" b="0" i="1" u="none" dirty="0">
                <a:solidFill>
                  <a:schemeClr val="dk1"/>
                </a:solidFill>
                <a:latin typeface="Helvetica Neue"/>
                <a:ea typeface="Helvetica Neue"/>
                <a:cs typeface="Helvetica Neue"/>
                <a:sym typeface="Helvetica Neue"/>
              </a:rPr>
              <a:t>A</a:t>
            </a:r>
            <a:r>
              <a:rPr lang="en-US" sz="1600" b="0" i="0" u="none" dirty="0">
                <a:solidFill>
                  <a:schemeClr val="dk1"/>
                </a:solidFill>
                <a:latin typeface="Helvetica Neue"/>
                <a:ea typeface="Helvetica Neue"/>
                <a:cs typeface="Helvetica Neue"/>
                <a:sym typeface="Helvetica Neue"/>
              </a:rPr>
              <a:t>)</a:t>
            </a:r>
            <a:br>
              <a:rPr lang="en-US" sz="1600" b="0" i="0" u="none" dirty="0">
                <a:solidFill>
                  <a:schemeClr val="dk1"/>
                </a:solidFill>
                <a:latin typeface="Helvetica Neue"/>
                <a:ea typeface="Helvetica Neue"/>
                <a:cs typeface="Helvetica Neue"/>
                <a:sym typeface="Helvetica Neue"/>
              </a:rPr>
            </a:br>
            <a:r>
              <a:rPr lang="en-US" sz="1600" b="0" i="0" u="none" dirty="0">
                <a:solidFill>
                  <a:schemeClr val="dk1"/>
                </a:solidFill>
                <a:latin typeface="Helvetica Neue"/>
                <a:ea typeface="Helvetica Neue"/>
                <a:cs typeface="Helvetica Neue"/>
                <a:sym typeface="Helvetica Neue"/>
              </a:rPr>
              <a:t>                                      read(A), read(B), print(A+B)</a:t>
            </a:r>
            <a:endParaRPr dirty="0"/>
          </a:p>
          <a:p>
            <a:pPr marL="742950" lvl="1" indent="-285750" algn="l" rtl="0">
              <a:lnSpc>
                <a:spcPct val="90000"/>
              </a:lnSpc>
              <a:spcBef>
                <a:spcPts val="560"/>
              </a:spcBef>
              <a:spcAft>
                <a:spcPts val="0"/>
              </a:spcAft>
              <a:buSzPts val="1280"/>
              <a:buNone/>
            </a:pPr>
            <a:r>
              <a:rPr lang="en-US" sz="1600" b="0" i="0" u="none" dirty="0">
                <a:solidFill>
                  <a:schemeClr val="dk1"/>
                </a:solidFill>
                <a:latin typeface="Helvetica Neue"/>
                <a:ea typeface="Helvetica Neue"/>
                <a:cs typeface="Helvetica Neue"/>
                <a:sym typeface="Helvetica Neue"/>
              </a:rPr>
              <a:t>4.	</a:t>
            </a:r>
            <a:r>
              <a:rPr lang="en-US" sz="1600" b="1" i="0" u="none" dirty="0">
                <a:solidFill>
                  <a:schemeClr val="dk1"/>
                </a:solidFill>
                <a:latin typeface="Helvetica Neue"/>
                <a:ea typeface="Helvetica Neue"/>
                <a:cs typeface="Helvetica Neue"/>
                <a:sym typeface="Helvetica Neue"/>
              </a:rPr>
              <a:t>read</a:t>
            </a:r>
            <a:r>
              <a:rPr lang="en-US" sz="1600" b="0" i="0" u="none" dirty="0">
                <a:solidFill>
                  <a:schemeClr val="dk1"/>
                </a:solidFill>
                <a:latin typeface="Helvetica Neue"/>
                <a:ea typeface="Helvetica Neue"/>
                <a:cs typeface="Helvetica Neue"/>
                <a:sym typeface="Helvetica Neue"/>
              </a:rPr>
              <a:t>(</a:t>
            </a:r>
            <a:r>
              <a:rPr lang="en-US" sz="1600" b="0" i="1" u="none" dirty="0">
                <a:solidFill>
                  <a:schemeClr val="dk1"/>
                </a:solidFill>
                <a:latin typeface="Helvetica Neue"/>
                <a:ea typeface="Helvetica Neue"/>
                <a:cs typeface="Helvetica Neue"/>
                <a:sym typeface="Helvetica Neue"/>
              </a:rPr>
              <a:t>B</a:t>
            </a:r>
            <a:r>
              <a:rPr lang="en-US" sz="1600" b="0" i="0" u="none" dirty="0">
                <a:solidFill>
                  <a:schemeClr val="dk1"/>
                </a:solidFill>
                <a:latin typeface="Helvetica Neue"/>
                <a:ea typeface="Helvetica Neue"/>
                <a:cs typeface="Helvetica Neue"/>
                <a:sym typeface="Helvetica Neue"/>
              </a:rPr>
              <a:t>)</a:t>
            </a:r>
            <a:endParaRPr dirty="0"/>
          </a:p>
          <a:p>
            <a:pPr marL="742950" lvl="1" indent="-285750" algn="l" rtl="0">
              <a:lnSpc>
                <a:spcPct val="90000"/>
              </a:lnSpc>
              <a:spcBef>
                <a:spcPts val="560"/>
              </a:spcBef>
              <a:spcAft>
                <a:spcPts val="0"/>
              </a:spcAft>
              <a:buSzPts val="1280"/>
              <a:buNone/>
            </a:pPr>
            <a:r>
              <a:rPr lang="en-US" sz="1600" b="0" i="0" u="none" dirty="0">
                <a:solidFill>
                  <a:schemeClr val="dk1"/>
                </a:solidFill>
                <a:latin typeface="Helvetica Neue"/>
                <a:ea typeface="Helvetica Neue"/>
                <a:cs typeface="Helvetica Neue"/>
                <a:sym typeface="Helvetica Neue"/>
              </a:rPr>
              <a:t>5.	</a:t>
            </a:r>
            <a:r>
              <a:rPr lang="en-US" sz="1600" b="0" i="1" u="none" dirty="0">
                <a:solidFill>
                  <a:schemeClr val="dk1"/>
                </a:solidFill>
                <a:latin typeface="Helvetica Neue"/>
                <a:ea typeface="Helvetica Neue"/>
                <a:cs typeface="Helvetica Neue"/>
                <a:sym typeface="Helvetica Neue"/>
              </a:rPr>
              <a:t>B</a:t>
            </a:r>
            <a:r>
              <a:rPr lang="en-US" sz="1600" b="0" i="0" u="none" dirty="0">
                <a:solidFill>
                  <a:schemeClr val="dk1"/>
                </a:solidFill>
                <a:latin typeface="Helvetica Neue"/>
                <a:ea typeface="Helvetica Neue"/>
                <a:cs typeface="Helvetica Neue"/>
                <a:sym typeface="Helvetica Neue"/>
              </a:rPr>
              <a:t> := </a:t>
            </a:r>
            <a:r>
              <a:rPr lang="en-US" sz="1600" b="0" i="1" u="none" dirty="0">
                <a:solidFill>
                  <a:schemeClr val="dk1"/>
                </a:solidFill>
                <a:latin typeface="Helvetica Neue"/>
                <a:ea typeface="Helvetica Neue"/>
                <a:cs typeface="Helvetica Neue"/>
                <a:sym typeface="Helvetica Neue"/>
              </a:rPr>
              <a:t>B + </a:t>
            </a:r>
            <a:r>
              <a:rPr lang="en-US" sz="1600" b="0" i="0" u="none" dirty="0">
                <a:solidFill>
                  <a:schemeClr val="dk1"/>
                </a:solidFill>
                <a:latin typeface="Helvetica Neue"/>
                <a:ea typeface="Helvetica Neue"/>
                <a:cs typeface="Helvetica Neue"/>
                <a:sym typeface="Helvetica Neue"/>
              </a:rPr>
              <a:t>50</a:t>
            </a:r>
            <a:endParaRPr dirty="0"/>
          </a:p>
          <a:p>
            <a:pPr marL="742950" lvl="1" indent="-285750" algn="l" rtl="0">
              <a:lnSpc>
                <a:spcPct val="90000"/>
              </a:lnSpc>
              <a:spcBef>
                <a:spcPts val="560"/>
              </a:spcBef>
              <a:spcAft>
                <a:spcPts val="0"/>
              </a:spcAft>
              <a:buSzPts val="1280"/>
              <a:buNone/>
            </a:pPr>
            <a:r>
              <a:rPr lang="en-US" sz="1600" b="0" i="0" u="none" dirty="0">
                <a:solidFill>
                  <a:schemeClr val="dk1"/>
                </a:solidFill>
                <a:latin typeface="Helvetica Neue"/>
                <a:ea typeface="Helvetica Neue"/>
                <a:cs typeface="Helvetica Neue"/>
                <a:sym typeface="Helvetica Neue"/>
              </a:rPr>
              <a:t>6.	</a:t>
            </a:r>
            <a:r>
              <a:rPr lang="en-US" sz="1600" b="1" i="0" u="none" dirty="0">
                <a:solidFill>
                  <a:schemeClr val="dk1"/>
                </a:solidFill>
                <a:latin typeface="Helvetica Neue"/>
                <a:ea typeface="Helvetica Neue"/>
                <a:cs typeface="Helvetica Neue"/>
                <a:sym typeface="Helvetica Neue"/>
              </a:rPr>
              <a:t>write</a:t>
            </a:r>
            <a:r>
              <a:rPr lang="en-US" sz="1600" b="0" i="0" u="none" dirty="0">
                <a:solidFill>
                  <a:schemeClr val="dk1"/>
                </a:solidFill>
                <a:latin typeface="Helvetica Neue"/>
                <a:ea typeface="Helvetica Neue"/>
                <a:cs typeface="Helvetica Neue"/>
                <a:sym typeface="Helvetica Neue"/>
              </a:rPr>
              <a:t>(</a:t>
            </a:r>
            <a:r>
              <a:rPr lang="en-US" sz="1600" b="0" i="1" u="none" dirty="0">
                <a:solidFill>
                  <a:schemeClr val="dk1"/>
                </a:solidFill>
                <a:latin typeface="Helvetica Neue"/>
                <a:ea typeface="Helvetica Neue"/>
                <a:cs typeface="Helvetica Neue"/>
                <a:sym typeface="Helvetica Neue"/>
              </a:rPr>
              <a:t>B</a:t>
            </a:r>
            <a:endParaRPr sz="1800" b="0" i="0" u="none" dirty="0">
              <a:solidFill>
                <a:schemeClr val="dk1"/>
              </a:solidFill>
              <a:latin typeface="Helvetica Neue"/>
              <a:ea typeface="Helvetica Neue"/>
              <a:cs typeface="Helvetica Neue"/>
              <a:sym typeface="Helvetica Neue"/>
            </a:endParaRPr>
          </a:p>
          <a:p>
            <a:pPr marL="342900" lvl="0" indent="-342900" algn="l" rtl="0">
              <a:lnSpc>
                <a:spcPct val="90000"/>
              </a:lnSpc>
              <a:spcBef>
                <a:spcPts val="630"/>
              </a:spcBef>
              <a:spcAft>
                <a:spcPts val="0"/>
              </a:spcAft>
              <a:buClr>
                <a:schemeClr val="dk2"/>
              </a:buClr>
              <a:buSzPts val="1620"/>
              <a:buFont typeface="Arial"/>
              <a:buChar char="●"/>
            </a:pPr>
            <a:r>
              <a:rPr lang="en-US" sz="1800" b="0" i="0" u="none" dirty="0">
                <a:solidFill>
                  <a:schemeClr val="dk1"/>
                </a:solidFill>
                <a:latin typeface="Helvetica Neue"/>
                <a:ea typeface="Helvetica Neue"/>
                <a:cs typeface="Helvetica Neue"/>
                <a:sym typeface="Helvetica Neue"/>
              </a:rPr>
              <a:t>Isolation can be ensured trivially by running transactions </a:t>
            </a:r>
            <a:r>
              <a:rPr lang="en-US" sz="1800" b="1" i="0" u="none" dirty="0">
                <a:solidFill>
                  <a:schemeClr val="dk2"/>
                </a:solidFill>
                <a:latin typeface="Helvetica Neue"/>
                <a:ea typeface="Helvetica Neue"/>
                <a:cs typeface="Helvetica Neue"/>
                <a:sym typeface="Helvetica Neue"/>
              </a:rPr>
              <a:t>serially</a:t>
            </a:r>
            <a:endParaRPr dirty="0"/>
          </a:p>
          <a:p>
            <a:pPr marL="742950" lvl="1" indent="-285750" algn="l" rtl="0">
              <a:lnSpc>
                <a:spcPct val="90000"/>
              </a:lnSpc>
              <a:spcBef>
                <a:spcPts val="630"/>
              </a:spcBef>
              <a:spcAft>
                <a:spcPts val="0"/>
              </a:spcAft>
              <a:buClr>
                <a:schemeClr val="hlink"/>
              </a:buClr>
              <a:buSzPts val="1440"/>
              <a:buFont typeface="Arial"/>
              <a:buChar char="●"/>
            </a:pPr>
            <a:r>
              <a:rPr lang="en-US" sz="1800" b="0" i="0" u="none" dirty="0">
                <a:solidFill>
                  <a:schemeClr val="dk1"/>
                </a:solidFill>
                <a:latin typeface="Helvetica Neue"/>
                <a:ea typeface="Helvetica Neue"/>
                <a:cs typeface="Helvetica Neue"/>
                <a:sym typeface="Helvetica Neue"/>
              </a:rPr>
              <a:t> that is, one after the other.   </a:t>
            </a:r>
            <a:endParaRPr dirty="0"/>
          </a:p>
          <a:p>
            <a:pPr marL="342900" lvl="0" indent="-342900" algn="l" rtl="0">
              <a:lnSpc>
                <a:spcPct val="90000"/>
              </a:lnSpc>
              <a:spcBef>
                <a:spcPts val="630"/>
              </a:spcBef>
              <a:spcAft>
                <a:spcPts val="0"/>
              </a:spcAft>
              <a:buClr>
                <a:schemeClr val="dk2"/>
              </a:buClr>
              <a:buSzPts val="1620"/>
              <a:buFont typeface="Arial"/>
              <a:buChar char="●"/>
            </a:pPr>
            <a:r>
              <a:rPr lang="en-US" sz="1800" b="0" i="0" u="none" dirty="0">
                <a:solidFill>
                  <a:schemeClr val="dk1"/>
                </a:solidFill>
                <a:latin typeface="Helvetica Neue"/>
                <a:ea typeface="Helvetica Neue"/>
                <a:cs typeface="Helvetica Neue"/>
                <a:sym typeface="Helvetica Neue"/>
              </a:rPr>
              <a:t>However, executing multiple transactions concurrently has significant benefits, as we will see later.</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ACID Properties</a:t>
            </a:r>
            <a:endParaRPr/>
          </a:p>
        </p:txBody>
      </p:sp>
      <p:sp>
        <p:nvSpPr>
          <p:cNvPr id="123" name="Google Shape;123;p20"/>
          <p:cNvSpPr txBox="1">
            <a:spLocks noGrp="1"/>
          </p:cNvSpPr>
          <p:nvPr>
            <p:ph type="body" idx="1"/>
          </p:nvPr>
        </p:nvSpPr>
        <p:spPr>
          <a:xfrm>
            <a:off x="914400" y="2081212"/>
            <a:ext cx="7872412" cy="47767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1" i="0" u="none">
                <a:solidFill>
                  <a:schemeClr val="dk2"/>
                </a:solidFill>
                <a:latin typeface="Helvetica Neue"/>
                <a:ea typeface="Helvetica Neue"/>
                <a:cs typeface="Helvetica Neue"/>
                <a:sym typeface="Helvetica Neue"/>
              </a:rPr>
              <a:t>Atomicity</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 Either all operations of the transaction are properly reflected in the database or none are.</a:t>
            </a:r>
            <a:endParaRPr/>
          </a:p>
          <a:p>
            <a:pPr marL="342900" lvl="0" indent="-342900" algn="l" rtl="0">
              <a:lnSpc>
                <a:spcPct val="100000"/>
              </a:lnSpc>
              <a:spcBef>
                <a:spcPts val="630"/>
              </a:spcBef>
              <a:spcAft>
                <a:spcPts val="0"/>
              </a:spcAft>
              <a:buClr>
                <a:schemeClr val="dk2"/>
              </a:buClr>
              <a:buSzPts val="1620"/>
              <a:buFont typeface="Arial"/>
              <a:buChar char="●"/>
            </a:pPr>
            <a:r>
              <a:rPr lang="en-US" sz="1800" b="1" i="0" u="none">
                <a:solidFill>
                  <a:schemeClr val="dk2"/>
                </a:solidFill>
                <a:latin typeface="Helvetica Neue"/>
                <a:ea typeface="Helvetica Neue"/>
                <a:cs typeface="Helvetica Neue"/>
                <a:sym typeface="Helvetica Neue"/>
              </a:rPr>
              <a:t>Consistency</a:t>
            </a:r>
            <a:r>
              <a:rPr lang="en-US" sz="1800" b="1" i="0" u="none">
                <a:solidFill>
                  <a:schemeClr val="dk1"/>
                </a:solidFill>
                <a:latin typeface="Helvetica Neue"/>
                <a:ea typeface="Helvetica Neue"/>
                <a:cs typeface="Helvetica Neue"/>
                <a:sym typeface="Helvetica Neue"/>
              </a:rPr>
              <a:t>.</a:t>
            </a:r>
            <a:r>
              <a:rPr lang="en-US" sz="1800" b="0" i="0" u="none">
                <a:solidFill>
                  <a:schemeClr val="dk1"/>
                </a:solidFill>
                <a:latin typeface="Helvetica Neue"/>
                <a:ea typeface="Helvetica Neue"/>
                <a:cs typeface="Helvetica Neue"/>
                <a:sym typeface="Helvetica Neue"/>
              </a:rPr>
              <a:t>  Execution of a transaction in isolation preserves the consistency of the database.</a:t>
            </a:r>
            <a:endParaRPr/>
          </a:p>
          <a:p>
            <a:pPr marL="342900" lvl="0" indent="-342900" algn="l" rtl="0">
              <a:lnSpc>
                <a:spcPct val="100000"/>
              </a:lnSpc>
              <a:spcBef>
                <a:spcPts val="630"/>
              </a:spcBef>
              <a:spcAft>
                <a:spcPts val="0"/>
              </a:spcAft>
              <a:buClr>
                <a:schemeClr val="dk2"/>
              </a:buClr>
              <a:buSzPts val="1620"/>
              <a:buFont typeface="Arial"/>
              <a:buChar char="●"/>
            </a:pPr>
            <a:r>
              <a:rPr lang="en-US" sz="1800" b="1" i="0" u="none">
                <a:solidFill>
                  <a:schemeClr val="dk2"/>
                </a:solidFill>
                <a:latin typeface="Helvetica Neue"/>
                <a:ea typeface="Helvetica Neue"/>
                <a:cs typeface="Helvetica Neue"/>
                <a:sym typeface="Helvetica Neue"/>
              </a:rPr>
              <a:t>Isolation</a:t>
            </a:r>
            <a:r>
              <a:rPr lang="en-US" sz="1800" b="1" i="0" u="none">
                <a:solidFill>
                  <a:schemeClr val="dk1"/>
                </a:solidFill>
                <a:latin typeface="Helvetica Neue"/>
                <a:ea typeface="Helvetica Neue"/>
                <a:cs typeface="Helvetica Neue"/>
                <a:sym typeface="Helvetica Neue"/>
              </a:rPr>
              <a:t>.</a:t>
            </a:r>
            <a:r>
              <a:rPr lang="en-US" sz="1800" b="0" i="0" u="none">
                <a:solidFill>
                  <a:schemeClr val="dk1"/>
                </a:solidFill>
                <a:latin typeface="Helvetica Neue"/>
                <a:ea typeface="Helvetica Neue"/>
                <a:cs typeface="Helvetica Neue"/>
                <a:sym typeface="Helvetica Neue"/>
              </a:rPr>
              <a:t>  Although multiple transactions may execute concurrently, each transaction must be unaware of other concurrently executing transactions.  Intermediate transaction results must be hidden from other concurrently executed transactions.  </a:t>
            </a:r>
            <a:endParaRPr/>
          </a:p>
          <a:p>
            <a:pPr marL="742950" lvl="1" indent="-285750" algn="l" rtl="0">
              <a:lnSpc>
                <a:spcPct val="100000"/>
              </a:lnSpc>
              <a:spcBef>
                <a:spcPts val="630"/>
              </a:spcBef>
              <a:spcAft>
                <a:spcPts val="0"/>
              </a:spcAft>
              <a:buClr>
                <a:schemeClr val="hlink"/>
              </a:buClr>
              <a:buSzPts val="1440"/>
              <a:buFont typeface="Arial"/>
              <a:buChar char="●"/>
            </a:pPr>
            <a:r>
              <a:rPr lang="en-US" sz="1800" b="0" i="0" u="none">
                <a:solidFill>
                  <a:schemeClr val="dk1"/>
                </a:solidFill>
                <a:latin typeface="Helvetica Neue"/>
                <a:ea typeface="Helvetica Neue"/>
                <a:cs typeface="Helvetica Neue"/>
                <a:sym typeface="Helvetica Neue"/>
              </a:rPr>
              <a:t>That is, for every pair of transactions </a:t>
            </a:r>
            <a:r>
              <a:rPr lang="en-US" sz="1800" b="0" i="1" u="none">
                <a:solidFill>
                  <a:schemeClr val="dk1"/>
                </a:solidFill>
                <a:latin typeface="Helvetica Neue"/>
                <a:ea typeface="Helvetica Neue"/>
                <a:cs typeface="Helvetica Neue"/>
                <a:sym typeface="Helvetica Neue"/>
              </a:rPr>
              <a:t>T</a:t>
            </a:r>
            <a:r>
              <a:rPr lang="en-US" sz="1800" b="0" i="1" u="none" baseline="-25000">
                <a:solidFill>
                  <a:schemeClr val="dk1"/>
                </a:solidFill>
                <a:latin typeface="Helvetica Neue"/>
                <a:ea typeface="Helvetica Neue"/>
                <a:cs typeface="Helvetica Neue"/>
                <a:sym typeface="Helvetica Neue"/>
              </a:rPr>
              <a:t>i</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and </a:t>
            </a:r>
            <a:r>
              <a:rPr lang="en-US" sz="1800" b="0" i="1" u="none">
                <a:solidFill>
                  <a:schemeClr val="dk1"/>
                </a:solidFill>
                <a:latin typeface="Helvetica Neue"/>
                <a:ea typeface="Helvetica Neue"/>
                <a:cs typeface="Helvetica Neue"/>
                <a:sym typeface="Helvetica Neue"/>
              </a:rPr>
              <a:t>T</a:t>
            </a:r>
            <a:r>
              <a:rPr lang="en-US" sz="1800" b="0" i="1" u="none" baseline="-25000">
                <a:solidFill>
                  <a:schemeClr val="dk1"/>
                </a:solidFill>
                <a:latin typeface="Helvetica Neue"/>
                <a:ea typeface="Helvetica Neue"/>
                <a:cs typeface="Helvetica Neue"/>
                <a:sym typeface="Helvetica Neue"/>
              </a:rPr>
              <a:t>j</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it appears to </a:t>
            </a:r>
            <a:r>
              <a:rPr lang="en-US" sz="1800" b="0" i="1" u="none">
                <a:solidFill>
                  <a:schemeClr val="dk1"/>
                </a:solidFill>
                <a:latin typeface="Helvetica Neue"/>
                <a:ea typeface="Helvetica Neue"/>
                <a:cs typeface="Helvetica Neue"/>
                <a:sym typeface="Helvetica Neue"/>
              </a:rPr>
              <a:t>T</a:t>
            </a:r>
            <a:r>
              <a:rPr lang="en-US" sz="1800" b="0" i="1" u="none" baseline="-25000">
                <a:solidFill>
                  <a:schemeClr val="dk1"/>
                </a:solidFill>
                <a:latin typeface="Helvetica Neue"/>
                <a:ea typeface="Helvetica Neue"/>
                <a:cs typeface="Helvetica Neue"/>
                <a:sym typeface="Helvetica Neue"/>
              </a:rPr>
              <a:t>i</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that either </a:t>
            </a:r>
            <a:r>
              <a:rPr lang="en-US" sz="1800" b="0" i="1" u="none">
                <a:solidFill>
                  <a:schemeClr val="dk1"/>
                </a:solidFill>
                <a:latin typeface="Helvetica Neue"/>
                <a:ea typeface="Helvetica Neue"/>
                <a:cs typeface="Helvetica Neue"/>
                <a:sym typeface="Helvetica Neue"/>
              </a:rPr>
              <a:t>T</a:t>
            </a:r>
            <a:r>
              <a:rPr lang="en-US" sz="1800" b="0" i="1" u="none" baseline="-25000">
                <a:solidFill>
                  <a:schemeClr val="dk1"/>
                </a:solidFill>
                <a:latin typeface="Helvetica Neue"/>
                <a:ea typeface="Helvetica Neue"/>
                <a:cs typeface="Helvetica Neue"/>
                <a:sym typeface="Helvetica Neue"/>
              </a:rPr>
              <a:t>j</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finished execution before </a:t>
            </a:r>
            <a:r>
              <a:rPr lang="en-US" sz="1800" b="0" i="1" u="none">
                <a:solidFill>
                  <a:schemeClr val="dk1"/>
                </a:solidFill>
                <a:latin typeface="Helvetica Neue"/>
                <a:ea typeface="Helvetica Neue"/>
                <a:cs typeface="Helvetica Neue"/>
                <a:sym typeface="Helvetica Neue"/>
              </a:rPr>
              <a:t>T</a:t>
            </a:r>
            <a:r>
              <a:rPr lang="en-US" sz="1800" b="0"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started, or </a:t>
            </a:r>
            <a:r>
              <a:rPr lang="en-US" sz="1800" b="0" i="1" u="none">
                <a:solidFill>
                  <a:schemeClr val="dk1"/>
                </a:solidFill>
                <a:latin typeface="Helvetica Neue"/>
                <a:ea typeface="Helvetica Neue"/>
                <a:cs typeface="Helvetica Neue"/>
                <a:sym typeface="Helvetica Neue"/>
              </a:rPr>
              <a:t>T</a:t>
            </a:r>
            <a:r>
              <a:rPr lang="en-US" sz="1800" b="0" i="1" u="none" baseline="-25000">
                <a:solidFill>
                  <a:schemeClr val="dk1"/>
                </a:solidFill>
                <a:latin typeface="Helvetica Neue"/>
                <a:ea typeface="Helvetica Neue"/>
                <a:cs typeface="Helvetica Neue"/>
                <a:sym typeface="Helvetica Neue"/>
              </a:rPr>
              <a:t>j</a:t>
            </a:r>
            <a:r>
              <a:rPr lang="en-US" sz="1800" b="0" i="0" u="none">
                <a:solidFill>
                  <a:schemeClr val="dk1"/>
                </a:solidFill>
                <a:latin typeface="Helvetica Neue"/>
                <a:ea typeface="Helvetica Neue"/>
                <a:cs typeface="Helvetica Neue"/>
                <a:sym typeface="Helvetica Neue"/>
              </a:rPr>
              <a:t> started execution after </a:t>
            </a:r>
            <a:r>
              <a:rPr lang="en-US" sz="1800" b="0" i="1" u="none">
                <a:solidFill>
                  <a:schemeClr val="dk1"/>
                </a:solidFill>
                <a:latin typeface="Helvetica Neue"/>
                <a:ea typeface="Helvetica Neue"/>
                <a:cs typeface="Helvetica Neue"/>
                <a:sym typeface="Helvetica Neue"/>
              </a:rPr>
              <a:t>T</a:t>
            </a:r>
            <a:r>
              <a:rPr lang="en-US" sz="1800" b="0"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finished.</a:t>
            </a:r>
            <a:endParaRPr/>
          </a:p>
          <a:p>
            <a:pPr marL="342900" lvl="0" indent="-342900" algn="l" rtl="0">
              <a:lnSpc>
                <a:spcPct val="100000"/>
              </a:lnSpc>
              <a:spcBef>
                <a:spcPts val="630"/>
              </a:spcBef>
              <a:spcAft>
                <a:spcPts val="0"/>
              </a:spcAft>
              <a:buClr>
                <a:schemeClr val="dk2"/>
              </a:buClr>
              <a:buSzPts val="1620"/>
              <a:buFont typeface="Arial"/>
              <a:buChar char="●"/>
            </a:pPr>
            <a:r>
              <a:rPr lang="en-US" sz="1800" b="1" i="0" u="none">
                <a:solidFill>
                  <a:schemeClr val="dk2"/>
                </a:solidFill>
                <a:latin typeface="Helvetica Neue"/>
                <a:ea typeface="Helvetica Neue"/>
                <a:cs typeface="Helvetica Neue"/>
                <a:sym typeface="Helvetica Neue"/>
              </a:rPr>
              <a:t>Durability</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After a transaction completes successfully, the changes it has made to the database persist, even if there are system failures. </a:t>
            </a:r>
            <a:endParaRPr/>
          </a:p>
        </p:txBody>
      </p:sp>
      <p:sp>
        <p:nvSpPr>
          <p:cNvPr id="124" name="Google Shape;124;p20"/>
          <p:cNvSpPr txBox="1"/>
          <p:nvPr/>
        </p:nvSpPr>
        <p:spPr>
          <a:xfrm>
            <a:off x="901700" y="1106487"/>
            <a:ext cx="8242300" cy="91598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A  </a:t>
            </a:r>
            <a:r>
              <a:rPr lang="en-US" sz="1800" b="1" i="0" u="none">
                <a:solidFill>
                  <a:schemeClr val="dk2"/>
                </a:solidFill>
                <a:latin typeface="Helvetica Neue"/>
                <a:ea typeface="Helvetica Neue"/>
                <a:cs typeface="Helvetica Neue"/>
                <a:sym typeface="Helvetica Neue"/>
              </a:rPr>
              <a:t>transaction</a:t>
            </a:r>
            <a:r>
              <a:rPr lang="en-US" sz="1800" b="0" i="0" u="none">
                <a:solidFill>
                  <a:schemeClr val="dk1"/>
                </a:solidFill>
                <a:latin typeface="Helvetica Neue"/>
                <a:ea typeface="Helvetica Neue"/>
                <a:cs typeface="Helvetica Neue"/>
                <a:sym typeface="Helvetica Neue"/>
              </a:rPr>
              <a:t>  is a unit of program execution that accesses and possibly updates various data items.To preserve the integrity of data the database system must ensure: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Transaction State</a:t>
            </a:r>
            <a:endParaRPr/>
          </a:p>
        </p:txBody>
      </p:sp>
      <p:sp>
        <p:nvSpPr>
          <p:cNvPr id="131" name="Google Shape;131;p21"/>
          <p:cNvSpPr txBox="1">
            <a:spLocks noGrp="1"/>
          </p:cNvSpPr>
          <p:nvPr>
            <p:ph type="body" idx="1"/>
          </p:nvPr>
        </p:nvSpPr>
        <p:spPr>
          <a:xfrm>
            <a:off x="914400" y="1106487"/>
            <a:ext cx="7493000" cy="50720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1" i="0" u="none">
                <a:solidFill>
                  <a:schemeClr val="dk2"/>
                </a:solidFill>
                <a:latin typeface="Helvetica Neue"/>
                <a:ea typeface="Helvetica Neue"/>
                <a:cs typeface="Helvetica Neue"/>
                <a:sym typeface="Helvetica Neue"/>
              </a:rPr>
              <a:t>Active </a:t>
            </a:r>
            <a:r>
              <a:rPr lang="en-US" sz="1800" b="0" i="0" u="none">
                <a:solidFill>
                  <a:schemeClr val="dk1"/>
                </a:solidFill>
                <a:latin typeface="Helvetica Neue"/>
                <a:ea typeface="Helvetica Neue"/>
                <a:cs typeface="Helvetica Neue"/>
                <a:sym typeface="Helvetica Neue"/>
              </a:rPr>
              <a:t>–</a:t>
            </a:r>
            <a:r>
              <a:rPr lang="en-US" sz="1800" b="1" i="0" u="none">
                <a:solidFill>
                  <a:schemeClr val="dk2"/>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the initial state; the transaction stays in this state while it is executing</a:t>
            </a:r>
            <a:endParaRPr/>
          </a:p>
          <a:p>
            <a:pPr marL="342900" lvl="0" indent="-342900" algn="l" rtl="0">
              <a:lnSpc>
                <a:spcPct val="100000"/>
              </a:lnSpc>
              <a:spcBef>
                <a:spcPts val="630"/>
              </a:spcBef>
              <a:spcAft>
                <a:spcPts val="0"/>
              </a:spcAft>
              <a:buClr>
                <a:schemeClr val="dk2"/>
              </a:buClr>
              <a:buSzPts val="1620"/>
              <a:buFont typeface="Arial"/>
              <a:buChar char="●"/>
            </a:pPr>
            <a:r>
              <a:rPr lang="en-US" sz="1800" b="1" i="0" u="none">
                <a:solidFill>
                  <a:schemeClr val="dk2"/>
                </a:solidFill>
                <a:latin typeface="Helvetica Neue"/>
                <a:ea typeface="Helvetica Neue"/>
                <a:cs typeface="Helvetica Neue"/>
                <a:sym typeface="Helvetica Neue"/>
              </a:rPr>
              <a:t>Partially committed </a:t>
            </a:r>
            <a:r>
              <a:rPr lang="en-US" sz="1800" b="0" i="0" u="none">
                <a:solidFill>
                  <a:schemeClr val="dk1"/>
                </a:solidFill>
                <a:latin typeface="Helvetica Neue"/>
                <a:ea typeface="Helvetica Neue"/>
                <a:cs typeface="Helvetica Neue"/>
                <a:sym typeface="Helvetica Neue"/>
              </a:rPr>
              <a:t>–</a:t>
            </a:r>
            <a:r>
              <a:rPr lang="en-US" sz="1800" b="1" i="0" u="none">
                <a:solidFill>
                  <a:schemeClr val="dk2"/>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after the final statement has been executed.</a:t>
            </a:r>
            <a:endParaRPr/>
          </a:p>
          <a:p>
            <a:pPr marL="342900" lvl="0" indent="-342900" algn="l" rtl="0">
              <a:lnSpc>
                <a:spcPct val="100000"/>
              </a:lnSpc>
              <a:spcBef>
                <a:spcPts val="630"/>
              </a:spcBef>
              <a:spcAft>
                <a:spcPts val="0"/>
              </a:spcAft>
              <a:buClr>
                <a:schemeClr val="dk2"/>
              </a:buClr>
              <a:buSzPts val="1620"/>
              <a:buFont typeface="Arial"/>
              <a:buChar char="●"/>
            </a:pPr>
            <a:r>
              <a:rPr lang="en-US" sz="1800" b="1" i="0" u="none">
                <a:solidFill>
                  <a:schemeClr val="dk2"/>
                </a:solidFill>
                <a:latin typeface="Helvetica Neue"/>
                <a:ea typeface="Helvetica Neue"/>
                <a:cs typeface="Helvetica Neue"/>
                <a:sym typeface="Helvetica Neue"/>
              </a:rPr>
              <a:t>Failed </a:t>
            </a:r>
            <a:r>
              <a:rPr lang="en-US" sz="16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after the discovery that normal execution can no longer proceed.</a:t>
            </a:r>
            <a:endParaRPr/>
          </a:p>
          <a:p>
            <a:pPr marL="342900" lvl="0" indent="-342900" algn="l" rtl="0">
              <a:lnSpc>
                <a:spcPct val="100000"/>
              </a:lnSpc>
              <a:spcBef>
                <a:spcPts val="630"/>
              </a:spcBef>
              <a:spcAft>
                <a:spcPts val="0"/>
              </a:spcAft>
              <a:buClr>
                <a:schemeClr val="dk2"/>
              </a:buClr>
              <a:buSzPts val="1620"/>
              <a:buFont typeface="Arial"/>
              <a:buChar char="●"/>
            </a:pPr>
            <a:r>
              <a:rPr lang="en-US" sz="1800" b="1" i="0" u="none">
                <a:solidFill>
                  <a:schemeClr val="dk2"/>
                </a:solidFill>
                <a:latin typeface="Helvetica Neue"/>
                <a:ea typeface="Helvetica Neue"/>
                <a:cs typeface="Helvetica Neue"/>
                <a:sym typeface="Helvetica Neue"/>
              </a:rPr>
              <a:t>Aborted </a:t>
            </a:r>
            <a:r>
              <a:rPr lang="en-US" sz="1800" b="0" i="0" u="none">
                <a:solidFill>
                  <a:schemeClr val="dk1"/>
                </a:solidFill>
                <a:latin typeface="Helvetica Neue"/>
                <a:ea typeface="Helvetica Neue"/>
                <a:cs typeface="Helvetica Neue"/>
                <a:sym typeface="Helvetica Neue"/>
              </a:rPr>
              <a:t>– after the transaction has been rolled back and the database restored to its state prior to the start of the transaction.  Two options after it has been aborted:</a:t>
            </a:r>
            <a:endParaRPr/>
          </a:p>
          <a:p>
            <a:pPr marL="742950" lvl="1" indent="-285750" algn="l" rtl="0">
              <a:lnSpc>
                <a:spcPct val="100000"/>
              </a:lnSpc>
              <a:spcBef>
                <a:spcPts val="630"/>
              </a:spcBef>
              <a:spcAft>
                <a:spcPts val="0"/>
              </a:spcAft>
              <a:buClr>
                <a:schemeClr val="hlink"/>
              </a:buClr>
              <a:buSzPts val="1440"/>
              <a:buFont typeface="Arial"/>
              <a:buChar char="●"/>
            </a:pPr>
            <a:r>
              <a:rPr lang="en-US" sz="1800" b="0" i="0" u="none">
                <a:solidFill>
                  <a:schemeClr val="dk1"/>
                </a:solidFill>
                <a:latin typeface="Helvetica Neue"/>
                <a:ea typeface="Helvetica Neue"/>
                <a:cs typeface="Helvetica Neue"/>
                <a:sym typeface="Helvetica Neue"/>
              </a:rPr>
              <a:t>restart the transaction</a:t>
            </a:r>
            <a:endParaRPr/>
          </a:p>
          <a:p>
            <a:pPr marL="1085850" lvl="2" indent="-228600" algn="l" rtl="0">
              <a:lnSpc>
                <a:spcPct val="100000"/>
              </a:lnSpc>
              <a:spcBef>
                <a:spcPts val="630"/>
              </a:spcBef>
              <a:spcAft>
                <a:spcPts val="0"/>
              </a:spcAft>
              <a:buClr>
                <a:srgbClr val="33CC33"/>
              </a:buClr>
              <a:buSzPts val="1350"/>
              <a:buFont typeface="Arimo"/>
              <a:buChar char="4"/>
            </a:pPr>
            <a:r>
              <a:rPr lang="en-US" sz="1800" b="0" i="0" u="none">
                <a:solidFill>
                  <a:schemeClr val="dk1"/>
                </a:solidFill>
                <a:latin typeface="Helvetica Neue"/>
                <a:ea typeface="Helvetica Neue"/>
                <a:cs typeface="Helvetica Neue"/>
                <a:sym typeface="Helvetica Neue"/>
              </a:rPr>
              <a:t> can be done only if no internal logical error</a:t>
            </a:r>
            <a:endParaRPr/>
          </a:p>
          <a:p>
            <a:pPr marL="742950" lvl="1" indent="-285750" algn="l" rtl="0">
              <a:lnSpc>
                <a:spcPct val="100000"/>
              </a:lnSpc>
              <a:spcBef>
                <a:spcPts val="630"/>
              </a:spcBef>
              <a:spcAft>
                <a:spcPts val="0"/>
              </a:spcAft>
              <a:buClr>
                <a:schemeClr val="hlink"/>
              </a:buClr>
              <a:buSzPts val="1440"/>
              <a:buFont typeface="Arial"/>
              <a:buChar char="●"/>
            </a:pPr>
            <a:r>
              <a:rPr lang="en-US" sz="1800" b="0" i="0" u="none">
                <a:solidFill>
                  <a:schemeClr val="dk1"/>
                </a:solidFill>
                <a:latin typeface="Helvetica Neue"/>
                <a:ea typeface="Helvetica Neue"/>
                <a:cs typeface="Helvetica Neue"/>
                <a:sym typeface="Helvetica Neue"/>
              </a:rPr>
              <a:t>kill the transaction</a:t>
            </a:r>
            <a:endParaRPr/>
          </a:p>
          <a:p>
            <a:pPr marL="342900" lvl="0" indent="-342900" algn="l" rtl="0">
              <a:lnSpc>
                <a:spcPct val="100000"/>
              </a:lnSpc>
              <a:spcBef>
                <a:spcPts val="630"/>
              </a:spcBef>
              <a:spcAft>
                <a:spcPts val="0"/>
              </a:spcAft>
              <a:buClr>
                <a:schemeClr val="dk2"/>
              </a:buClr>
              <a:buSzPts val="1620"/>
              <a:buFont typeface="Arial"/>
              <a:buChar char="●"/>
            </a:pPr>
            <a:r>
              <a:rPr lang="en-US" sz="1800" b="1" i="0" u="none">
                <a:solidFill>
                  <a:schemeClr val="dk2"/>
                </a:solidFill>
                <a:latin typeface="Helvetica Neue"/>
                <a:ea typeface="Helvetica Neue"/>
                <a:cs typeface="Helvetica Neue"/>
                <a:sym typeface="Helvetica Neue"/>
              </a:rPr>
              <a:t>Committed </a:t>
            </a:r>
            <a:r>
              <a:rPr lang="en-US" sz="1800" b="0" i="0" u="none">
                <a:solidFill>
                  <a:schemeClr val="dk1"/>
                </a:solidFill>
                <a:latin typeface="Helvetica Neue"/>
                <a:ea typeface="Helvetica Neue"/>
                <a:cs typeface="Helvetica Neue"/>
                <a:sym typeface="Helvetica Neue"/>
              </a:rPr>
              <a:t>– after successful completion.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Transaction State (Cont.)</a:t>
            </a:r>
            <a:endParaRPr/>
          </a:p>
        </p:txBody>
      </p:sp>
      <p:pic>
        <p:nvPicPr>
          <p:cNvPr id="138" name="Google Shape;138;p22"/>
          <p:cNvPicPr preferRelativeResize="0"/>
          <p:nvPr/>
        </p:nvPicPr>
        <p:blipFill rotWithShape="1">
          <a:blip r:embed="rId3">
            <a:alphaModFix/>
          </a:blip>
          <a:srcRect l="9916" t="550" r="10123" b="549"/>
          <a:stretch/>
        </p:blipFill>
        <p:spPr>
          <a:xfrm>
            <a:off x="1863725" y="1106487"/>
            <a:ext cx="5529262" cy="5129212"/>
          </a:xfrm>
          <a:prstGeom prst="rect">
            <a:avLst/>
          </a:prstGeom>
          <a:noFill/>
          <a:ln w="38100" cap="flat" cmpd="dbl">
            <a:solidFill>
              <a:schemeClr val="dk2"/>
            </a:solidFill>
            <a:prstDash val="solid"/>
            <a:miter lim="800000"/>
            <a:headEnd type="none" w="sm" len="sm"/>
            <a:tailEnd type="none" w="sm" len="sm"/>
          </a:ln>
        </p:spPr>
      </p:pic>
    </p:spTree>
  </p:cSld>
  <p:clrMapOvr>
    <a:masterClrMapping/>
  </p:clrMapOvr>
</p:sld>
</file>

<file path=ppt/theme/theme1.xml><?xml version="1.0" encoding="utf-8"?>
<a:theme xmlns:a="http://schemas.openxmlformats.org/drawingml/2006/main" name="1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2316</Words>
  <Application>Microsoft Office PowerPoint</Application>
  <PresentationFormat>On-screen Show (4:3)</PresentationFormat>
  <Paragraphs>323</Paragraphs>
  <Slides>41</Slides>
  <Notes>37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41</vt:i4>
      </vt:variant>
    </vt:vector>
  </HeadingPairs>
  <TitlesOfParts>
    <vt:vector size="47" baseType="lpstr">
      <vt:lpstr>Arial</vt:lpstr>
      <vt:lpstr>Arimo</vt:lpstr>
      <vt:lpstr>Times New Roman</vt:lpstr>
      <vt:lpstr>Helvetica Neue</vt:lpstr>
      <vt:lpstr>1_db-5-grey</vt:lpstr>
      <vt:lpstr>db-5-grey</vt:lpstr>
      <vt:lpstr>Module 6</vt:lpstr>
      <vt:lpstr>Chapter 15:  Transactions</vt:lpstr>
      <vt:lpstr>Transaction Concept</vt:lpstr>
      <vt:lpstr>Example of Fund Transfer</vt:lpstr>
      <vt:lpstr>Example of Fund Transfer (Cont.)</vt:lpstr>
      <vt:lpstr>Example of Fund Transfer (Cont.)</vt:lpstr>
      <vt:lpstr>ACID Properties</vt:lpstr>
      <vt:lpstr>Transaction State</vt:lpstr>
      <vt:lpstr>Transaction State (Cont.)</vt:lpstr>
      <vt:lpstr>Implementation of Atomicity and Durability</vt:lpstr>
      <vt:lpstr>Implementation of Atomicity and Durability (Cont.)</vt:lpstr>
      <vt:lpstr>Concurrent Executions</vt:lpstr>
      <vt:lpstr>Schedules</vt:lpstr>
      <vt:lpstr>Schedule 1</vt:lpstr>
      <vt:lpstr>Schedule 2</vt:lpstr>
      <vt:lpstr>Schedule 3</vt:lpstr>
      <vt:lpstr>Schedule 4</vt:lpstr>
      <vt:lpstr>Serializability</vt:lpstr>
      <vt:lpstr>Conflicting Instructions </vt:lpstr>
      <vt:lpstr>Conflict Serializability</vt:lpstr>
      <vt:lpstr>Conflict Serializability (Cont.)</vt:lpstr>
      <vt:lpstr>Conflict Serializability (Cont.)</vt:lpstr>
      <vt:lpstr>View Serializability</vt:lpstr>
      <vt:lpstr>PowerPoint Presentation</vt:lpstr>
      <vt:lpstr>View Serializability (Cont.)</vt:lpstr>
      <vt:lpstr>View Serializability (Cont.)</vt:lpstr>
      <vt:lpstr>View Serializability (Cont.)</vt:lpstr>
      <vt:lpstr>Other Notions of Serializability</vt:lpstr>
      <vt:lpstr>Testing of Serializability in DBMS with Examples</vt:lpstr>
      <vt:lpstr>Conflict serialzability example</vt:lpstr>
      <vt:lpstr>PowerPoint Presentation</vt:lpstr>
      <vt:lpstr>Example of View Serializability</vt:lpstr>
      <vt:lpstr>Testing for Serializability</vt:lpstr>
      <vt:lpstr>Recoverable Schedules</vt:lpstr>
      <vt:lpstr>Cascading Rollbacks</vt:lpstr>
      <vt:lpstr>Cascadeless Schedules</vt:lpstr>
      <vt:lpstr>Concurrency Control</vt:lpstr>
      <vt:lpstr>Concurrency Control vs. Serializability Tests</vt:lpstr>
      <vt:lpstr>Weak Levels of Consistency</vt:lpstr>
      <vt:lpstr>Levels of Consistency in SQL-92</vt:lpstr>
      <vt:lpstr>Transaction Definition in SQL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kjscecomp</dc:creator>
  <cp:lastModifiedBy>kjscecomp</cp:lastModifiedBy>
  <cp:revision>10</cp:revision>
  <dcterms:modified xsi:type="dcterms:W3CDTF">2024-04-18T06:32:37Z</dcterms:modified>
</cp:coreProperties>
</file>