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6"/>
  </p:notesMasterIdLst>
  <p:sldIdLst>
    <p:sldId id="256" r:id="rId2"/>
    <p:sldId id="258" r:id="rId3"/>
    <p:sldId id="290" r:id="rId4"/>
    <p:sldId id="291" r:id="rId5"/>
    <p:sldId id="262" r:id="rId6"/>
    <p:sldId id="289" r:id="rId7"/>
    <p:sldId id="292" r:id="rId8"/>
    <p:sldId id="293" r:id="rId9"/>
    <p:sldId id="294" r:id="rId10"/>
    <p:sldId id="295" r:id="rId11"/>
    <p:sldId id="273" r:id="rId12"/>
    <p:sldId id="261" r:id="rId13"/>
    <p:sldId id="260" r:id="rId14"/>
    <p:sldId id="275" r:id="rId15"/>
  </p:sldIdLst>
  <p:sldSz cx="9144000" cy="5143500" type="screen16x9"/>
  <p:notesSz cx="6858000" cy="9144000"/>
  <p:embeddedFontLst>
    <p:embeddedFont>
      <p:font typeface="Anaheim" panose="020B0604020202020204" charset="0"/>
      <p:regular r:id="rId17"/>
    </p:embeddedFont>
    <p:embeddedFont>
      <p:font typeface="Baloo 2 ExtraBold" panose="020B0604020202020204" charset="0"/>
      <p:bold r:id="rId18"/>
    </p:embeddedFont>
    <p:embeddedFont>
      <p:font typeface="Book Antiqua" panose="02040602050305030304" pitchFamily="18" charset="0"/>
      <p:regular r:id="rId19"/>
      <p:bold r:id="rId20"/>
      <p:italic r:id="rId21"/>
      <p:boldItalic r:id="rId22"/>
    </p:embeddedFont>
    <p:embeddedFont>
      <p:font typeface="DM Sans" pitchFamily="2" charset="0"/>
      <p:regular r:id="rId23"/>
      <p:bold r:id="rId24"/>
      <p:italic r:id="rId25"/>
      <p:boldItalic r:id="rId26"/>
    </p:embeddedFont>
    <p:embeddedFont>
      <p:font typeface="Nunito Light" pitchFamily="2" charset="0"/>
      <p:regular r:id="rId27"/>
      <p: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F64"/>
    <a:srgbClr val="FF6699"/>
    <a:srgbClr val="D74774"/>
    <a:srgbClr val="822C4F"/>
    <a:srgbClr val="7C8CAD"/>
    <a:srgbClr val="FFC53A"/>
    <a:srgbClr val="002060"/>
    <a:srgbClr val="6389E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3F7AA81-1468-40B7-85D8-FF13FD0837CC}">
  <a:tblStyle styleId="{23F7AA81-1468-40B7-85D8-FF13FD0837C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0A2D58-9BBD-4DFF-853F-E9B47312D12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55" autoAdjust="0"/>
    <p:restoredTop sz="94660"/>
  </p:normalViewPr>
  <p:slideViewPr>
    <p:cSldViewPr snapToGrid="0">
      <p:cViewPr varScale="1">
        <p:scale>
          <a:sx n="91" d="100"/>
          <a:sy n="91" d="100"/>
        </p:scale>
        <p:origin x="484" y="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1e71a4a866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1e71a4a866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6"/>
        <p:cNvGrpSpPr/>
        <p:nvPr/>
      </p:nvGrpSpPr>
      <p:grpSpPr>
        <a:xfrm>
          <a:off x="0" y="0"/>
          <a:ext cx="0" cy="0"/>
          <a:chOff x="0" y="0"/>
          <a:chExt cx="0" cy="0"/>
        </a:xfrm>
      </p:grpSpPr>
      <p:sp>
        <p:nvSpPr>
          <p:cNvPr id="1337" name="Google Shape;1337;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8" name="Google Shape;1338;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
        <p:cNvGrpSpPr/>
        <p:nvPr/>
      </p:nvGrpSpPr>
      <p:grpSpPr>
        <a:xfrm>
          <a:off x="0" y="0"/>
          <a:ext cx="0" cy="0"/>
          <a:chOff x="0" y="0"/>
          <a:chExt cx="0" cy="0"/>
        </a:xfrm>
      </p:grpSpPr>
      <p:sp>
        <p:nvSpPr>
          <p:cNvPr id="25" name="Google Shape;25;p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26" name="Google Shape;26;p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27" name="Google Shape;27;p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350" b="0" i="0" u="none" strike="noStrike" cap="none">
                <a:solidFill>
                  <a:schemeClr val="dk1"/>
                </a:solidFill>
                <a:latin typeface="Calibri"/>
                <a:ea typeface="Calibri"/>
                <a:cs typeface="Calibri"/>
                <a:sym typeface="Calibri"/>
              </a:defRPr>
            </a:lvl1pPr>
            <a:lvl2pPr marL="0" marR="0" lvl="1" indent="0" algn="l" rtl="0">
              <a:spcBef>
                <a:spcPts val="0"/>
              </a:spcBef>
              <a:buNone/>
              <a:defRPr sz="1350" b="0" i="0" u="none" strike="noStrike" cap="none">
                <a:solidFill>
                  <a:schemeClr val="dk1"/>
                </a:solidFill>
                <a:latin typeface="Calibri"/>
                <a:ea typeface="Calibri"/>
                <a:cs typeface="Calibri"/>
                <a:sym typeface="Calibri"/>
              </a:defRPr>
            </a:lvl2pPr>
            <a:lvl3pPr marL="0" marR="0" lvl="2" indent="0" algn="l" rtl="0">
              <a:spcBef>
                <a:spcPts val="0"/>
              </a:spcBef>
              <a:buNone/>
              <a:defRPr sz="1350" b="0" i="0" u="none" strike="noStrike" cap="none">
                <a:solidFill>
                  <a:schemeClr val="dk1"/>
                </a:solidFill>
                <a:latin typeface="Calibri"/>
                <a:ea typeface="Calibri"/>
                <a:cs typeface="Calibri"/>
                <a:sym typeface="Calibri"/>
              </a:defRPr>
            </a:lvl3pPr>
            <a:lvl4pPr marL="0" marR="0" lvl="3" indent="0" algn="l" rtl="0">
              <a:spcBef>
                <a:spcPts val="0"/>
              </a:spcBef>
              <a:buNone/>
              <a:defRPr sz="1350" b="0" i="0" u="none" strike="noStrike" cap="none">
                <a:solidFill>
                  <a:schemeClr val="dk1"/>
                </a:solidFill>
                <a:latin typeface="Calibri"/>
                <a:ea typeface="Calibri"/>
                <a:cs typeface="Calibri"/>
                <a:sym typeface="Calibri"/>
              </a:defRPr>
            </a:lvl4pPr>
            <a:lvl5pPr marL="0" marR="0" lvl="4" indent="0" algn="l" rtl="0">
              <a:spcBef>
                <a:spcPts val="0"/>
              </a:spcBef>
              <a:buNone/>
              <a:defRPr sz="1350" b="0" i="0" u="none" strike="noStrike" cap="none">
                <a:solidFill>
                  <a:schemeClr val="dk1"/>
                </a:solidFill>
                <a:latin typeface="Calibri"/>
                <a:ea typeface="Calibri"/>
                <a:cs typeface="Calibri"/>
                <a:sym typeface="Calibri"/>
              </a:defRPr>
            </a:lvl5pPr>
            <a:lvl6pPr marL="0" marR="0" lvl="5" indent="0" algn="l" rtl="0">
              <a:spcBef>
                <a:spcPts val="0"/>
              </a:spcBef>
              <a:buNone/>
              <a:defRPr sz="1350" b="0" i="0" u="none" strike="noStrike" cap="none">
                <a:solidFill>
                  <a:schemeClr val="dk1"/>
                </a:solidFill>
                <a:latin typeface="Calibri"/>
                <a:ea typeface="Calibri"/>
                <a:cs typeface="Calibri"/>
                <a:sym typeface="Calibri"/>
              </a:defRPr>
            </a:lvl6pPr>
            <a:lvl7pPr marL="0" marR="0" lvl="6" indent="0" algn="l" rtl="0">
              <a:spcBef>
                <a:spcPts val="0"/>
              </a:spcBef>
              <a:buNone/>
              <a:defRPr sz="1350" b="0" i="0" u="none" strike="noStrike" cap="none">
                <a:solidFill>
                  <a:schemeClr val="dk1"/>
                </a:solidFill>
                <a:latin typeface="Calibri"/>
                <a:ea typeface="Calibri"/>
                <a:cs typeface="Calibri"/>
                <a:sym typeface="Calibri"/>
              </a:defRPr>
            </a:lvl7pPr>
            <a:lvl8pPr marL="0" marR="0" lvl="7" indent="0" algn="l" rtl="0">
              <a:spcBef>
                <a:spcPts val="0"/>
              </a:spcBef>
              <a:buNone/>
              <a:defRPr sz="1350" b="0" i="0" u="none" strike="noStrike" cap="none">
                <a:solidFill>
                  <a:schemeClr val="dk1"/>
                </a:solidFill>
                <a:latin typeface="Calibri"/>
                <a:ea typeface="Calibri"/>
                <a:cs typeface="Calibri"/>
                <a:sym typeface="Calibri"/>
              </a:defRPr>
            </a:lvl8pPr>
            <a:lvl9pPr marL="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7727895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r>
              <a:rPr lang="en-US"/>
              <a:t>Click to edit Master title style</a:t>
            </a:r>
            <a:endParaRPr/>
          </a:p>
        </p:txBody>
      </p:sp>
      <p:sp>
        <p:nvSpPr>
          <p:cNvPr id="79" name="Google Shape;79;p12"/>
          <p:cNvSpPr txBox="1">
            <a:spLocks noGrp="1"/>
          </p:cNvSpPr>
          <p:nvPr>
            <p:ph type="body" idx="1"/>
          </p:nvPr>
        </p:nvSpPr>
        <p:spPr>
          <a:xfrm rot="5400000">
            <a:off x="2940248" y="-942380"/>
            <a:ext cx="3263504" cy="7886700"/>
          </a:xfrm>
          <a:prstGeom prst="rect">
            <a:avLst/>
          </a:prstGeom>
          <a:noFill/>
          <a:ln>
            <a:noFill/>
          </a:ln>
        </p:spPr>
        <p:txBody>
          <a:bodyPr spcFirstLastPara="1" wrap="square" lIns="91425" tIns="45700" rIns="91425" bIns="45700" anchor="t" anchorCtr="0">
            <a:noAutofit/>
          </a:bodyPr>
          <a:lstStyle>
            <a:lvl1pPr marL="342900" marR="0" lvl="0" indent="-304800" algn="l" rtl="0">
              <a:lnSpc>
                <a:spcPct val="90000"/>
              </a:lnSpc>
              <a:spcBef>
                <a:spcPts val="750"/>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1pPr>
            <a:lvl2pPr marL="685800" marR="0" lvl="1" indent="-285750" algn="l" rtl="0">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2pPr>
            <a:lvl3pPr marL="1028700" marR="0" lvl="2"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3pPr>
            <a:lvl4pPr marL="1371600" marR="0" lvl="3"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4pPr>
            <a:lvl5pPr marL="1714500" marR="0" lvl="4"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5pPr>
            <a:lvl6pPr marL="2057400" marR="0" lvl="5"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2400300" marR="0" lvl="6"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2743200" marR="0" lvl="7"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3086100" marR="0" lvl="8"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80" name="Google Shape;80;p1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350">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350">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350">
                <a:solidFill>
                  <a:schemeClr val="dk1"/>
                </a:solidFill>
                <a:latin typeface="Calibri"/>
                <a:ea typeface="Calibri"/>
                <a:cs typeface="Calibri"/>
                <a:sym typeface="Calibri"/>
              </a:defRPr>
            </a:lvl1pPr>
            <a:lvl2pPr marL="0" marR="0" lvl="1" indent="0" algn="l" rtl="0">
              <a:spcBef>
                <a:spcPts val="0"/>
              </a:spcBef>
              <a:buNone/>
              <a:defRPr sz="1350">
                <a:solidFill>
                  <a:schemeClr val="dk1"/>
                </a:solidFill>
                <a:latin typeface="Calibri"/>
                <a:ea typeface="Calibri"/>
                <a:cs typeface="Calibri"/>
                <a:sym typeface="Calibri"/>
              </a:defRPr>
            </a:lvl2pPr>
            <a:lvl3pPr marL="0" marR="0" lvl="2" indent="0" algn="l" rtl="0">
              <a:spcBef>
                <a:spcPts val="0"/>
              </a:spcBef>
              <a:buNone/>
              <a:defRPr sz="1350">
                <a:solidFill>
                  <a:schemeClr val="dk1"/>
                </a:solidFill>
                <a:latin typeface="Calibri"/>
                <a:ea typeface="Calibri"/>
                <a:cs typeface="Calibri"/>
                <a:sym typeface="Calibri"/>
              </a:defRPr>
            </a:lvl3pPr>
            <a:lvl4pPr marL="0" marR="0" lvl="3" indent="0" algn="l" rtl="0">
              <a:spcBef>
                <a:spcPts val="0"/>
              </a:spcBef>
              <a:buNone/>
              <a:defRPr sz="1350">
                <a:solidFill>
                  <a:schemeClr val="dk1"/>
                </a:solidFill>
                <a:latin typeface="Calibri"/>
                <a:ea typeface="Calibri"/>
                <a:cs typeface="Calibri"/>
                <a:sym typeface="Calibri"/>
              </a:defRPr>
            </a:lvl4pPr>
            <a:lvl5pPr marL="0" marR="0" lvl="4" indent="0" algn="l" rtl="0">
              <a:spcBef>
                <a:spcPts val="0"/>
              </a:spcBef>
              <a:buNone/>
              <a:defRPr sz="1350">
                <a:solidFill>
                  <a:schemeClr val="dk1"/>
                </a:solidFill>
                <a:latin typeface="Calibri"/>
                <a:ea typeface="Calibri"/>
                <a:cs typeface="Calibri"/>
                <a:sym typeface="Calibri"/>
              </a:defRPr>
            </a:lvl5pPr>
            <a:lvl6pPr marL="0" marR="0" lvl="5" indent="0" algn="l" rtl="0">
              <a:spcBef>
                <a:spcPts val="0"/>
              </a:spcBef>
              <a:buNone/>
              <a:defRPr sz="1350">
                <a:solidFill>
                  <a:schemeClr val="dk1"/>
                </a:solidFill>
                <a:latin typeface="Calibri"/>
                <a:ea typeface="Calibri"/>
                <a:cs typeface="Calibri"/>
                <a:sym typeface="Calibri"/>
              </a:defRPr>
            </a:lvl6pPr>
            <a:lvl7pPr marL="0" marR="0" lvl="6" indent="0" algn="l" rtl="0">
              <a:spcBef>
                <a:spcPts val="0"/>
              </a:spcBef>
              <a:buNone/>
              <a:defRPr sz="1350">
                <a:solidFill>
                  <a:schemeClr val="dk1"/>
                </a:solidFill>
                <a:latin typeface="Calibri"/>
                <a:ea typeface="Calibri"/>
                <a:cs typeface="Calibri"/>
                <a:sym typeface="Calibri"/>
              </a:defRPr>
            </a:lvl7pPr>
            <a:lvl8pPr marL="0" marR="0" lvl="7" indent="0" algn="l" rtl="0">
              <a:spcBef>
                <a:spcPts val="0"/>
              </a:spcBef>
              <a:buNone/>
              <a:defRPr sz="1350">
                <a:solidFill>
                  <a:schemeClr val="dk1"/>
                </a:solidFill>
                <a:latin typeface="Calibri"/>
                <a:ea typeface="Calibri"/>
                <a:cs typeface="Calibri"/>
                <a:sym typeface="Calibri"/>
              </a:defRPr>
            </a:lvl8pPr>
            <a:lvl9pPr marL="0" marR="0" lvl="8" indent="0" algn="l" rtl="0">
              <a:spcBef>
                <a:spcPts val="0"/>
              </a:spcBef>
              <a:buNone/>
              <a:defRPr sz="1350">
                <a:solidFill>
                  <a:schemeClr val="dk1"/>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1745944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r>
              <a:rPr lang="en-US"/>
              <a:t>Click to edit Master title style</a:t>
            </a:r>
            <a:endParaRPr/>
          </a:p>
        </p:txBody>
      </p:sp>
      <p:sp>
        <p:nvSpPr>
          <p:cNvPr id="85" name="Google Shape;85;p13"/>
          <p:cNvSpPr txBox="1">
            <a:spLocks noGrp="1"/>
          </p:cNvSpPr>
          <p:nvPr>
            <p:ph type="body" idx="1"/>
          </p:nvPr>
        </p:nvSpPr>
        <p:spPr>
          <a:xfrm rot="5400000">
            <a:off x="1349573" y="-447080"/>
            <a:ext cx="4358879" cy="5800725"/>
          </a:xfrm>
          <a:prstGeom prst="rect">
            <a:avLst/>
          </a:prstGeom>
          <a:noFill/>
          <a:ln>
            <a:noFill/>
          </a:ln>
        </p:spPr>
        <p:txBody>
          <a:bodyPr spcFirstLastPara="1" wrap="square" lIns="91425" tIns="45700" rIns="91425" bIns="45700" anchor="t" anchorCtr="0">
            <a:noAutofit/>
          </a:bodyPr>
          <a:lstStyle>
            <a:lvl1pPr marL="342900" marR="0" lvl="0" indent="-304800" algn="l" rtl="0">
              <a:lnSpc>
                <a:spcPct val="90000"/>
              </a:lnSpc>
              <a:spcBef>
                <a:spcPts val="750"/>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1pPr>
            <a:lvl2pPr marL="685800" marR="0" lvl="1" indent="-285750" algn="l" rtl="0">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2pPr>
            <a:lvl3pPr marL="1028700" marR="0" lvl="2"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3pPr>
            <a:lvl4pPr marL="1371600" marR="0" lvl="3"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4pPr>
            <a:lvl5pPr marL="1714500" marR="0" lvl="4"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5pPr>
            <a:lvl6pPr marL="2057400" marR="0" lvl="5"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2400300" marR="0" lvl="6"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2743200" marR="0" lvl="7"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3086100" marR="0" lvl="8"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86" name="Google Shape;86;p1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350">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87" name="Google Shape;87;p1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350">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88" name="Google Shape;88;p1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350">
                <a:solidFill>
                  <a:schemeClr val="dk1"/>
                </a:solidFill>
                <a:latin typeface="Calibri"/>
                <a:ea typeface="Calibri"/>
                <a:cs typeface="Calibri"/>
                <a:sym typeface="Calibri"/>
              </a:defRPr>
            </a:lvl1pPr>
            <a:lvl2pPr marL="0" marR="0" lvl="1" indent="0" algn="l" rtl="0">
              <a:spcBef>
                <a:spcPts val="0"/>
              </a:spcBef>
              <a:buNone/>
              <a:defRPr sz="1350">
                <a:solidFill>
                  <a:schemeClr val="dk1"/>
                </a:solidFill>
                <a:latin typeface="Calibri"/>
                <a:ea typeface="Calibri"/>
                <a:cs typeface="Calibri"/>
                <a:sym typeface="Calibri"/>
              </a:defRPr>
            </a:lvl2pPr>
            <a:lvl3pPr marL="0" marR="0" lvl="2" indent="0" algn="l" rtl="0">
              <a:spcBef>
                <a:spcPts val="0"/>
              </a:spcBef>
              <a:buNone/>
              <a:defRPr sz="1350">
                <a:solidFill>
                  <a:schemeClr val="dk1"/>
                </a:solidFill>
                <a:latin typeface="Calibri"/>
                <a:ea typeface="Calibri"/>
                <a:cs typeface="Calibri"/>
                <a:sym typeface="Calibri"/>
              </a:defRPr>
            </a:lvl3pPr>
            <a:lvl4pPr marL="0" marR="0" lvl="3" indent="0" algn="l" rtl="0">
              <a:spcBef>
                <a:spcPts val="0"/>
              </a:spcBef>
              <a:buNone/>
              <a:defRPr sz="1350">
                <a:solidFill>
                  <a:schemeClr val="dk1"/>
                </a:solidFill>
                <a:latin typeface="Calibri"/>
                <a:ea typeface="Calibri"/>
                <a:cs typeface="Calibri"/>
                <a:sym typeface="Calibri"/>
              </a:defRPr>
            </a:lvl4pPr>
            <a:lvl5pPr marL="0" marR="0" lvl="4" indent="0" algn="l" rtl="0">
              <a:spcBef>
                <a:spcPts val="0"/>
              </a:spcBef>
              <a:buNone/>
              <a:defRPr sz="1350">
                <a:solidFill>
                  <a:schemeClr val="dk1"/>
                </a:solidFill>
                <a:latin typeface="Calibri"/>
                <a:ea typeface="Calibri"/>
                <a:cs typeface="Calibri"/>
                <a:sym typeface="Calibri"/>
              </a:defRPr>
            </a:lvl5pPr>
            <a:lvl6pPr marL="0" marR="0" lvl="5" indent="0" algn="l" rtl="0">
              <a:spcBef>
                <a:spcPts val="0"/>
              </a:spcBef>
              <a:buNone/>
              <a:defRPr sz="1350">
                <a:solidFill>
                  <a:schemeClr val="dk1"/>
                </a:solidFill>
                <a:latin typeface="Calibri"/>
                <a:ea typeface="Calibri"/>
                <a:cs typeface="Calibri"/>
                <a:sym typeface="Calibri"/>
              </a:defRPr>
            </a:lvl6pPr>
            <a:lvl7pPr marL="0" marR="0" lvl="6" indent="0" algn="l" rtl="0">
              <a:spcBef>
                <a:spcPts val="0"/>
              </a:spcBef>
              <a:buNone/>
              <a:defRPr sz="1350">
                <a:solidFill>
                  <a:schemeClr val="dk1"/>
                </a:solidFill>
                <a:latin typeface="Calibri"/>
                <a:ea typeface="Calibri"/>
                <a:cs typeface="Calibri"/>
                <a:sym typeface="Calibri"/>
              </a:defRPr>
            </a:lvl7pPr>
            <a:lvl8pPr marL="0" marR="0" lvl="7" indent="0" algn="l" rtl="0">
              <a:spcBef>
                <a:spcPts val="0"/>
              </a:spcBef>
              <a:buNone/>
              <a:defRPr sz="1350">
                <a:solidFill>
                  <a:schemeClr val="dk1"/>
                </a:solidFill>
                <a:latin typeface="Calibri"/>
                <a:ea typeface="Calibri"/>
                <a:cs typeface="Calibri"/>
                <a:sym typeface="Calibri"/>
              </a:defRPr>
            </a:lvl8pPr>
            <a:lvl9pPr marL="0" marR="0" lvl="8" indent="0" algn="l" rtl="0">
              <a:spcBef>
                <a:spcPts val="0"/>
              </a:spcBef>
              <a:buNone/>
              <a:defRPr sz="1350">
                <a:solidFill>
                  <a:schemeClr val="dk1"/>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2463750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r>
              <a:rPr lang="en-US"/>
              <a:t>Click to edit Master title style</a:t>
            </a:r>
            <a:endParaRPr/>
          </a:p>
        </p:txBody>
      </p:sp>
    </p:spTree>
    <p:extLst>
      <p:ext uri="{BB962C8B-B14F-4D97-AF65-F5344CB8AC3E}">
        <p14:creationId xmlns:p14="http://schemas.microsoft.com/office/powerpoint/2010/main" val="36394650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r>
              <a:rPr lang="en-US"/>
              <a:t>Click to edit Master title style</a:t>
            </a:r>
            <a:endParaRPr/>
          </a:p>
        </p:txBody>
      </p:sp>
    </p:spTree>
    <p:extLst>
      <p:ext uri="{BB962C8B-B14F-4D97-AF65-F5344CB8AC3E}">
        <p14:creationId xmlns:p14="http://schemas.microsoft.com/office/powerpoint/2010/main" val="29900512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wo Content" type="twoObj">
  <p:cSld name="1_Two Content">
    <p:spTree>
      <p:nvGrpSpPr>
        <p:cNvPr id="1" name="Shape 93"/>
        <p:cNvGrpSpPr/>
        <p:nvPr/>
      </p:nvGrpSpPr>
      <p:grpSpPr>
        <a:xfrm>
          <a:off x="0" y="0"/>
          <a:ext cx="0" cy="0"/>
          <a:chOff x="0" y="0"/>
          <a:chExt cx="0" cy="0"/>
        </a:xfrm>
      </p:grpSpPr>
      <p:sp>
        <p:nvSpPr>
          <p:cNvPr id="94" name="Google Shape;94;p16"/>
          <p:cNvSpPr txBox="1">
            <a:spLocks noGrp="1"/>
          </p:cNvSpPr>
          <p:nvPr>
            <p:ph type="title"/>
          </p:nvPr>
        </p:nvSpPr>
        <p:spPr>
          <a:xfrm>
            <a:off x="0" y="0"/>
            <a:ext cx="2250000" cy="2250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r>
              <a:rPr lang="en-US"/>
              <a:t>Click to edit Master title style</a:t>
            </a:r>
            <a:endParaRPr/>
          </a:p>
        </p:txBody>
      </p:sp>
      <p:sp>
        <p:nvSpPr>
          <p:cNvPr id="95" name="Google Shape;95;p16"/>
          <p:cNvSpPr txBox="1">
            <a:spLocks noGrp="1"/>
          </p:cNvSpPr>
          <p:nvPr>
            <p:ph type="body" idx="1"/>
          </p:nvPr>
        </p:nvSpPr>
        <p:spPr>
          <a:xfrm>
            <a:off x="457200" y="1200151"/>
            <a:ext cx="4038600" cy="3394472"/>
          </a:xfrm>
          <a:prstGeom prst="rect">
            <a:avLst/>
          </a:prstGeom>
          <a:noFill/>
          <a:ln>
            <a:noFill/>
          </a:ln>
        </p:spPr>
        <p:txBody>
          <a:bodyPr spcFirstLastPara="1" wrap="square" lIns="91425" tIns="45700" rIns="91425" bIns="45700" anchor="t" anchorCtr="0">
            <a:noAutofit/>
          </a:bodyPr>
          <a:lstStyle>
            <a:lvl1pPr marL="342900" marR="0" lvl="0" indent="-304800" algn="l" rtl="0">
              <a:lnSpc>
                <a:spcPct val="90000"/>
              </a:lnSpc>
              <a:spcBef>
                <a:spcPts val="750"/>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1pPr>
            <a:lvl2pPr marL="685800" marR="0" lvl="1" indent="-285750" algn="l" rtl="0">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2pPr>
            <a:lvl3pPr marL="1028700" marR="0" lvl="2"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3pPr>
            <a:lvl4pPr marL="1371600" marR="0" lvl="3"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4pPr>
            <a:lvl5pPr marL="1714500" marR="0" lvl="4"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5pPr>
            <a:lvl6pPr marL="2057400" marR="0" lvl="5"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2400300" marR="0" lvl="6"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2743200" marR="0" lvl="7"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3086100" marR="0" lvl="8"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96" name="Google Shape;96;p16"/>
          <p:cNvSpPr txBox="1">
            <a:spLocks noGrp="1"/>
          </p:cNvSpPr>
          <p:nvPr>
            <p:ph type="body" idx="2"/>
          </p:nvPr>
        </p:nvSpPr>
        <p:spPr>
          <a:xfrm>
            <a:off x="4648200" y="1200151"/>
            <a:ext cx="4038600" cy="3394472"/>
          </a:xfrm>
          <a:prstGeom prst="rect">
            <a:avLst/>
          </a:prstGeom>
          <a:noFill/>
          <a:ln>
            <a:noFill/>
          </a:ln>
        </p:spPr>
        <p:txBody>
          <a:bodyPr spcFirstLastPara="1" wrap="square" lIns="91425" tIns="45700" rIns="91425" bIns="45700" anchor="t" anchorCtr="0">
            <a:noAutofit/>
          </a:bodyPr>
          <a:lstStyle>
            <a:lvl1pPr marL="342900" marR="0" lvl="0" indent="-304800" algn="l" rtl="0">
              <a:lnSpc>
                <a:spcPct val="90000"/>
              </a:lnSpc>
              <a:spcBef>
                <a:spcPts val="750"/>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1pPr>
            <a:lvl2pPr marL="685800" marR="0" lvl="1" indent="-285750" algn="l" rtl="0">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2pPr>
            <a:lvl3pPr marL="1028700" marR="0" lvl="2"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3pPr>
            <a:lvl4pPr marL="1371600" marR="0" lvl="3"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4pPr>
            <a:lvl5pPr marL="1714500" marR="0" lvl="4"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5pPr>
            <a:lvl6pPr marL="2057400" marR="0" lvl="5"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2400300" marR="0" lvl="6"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2743200" marR="0" lvl="7"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3086100" marR="0" lvl="8"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97" name="Google Shape;97;p16"/>
          <p:cNvSpPr txBox="1">
            <a:spLocks noGrp="1"/>
          </p:cNvSpPr>
          <p:nvPr>
            <p:ph type="dt" idx="10"/>
          </p:nvPr>
        </p:nvSpPr>
        <p:spPr>
          <a:xfrm>
            <a:off x="0" y="0"/>
            <a:ext cx="2250000" cy="225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350">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98" name="Google Shape;98;p16"/>
          <p:cNvSpPr txBox="1">
            <a:spLocks noGrp="1"/>
          </p:cNvSpPr>
          <p:nvPr>
            <p:ph type="ftr" idx="11"/>
          </p:nvPr>
        </p:nvSpPr>
        <p:spPr>
          <a:xfrm>
            <a:off x="0" y="0"/>
            <a:ext cx="2250000" cy="225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350">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99" name="Google Shape;99;p16"/>
          <p:cNvSpPr txBox="1">
            <a:spLocks noGrp="1"/>
          </p:cNvSpPr>
          <p:nvPr>
            <p:ph type="sldNum" idx="12"/>
          </p:nvPr>
        </p:nvSpPr>
        <p:spPr>
          <a:xfrm>
            <a:off x="0" y="0"/>
            <a:ext cx="2250000" cy="225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350">
                <a:solidFill>
                  <a:schemeClr val="dk1"/>
                </a:solidFill>
                <a:latin typeface="Calibri"/>
                <a:ea typeface="Calibri"/>
                <a:cs typeface="Calibri"/>
                <a:sym typeface="Calibri"/>
              </a:defRPr>
            </a:lvl1pPr>
            <a:lvl2pPr marL="0" marR="0" lvl="1" indent="0" algn="l" rtl="0">
              <a:spcBef>
                <a:spcPts val="0"/>
              </a:spcBef>
              <a:buNone/>
              <a:defRPr sz="1350">
                <a:solidFill>
                  <a:schemeClr val="dk1"/>
                </a:solidFill>
                <a:latin typeface="Calibri"/>
                <a:ea typeface="Calibri"/>
                <a:cs typeface="Calibri"/>
                <a:sym typeface="Calibri"/>
              </a:defRPr>
            </a:lvl2pPr>
            <a:lvl3pPr marL="0" marR="0" lvl="2" indent="0" algn="l" rtl="0">
              <a:spcBef>
                <a:spcPts val="0"/>
              </a:spcBef>
              <a:buNone/>
              <a:defRPr sz="1350">
                <a:solidFill>
                  <a:schemeClr val="dk1"/>
                </a:solidFill>
                <a:latin typeface="Calibri"/>
                <a:ea typeface="Calibri"/>
                <a:cs typeface="Calibri"/>
                <a:sym typeface="Calibri"/>
              </a:defRPr>
            </a:lvl3pPr>
            <a:lvl4pPr marL="0" marR="0" lvl="3" indent="0" algn="l" rtl="0">
              <a:spcBef>
                <a:spcPts val="0"/>
              </a:spcBef>
              <a:buNone/>
              <a:defRPr sz="1350">
                <a:solidFill>
                  <a:schemeClr val="dk1"/>
                </a:solidFill>
                <a:latin typeface="Calibri"/>
                <a:ea typeface="Calibri"/>
                <a:cs typeface="Calibri"/>
                <a:sym typeface="Calibri"/>
              </a:defRPr>
            </a:lvl4pPr>
            <a:lvl5pPr marL="0" marR="0" lvl="4" indent="0" algn="l" rtl="0">
              <a:spcBef>
                <a:spcPts val="0"/>
              </a:spcBef>
              <a:buNone/>
              <a:defRPr sz="1350">
                <a:solidFill>
                  <a:schemeClr val="dk1"/>
                </a:solidFill>
                <a:latin typeface="Calibri"/>
                <a:ea typeface="Calibri"/>
                <a:cs typeface="Calibri"/>
                <a:sym typeface="Calibri"/>
              </a:defRPr>
            </a:lvl5pPr>
            <a:lvl6pPr marL="0" marR="0" lvl="5" indent="0" algn="l" rtl="0">
              <a:spcBef>
                <a:spcPts val="0"/>
              </a:spcBef>
              <a:buNone/>
              <a:defRPr sz="1350">
                <a:solidFill>
                  <a:schemeClr val="dk1"/>
                </a:solidFill>
                <a:latin typeface="Calibri"/>
                <a:ea typeface="Calibri"/>
                <a:cs typeface="Calibri"/>
                <a:sym typeface="Calibri"/>
              </a:defRPr>
            </a:lvl6pPr>
            <a:lvl7pPr marL="0" marR="0" lvl="6" indent="0" algn="l" rtl="0">
              <a:spcBef>
                <a:spcPts val="0"/>
              </a:spcBef>
              <a:buNone/>
              <a:defRPr sz="1350">
                <a:solidFill>
                  <a:schemeClr val="dk1"/>
                </a:solidFill>
                <a:latin typeface="Calibri"/>
                <a:ea typeface="Calibri"/>
                <a:cs typeface="Calibri"/>
                <a:sym typeface="Calibri"/>
              </a:defRPr>
            </a:lvl7pPr>
            <a:lvl8pPr marL="0" marR="0" lvl="7" indent="0" algn="l" rtl="0">
              <a:spcBef>
                <a:spcPts val="0"/>
              </a:spcBef>
              <a:buNone/>
              <a:defRPr sz="1350">
                <a:solidFill>
                  <a:schemeClr val="dk1"/>
                </a:solidFill>
                <a:latin typeface="Calibri"/>
                <a:ea typeface="Calibri"/>
                <a:cs typeface="Calibri"/>
                <a:sym typeface="Calibri"/>
              </a:defRPr>
            </a:lvl8pPr>
            <a:lvl9pPr marL="0" marR="0" lvl="8" indent="0" algn="l" rtl="0">
              <a:spcBef>
                <a:spcPts val="0"/>
              </a:spcBef>
              <a:buNone/>
              <a:defRPr sz="1350">
                <a:solidFill>
                  <a:schemeClr val="dk1"/>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9064177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itle and Content" type="obj">
  <p:cSld name="1_Title and Content">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0" y="0"/>
            <a:ext cx="2250000" cy="2250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r>
              <a:rPr lang="en-US"/>
              <a:t>Click to edit Master title style</a:t>
            </a:r>
            <a:endParaRPr/>
          </a:p>
        </p:txBody>
      </p:sp>
      <p:sp>
        <p:nvSpPr>
          <p:cNvPr id="102" name="Google Shape;102;p17"/>
          <p:cNvSpPr txBox="1">
            <a:spLocks noGrp="1"/>
          </p:cNvSpPr>
          <p:nvPr>
            <p:ph type="body" idx="1"/>
          </p:nvPr>
        </p:nvSpPr>
        <p:spPr>
          <a:xfrm>
            <a:off x="0" y="0"/>
            <a:ext cx="2250000" cy="2250000"/>
          </a:xfrm>
          <a:prstGeom prst="rect">
            <a:avLst/>
          </a:prstGeom>
          <a:noFill/>
          <a:ln>
            <a:noFill/>
          </a:ln>
        </p:spPr>
        <p:txBody>
          <a:bodyPr spcFirstLastPara="1" wrap="square" lIns="91425" tIns="45700" rIns="91425" bIns="45700" anchor="t" anchorCtr="0">
            <a:noAutofit/>
          </a:bodyPr>
          <a:lstStyle>
            <a:lvl1pPr marL="342900" marR="0" lvl="0" indent="-304800" algn="l" rtl="0">
              <a:lnSpc>
                <a:spcPct val="90000"/>
              </a:lnSpc>
              <a:spcBef>
                <a:spcPts val="750"/>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1pPr>
            <a:lvl2pPr marL="685800" marR="0" lvl="1" indent="-285750" algn="l" rtl="0">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2pPr>
            <a:lvl3pPr marL="1028700" marR="0" lvl="2"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3pPr>
            <a:lvl4pPr marL="1371600" marR="0" lvl="3"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4pPr>
            <a:lvl5pPr marL="1714500" marR="0" lvl="4"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5pPr>
            <a:lvl6pPr marL="2057400" marR="0" lvl="5"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2400300" marR="0" lvl="6"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2743200" marR="0" lvl="7"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3086100" marR="0" lvl="8"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103" name="Google Shape;103;p17"/>
          <p:cNvSpPr txBox="1">
            <a:spLocks noGrp="1"/>
          </p:cNvSpPr>
          <p:nvPr>
            <p:ph type="ftr" idx="11"/>
          </p:nvPr>
        </p:nvSpPr>
        <p:spPr>
          <a:xfrm>
            <a:off x="0" y="0"/>
            <a:ext cx="2250000" cy="225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350">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104" name="Google Shape;104;p17"/>
          <p:cNvSpPr txBox="1">
            <a:spLocks noGrp="1"/>
          </p:cNvSpPr>
          <p:nvPr>
            <p:ph type="sldNum" idx="12"/>
          </p:nvPr>
        </p:nvSpPr>
        <p:spPr>
          <a:xfrm>
            <a:off x="0" y="0"/>
            <a:ext cx="2250000" cy="225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350">
                <a:solidFill>
                  <a:schemeClr val="dk1"/>
                </a:solidFill>
                <a:latin typeface="Calibri"/>
                <a:ea typeface="Calibri"/>
                <a:cs typeface="Calibri"/>
                <a:sym typeface="Calibri"/>
              </a:defRPr>
            </a:lvl1pPr>
            <a:lvl2pPr marL="0" marR="0" lvl="1" indent="0" algn="l" rtl="0">
              <a:spcBef>
                <a:spcPts val="0"/>
              </a:spcBef>
              <a:buNone/>
              <a:defRPr sz="1350">
                <a:solidFill>
                  <a:schemeClr val="dk1"/>
                </a:solidFill>
                <a:latin typeface="Calibri"/>
                <a:ea typeface="Calibri"/>
                <a:cs typeface="Calibri"/>
                <a:sym typeface="Calibri"/>
              </a:defRPr>
            </a:lvl2pPr>
            <a:lvl3pPr marL="0" marR="0" lvl="2" indent="0" algn="l" rtl="0">
              <a:spcBef>
                <a:spcPts val="0"/>
              </a:spcBef>
              <a:buNone/>
              <a:defRPr sz="1350">
                <a:solidFill>
                  <a:schemeClr val="dk1"/>
                </a:solidFill>
                <a:latin typeface="Calibri"/>
                <a:ea typeface="Calibri"/>
                <a:cs typeface="Calibri"/>
                <a:sym typeface="Calibri"/>
              </a:defRPr>
            </a:lvl3pPr>
            <a:lvl4pPr marL="0" marR="0" lvl="3" indent="0" algn="l" rtl="0">
              <a:spcBef>
                <a:spcPts val="0"/>
              </a:spcBef>
              <a:buNone/>
              <a:defRPr sz="1350">
                <a:solidFill>
                  <a:schemeClr val="dk1"/>
                </a:solidFill>
                <a:latin typeface="Calibri"/>
                <a:ea typeface="Calibri"/>
                <a:cs typeface="Calibri"/>
                <a:sym typeface="Calibri"/>
              </a:defRPr>
            </a:lvl4pPr>
            <a:lvl5pPr marL="0" marR="0" lvl="4" indent="0" algn="l" rtl="0">
              <a:spcBef>
                <a:spcPts val="0"/>
              </a:spcBef>
              <a:buNone/>
              <a:defRPr sz="1350">
                <a:solidFill>
                  <a:schemeClr val="dk1"/>
                </a:solidFill>
                <a:latin typeface="Calibri"/>
                <a:ea typeface="Calibri"/>
                <a:cs typeface="Calibri"/>
                <a:sym typeface="Calibri"/>
              </a:defRPr>
            </a:lvl5pPr>
            <a:lvl6pPr marL="0" marR="0" lvl="5" indent="0" algn="l" rtl="0">
              <a:spcBef>
                <a:spcPts val="0"/>
              </a:spcBef>
              <a:buNone/>
              <a:defRPr sz="1350">
                <a:solidFill>
                  <a:schemeClr val="dk1"/>
                </a:solidFill>
                <a:latin typeface="Calibri"/>
                <a:ea typeface="Calibri"/>
                <a:cs typeface="Calibri"/>
                <a:sym typeface="Calibri"/>
              </a:defRPr>
            </a:lvl6pPr>
            <a:lvl7pPr marL="0" marR="0" lvl="6" indent="0" algn="l" rtl="0">
              <a:spcBef>
                <a:spcPts val="0"/>
              </a:spcBef>
              <a:buNone/>
              <a:defRPr sz="1350">
                <a:solidFill>
                  <a:schemeClr val="dk1"/>
                </a:solidFill>
                <a:latin typeface="Calibri"/>
                <a:ea typeface="Calibri"/>
                <a:cs typeface="Calibri"/>
                <a:sym typeface="Calibri"/>
              </a:defRPr>
            </a:lvl7pPr>
            <a:lvl8pPr marL="0" marR="0" lvl="7" indent="0" algn="l" rtl="0">
              <a:spcBef>
                <a:spcPts val="0"/>
              </a:spcBef>
              <a:buNone/>
              <a:defRPr sz="1350">
                <a:solidFill>
                  <a:schemeClr val="dk1"/>
                </a:solidFill>
                <a:latin typeface="Calibri"/>
                <a:ea typeface="Calibri"/>
                <a:cs typeface="Calibri"/>
                <a:sym typeface="Calibri"/>
              </a:defRPr>
            </a:lvl8pPr>
            <a:lvl9pPr marL="0" marR="0" lvl="8" indent="0" algn="l" rtl="0">
              <a:spcBef>
                <a:spcPts val="0"/>
              </a:spcBef>
              <a:buNone/>
              <a:defRPr sz="1350">
                <a:solidFill>
                  <a:schemeClr val="dk1"/>
                </a:solidFill>
                <a:latin typeface="Calibri"/>
                <a:ea typeface="Calibri"/>
                <a:cs typeface="Calibri"/>
                <a:sym typeface="Calibri"/>
              </a:defRPr>
            </a:lvl9pPr>
          </a:lstStyle>
          <a:p>
            <a:r>
              <a:rPr lang="en-US"/>
              <a:t>1-</a:t>
            </a:r>
            <a:fld id="{00000000-1234-1234-1234-123412341234}" type="slidenum">
              <a:rPr lang="en-US" smtClean="0"/>
              <a:pPr/>
              <a:t>‹#›</a:t>
            </a:fld>
            <a:endParaRPr/>
          </a:p>
        </p:txBody>
      </p:sp>
    </p:spTree>
    <p:extLst>
      <p:ext uri="{BB962C8B-B14F-4D97-AF65-F5344CB8AC3E}">
        <p14:creationId xmlns:p14="http://schemas.microsoft.com/office/powerpoint/2010/main" val="9674585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8"/>
        <p:cNvGrpSpPr/>
        <p:nvPr/>
      </p:nvGrpSpPr>
      <p:grpSpPr>
        <a:xfrm>
          <a:off x="0" y="0"/>
          <a:ext cx="0" cy="0"/>
          <a:chOff x="0" y="0"/>
          <a:chExt cx="0" cy="0"/>
        </a:xfrm>
      </p:grpSpPr>
      <p:sp>
        <p:nvSpPr>
          <p:cNvPr id="13" name="Google Shape;13;p2"/>
          <p:cNvSpPr txBox="1">
            <a:spLocks noGrp="1"/>
          </p:cNvSpPr>
          <p:nvPr>
            <p:ph type="ctrTitle"/>
          </p:nvPr>
        </p:nvSpPr>
        <p:spPr>
          <a:xfrm>
            <a:off x="713225" y="2634850"/>
            <a:ext cx="3862500" cy="1385100"/>
          </a:xfrm>
          <a:prstGeom prst="rect">
            <a:avLst/>
          </a:prstGeom>
        </p:spPr>
        <p:txBody>
          <a:bodyPr spcFirstLastPara="1" wrap="square" lIns="91425" tIns="91425" rIns="91425" bIns="91425" anchor="b" anchorCtr="0">
            <a:noAutofit/>
          </a:bodyPr>
          <a:lstStyle>
            <a:lvl1pPr lvl="0">
              <a:lnSpc>
                <a:spcPct val="85000"/>
              </a:lnSpc>
              <a:spcBef>
                <a:spcPts val="0"/>
              </a:spcBef>
              <a:spcAft>
                <a:spcPts val="0"/>
              </a:spcAft>
              <a:buClr>
                <a:srgbClr val="191919"/>
              </a:buClr>
              <a:buSzPts val="5200"/>
              <a:buNone/>
              <a:defRPr sz="7000" b="0">
                <a:latin typeface="Baloo 2 ExtraBold"/>
                <a:ea typeface="Baloo 2 ExtraBold"/>
                <a:cs typeface="Baloo 2 ExtraBold"/>
                <a:sym typeface="Baloo 2 Extra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713225" y="3970798"/>
            <a:ext cx="3862500" cy="405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solidFill>
                  <a:schemeClr val="dk1"/>
                </a:solidFill>
                <a:latin typeface="DM Sans"/>
                <a:ea typeface="DM Sans"/>
                <a:cs typeface="DM Sans"/>
                <a:sym typeface="DM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extLst>
      <p:ext uri="{BB962C8B-B14F-4D97-AF65-F5344CB8AC3E}">
        <p14:creationId xmlns:p14="http://schemas.microsoft.com/office/powerpoint/2010/main" val="11783196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99"/>
        <p:cNvGrpSpPr/>
        <p:nvPr/>
      </p:nvGrpSpPr>
      <p:grpSpPr>
        <a:xfrm>
          <a:off x="0" y="0"/>
          <a:ext cx="0" cy="0"/>
          <a:chOff x="0" y="0"/>
          <a:chExt cx="0" cy="0"/>
        </a:xfrm>
      </p:grpSpPr>
      <p:sp>
        <p:nvSpPr>
          <p:cNvPr id="300" name="Google Shape;300;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1" name="Google Shape;301;p14"/>
          <p:cNvSpPr txBox="1">
            <a:spLocks noGrp="1"/>
          </p:cNvSpPr>
          <p:nvPr>
            <p:ph type="subTitle" idx="1"/>
          </p:nvPr>
        </p:nvSpPr>
        <p:spPr>
          <a:xfrm>
            <a:off x="1524375" y="2060193"/>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2" name="Google Shape;302;p14"/>
          <p:cNvSpPr txBox="1">
            <a:spLocks noGrp="1"/>
          </p:cNvSpPr>
          <p:nvPr>
            <p:ph type="subTitle" idx="2"/>
          </p:nvPr>
        </p:nvSpPr>
        <p:spPr>
          <a:xfrm>
            <a:off x="5419075" y="2060193"/>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3" name="Google Shape;303;p14"/>
          <p:cNvSpPr txBox="1">
            <a:spLocks noGrp="1"/>
          </p:cNvSpPr>
          <p:nvPr>
            <p:ph type="subTitle" idx="3"/>
          </p:nvPr>
        </p:nvSpPr>
        <p:spPr>
          <a:xfrm>
            <a:off x="1524375" y="3717175"/>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4" name="Google Shape;304;p14"/>
          <p:cNvSpPr txBox="1">
            <a:spLocks noGrp="1"/>
          </p:cNvSpPr>
          <p:nvPr>
            <p:ph type="subTitle" idx="4"/>
          </p:nvPr>
        </p:nvSpPr>
        <p:spPr>
          <a:xfrm>
            <a:off x="5419075" y="3717175"/>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5" name="Google Shape;305;p14"/>
          <p:cNvSpPr txBox="1">
            <a:spLocks noGrp="1"/>
          </p:cNvSpPr>
          <p:nvPr>
            <p:ph type="title" idx="5" hasCustomPrompt="1"/>
          </p:nvPr>
        </p:nvSpPr>
        <p:spPr>
          <a:xfrm>
            <a:off x="859275" y="1424275"/>
            <a:ext cx="6675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6" name="Google Shape;306;p14"/>
          <p:cNvSpPr txBox="1">
            <a:spLocks noGrp="1"/>
          </p:cNvSpPr>
          <p:nvPr>
            <p:ph type="title" idx="6" hasCustomPrompt="1"/>
          </p:nvPr>
        </p:nvSpPr>
        <p:spPr>
          <a:xfrm>
            <a:off x="859275" y="3080674"/>
            <a:ext cx="6675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7" name="Google Shape;307;p14"/>
          <p:cNvSpPr txBox="1">
            <a:spLocks noGrp="1"/>
          </p:cNvSpPr>
          <p:nvPr>
            <p:ph type="title" idx="7" hasCustomPrompt="1"/>
          </p:nvPr>
        </p:nvSpPr>
        <p:spPr>
          <a:xfrm>
            <a:off x="4753977" y="1424275"/>
            <a:ext cx="6651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4"/>
          <p:cNvSpPr txBox="1">
            <a:spLocks noGrp="1"/>
          </p:cNvSpPr>
          <p:nvPr>
            <p:ph type="title" idx="8" hasCustomPrompt="1"/>
          </p:nvPr>
        </p:nvSpPr>
        <p:spPr>
          <a:xfrm>
            <a:off x="4753977" y="3080674"/>
            <a:ext cx="6651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9" name="Google Shape;309;p14"/>
          <p:cNvSpPr txBox="1">
            <a:spLocks noGrp="1"/>
          </p:cNvSpPr>
          <p:nvPr>
            <p:ph type="subTitle" idx="9"/>
          </p:nvPr>
        </p:nvSpPr>
        <p:spPr>
          <a:xfrm>
            <a:off x="1524375" y="1426525"/>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10" name="Google Shape;310;p14"/>
          <p:cNvSpPr txBox="1">
            <a:spLocks noGrp="1"/>
          </p:cNvSpPr>
          <p:nvPr>
            <p:ph type="subTitle" idx="13"/>
          </p:nvPr>
        </p:nvSpPr>
        <p:spPr>
          <a:xfrm>
            <a:off x="5419075" y="1426525"/>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11" name="Google Shape;311;p14"/>
          <p:cNvSpPr txBox="1">
            <a:spLocks noGrp="1"/>
          </p:cNvSpPr>
          <p:nvPr>
            <p:ph type="subTitle" idx="14"/>
          </p:nvPr>
        </p:nvSpPr>
        <p:spPr>
          <a:xfrm>
            <a:off x="1524375" y="3082997"/>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12" name="Google Shape;312;p14"/>
          <p:cNvSpPr txBox="1">
            <a:spLocks noGrp="1"/>
          </p:cNvSpPr>
          <p:nvPr>
            <p:ph type="subTitle" idx="15"/>
          </p:nvPr>
        </p:nvSpPr>
        <p:spPr>
          <a:xfrm>
            <a:off x="5419075" y="3082997"/>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Tree>
    <p:extLst>
      <p:ext uri="{BB962C8B-B14F-4D97-AF65-F5344CB8AC3E}">
        <p14:creationId xmlns:p14="http://schemas.microsoft.com/office/powerpoint/2010/main" val="17308581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871075" y="2969400"/>
            <a:ext cx="4559700" cy="1303500"/>
          </a:xfrm>
          <a:prstGeom prst="rect">
            <a:avLst/>
          </a:prstGeom>
        </p:spPr>
        <p:txBody>
          <a:bodyPr spcFirstLastPara="1" wrap="square" lIns="91425" tIns="91425" rIns="91425" bIns="91425" anchor="b" anchorCtr="0">
            <a:noAutofit/>
          </a:bodyPr>
          <a:lstStyle>
            <a:lvl1pPr lvl="0">
              <a:lnSpc>
                <a:spcPct val="85000"/>
              </a:lnSpc>
              <a:spcBef>
                <a:spcPts val="0"/>
              </a:spcBef>
              <a:spcAft>
                <a:spcPts val="0"/>
              </a:spcAft>
              <a:buSzPts val="3600"/>
              <a:buNone/>
              <a:defRPr sz="4100" b="0">
                <a:latin typeface="Baloo 2 ExtraBold"/>
                <a:ea typeface="Baloo 2 ExtraBold"/>
                <a:cs typeface="Baloo 2 ExtraBold"/>
                <a:sym typeface="Baloo 2 ExtraBol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871075" y="2425725"/>
            <a:ext cx="996900" cy="7011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400" b="0">
                <a:solidFill>
                  <a:schemeClr val="lt1"/>
                </a:solidFill>
                <a:latin typeface="Baloo 2 ExtraBold"/>
                <a:ea typeface="Baloo 2 ExtraBold"/>
                <a:cs typeface="Baloo 2 ExtraBold"/>
                <a:sym typeface="Baloo 2 ExtraBold"/>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 name="Google Shape;18;p3"/>
          <p:cNvSpPr txBox="1">
            <a:spLocks noGrp="1"/>
          </p:cNvSpPr>
          <p:nvPr>
            <p:ph type="subTitle" idx="1"/>
          </p:nvPr>
        </p:nvSpPr>
        <p:spPr>
          <a:xfrm>
            <a:off x="3871075" y="4229000"/>
            <a:ext cx="45597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atin typeface="DM Sans"/>
                <a:ea typeface="DM Sans"/>
                <a:cs typeface="DM Sans"/>
                <a:sym typeface="DM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758146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27"/>
        <p:cNvGrpSpPr/>
        <p:nvPr/>
      </p:nvGrpSpPr>
      <p:grpSpPr>
        <a:xfrm>
          <a:off x="0" y="0"/>
          <a:ext cx="0" cy="0"/>
          <a:chOff x="0" y="0"/>
          <a:chExt cx="0" cy="0"/>
        </a:xfrm>
      </p:grpSpPr>
      <p:sp>
        <p:nvSpPr>
          <p:cNvPr id="128" name="Google Shape;128;p7"/>
          <p:cNvSpPr txBox="1">
            <a:spLocks noGrp="1"/>
          </p:cNvSpPr>
          <p:nvPr>
            <p:ph type="title"/>
          </p:nvPr>
        </p:nvSpPr>
        <p:spPr>
          <a:xfrm>
            <a:off x="720000" y="445025"/>
            <a:ext cx="4360200" cy="1013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9" name="Google Shape;129;p7"/>
          <p:cNvSpPr txBox="1">
            <a:spLocks noGrp="1"/>
          </p:cNvSpPr>
          <p:nvPr>
            <p:ph type="subTitle" idx="1"/>
          </p:nvPr>
        </p:nvSpPr>
        <p:spPr>
          <a:xfrm>
            <a:off x="720000" y="1700300"/>
            <a:ext cx="4360200" cy="2903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130" name="Google Shape;130;p7"/>
          <p:cNvSpPr>
            <a:spLocks noGrp="1"/>
          </p:cNvSpPr>
          <p:nvPr>
            <p:ph type="pic" idx="2"/>
          </p:nvPr>
        </p:nvSpPr>
        <p:spPr>
          <a:xfrm>
            <a:off x="5287787" y="1164750"/>
            <a:ext cx="2702100" cy="3145200"/>
          </a:xfrm>
          <a:prstGeom prst="roundRect">
            <a:avLst>
              <a:gd name="adj" fmla="val 16667"/>
            </a:avLst>
          </a:prstGeom>
          <a:noFill/>
          <a:ln>
            <a:noFill/>
          </a:ln>
        </p:spPr>
      </p:sp>
    </p:spTree>
    <p:extLst>
      <p:ext uri="{BB962C8B-B14F-4D97-AF65-F5344CB8AC3E}">
        <p14:creationId xmlns:p14="http://schemas.microsoft.com/office/powerpoint/2010/main" val="5713179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8"/>
        <p:cNvGrpSpPr/>
        <p:nvPr/>
      </p:nvGrpSpPr>
      <p:grpSpPr>
        <a:xfrm>
          <a:off x="0" y="0"/>
          <a:ext cx="0" cy="0"/>
          <a:chOff x="0" y="0"/>
          <a:chExt cx="0" cy="0"/>
        </a:xfrm>
      </p:grpSpPr>
      <p:sp>
        <p:nvSpPr>
          <p:cNvPr id="29" name="Google Shape;29;p3"/>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45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r>
              <a:rPr lang="en-US"/>
              <a:t>Click to edit Master title style</a:t>
            </a:r>
            <a:endParaRPr/>
          </a:p>
        </p:txBody>
      </p:sp>
      <p:sp>
        <p:nvSpPr>
          <p:cNvPr id="30" name="Google Shape;30;p3"/>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Autofit/>
          </a:bodyPr>
          <a:lstStyle>
            <a:lvl1pPr marL="342900" marR="0" lvl="0" indent="-171450" algn="l" rtl="0">
              <a:lnSpc>
                <a:spcPct val="90000"/>
              </a:lnSpc>
              <a:spcBef>
                <a:spcPts val="750"/>
              </a:spcBef>
              <a:spcAft>
                <a:spcPts val="0"/>
              </a:spcAft>
              <a:buClr>
                <a:srgbClr val="888888"/>
              </a:buClr>
              <a:buSzPts val="2400"/>
              <a:buFont typeface="Arial"/>
              <a:buNone/>
              <a:defRPr sz="1800" b="0" i="0" u="none" strike="noStrike" cap="none">
                <a:solidFill>
                  <a:srgbClr val="888888"/>
                </a:solidFill>
                <a:latin typeface="Calibri"/>
                <a:ea typeface="Calibri"/>
                <a:cs typeface="Calibri"/>
                <a:sym typeface="Calibri"/>
              </a:defRPr>
            </a:lvl1pPr>
            <a:lvl2pPr marL="685800" marR="0" lvl="1" indent="-171450" algn="l" rtl="0">
              <a:lnSpc>
                <a:spcPct val="90000"/>
              </a:lnSpc>
              <a:spcBef>
                <a:spcPts val="375"/>
              </a:spcBef>
              <a:spcAft>
                <a:spcPts val="0"/>
              </a:spcAft>
              <a:buClr>
                <a:srgbClr val="888888"/>
              </a:buClr>
              <a:buSzPts val="2000"/>
              <a:buFont typeface="Arial"/>
              <a:buNone/>
              <a:defRPr sz="1500" b="0" i="0" u="none" strike="noStrike" cap="none">
                <a:solidFill>
                  <a:srgbClr val="888888"/>
                </a:solidFill>
                <a:latin typeface="Calibri"/>
                <a:ea typeface="Calibri"/>
                <a:cs typeface="Calibri"/>
                <a:sym typeface="Calibri"/>
              </a:defRPr>
            </a:lvl2pPr>
            <a:lvl3pPr marL="1028700" marR="0" lvl="2" indent="-171450" algn="l" rtl="0">
              <a:lnSpc>
                <a:spcPct val="90000"/>
              </a:lnSpc>
              <a:spcBef>
                <a:spcPts val="375"/>
              </a:spcBef>
              <a:spcAft>
                <a:spcPts val="0"/>
              </a:spcAft>
              <a:buClr>
                <a:srgbClr val="888888"/>
              </a:buClr>
              <a:buSzPts val="1800"/>
              <a:buFont typeface="Arial"/>
              <a:buNone/>
              <a:defRPr sz="1350" b="0" i="0" u="none" strike="noStrike" cap="none">
                <a:solidFill>
                  <a:srgbClr val="888888"/>
                </a:solidFill>
                <a:latin typeface="Calibri"/>
                <a:ea typeface="Calibri"/>
                <a:cs typeface="Calibri"/>
                <a:sym typeface="Calibri"/>
              </a:defRPr>
            </a:lvl3pPr>
            <a:lvl4pPr marL="1371600" marR="0" lvl="3" indent="-171450" algn="l" rtl="0">
              <a:lnSpc>
                <a:spcPct val="90000"/>
              </a:lnSpc>
              <a:spcBef>
                <a:spcPts val="375"/>
              </a:spcBef>
              <a:spcAft>
                <a:spcPts val="0"/>
              </a:spcAft>
              <a:buClr>
                <a:srgbClr val="888888"/>
              </a:buClr>
              <a:buSzPts val="1600"/>
              <a:buFont typeface="Arial"/>
              <a:buNone/>
              <a:defRPr sz="1200" b="0" i="0" u="none" strike="noStrike" cap="none">
                <a:solidFill>
                  <a:srgbClr val="888888"/>
                </a:solidFill>
                <a:latin typeface="Calibri"/>
                <a:ea typeface="Calibri"/>
                <a:cs typeface="Calibri"/>
                <a:sym typeface="Calibri"/>
              </a:defRPr>
            </a:lvl4pPr>
            <a:lvl5pPr marL="1714500" marR="0" lvl="4" indent="-171450" algn="l" rtl="0">
              <a:lnSpc>
                <a:spcPct val="90000"/>
              </a:lnSpc>
              <a:spcBef>
                <a:spcPts val="375"/>
              </a:spcBef>
              <a:spcAft>
                <a:spcPts val="0"/>
              </a:spcAft>
              <a:buClr>
                <a:srgbClr val="888888"/>
              </a:buClr>
              <a:buSzPts val="1600"/>
              <a:buFont typeface="Arial"/>
              <a:buNone/>
              <a:defRPr sz="1200" b="0" i="0" u="none" strike="noStrike" cap="none">
                <a:solidFill>
                  <a:srgbClr val="888888"/>
                </a:solidFill>
                <a:latin typeface="Calibri"/>
                <a:ea typeface="Calibri"/>
                <a:cs typeface="Calibri"/>
                <a:sym typeface="Calibri"/>
              </a:defRPr>
            </a:lvl5pPr>
            <a:lvl6pPr marL="2057400" marR="0" lvl="5" indent="-171450" algn="l" rtl="0">
              <a:lnSpc>
                <a:spcPct val="90000"/>
              </a:lnSpc>
              <a:spcBef>
                <a:spcPts val="375"/>
              </a:spcBef>
              <a:spcAft>
                <a:spcPts val="0"/>
              </a:spcAft>
              <a:buClr>
                <a:srgbClr val="888888"/>
              </a:buClr>
              <a:buSzPts val="1600"/>
              <a:buFont typeface="Arial"/>
              <a:buNone/>
              <a:defRPr sz="1200" b="0" i="0" u="none" strike="noStrike" cap="none">
                <a:solidFill>
                  <a:srgbClr val="888888"/>
                </a:solidFill>
                <a:latin typeface="Calibri"/>
                <a:ea typeface="Calibri"/>
                <a:cs typeface="Calibri"/>
                <a:sym typeface="Calibri"/>
              </a:defRPr>
            </a:lvl6pPr>
            <a:lvl7pPr marL="2400300" marR="0" lvl="6" indent="-171450" algn="l" rtl="0">
              <a:lnSpc>
                <a:spcPct val="90000"/>
              </a:lnSpc>
              <a:spcBef>
                <a:spcPts val="375"/>
              </a:spcBef>
              <a:spcAft>
                <a:spcPts val="0"/>
              </a:spcAft>
              <a:buClr>
                <a:srgbClr val="888888"/>
              </a:buClr>
              <a:buSzPts val="1600"/>
              <a:buFont typeface="Arial"/>
              <a:buNone/>
              <a:defRPr sz="1200" b="0" i="0" u="none" strike="noStrike" cap="none">
                <a:solidFill>
                  <a:srgbClr val="888888"/>
                </a:solidFill>
                <a:latin typeface="Calibri"/>
                <a:ea typeface="Calibri"/>
                <a:cs typeface="Calibri"/>
                <a:sym typeface="Calibri"/>
              </a:defRPr>
            </a:lvl7pPr>
            <a:lvl8pPr marL="2743200" marR="0" lvl="7" indent="-171450" algn="l" rtl="0">
              <a:lnSpc>
                <a:spcPct val="90000"/>
              </a:lnSpc>
              <a:spcBef>
                <a:spcPts val="375"/>
              </a:spcBef>
              <a:spcAft>
                <a:spcPts val="0"/>
              </a:spcAft>
              <a:buClr>
                <a:srgbClr val="888888"/>
              </a:buClr>
              <a:buSzPts val="1600"/>
              <a:buFont typeface="Arial"/>
              <a:buNone/>
              <a:defRPr sz="1200" b="0" i="0" u="none" strike="noStrike" cap="none">
                <a:solidFill>
                  <a:srgbClr val="888888"/>
                </a:solidFill>
                <a:latin typeface="Calibri"/>
                <a:ea typeface="Calibri"/>
                <a:cs typeface="Calibri"/>
                <a:sym typeface="Calibri"/>
              </a:defRPr>
            </a:lvl8pPr>
            <a:lvl9pPr marL="3086100" marR="0" lvl="8" indent="-171450" algn="l" rtl="0">
              <a:lnSpc>
                <a:spcPct val="90000"/>
              </a:lnSpc>
              <a:spcBef>
                <a:spcPts val="375"/>
              </a:spcBef>
              <a:spcAft>
                <a:spcPts val="0"/>
              </a:spcAft>
              <a:buClr>
                <a:srgbClr val="888888"/>
              </a:buClr>
              <a:buSzPts val="1600"/>
              <a:buFont typeface="Arial"/>
              <a:buNone/>
              <a:defRPr sz="1200" b="0" i="0" u="none" strike="noStrike" cap="none">
                <a:solidFill>
                  <a:srgbClr val="888888"/>
                </a:solidFill>
                <a:latin typeface="Calibri"/>
                <a:ea typeface="Calibri"/>
                <a:cs typeface="Calibri"/>
                <a:sym typeface="Calibri"/>
              </a:defRPr>
            </a:lvl9pPr>
          </a:lstStyle>
          <a:p>
            <a:pPr lvl="0"/>
            <a:r>
              <a:rPr lang="en-US"/>
              <a:t>Click to edit Master text styles</a:t>
            </a:r>
          </a:p>
        </p:txBody>
      </p:sp>
      <p:sp>
        <p:nvSpPr>
          <p:cNvPr id="31" name="Google Shape;31;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350">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32" name="Google Shape;32;p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350">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33" name="Google Shape;33;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350">
                <a:solidFill>
                  <a:schemeClr val="dk1"/>
                </a:solidFill>
                <a:latin typeface="Calibri"/>
                <a:ea typeface="Calibri"/>
                <a:cs typeface="Calibri"/>
                <a:sym typeface="Calibri"/>
              </a:defRPr>
            </a:lvl1pPr>
            <a:lvl2pPr marL="0" marR="0" lvl="1" indent="0" algn="l" rtl="0">
              <a:spcBef>
                <a:spcPts val="0"/>
              </a:spcBef>
              <a:buNone/>
              <a:defRPr sz="1350">
                <a:solidFill>
                  <a:schemeClr val="dk1"/>
                </a:solidFill>
                <a:latin typeface="Calibri"/>
                <a:ea typeface="Calibri"/>
                <a:cs typeface="Calibri"/>
                <a:sym typeface="Calibri"/>
              </a:defRPr>
            </a:lvl2pPr>
            <a:lvl3pPr marL="0" marR="0" lvl="2" indent="0" algn="l" rtl="0">
              <a:spcBef>
                <a:spcPts val="0"/>
              </a:spcBef>
              <a:buNone/>
              <a:defRPr sz="1350">
                <a:solidFill>
                  <a:schemeClr val="dk1"/>
                </a:solidFill>
                <a:latin typeface="Calibri"/>
                <a:ea typeface="Calibri"/>
                <a:cs typeface="Calibri"/>
                <a:sym typeface="Calibri"/>
              </a:defRPr>
            </a:lvl3pPr>
            <a:lvl4pPr marL="0" marR="0" lvl="3" indent="0" algn="l" rtl="0">
              <a:spcBef>
                <a:spcPts val="0"/>
              </a:spcBef>
              <a:buNone/>
              <a:defRPr sz="1350">
                <a:solidFill>
                  <a:schemeClr val="dk1"/>
                </a:solidFill>
                <a:latin typeface="Calibri"/>
                <a:ea typeface="Calibri"/>
                <a:cs typeface="Calibri"/>
                <a:sym typeface="Calibri"/>
              </a:defRPr>
            </a:lvl4pPr>
            <a:lvl5pPr marL="0" marR="0" lvl="4" indent="0" algn="l" rtl="0">
              <a:spcBef>
                <a:spcPts val="0"/>
              </a:spcBef>
              <a:buNone/>
              <a:defRPr sz="1350">
                <a:solidFill>
                  <a:schemeClr val="dk1"/>
                </a:solidFill>
                <a:latin typeface="Calibri"/>
                <a:ea typeface="Calibri"/>
                <a:cs typeface="Calibri"/>
                <a:sym typeface="Calibri"/>
              </a:defRPr>
            </a:lvl5pPr>
            <a:lvl6pPr marL="0" marR="0" lvl="5" indent="0" algn="l" rtl="0">
              <a:spcBef>
                <a:spcPts val="0"/>
              </a:spcBef>
              <a:buNone/>
              <a:defRPr sz="1350">
                <a:solidFill>
                  <a:schemeClr val="dk1"/>
                </a:solidFill>
                <a:latin typeface="Calibri"/>
                <a:ea typeface="Calibri"/>
                <a:cs typeface="Calibri"/>
                <a:sym typeface="Calibri"/>
              </a:defRPr>
            </a:lvl6pPr>
            <a:lvl7pPr marL="0" marR="0" lvl="6" indent="0" algn="l" rtl="0">
              <a:spcBef>
                <a:spcPts val="0"/>
              </a:spcBef>
              <a:buNone/>
              <a:defRPr sz="1350">
                <a:solidFill>
                  <a:schemeClr val="dk1"/>
                </a:solidFill>
                <a:latin typeface="Calibri"/>
                <a:ea typeface="Calibri"/>
                <a:cs typeface="Calibri"/>
                <a:sym typeface="Calibri"/>
              </a:defRPr>
            </a:lvl7pPr>
            <a:lvl8pPr marL="0" marR="0" lvl="7" indent="0" algn="l" rtl="0">
              <a:spcBef>
                <a:spcPts val="0"/>
              </a:spcBef>
              <a:buNone/>
              <a:defRPr sz="1350">
                <a:solidFill>
                  <a:schemeClr val="dk1"/>
                </a:solidFill>
                <a:latin typeface="Calibri"/>
                <a:ea typeface="Calibri"/>
                <a:cs typeface="Calibri"/>
                <a:sym typeface="Calibri"/>
              </a:defRPr>
            </a:lvl8pPr>
            <a:lvl9pPr marL="0" marR="0" lvl="8" indent="0" algn="l" rtl="0">
              <a:spcBef>
                <a:spcPts val="0"/>
              </a:spcBef>
              <a:buNone/>
              <a:defRPr sz="1350">
                <a:solidFill>
                  <a:schemeClr val="dk1"/>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8950483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8"/>
        <p:cNvGrpSpPr/>
        <p:nvPr/>
      </p:nvGrpSpPr>
      <p:grpSpPr>
        <a:xfrm>
          <a:off x="0" y="0"/>
          <a:ext cx="0" cy="0"/>
          <a:chOff x="0" y="0"/>
          <a:chExt cx="0" cy="0"/>
        </a:xfrm>
      </p:grpSpPr>
      <p:sp>
        <p:nvSpPr>
          <p:cNvPr id="82" name="Google Shape;8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3" name="Google Shape;83;p5"/>
          <p:cNvSpPr txBox="1">
            <a:spLocks noGrp="1"/>
          </p:cNvSpPr>
          <p:nvPr>
            <p:ph type="subTitle" idx="1"/>
          </p:nvPr>
        </p:nvSpPr>
        <p:spPr>
          <a:xfrm>
            <a:off x="4989827" y="2704527"/>
            <a:ext cx="3141900" cy="1134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4" name="Google Shape;84;p5"/>
          <p:cNvSpPr txBox="1">
            <a:spLocks noGrp="1"/>
          </p:cNvSpPr>
          <p:nvPr>
            <p:ph type="subTitle" idx="2"/>
          </p:nvPr>
        </p:nvSpPr>
        <p:spPr>
          <a:xfrm>
            <a:off x="1012325" y="2704527"/>
            <a:ext cx="3141900" cy="1134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5" name="Google Shape;85;p5"/>
          <p:cNvSpPr txBox="1">
            <a:spLocks noGrp="1"/>
          </p:cNvSpPr>
          <p:nvPr>
            <p:ph type="subTitle" idx="3"/>
          </p:nvPr>
        </p:nvSpPr>
        <p:spPr>
          <a:xfrm>
            <a:off x="1012325" y="1962450"/>
            <a:ext cx="3141900" cy="865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86" name="Google Shape;86;p5"/>
          <p:cNvSpPr txBox="1">
            <a:spLocks noGrp="1"/>
          </p:cNvSpPr>
          <p:nvPr>
            <p:ph type="subTitle" idx="4"/>
          </p:nvPr>
        </p:nvSpPr>
        <p:spPr>
          <a:xfrm>
            <a:off x="4989832" y="1962450"/>
            <a:ext cx="3141900" cy="865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Tree>
    <p:extLst>
      <p:ext uri="{BB962C8B-B14F-4D97-AF65-F5344CB8AC3E}">
        <p14:creationId xmlns:p14="http://schemas.microsoft.com/office/powerpoint/2010/main" val="32852015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458"/>
        <p:cNvGrpSpPr/>
        <p:nvPr/>
      </p:nvGrpSpPr>
      <p:grpSpPr>
        <a:xfrm>
          <a:off x="0" y="0"/>
          <a:ext cx="0" cy="0"/>
          <a:chOff x="0" y="0"/>
          <a:chExt cx="0" cy="0"/>
        </a:xfrm>
      </p:grpSpPr>
      <p:sp>
        <p:nvSpPr>
          <p:cNvPr id="459" name="Google Shape;459;p20"/>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3255940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501"/>
        <p:cNvGrpSpPr/>
        <p:nvPr/>
      </p:nvGrpSpPr>
      <p:grpSpPr>
        <a:xfrm>
          <a:off x="0" y="0"/>
          <a:ext cx="0" cy="0"/>
          <a:chOff x="0" y="0"/>
          <a:chExt cx="0" cy="0"/>
        </a:xfrm>
      </p:grpSpPr>
      <p:sp>
        <p:nvSpPr>
          <p:cNvPr id="506" name="Google Shape;506;p21"/>
          <p:cNvSpPr txBox="1">
            <a:spLocks noGrp="1"/>
          </p:cNvSpPr>
          <p:nvPr>
            <p:ph type="title"/>
          </p:nvPr>
        </p:nvSpPr>
        <p:spPr>
          <a:xfrm>
            <a:off x="713263" y="677525"/>
            <a:ext cx="4448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07" name="Google Shape;507;p21"/>
          <p:cNvSpPr txBox="1">
            <a:spLocks noGrp="1"/>
          </p:cNvSpPr>
          <p:nvPr>
            <p:ph type="subTitle" idx="1"/>
          </p:nvPr>
        </p:nvSpPr>
        <p:spPr>
          <a:xfrm>
            <a:off x="713225" y="1841450"/>
            <a:ext cx="4448100" cy="10587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8293894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4"/>
        <p:cNvGrpSpPr/>
        <p:nvPr/>
      </p:nvGrpSpPr>
      <p:grpSpPr>
        <a:xfrm>
          <a:off x="0" y="0"/>
          <a:ext cx="0" cy="0"/>
          <a:chOff x="0" y="0"/>
          <a:chExt cx="0" cy="0"/>
        </a:xfrm>
      </p:grpSpPr>
      <p:sp>
        <p:nvSpPr>
          <p:cNvPr id="35" name="Google Shape;35;p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350">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36" name="Google Shape;36;p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350">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37" name="Google Shape;37;p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350">
                <a:solidFill>
                  <a:schemeClr val="dk1"/>
                </a:solidFill>
                <a:latin typeface="Calibri"/>
                <a:ea typeface="Calibri"/>
                <a:cs typeface="Calibri"/>
                <a:sym typeface="Calibri"/>
              </a:defRPr>
            </a:lvl1pPr>
            <a:lvl2pPr marL="0" marR="0" lvl="1" indent="0" algn="l" rtl="0">
              <a:spcBef>
                <a:spcPts val="0"/>
              </a:spcBef>
              <a:buNone/>
              <a:defRPr sz="1350">
                <a:solidFill>
                  <a:schemeClr val="dk1"/>
                </a:solidFill>
                <a:latin typeface="Calibri"/>
                <a:ea typeface="Calibri"/>
                <a:cs typeface="Calibri"/>
                <a:sym typeface="Calibri"/>
              </a:defRPr>
            </a:lvl2pPr>
            <a:lvl3pPr marL="0" marR="0" lvl="2" indent="0" algn="l" rtl="0">
              <a:spcBef>
                <a:spcPts val="0"/>
              </a:spcBef>
              <a:buNone/>
              <a:defRPr sz="1350">
                <a:solidFill>
                  <a:schemeClr val="dk1"/>
                </a:solidFill>
                <a:latin typeface="Calibri"/>
                <a:ea typeface="Calibri"/>
                <a:cs typeface="Calibri"/>
                <a:sym typeface="Calibri"/>
              </a:defRPr>
            </a:lvl3pPr>
            <a:lvl4pPr marL="0" marR="0" lvl="3" indent="0" algn="l" rtl="0">
              <a:spcBef>
                <a:spcPts val="0"/>
              </a:spcBef>
              <a:buNone/>
              <a:defRPr sz="1350">
                <a:solidFill>
                  <a:schemeClr val="dk1"/>
                </a:solidFill>
                <a:latin typeface="Calibri"/>
                <a:ea typeface="Calibri"/>
                <a:cs typeface="Calibri"/>
                <a:sym typeface="Calibri"/>
              </a:defRPr>
            </a:lvl4pPr>
            <a:lvl5pPr marL="0" marR="0" lvl="4" indent="0" algn="l" rtl="0">
              <a:spcBef>
                <a:spcPts val="0"/>
              </a:spcBef>
              <a:buNone/>
              <a:defRPr sz="1350">
                <a:solidFill>
                  <a:schemeClr val="dk1"/>
                </a:solidFill>
                <a:latin typeface="Calibri"/>
                <a:ea typeface="Calibri"/>
                <a:cs typeface="Calibri"/>
                <a:sym typeface="Calibri"/>
              </a:defRPr>
            </a:lvl5pPr>
            <a:lvl6pPr marL="0" marR="0" lvl="5" indent="0" algn="l" rtl="0">
              <a:spcBef>
                <a:spcPts val="0"/>
              </a:spcBef>
              <a:buNone/>
              <a:defRPr sz="1350">
                <a:solidFill>
                  <a:schemeClr val="dk1"/>
                </a:solidFill>
                <a:latin typeface="Calibri"/>
                <a:ea typeface="Calibri"/>
                <a:cs typeface="Calibri"/>
                <a:sym typeface="Calibri"/>
              </a:defRPr>
            </a:lvl6pPr>
            <a:lvl7pPr marL="0" marR="0" lvl="6" indent="0" algn="l" rtl="0">
              <a:spcBef>
                <a:spcPts val="0"/>
              </a:spcBef>
              <a:buNone/>
              <a:defRPr sz="1350">
                <a:solidFill>
                  <a:schemeClr val="dk1"/>
                </a:solidFill>
                <a:latin typeface="Calibri"/>
                <a:ea typeface="Calibri"/>
                <a:cs typeface="Calibri"/>
                <a:sym typeface="Calibri"/>
              </a:defRPr>
            </a:lvl7pPr>
            <a:lvl8pPr marL="0" marR="0" lvl="7" indent="0" algn="l" rtl="0">
              <a:spcBef>
                <a:spcPts val="0"/>
              </a:spcBef>
              <a:buNone/>
              <a:defRPr sz="1350">
                <a:solidFill>
                  <a:schemeClr val="dk1"/>
                </a:solidFill>
                <a:latin typeface="Calibri"/>
                <a:ea typeface="Calibri"/>
                <a:cs typeface="Calibri"/>
                <a:sym typeface="Calibri"/>
              </a:defRPr>
            </a:lvl8pPr>
            <a:lvl9pPr marL="0" marR="0" lvl="8" indent="0" algn="l" rtl="0">
              <a:spcBef>
                <a:spcPts val="0"/>
              </a:spcBef>
              <a:buNone/>
              <a:defRPr sz="1350">
                <a:solidFill>
                  <a:schemeClr val="dk1"/>
                </a:solidFill>
                <a:latin typeface="Calibri"/>
                <a:ea typeface="Calibri"/>
                <a:cs typeface="Calibri"/>
                <a:sym typeface="Calibri"/>
              </a:defRPr>
            </a:lvl9pPr>
          </a:lstStyle>
          <a:p>
            <a:fld id="{00000000-1234-1234-1234-123412341234}" type="slidenum">
              <a:rPr lang="en-US" smtClean="0"/>
              <a:pPr/>
              <a:t>‹#›</a:t>
            </a:fld>
            <a:endParaRPr lang="en-US"/>
          </a:p>
        </p:txBody>
      </p:sp>
      <p:sp>
        <p:nvSpPr>
          <p:cNvPr id="38" name="Google Shape;38;p4"/>
          <p:cNvSpPr txBox="1">
            <a:spLocks noGrp="1"/>
          </p:cNvSpPr>
          <p:nvPr>
            <p:ph type="body" idx="1"/>
          </p:nvPr>
        </p:nvSpPr>
        <p:spPr>
          <a:xfrm>
            <a:off x="728983" y="993472"/>
            <a:ext cx="8229600" cy="3394472"/>
          </a:xfrm>
          <a:prstGeom prst="rect">
            <a:avLst/>
          </a:prstGeom>
          <a:noFill/>
          <a:ln>
            <a:noFill/>
          </a:ln>
        </p:spPr>
        <p:txBody>
          <a:bodyPr spcFirstLastPara="1" wrap="square" lIns="91425" tIns="45700" rIns="91425" bIns="45700" anchor="t" anchorCtr="0">
            <a:normAutofit/>
          </a:bodyPr>
          <a:lstStyle>
            <a:lvl1pPr marL="342900" marR="0" lvl="0" indent="-304800" algn="l" rtl="0">
              <a:lnSpc>
                <a:spcPct val="90000"/>
              </a:lnSpc>
              <a:spcBef>
                <a:spcPts val="750"/>
              </a:spcBef>
              <a:spcAft>
                <a:spcPts val="0"/>
              </a:spcAft>
              <a:buClr>
                <a:schemeClr val="dk1"/>
              </a:buClr>
              <a:buSzPts val="2800"/>
              <a:buFont typeface="Arial"/>
              <a:buChar char="•"/>
              <a:defRPr sz="2100" b="0" i="0" u="none" strike="noStrike" cap="none">
                <a:solidFill>
                  <a:schemeClr val="dk1"/>
                </a:solidFill>
                <a:latin typeface="Times New Roman"/>
                <a:ea typeface="Times New Roman"/>
                <a:cs typeface="Times New Roman"/>
                <a:sym typeface="Times New Roman"/>
              </a:defRPr>
            </a:lvl1pPr>
            <a:lvl2pPr marL="685800" marR="0" lvl="1" indent="-285750" algn="l" rtl="0">
              <a:lnSpc>
                <a:spcPct val="90000"/>
              </a:lnSpc>
              <a:spcBef>
                <a:spcPts val="375"/>
              </a:spcBef>
              <a:spcAft>
                <a:spcPts val="0"/>
              </a:spcAft>
              <a:buClr>
                <a:schemeClr val="dk1"/>
              </a:buClr>
              <a:buSzPts val="2400"/>
              <a:buFont typeface="Courier New"/>
              <a:buChar char="o"/>
              <a:defRPr sz="1800" b="0" i="0" u="none" strike="noStrike" cap="none">
                <a:solidFill>
                  <a:schemeClr val="dk1"/>
                </a:solidFill>
                <a:latin typeface="Times New Roman"/>
                <a:ea typeface="Times New Roman"/>
                <a:cs typeface="Times New Roman"/>
                <a:sym typeface="Times New Roman"/>
              </a:defRPr>
            </a:lvl2pPr>
            <a:lvl3pPr marL="1028700" marR="0" lvl="2" indent="-266700" algn="l" rtl="0">
              <a:lnSpc>
                <a:spcPct val="90000"/>
              </a:lnSpc>
              <a:spcBef>
                <a:spcPts val="375"/>
              </a:spcBef>
              <a:spcAft>
                <a:spcPts val="0"/>
              </a:spcAft>
              <a:buClr>
                <a:schemeClr val="dk1"/>
              </a:buClr>
              <a:buSzPts val="2000"/>
              <a:buFont typeface="Calibri"/>
              <a:buChar char="−"/>
              <a:defRPr sz="1500" b="0" i="0" u="none" strike="noStrike" cap="none">
                <a:solidFill>
                  <a:schemeClr val="dk1"/>
                </a:solidFill>
                <a:latin typeface="Times New Roman"/>
                <a:ea typeface="Times New Roman"/>
                <a:cs typeface="Times New Roman"/>
                <a:sym typeface="Times New Roman"/>
              </a:defRPr>
            </a:lvl3pPr>
            <a:lvl4pPr marL="1371600" marR="0" lvl="3"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Times New Roman"/>
                <a:ea typeface="Times New Roman"/>
                <a:cs typeface="Times New Roman"/>
                <a:sym typeface="Times New Roman"/>
              </a:defRPr>
            </a:lvl4pPr>
            <a:lvl5pPr marL="1714500" marR="0" lvl="4" indent="-238125" algn="l" rtl="0">
              <a:lnSpc>
                <a:spcPct val="90000"/>
              </a:lnSpc>
              <a:spcBef>
                <a:spcPts val="375"/>
              </a:spcBef>
              <a:spcAft>
                <a:spcPts val="0"/>
              </a:spcAft>
              <a:buClr>
                <a:schemeClr val="dk1"/>
              </a:buClr>
              <a:buSzPts val="1400"/>
              <a:buFont typeface="Arial"/>
              <a:buChar char="•"/>
              <a:defRPr sz="1050" b="0" i="0" u="none" strike="noStrike" cap="none">
                <a:solidFill>
                  <a:schemeClr val="dk1"/>
                </a:solidFill>
                <a:latin typeface="Times New Roman"/>
                <a:ea typeface="Times New Roman"/>
                <a:cs typeface="Times New Roman"/>
                <a:sym typeface="Times New Roman"/>
              </a:defRPr>
            </a:lvl5pPr>
            <a:lvl6pPr marL="2057400" marR="0" lvl="5"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2400300" marR="0" lvl="6"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2743200" marR="0" lvl="7"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3086100" marR="0" lvl="8"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pPr lvl="0"/>
            <a:r>
              <a:rPr lang="en-US"/>
              <a:t>Click to edit Master text styles</a:t>
            </a:r>
          </a:p>
        </p:txBody>
      </p:sp>
    </p:spTree>
    <p:extLst>
      <p:ext uri="{BB962C8B-B14F-4D97-AF65-F5344CB8AC3E}">
        <p14:creationId xmlns:p14="http://schemas.microsoft.com/office/powerpoint/2010/main" val="1177135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9"/>
        <p:cNvGrpSpPr/>
        <p:nvPr/>
      </p:nvGrpSpPr>
      <p:grpSpPr>
        <a:xfrm>
          <a:off x="0" y="0"/>
          <a:ext cx="0" cy="0"/>
          <a:chOff x="0" y="0"/>
          <a:chExt cx="0" cy="0"/>
        </a:xfrm>
      </p:grpSpPr>
      <p:sp>
        <p:nvSpPr>
          <p:cNvPr id="40" name="Google Shape;40;p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350">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41" name="Google Shape;41;p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350">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42" name="Google Shape;42;p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350">
                <a:solidFill>
                  <a:schemeClr val="dk1"/>
                </a:solidFill>
                <a:latin typeface="Calibri"/>
                <a:ea typeface="Calibri"/>
                <a:cs typeface="Calibri"/>
                <a:sym typeface="Calibri"/>
              </a:defRPr>
            </a:lvl1pPr>
            <a:lvl2pPr marL="0" marR="0" lvl="1" indent="0" algn="l" rtl="0">
              <a:spcBef>
                <a:spcPts val="0"/>
              </a:spcBef>
              <a:buNone/>
              <a:defRPr sz="1350">
                <a:solidFill>
                  <a:schemeClr val="dk1"/>
                </a:solidFill>
                <a:latin typeface="Calibri"/>
                <a:ea typeface="Calibri"/>
                <a:cs typeface="Calibri"/>
                <a:sym typeface="Calibri"/>
              </a:defRPr>
            </a:lvl2pPr>
            <a:lvl3pPr marL="0" marR="0" lvl="2" indent="0" algn="l" rtl="0">
              <a:spcBef>
                <a:spcPts val="0"/>
              </a:spcBef>
              <a:buNone/>
              <a:defRPr sz="1350">
                <a:solidFill>
                  <a:schemeClr val="dk1"/>
                </a:solidFill>
                <a:latin typeface="Calibri"/>
                <a:ea typeface="Calibri"/>
                <a:cs typeface="Calibri"/>
                <a:sym typeface="Calibri"/>
              </a:defRPr>
            </a:lvl3pPr>
            <a:lvl4pPr marL="0" marR="0" lvl="3" indent="0" algn="l" rtl="0">
              <a:spcBef>
                <a:spcPts val="0"/>
              </a:spcBef>
              <a:buNone/>
              <a:defRPr sz="1350">
                <a:solidFill>
                  <a:schemeClr val="dk1"/>
                </a:solidFill>
                <a:latin typeface="Calibri"/>
                <a:ea typeface="Calibri"/>
                <a:cs typeface="Calibri"/>
                <a:sym typeface="Calibri"/>
              </a:defRPr>
            </a:lvl4pPr>
            <a:lvl5pPr marL="0" marR="0" lvl="4" indent="0" algn="l" rtl="0">
              <a:spcBef>
                <a:spcPts val="0"/>
              </a:spcBef>
              <a:buNone/>
              <a:defRPr sz="1350">
                <a:solidFill>
                  <a:schemeClr val="dk1"/>
                </a:solidFill>
                <a:latin typeface="Calibri"/>
                <a:ea typeface="Calibri"/>
                <a:cs typeface="Calibri"/>
                <a:sym typeface="Calibri"/>
              </a:defRPr>
            </a:lvl5pPr>
            <a:lvl6pPr marL="0" marR="0" lvl="5" indent="0" algn="l" rtl="0">
              <a:spcBef>
                <a:spcPts val="0"/>
              </a:spcBef>
              <a:buNone/>
              <a:defRPr sz="1350">
                <a:solidFill>
                  <a:schemeClr val="dk1"/>
                </a:solidFill>
                <a:latin typeface="Calibri"/>
                <a:ea typeface="Calibri"/>
                <a:cs typeface="Calibri"/>
                <a:sym typeface="Calibri"/>
              </a:defRPr>
            </a:lvl6pPr>
            <a:lvl7pPr marL="0" marR="0" lvl="6" indent="0" algn="l" rtl="0">
              <a:spcBef>
                <a:spcPts val="0"/>
              </a:spcBef>
              <a:buNone/>
              <a:defRPr sz="1350">
                <a:solidFill>
                  <a:schemeClr val="dk1"/>
                </a:solidFill>
                <a:latin typeface="Calibri"/>
                <a:ea typeface="Calibri"/>
                <a:cs typeface="Calibri"/>
                <a:sym typeface="Calibri"/>
              </a:defRPr>
            </a:lvl7pPr>
            <a:lvl8pPr marL="0" marR="0" lvl="7" indent="0" algn="l" rtl="0">
              <a:spcBef>
                <a:spcPts val="0"/>
              </a:spcBef>
              <a:buNone/>
              <a:defRPr sz="1350">
                <a:solidFill>
                  <a:schemeClr val="dk1"/>
                </a:solidFill>
                <a:latin typeface="Calibri"/>
                <a:ea typeface="Calibri"/>
                <a:cs typeface="Calibri"/>
                <a:sym typeface="Calibri"/>
              </a:defRPr>
            </a:lvl8pPr>
            <a:lvl9pPr marL="0" marR="0" lvl="8" indent="0" algn="l" rtl="0">
              <a:spcBef>
                <a:spcPts val="0"/>
              </a:spcBef>
              <a:buNone/>
              <a:defRPr sz="1350">
                <a:solidFill>
                  <a:schemeClr val="dk1"/>
                </a:solidFill>
                <a:latin typeface="Calibri"/>
                <a:ea typeface="Calibri"/>
                <a:cs typeface="Calibri"/>
                <a:sym typeface="Calibri"/>
              </a:defRPr>
            </a:lvl9pPr>
          </a:lstStyle>
          <a:p>
            <a:fld id="{00000000-1234-1234-1234-123412341234}" type="slidenum">
              <a:rPr lang="en-US" smtClean="0"/>
              <a:pPr/>
              <a:t>‹#›</a:t>
            </a:fld>
            <a:endParaRPr lang="en-US"/>
          </a:p>
        </p:txBody>
      </p:sp>
      <p:sp>
        <p:nvSpPr>
          <p:cNvPr id="43" name="Google Shape;43;p5"/>
          <p:cNvSpPr txBox="1">
            <a:spLocks noGrp="1"/>
          </p:cNvSpPr>
          <p:nvPr>
            <p:ph type="title"/>
          </p:nvPr>
        </p:nvSpPr>
        <p:spPr>
          <a:xfrm>
            <a:off x="817323" y="161113"/>
            <a:ext cx="7402883" cy="656213"/>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rgbClr val="930B0B"/>
              </a:buClr>
              <a:buSzPts val="3600"/>
              <a:buFont typeface="Times New Roman"/>
              <a:buNone/>
              <a:defRPr sz="2700" b="0" i="0" u="none" strike="noStrike" cap="none">
                <a:solidFill>
                  <a:srgbClr val="930B0B"/>
                </a:solidFill>
                <a:latin typeface="Times New Roman"/>
                <a:ea typeface="Times New Roman"/>
                <a:cs typeface="Times New Roman"/>
                <a:sym typeface="Times New Roman"/>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r>
              <a:rPr lang="en-US"/>
              <a:t>Click to edit Master title style</a:t>
            </a:r>
            <a:endParaRPr/>
          </a:p>
        </p:txBody>
      </p:sp>
      <p:sp>
        <p:nvSpPr>
          <p:cNvPr id="44" name="Google Shape;44;p5"/>
          <p:cNvSpPr txBox="1">
            <a:spLocks noGrp="1"/>
          </p:cNvSpPr>
          <p:nvPr>
            <p:ph type="body" idx="1"/>
          </p:nvPr>
        </p:nvSpPr>
        <p:spPr>
          <a:xfrm>
            <a:off x="700004" y="993472"/>
            <a:ext cx="8229600" cy="3394472"/>
          </a:xfrm>
          <a:prstGeom prst="rect">
            <a:avLst/>
          </a:prstGeom>
          <a:noFill/>
          <a:ln>
            <a:noFill/>
          </a:ln>
        </p:spPr>
        <p:txBody>
          <a:bodyPr spcFirstLastPara="1" wrap="square" lIns="91425" tIns="45700" rIns="91425" bIns="45700" anchor="t" anchorCtr="0">
            <a:normAutofit/>
          </a:bodyPr>
          <a:lstStyle>
            <a:lvl1pPr marL="342900" marR="0" lvl="0" indent="-304800" algn="l" rtl="0">
              <a:lnSpc>
                <a:spcPct val="90000"/>
              </a:lnSpc>
              <a:spcBef>
                <a:spcPts val="750"/>
              </a:spcBef>
              <a:spcAft>
                <a:spcPts val="0"/>
              </a:spcAft>
              <a:buClr>
                <a:schemeClr val="dk1"/>
              </a:buClr>
              <a:buSzPts val="2800"/>
              <a:buFont typeface="Arial"/>
              <a:buChar char="•"/>
              <a:defRPr sz="2100" b="0" i="0" u="none" strike="noStrike" cap="none">
                <a:solidFill>
                  <a:schemeClr val="dk1"/>
                </a:solidFill>
                <a:latin typeface="Times New Roman"/>
                <a:ea typeface="Times New Roman"/>
                <a:cs typeface="Times New Roman"/>
                <a:sym typeface="Times New Roman"/>
              </a:defRPr>
            </a:lvl1pPr>
            <a:lvl2pPr marL="685800" marR="0" lvl="1" indent="-285750" algn="l" rtl="0">
              <a:lnSpc>
                <a:spcPct val="90000"/>
              </a:lnSpc>
              <a:spcBef>
                <a:spcPts val="375"/>
              </a:spcBef>
              <a:spcAft>
                <a:spcPts val="0"/>
              </a:spcAft>
              <a:buClr>
                <a:schemeClr val="dk1"/>
              </a:buClr>
              <a:buSzPts val="2400"/>
              <a:buFont typeface="Courier New"/>
              <a:buChar char="o"/>
              <a:defRPr sz="1800" b="0" i="0" u="none" strike="noStrike" cap="none">
                <a:solidFill>
                  <a:schemeClr val="dk1"/>
                </a:solidFill>
                <a:latin typeface="Times New Roman"/>
                <a:ea typeface="Times New Roman"/>
                <a:cs typeface="Times New Roman"/>
                <a:sym typeface="Times New Roman"/>
              </a:defRPr>
            </a:lvl2pPr>
            <a:lvl3pPr marL="1028700" marR="0" lvl="2" indent="-266700" algn="l" rtl="0">
              <a:lnSpc>
                <a:spcPct val="90000"/>
              </a:lnSpc>
              <a:spcBef>
                <a:spcPts val="375"/>
              </a:spcBef>
              <a:spcAft>
                <a:spcPts val="0"/>
              </a:spcAft>
              <a:buClr>
                <a:schemeClr val="dk1"/>
              </a:buClr>
              <a:buSzPts val="2000"/>
              <a:buFont typeface="Calibri"/>
              <a:buChar char="−"/>
              <a:defRPr sz="1500" b="0" i="0" u="none" strike="noStrike" cap="none">
                <a:solidFill>
                  <a:schemeClr val="dk1"/>
                </a:solidFill>
                <a:latin typeface="Times New Roman"/>
                <a:ea typeface="Times New Roman"/>
                <a:cs typeface="Times New Roman"/>
                <a:sym typeface="Times New Roman"/>
              </a:defRPr>
            </a:lvl3pPr>
            <a:lvl4pPr marL="1371600" marR="0" lvl="3"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Times New Roman"/>
                <a:ea typeface="Times New Roman"/>
                <a:cs typeface="Times New Roman"/>
                <a:sym typeface="Times New Roman"/>
              </a:defRPr>
            </a:lvl4pPr>
            <a:lvl5pPr marL="1714500" marR="0" lvl="4" indent="-238125" algn="l" rtl="0">
              <a:lnSpc>
                <a:spcPct val="90000"/>
              </a:lnSpc>
              <a:spcBef>
                <a:spcPts val="375"/>
              </a:spcBef>
              <a:spcAft>
                <a:spcPts val="0"/>
              </a:spcAft>
              <a:buClr>
                <a:schemeClr val="dk1"/>
              </a:buClr>
              <a:buSzPts val="1400"/>
              <a:buFont typeface="Arial"/>
              <a:buChar char="•"/>
              <a:defRPr sz="1050" b="0" i="0" u="none" strike="noStrike" cap="none">
                <a:solidFill>
                  <a:schemeClr val="dk1"/>
                </a:solidFill>
                <a:latin typeface="Times New Roman"/>
                <a:ea typeface="Times New Roman"/>
                <a:cs typeface="Times New Roman"/>
                <a:sym typeface="Times New Roman"/>
              </a:defRPr>
            </a:lvl5pPr>
            <a:lvl6pPr marL="2057400" marR="0" lvl="5"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2400300" marR="0" lvl="6"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2743200" marR="0" lvl="7"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3086100" marR="0" lvl="8"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pPr lvl="0"/>
            <a:r>
              <a:rPr lang="en-US"/>
              <a:t>Click to edit Master text styles</a:t>
            </a:r>
          </a:p>
        </p:txBody>
      </p:sp>
    </p:spTree>
    <p:extLst>
      <p:ext uri="{BB962C8B-B14F-4D97-AF65-F5344CB8AC3E}">
        <p14:creationId xmlns:p14="http://schemas.microsoft.com/office/powerpoint/2010/main" val="10780433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45"/>
        <p:cNvGrpSpPr/>
        <p:nvPr/>
      </p:nvGrpSpPr>
      <p:grpSpPr>
        <a:xfrm>
          <a:off x="0" y="0"/>
          <a:ext cx="0" cy="0"/>
          <a:chOff x="0" y="0"/>
          <a:chExt cx="0" cy="0"/>
        </a:xfrm>
      </p:grpSpPr>
    </p:spTree>
    <p:extLst>
      <p:ext uri="{BB962C8B-B14F-4D97-AF65-F5344CB8AC3E}">
        <p14:creationId xmlns:p14="http://schemas.microsoft.com/office/powerpoint/2010/main" val="26192719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817323" y="161113"/>
            <a:ext cx="7402883" cy="656213"/>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rgbClr val="930B0B"/>
              </a:buClr>
              <a:buSzPts val="3600"/>
              <a:buFont typeface="Times New Roman"/>
              <a:buNone/>
              <a:defRPr sz="2700" b="0" i="0" u="none" strike="noStrike" cap="none">
                <a:solidFill>
                  <a:srgbClr val="930B0B"/>
                </a:solidFill>
                <a:latin typeface="Times New Roman"/>
                <a:ea typeface="Times New Roman"/>
                <a:cs typeface="Times New Roman"/>
                <a:sym typeface="Times New Roman"/>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r>
              <a:rPr lang="en-US"/>
              <a:t>Click to edit Master title style</a:t>
            </a:r>
            <a:endParaRPr/>
          </a:p>
        </p:txBody>
      </p:sp>
      <p:sp>
        <p:nvSpPr>
          <p:cNvPr id="48" name="Google Shape;48;p7"/>
          <p:cNvSpPr txBox="1">
            <a:spLocks noGrp="1"/>
          </p:cNvSpPr>
          <p:nvPr>
            <p:ph type="body" idx="1"/>
          </p:nvPr>
        </p:nvSpPr>
        <p:spPr>
          <a:xfrm>
            <a:off x="655370" y="892480"/>
            <a:ext cx="8248389" cy="3674481"/>
          </a:xfrm>
          <a:prstGeom prst="rect">
            <a:avLst/>
          </a:prstGeom>
          <a:noFill/>
          <a:ln>
            <a:noFill/>
          </a:ln>
        </p:spPr>
        <p:txBody>
          <a:bodyPr spcFirstLastPara="1" wrap="square" lIns="91425" tIns="45700" rIns="91425" bIns="45700" anchor="t" anchorCtr="0">
            <a:noAutofit/>
          </a:bodyPr>
          <a:lstStyle>
            <a:lvl1pPr marL="342900" marR="0" lvl="0" indent="-304800" algn="l" rtl="0">
              <a:lnSpc>
                <a:spcPct val="90000"/>
              </a:lnSpc>
              <a:spcBef>
                <a:spcPts val="750"/>
              </a:spcBef>
              <a:spcAft>
                <a:spcPts val="0"/>
              </a:spcAft>
              <a:buClr>
                <a:schemeClr val="dk1"/>
              </a:buClr>
              <a:buSzPts val="2800"/>
              <a:buFont typeface="Arial"/>
              <a:buChar char="•"/>
              <a:defRPr sz="2100" b="0" i="0" u="none" strike="noStrike" cap="none">
                <a:solidFill>
                  <a:schemeClr val="dk1"/>
                </a:solidFill>
                <a:latin typeface="Times New Roman"/>
                <a:ea typeface="Times New Roman"/>
                <a:cs typeface="Times New Roman"/>
                <a:sym typeface="Times New Roman"/>
              </a:defRPr>
            </a:lvl1pPr>
            <a:lvl2pPr marL="685800" marR="0" lvl="1" indent="-251460" algn="l" rtl="0">
              <a:lnSpc>
                <a:spcPct val="90000"/>
              </a:lnSpc>
              <a:spcBef>
                <a:spcPts val="375"/>
              </a:spcBef>
              <a:spcAft>
                <a:spcPts val="0"/>
              </a:spcAft>
              <a:buClr>
                <a:srgbClr val="C55A11"/>
              </a:buClr>
              <a:buSzPts val="1680"/>
              <a:buFont typeface="Courier New"/>
              <a:buChar char="o"/>
              <a:defRPr sz="1800" b="0" i="0" u="none" strike="noStrike" cap="none">
                <a:solidFill>
                  <a:schemeClr val="dk1"/>
                </a:solidFill>
                <a:latin typeface="Times New Roman"/>
                <a:ea typeface="Times New Roman"/>
                <a:cs typeface="Times New Roman"/>
                <a:sym typeface="Times New Roman"/>
              </a:defRPr>
            </a:lvl2pPr>
            <a:lvl3pPr marL="1028700" marR="0" lvl="2" indent="-238125" algn="l" rtl="0">
              <a:lnSpc>
                <a:spcPct val="90000"/>
              </a:lnSpc>
              <a:spcBef>
                <a:spcPts val="375"/>
              </a:spcBef>
              <a:spcAft>
                <a:spcPts val="0"/>
              </a:spcAft>
              <a:buClr>
                <a:srgbClr val="8D4427"/>
              </a:buClr>
              <a:buSzPts val="1400"/>
              <a:buFont typeface="Times New Roman"/>
              <a:buChar char="−"/>
              <a:defRPr sz="1500" b="0" i="0" u="none" strike="noStrike" cap="none">
                <a:solidFill>
                  <a:schemeClr val="dk1"/>
                </a:solidFill>
                <a:latin typeface="Times New Roman"/>
                <a:ea typeface="Times New Roman"/>
                <a:cs typeface="Times New Roman"/>
                <a:sym typeface="Times New Roman"/>
              </a:defRPr>
            </a:lvl3pPr>
            <a:lvl4pPr marL="1371600" marR="0" lvl="3"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Times New Roman"/>
                <a:ea typeface="Times New Roman"/>
                <a:cs typeface="Times New Roman"/>
                <a:sym typeface="Times New Roman"/>
              </a:defRPr>
            </a:lvl4pPr>
            <a:lvl5pPr marL="1714500" marR="0" lvl="4"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Times New Roman"/>
                <a:ea typeface="Times New Roman"/>
                <a:cs typeface="Times New Roman"/>
                <a:sym typeface="Times New Roman"/>
              </a:defRPr>
            </a:lvl5pPr>
            <a:lvl6pPr marL="2057400" marR="0" lvl="5"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2400300" marR="0" lvl="6"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2743200" marR="0" lvl="7"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3086100" marR="0" lvl="8"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pPr lvl="0"/>
            <a:r>
              <a:rPr lang="en-US"/>
              <a:t>Click to edit Master text styles</a:t>
            </a:r>
          </a:p>
        </p:txBody>
      </p:sp>
    </p:spTree>
    <p:extLst>
      <p:ext uri="{BB962C8B-B14F-4D97-AF65-F5344CB8AC3E}">
        <p14:creationId xmlns:p14="http://schemas.microsoft.com/office/powerpoint/2010/main" val="26003468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r>
              <a:rPr lang="en-US"/>
              <a:t>Click to edit Master title style</a:t>
            </a:r>
            <a:endParaRPr/>
          </a:p>
        </p:txBody>
      </p:sp>
      <p:sp>
        <p:nvSpPr>
          <p:cNvPr id="51" name="Google Shape;51;p8"/>
          <p:cNvSpPr txBox="1">
            <a:spLocks noGrp="1"/>
          </p:cNvSpPr>
          <p:nvPr>
            <p:ph type="body" idx="1"/>
          </p:nvPr>
        </p:nvSpPr>
        <p:spPr>
          <a:xfrm>
            <a:off x="681575" y="1204505"/>
            <a:ext cx="3868340" cy="617934"/>
          </a:xfrm>
          <a:prstGeom prst="rect">
            <a:avLst/>
          </a:prstGeom>
          <a:noFill/>
          <a:ln>
            <a:noFill/>
          </a:ln>
        </p:spPr>
        <p:txBody>
          <a:bodyPr spcFirstLastPara="1" wrap="square" lIns="91425" tIns="45700" rIns="91425" bIns="45700" anchor="b" anchorCtr="0">
            <a:noAutofit/>
          </a:bodyPr>
          <a:lstStyle>
            <a:lvl1pPr marL="342900" marR="0" lvl="0" indent="-171450" algn="l" rtl="0">
              <a:lnSpc>
                <a:spcPct val="90000"/>
              </a:lnSpc>
              <a:spcBef>
                <a:spcPts val="75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1pPr>
            <a:lvl2pPr marL="685800" marR="0" lvl="1" indent="-171450" algn="l" rtl="0">
              <a:lnSpc>
                <a:spcPct val="90000"/>
              </a:lnSpc>
              <a:spcBef>
                <a:spcPts val="375"/>
              </a:spcBef>
              <a:spcAft>
                <a:spcPts val="0"/>
              </a:spcAft>
              <a:buClr>
                <a:schemeClr val="dk1"/>
              </a:buClr>
              <a:buSzPts val="2000"/>
              <a:buFont typeface="Arial"/>
              <a:buNone/>
              <a:defRPr sz="1500" b="1" i="0" u="none" strike="noStrike" cap="none">
                <a:solidFill>
                  <a:schemeClr val="dk1"/>
                </a:solidFill>
                <a:latin typeface="Calibri"/>
                <a:ea typeface="Calibri"/>
                <a:cs typeface="Calibri"/>
                <a:sym typeface="Calibri"/>
              </a:defRPr>
            </a:lvl2pPr>
            <a:lvl3pPr marL="1028700" marR="0" lvl="2" indent="-171450" algn="l" rtl="0">
              <a:lnSpc>
                <a:spcPct val="90000"/>
              </a:lnSpc>
              <a:spcBef>
                <a:spcPts val="375"/>
              </a:spcBef>
              <a:spcAft>
                <a:spcPts val="0"/>
              </a:spcAft>
              <a:buClr>
                <a:schemeClr val="dk1"/>
              </a:buClr>
              <a:buSzPts val="1800"/>
              <a:buFont typeface="Arial"/>
              <a:buNone/>
              <a:defRPr sz="1350" b="1" i="0" u="none" strike="noStrike" cap="none">
                <a:solidFill>
                  <a:schemeClr val="dk1"/>
                </a:solidFill>
                <a:latin typeface="Calibri"/>
                <a:ea typeface="Calibri"/>
                <a:cs typeface="Calibri"/>
                <a:sym typeface="Calibri"/>
              </a:defRPr>
            </a:lvl3pPr>
            <a:lvl4pPr marL="1371600" marR="0" lvl="3"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4pPr>
            <a:lvl5pPr marL="1714500" marR="0" lvl="4"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5pPr>
            <a:lvl6pPr marL="2057400" marR="0" lvl="5"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6pPr>
            <a:lvl7pPr marL="2400300" marR="0" lvl="6"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7pPr>
            <a:lvl8pPr marL="2743200" marR="0" lvl="7"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8pPr>
            <a:lvl9pPr marL="3086100" marR="0" lvl="8"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52" name="Google Shape;52;p8"/>
          <p:cNvSpPr txBox="1">
            <a:spLocks noGrp="1"/>
          </p:cNvSpPr>
          <p:nvPr>
            <p:ph type="body" idx="2"/>
          </p:nvPr>
        </p:nvSpPr>
        <p:spPr>
          <a:xfrm>
            <a:off x="803704" y="1878806"/>
            <a:ext cx="3868340" cy="2763441"/>
          </a:xfrm>
          <a:prstGeom prst="rect">
            <a:avLst/>
          </a:prstGeom>
          <a:noFill/>
          <a:ln>
            <a:noFill/>
          </a:ln>
        </p:spPr>
        <p:txBody>
          <a:bodyPr spcFirstLastPara="1" wrap="square" lIns="91425" tIns="45700" rIns="91425" bIns="45700" anchor="t" anchorCtr="0">
            <a:noAutofit/>
          </a:bodyPr>
          <a:lstStyle>
            <a:lvl1pPr marL="342900" marR="0" lvl="0" indent="-304800" algn="l" rtl="0">
              <a:lnSpc>
                <a:spcPct val="90000"/>
              </a:lnSpc>
              <a:spcBef>
                <a:spcPts val="750"/>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1pPr>
            <a:lvl2pPr marL="685800" marR="0" lvl="1" indent="-285750" algn="l" rtl="0">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2pPr>
            <a:lvl3pPr marL="1028700" marR="0" lvl="2"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3pPr>
            <a:lvl4pPr marL="1371600" marR="0" lvl="3"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4pPr>
            <a:lvl5pPr marL="1714500" marR="0" lvl="4"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5pPr>
            <a:lvl6pPr marL="2057400" marR="0" lvl="5"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2400300" marR="0" lvl="6"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2743200" marR="0" lvl="7"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3086100" marR="0" lvl="8"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53" name="Google Shape;53;p8"/>
          <p:cNvSpPr txBox="1">
            <a:spLocks noGrp="1"/>
          </p:cNvSpPr>
          <p:nvPr>
            <p:ph type="body" idx="3"/>
          </p:nvPr>
        </p:nvSpPr>
        <p:spPr>
          <a:xfrm>
            <a:off x="4803013" y="1260872"/>
            <a:ext cx="3887391" cy="617934"/>
          </a:xfrm>
          <a:prstGeom prst="rect">
            <a:avLst/>
          </a:prstGeom>
          <a:noFill/>
          <a:ln>
            <a:noFill/>
          </a:ln>
        </p:spPr>
        <p:txBody>
          <a:bodyPr spcFirstLastPara="1" wrap="square" lIns="91425" tIns="45700" rIns="91425" bIns="45700" anchor="b" anchorCtr="0">
            <a:noAutofit/>
          </a:bodyPr>
          <a:lstStyle>
            <a:lvl1pPr marL="342900" marR="0" lvl="0" indent="-171450" algn="l" rtl="0">
              <a:lnSpc>
                <a:spcPct val="90000"/>
              </a:lnSpc>
              <a:spcBef>
                <a:spcPts val="75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1pPr>
            <a:lvl2pPr marL="685800" marR="0" lvl="1" indent="-171450" algn="l" rtl="0">
              <a:lnSpc>
                <a:spcPct val="90000"/>
              </a:lnSpc>
              <a:spcBef>
                <a:spcPts val="375"/>
              </a:spcBef>
              <a:spcAft>
                <a:spcPts val="0"/>
              </a:spcAft>
              <a:buClr>
                <a:schemeClr val="dk1"/>
              </a:buClr>
              <a:buSzPts val="2000"/>
              <a:buFont typeface="Arial"/>
              <a:buNone/>
              <a:defRPr sz="1500" b="1" i="0" u="none" strike="noStrike" cap="none">
                <a:solidFill>
                  <a:schemeClr val="dk1"/>
                </a:solidFill>
                <a:latin typeface="Calibri"/>
                <a:ea typeface="Calibri"/>
                <a:cs typeface="Calibri"/>
                <a:sym typeface="Calibri"/>
              </a:defRPr>
            </a:lvl2pPr>
            <a:lvl3pPr marL="1028700" marR="0" lvl="2" indent="-171450" algn="l" rtl="0">
              <a:lnSpc>
                <a:spcPct val="90000"/>
              </a:lnSpc>
              <a:spcBef>
                <a:spcPts val="375"/>
              </a:spcBef>
              <a:spcAft>
                <a:spcPts val="0"/>
              </a:spcAft>
              <a:buClr>
                <a:schemeClr val="dk1"/>
              </a:buClr>
              <a:buSzPts val="1800"/>
              <a:buFont typeface="Arial"/>
              <a:buNone/>
              <a:defRPr sz="1350" b="1" i="0" u="none" strike="noStrike" cap="none">
                <a:solidFill>
                  <a:schemeClr val="dk1"/>
                </a:solidFill>
                <a:latin typeface="Calibri"/>
                <a:ea typeface="Calibri"/>
                <a:cs typeface="Calibri"/>
                <a:sym typeface="Calibri"/>
              </a:defRPr>
            </a:lvl3pPr>
            <a:lvl4pPr marL="1371600" marR="0" lvl="3"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4pPr>
            <a:lvl5pPr marL="1714500" marR="0" lvl="4"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5pPr>
            <a:lvl6pPr marL="2057400" marR="0" lvl="5"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6pPr>
            <a:lvl7pPr marL="2400300" marR="0" lvl="6"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7pPr>
            <a:lvl8pPr marL="2743200" marR="0" lvl="7"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8pPr>
            <a:lvl9pPr marL="3086100" marR="0" lvl="8" indent="-171450" algn="l" rtl="0">
              <a:lnSpc>
                <a:spcPct val="90000"/>
              </a:lnSpc>
              <a:spcBef>
                <a:spcPts val="375"/>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54" name="Google Shape;54;p8"/>
          <p:cNvSpPr txBox="1">
            <a:spLocks noGrp="1"/>
          </p:cNvSpPr>
          <p:nvPr>
            <p:ph type="body" idx="4"/>
          </p:nvPr>
        </p:nvSpPr>
        <p:spPr>
          <a:xfrm>
            <a:off x="4803013" y="1878806"/>
            <a:ext cx="3887391" cy="2763441"/>
          </a:xfrm>
          <a:prstGeom prst="rect">
            <a:avLst/>
          </a:prstGeom>
          <a:noFill/>
          <a:ln>
            <a:noFill/>
          </a:ln>
        </p:spPr>
        <p:txBody>
          <a:bodyPr spcFirstLastPara="1" wrap="square" lIns="91425" tIns="45700" rIns="91425" bIns="45700" anchor="t" anchorCtr="0">
            <a:noAutofit/>
          </a:bodyPr>
          <a:lstStyle>
            <a:lvl1pPr marL="342900" marR="0" lvl="0" indent="-304800" algn="l" rtl="0">
              <a:lnSpc>
                <a:spcPct val="90000"/>
              </a:lnSpc>
              <a:spcBef>
                <a:spcPts val="750"/>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1pPr>
            <a:lvl2pPr marL="685800" marR="0" lvl="1" indent="-285750" algn="l" rtl="0">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2pPr>
            <a:lvl3pPr marL="1028700" marR="0" lvl="2"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3pPr>
            <a:lvl4pPr marL="1371600" marR="0" lvl="3"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4pPr>
            <a:lvl5pPr marL="1714500" marR="0" lvl="4"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5pPr>
            <a:lvl6pPr marL="2057400" marR="0" lvl="5"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2400300" marR="0" lvl="6"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2743200" marR="0" lvl="7"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3086100" marR="0" lvl="8" indent="-25717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55" name="Google Shape;55;p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350">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350">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350">
                <a:solidFill>
                  <a:schemeClr val="dk1"/>
                </a:solidFill>
                <a:latin typeface="Calibri"/>
                <a:ea typeface="Calibri"/>
                <a:cs typeface="Calibri"/>
                <a:sym typeface="Calibri"/>
              </a:defRPr>
            </a:lvl1pPr>
            <a:lvl2pPr marL="0" marR="0" lvl="1" indent="0" algn="l" rtl="0">
              <a:spcBef>
                <a:spcPts val="0"/>
              </a:spcBef>
              <a:buNone/>
              <a:defRPr sz="1350">
                <a:solidFill>
                  <a:schemeClr val="dk1"/>
                </a:solidFill>
                <a:latin typeface="Calibri"/>
                <a:ea typeface="Calibri"/>
                <a:cs typeface="Calibri"/>
                <a:sym typeface="Calibri"/>
              </a:defRPr>
            </a:lvl2pPr>
            <a:lvl3pPr marL="0" marR="0" lvl="2" indent="0" algn="l" rtl="0">
              <a:spcBef>
                <a:spcPts val="0"/>
              </a:spcBef>
              <a:buNone/>
              <a:defRPr sz="1350">
                <a:solidFill>
                  <a:schemeClr val="dk1"/>
                </a:solidFill>
                <a:latin typeface="Calibri"/>
                <a:ea typeface="Calibri"/>
                <a:cs typeface="Calibri"/>
                <a:sym typeface="Calibri"/>
              </a:defRPr>
            </a:lvl3pPr>
            <a:lvl4pPr marL="0" marR="0" lvl="3" indent="0" algn="l" rtl="0">
              <a:spcBef>
                <a:spcPts val="0"/>
              </a:spcBef>
              <a:buNone/>
              <a:defRPr sz="1350">
                <a:solidFill>
                  <a:schemeClr val="dk1"/>
                </a:solidFill>
                <a:latin typeface="Calibri"/>
                <a:ea typeface="Calibri"/>
                <a:cs typeface="Calibri"/>
                <a:sym typeface="Calibri"/>
              </a:defRPr>
            </a:lvl4pPr>
            <a:lvl5pPr marL="0" marR="0" lvl="4" indent="0" algn="l" rtl="0">
              <a:spcBef>
                <a:spcPts val="0"/>
              </a:spcBef>
              <a:buNone/>
              <a:defRPr sz="1350">
                <a:solidFill>
                  <a:schemeClr val="dk1"/>
                </a:solidFill>
                <a:latin typeface="Calibri"/>
                <a:ea typeface="Calibri"/>
                <a:cs typeface="Calibri"/>
                <a:sym typeface="Calibri"/>
              </a:defRPr>
            </a:lvl5pPr>
            <a:lvl6pPr marL="0" marR="0" lvl="5" indent="0" algn="l" rtl="0">
              <a:spcBef>
                <a:spcPts val="0"/>
              </a:spcBef>
              <a:buNone/>
              <a:defRPr sz="1350">
                <a:solidFill>
                  <a:schemeClr val="dk1"/>
                </a:solidFill>
                <a:latin typeface="Calibri"/>
                <a:ea typeface="Calibri"/>
                <a:cs typeface="Calibri"/>
                <a:sym typeface="Calibri"/>
              </a:defRPr>
            </a:lvl6pPr>
            <a:lvl7pPr marL="0" marR="0" lvl="6" indent="0" algn="l" rtl="0">
              <a:spcBef>
                <a:spcPts val="0"/>
              </a:spcBef>
              <a:buNone/>
              <a:defRPr sz="1350">
                <a:solidFill>
                  <a:schemeClr val="dk1"/>
                </a:solidFill>
                <a:latin typeface="Calibri"/>
                <a:ea typeface="Calibri"/>
                <a:cs typeface="Calibri"/>
                <a:sym typeface="Calibri"/>
              </a:defRPr>
            </a:lvl7pPr>
            <a:lvl8pPr marL="0" marR="0" lvl="7" indent="0" algn="l" rtl="0">
              <a:spcBef>
                <a:spcPts val="0"/>
              </a:spcBef>
              <a:buNone/>
              <a:defRPr sz="1350">
                <a:solidFill>
                  <a:schemeClr val="dk1"/>
                </a:solidFill>
                <a:latin typeface="Calibri"/>
                <a:ea typeface="Calibri"/>
                <a:cs typeface="Calibri"/>
                <a:sym typeface="Calibri"/>
              </a:defRPr>
            </a:lvl8pPr>
            <a:lvl9pPr marL="0" marR="0" lvl="8" indent="0" algn="l" rtl="0">
              <a:spcBef>
                <a:spcPts val="0"/>
              </a:spcBef>
              <a:buNone/>
              <a:defRPr sz="1350">
                <a:solidFill>
                  <a:schemeClr val="dk1"/>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40753020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2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r>
              <a:rPr lang="en-US"/>
              <a:t>Click to edit Master title style</a:t>
            </a:r>
            <a:endParaRPr/>
          </a:p>
        </p:txBody>
      </p:sp>
      <p:sp>
        <p:nvSpPr>
          <p:cNvPr id="65" name="Google Shape;65;p10"/>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Autofit/>
          </a:bodyPr>
          <a:lstStyle>
            <a:lvl1pPr marL="342900" marR="0" lvl="0" indent="-323850" algn="l" rtl="0">
              <a:lnSpc>
                <a:spcPct val="90000"/>
              </a:lnSpc>
              <a:spcBef>
                <a:spcPts val="750"/>
              </a:spcBef>
              <a:spcAft>
                <a:spcPts val="0"/>
              </a:spcAft>
              <a:buClr>
                <a:schemeClr val="dk1"/>
              </a:buClr>
              <a:buSzPts val="3200"/>
              <a:buFont typeface="Arial"/>
              <a:buChar char="•"/>
              <a:defRPr sz="2400" b="0" i="0" u="none" strike="noStrike" cap="none">
                <a:solidFill>
                  <a:schemeClr val="dk1"/>
                </a:solidFill>
                <a:latin typeface="Calibri"/>
                <a:ea typeface="Calibri"/>
                <a:cs typeface="Calibri"/>
                <a:sym typeface="Calibri"/>
              </a:defRPr>
            </a:lvl1pPr>
            <a:lvl2pPr marL="685800" marR="0" lvl="1" indent="-304800" algn="l" rtl="0">
              <a:lnSpc>
                <a:spcPct val="90000"/>
              </a:lnSpc>
              <a:spcBef>
                <a:spcPts val="375"/>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2pPr>
            <a:lvl3pPr marL="1028700" marR="0" lvl="2" indent="-285750" algn="l" rtl="0">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3pPr>
            <a:lvl4pPr marL="1371600" marR="0" lvl="3"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4pPr>
            <a:lvl5pPr marL="1714500" marR="0" lvl="4"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5pPr>
            <a:lvl6pPr marL="2057400" marR="0" lvl="5"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6pPr>
            <a:lvl7pPr marL="2400300" marR="0" lvl="6"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7pPr>
            <a:lvl8pPr marL="2743200" marR="0" lvl="7"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8pPr>
            <a:lvl9pPr marL="3086100" marR="0" lvl="8"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6" name="Google Shape;66;p10"/>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Autofit/>
          </a:bodyPr>
          <a:lstStyle>
            <a:lvl1pPr marL="342900" marR="0" lvl="0" indent="-171450" algn="l" rtl="0">
              <a:lnSpc>
                <a:spcPct val="90000"/>
              </a:lnSpc>
              <a:spcBef>
                <a:spcPts val="750"/>
              </a:spcBef>
              <a:spcAft>
                <a:spcPts val="0"/>
              </a:spcAft>
              <a:buClr>
                <a:schemeClr val="dk1"/>
              </a:buClr>
              <a:buSzPts val="1600"/>
              <a:buFont typeface="Arial"/>
              <a:buNone/>
              <a:defRPr sz="1200" b="0" i="0" u="none" strike="noStrike" cap="none">
                <a:solidFill>
                  <a:schemeClr val="dk1"/>
                </a:solidFill>
                <a:latin typeface="Calibri"/>
                <a:ea typeface="Calibri"/>
                <a:cs typeface="Calibri"/>
                <a:sym typeface="Calibri"/>
              </a:defRPr>
            </a:lvl1pPr>
            <a:lvl2pPr marL="685800" marR="0" lvl="1" indent="-171450" algn="l" rtl="0">
              <a:lnSpc>
                <a:spcPct val="90000"/>
              </a:lnSpc>
              <a:spcBef>
                <a:spcPts val="375"/>
              </a:spcBef>
              <a:spcAft>
                <a:spcPts val="0"/>
              </a:spcAft>
              <a:buClr>
                <a:schemeClr val="dk1"/>
              </a:buClr>
              <a:buSzPts val="1400"/>
              <a:buFont typeface="Arial"/>
              <a:buNone/>
              <a:defRPr sz="1050" b="0" i="0" u="none" strike="noStrike" cap="none">
                <a:solidFill>
                  <a:schemeClr val="dk1"/>
                </a:solidFill>
                <a:latin typeface="Calibri"/>
                <a:ea typeface="Calibri"/>
                <a:cs typeface="Calibri"/>
                <a:sym typeface="Calibri"/>
              </a:defRPr>
            </a:lvl2pPr>
            <a:lvl3pPr marL="1028700" marR="0" lvl="2" indent="-171450" algn="l" rtl="0">
              <a:lnSpc>
                <a:spcPct val="90000"/>
              </a:lnSpc>
              <a:spcBef>
                <a:spcPts val="375"/>
              </a:spcBef>
              <a:spcAft>
                <a:spcPts val="0"/>
              </a:spcAft>
              <a:buClr>
                <a:schemeClr val="dk1"/>
              </a:buClr>
              <a:buSzPts val="1200"/>
              <a:buFont typeface="Arial"/>
              <a:buNone/>
              <a:defRPr sz="900" b="0" i="0" u="none" strike="noStrike" cap="none">
                <a:solidFill>
                  <a:schemeClr val="dk1"/>
                </a:solidFill>
                <a:latin typeface="Calibri"/>
                <a:ea typeface="Calibri"/>
                <a:cs typeface="Calibri"/>
                <a:sym typeface="Calibri"/>
              </a:defRPr>
            </a:lvl3pPr>
            <a:lvl4pPr marL="1371600" marR="0" lvl="3"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4pPr>
            <a:lvl5pPr marL="1714500" marR="0" lvl="4"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5pPr>
            <a:lvl6pPr marL="2057400" marR="0" lvl="5"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6pPr>
            <a:lvl7pPr marL="2400300" marR="0" lvl="6"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7pPr>
            <a:lvl8pPr marL="2743200" marR="0" lvl="7"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8pPr>
            <a:lvl9pPr marL="3086100" marR="0" lvl="8"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7" name="Google Shape;67;p1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350">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350">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350">
                <a:solidFill>
                  <a:schemeClr val="dk1"/>
                </a:solidFill>
                <a:latin typeface="Calibri"/>
                <a:ea typeface="Calibri"/>
                <a:cs typeface="Calibri"/>
                <a:sym typeface="Calibri"/>
              </a:defRPr>
            </a:lvl1pPr>
            <a:lvl2pPr marL="0" marR="0" lvl="1" indent="0" algn="l" rtl="0">
              <a:spcBef>
                <a:spcPts val="0"/>
              </a:spcBef>
              <a:buNone/>
              <a:defRPr sz="1350">
                <a:solidFill>
                  <a:schemeClr val="dk1"/>
                </a:solidFill>
                <a:latin typeface="Calibri"/>
                <a:ea typeface="Calibri"/>
                <a:cs typeface="Calibri"/>
                <a:sym typeface="Calibri"/>
              </a:defRPr>
            </a:lvl2pPr>
            <a:lvl3pPr marL="0" marR="0" lvl="2" indent="0" algn="l" rtl="0">
              <a:spcBef>
                <a:spcPts val="0"/>
              </a:spcBef>
              <a:buNone/>
              <a:defRPr sz="1350">
                <a:solidFill>
                  <a:schemeClr val="dk1"/>
                </a:solidFill>
                <a:latin typeface="Calibri"/>
                <a:ea typeface="Calibri"/>
                <a:cs typeface="Calibri"/>
                <a:sym typeface="Calibri"/>
              </a:defRPr>
            </a:lvl3pPr>
            <a:lvl4pPr marL="0" marR="0" lvl="3" indent="0" algn="l" rtl="0">
              <a:spcBef>
                <a:spcPts val="0"/>
              </a:spcBef>
              <a:buNone/>
              <a:defRPr sz="1350">
                <a:solidFill>
                  <a:schemeClr val="dk1"/>
                </a:solidFill>
                <a:latin typeface="Calibri"/>
                <a:ea typeface="Calibri"/>
                <a:cs typeface="Calibri"/>
                <a:sym typeface="Calibri"/>
              </a:defRPr>
            </a:lvl4pPr>
            <a:lvl5pPr marL="0" marR="0" lvl="4" indent="0" algn="l" rtl="0">
              <a:spcBef>
                <a:spcPts val="0"/>
              </a:spcBef>
              <a:buNone/>
              <a:defRPr sz="1350">
                <a:solidFill>
                  <a:schemeClr val="dk1"/>
                </a:solidFill>
                <a:latin typeface="Calibri"/>
                <a:ea typeface="Calibri"/>
                <a:cs typeface="Calibri"/>
                <a:sym typeface="Calibri"/>
              </a:defRPr>
            </a:lvl5pPr>
            <a:lvl6pPr marL="0" marR="0" lvl="5" indent="0" algn="l" rtl="0">
              <a:spcBef>
                <a:spcPts val="0"/>
              </a:spcBef>
              <a:buNone/>
              <a:defRPr sz="1350">
                <a:solidFill>
                  <a:schemeClr val="dk1"/>
                </a:solidFill>
                <a:latin typeface="Calibri"/>
                <a:ea typeface="Calibri"/>
                <a:cs typeface="Calibri"/>
                <a:sym typeface="Calibri"/>
              </a:defRPr>
            </a:lvl6pPr>
            <a:lvl7pPr marL="0" marR="0" lvl="6" indent="0" algn="l" rtl="0">
              <a:spcBef>
                <a:spcPts val="0"/>
              </a:spcBef>
              <a:buNone/>
              <a:defRPr sz="1350">
                <a:solidFill>
                  <a:schemeClr val="dk1"/>
                </a:solidFill>
                <a:latin typeface="Calibri"/>
                <a:ea typeface="Calibri"/>
                <a:cs typeface="Calibri"/>
                <a:sym typeface="Calibri"/>
              </a:defRPr>
            </a:lvl7pPr>
            <a:lvl8pPr marL="0" marR="0" lvl="7" indent="0" algn="l" rtl="0">
              <a:spcBef>
                <a:spcPts val="0"/>
              </a:spcBef>
              <a:buNone/>
              <a:defRPr sz="1350">
                <a:solidFill>
                  <a:schemeClr val="dk1"/>
                </a:solidFill>
                <a:latin typeface="Calibri"/>
                <a:ea typeface="Calibri"/>
                <a:cs typeface="Calibri"/>
                <a:sym typeface="Calibri"/>
              </a:defRPr>
            </a:lvl8pPr>
            <a:lvl9pPr marL="0" marR="0" lvl="8" indent="0" algn="l" rtl="0">
              <a:spcBef>
                <a:spcPts val="0"/>
              </a:spcBef>
              <a:buNone/>
              <a:defRPr sz="1350">
                <a:solidFill>
                  <a:schemeClr val="dk1"/>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331072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2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r>
              <a:rPr lang="en-US"/>
              <a:t>Click to edit Master title style</a:t>
            </a:r>
            <a:endParaRPr/>
          </a:p>
        </p:txBody>
      </p:sp>
      <p:sp>
        <p:nvSpPr>
          <p:cNvPr id="72" name="Google Shape;72;p11"/>
          <p:cNvSpPr>
            <a:spLocks noGrp="1"/>
          </p:cNvSpPr>
          <p:nvPr>
            <p:ph type="pic" idx="2"/>
          </p:nvPr>
        </p:nvSpPr>
        <p:spPr>
          <a:xfrm>
            <a:off x="3887391" y="740569"/>
            <a:ext cx="4629150" cy="365521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32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8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24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9pPr>
          </a:lstStyle>
          <a:p>
            <a:r>
              <a:rPr lang="en-US"/>
              <a:t>Click icon to add picture</a:t>
            </a:r>
            <a:endParaRPr/>
          </a:p>
        </p:txBody>
      </p:sp>
      <p:sp>
        <p:nvSpPr>
          <p:cNvPr id="73" name="Google Shape;73;p11"/>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Autofit/>
          </a:bodyPr>
          <a:lstStyle>
            <a:lvl1pPr marL="342900" marR="0" lvl="0" indent="-171450" algn="l" rtl="0">
              <a:lnSpc>
                <a:spcPct val="90000"/>
              </a:lnSpc>
              <a:spcBef>
                <a:spcPts val="750"/>
              </a:spcBef>
              <a:spcAft>
                <a:spcPts val="0"/>
              </a:spcAft>
              <a:buClr>
                <a:schemeClr val="dk1"/>
              </a:buClr>
              <a:buSzPts val="1600"/>
              <a:buFont typeface="Arial"/>
              <a:buNone/>
              <a:defRPr sz="1200" b="0" i="0" u="none" strike="noStrike" cap="none">
                <a:solidFill>
                  <a:schemeClr val="dk1"/>
                </a:solidFill>
                <a:latin typeface="Calibri"/>
                <a:ea typeface="Calibri"/>
                <a:cs typeface="Calibri"/>
                <a:sym typeface="Calibri"/>
              </a:defRPr>
            </a:lvl1pPr>
            <a:lvl2pPr marL="685800" marR="0" lvl="1" indent="-171450" algn="l" rtl="0">
              <a:lnSpc>
                <a:spcPct val="90000"/>
              </a:lnSpc>
              <a:spcBef>
                <a:spcPts val="375"/>
              </a:spcBef>
              <a:spcAft>
                <a:spcPts val="0"/>
              </a:spcAft>
              <a:buClr>
                <a:schemeClr val="dk1"/>
              </a:buClr>
              <a:buSzPts val="1400"/>
              <a:buFont typeface="Arial"/>
              <a:buNone/>
              <a:defRPr sz="1050" b="0" i="0" u="none" strike="noStrike" cap="none">
                <a:solidFill>
                  <a:schemeClr val="dk1"/>
                </a:solidFill>
                <a:latin typeface="Calibri"/>
                <a:ea typeface="Calibri"/>
                <a:cs typeface="Calibri"/>
                <a:sym typeface="Calibri"/>
              </a:defRPr>
            </a:lvl2pPr>
            <a:lvl3pPr marL="1028700" marR="0" lvl="2" indent="-171450" algn="l" rtl="0">
              <a:lnSpc>
                <a:spcPct val="90000"/>
              </a:lnSpc>
              <a:spcBef>
                <a:spcPts val="375"/>
              </a:spcBef>
              <a:spcAft>
                <a:spcPts val="0"/>
              </a:spcAft>
              <a:buClr>
                <a:schemeClr val="dk1"/>
              </a:buClr>
              <a:buSzPts val="1200"/>
              <a:buFont typeface="Arial"/>
              <a:buNone/>
              <a:defRPr sz="900" b="0" i="0" u="none" strike="noStrike" cap="none">
                <a:solidFill>
                  <a:schemeClr val="dk1"/>
                </a:solidFill>
                <a:latin typeface="Calibri"/>
                <a:ea typeface="Calibri"/>
                <a:cs typeface="Calibri"/>
                <a:sym typeface="Calibri"/>
              </a:defRPr>
            </a:lvl3pPr>
            <a:lvl4pPr marL="1371600" marR="0" lvl="3"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4pPr>
            <a:lvl5pPr marL="1714500" marR="0" lvl="4"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5pPr>
            <a:lvl6pPr marL="2057400" marR="0" lvl="5"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6pPr>
            <a:lvl7pPr marL="2400300" marR="0" lvl="6"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7pPr>
            <a:lvl8pPr marL="2743200" marR="0" lvl="7"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8pPr>
            <a:lvl9pPr marL="3086100" marR="0" lvl="8" indent="-171450" algn="l" rtl="0">
              <a:lnSpc>
                <a:spcPct val="90000"/>
              </a:lnSpc>
              <a:spcBef>
                <a:spcPts val="375"/>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74" name="Google Shape;74;p1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350">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350">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350">
                <a:solidFill>
                  <a:schemeClr val="dk1"/>
                </a:solidFill>
                <a:latin typeface="Calibri"/>
                <a:ea typeface="Calibri"/>
                <a:cs typeface="Calibri"/>
                <a:sym typeface="Calibri"/>
              </a:defRPr>
            </a:lvl1pPr>
            <a:lvl2pPr marL="0" marR="0" lvl="1" indent="0" algn="l" rtl="0">
              <a:spcBef>
                <a:spcPts val="0"/>
              </a:spcBef>
              <a:buNone/>
              <a:defRPr sz="1350">
                <a:solidFill>
                  <a:schemeClr val="dk1"/>
                </a:solidFill>
                <a:latin typeface="Calibri"/>
                <a:ea typeface="Calibri"/>
                <a:cs typeface="Calibri"/>
                <a:sym typeface="Calibri"/>
              </a:defRPr>
            </a:lvl2pPr>
            <a:lvl3pPr marL="0" marR="0" lvl="2" indent="0" algn="l" rtl="0">
              <a:spcBef>
                <a:spcPts val="0"/>
              </a:spcBef>
              <a:buNone/>
              <a:defRPr sz="1350">
                <a:solidFill>
                  <a:schemeClr val="dk1"/>
                </a:solidFill>
                <a:latin typeface="Calibri"/>
                <a:ea typeface="Calibri"/>
                <a:cs typeface="Calibri"/>
                <a:sym typeface="Calibri"/>
              </a:defRPr>
            </a:lvl3pPr>
            <a:lvl4pPr marL="0" marR="0" lvl="3" indent="0" algn="l" rtl="0">
              <a:spcBef>
                <a:spcPts val="0"/>
              </a:spcBef>
              <a:buNone/>
              <a:defRPr sz="1350">
                <a:solidFill>
                  <a:schemeClr val="dk1"/>
                </a:solidFill>
                <a:latin typeface="Calibri"/>
                <a:ea typeface="Calibri"/>
                <a:cs typeface="Calibri"/>
                <a:sym typeface="Calibri"/>
              </a:defRPr>
            </a:lvl4pPr>
            <a:lvl5pPr marL="0" marR="0" lvl="4" indent="0" algn="l" rtl="0">
              <a:spcBef>
                <a:spcPts val="0"/>
              </a:spcBef>
              <a:buNone/>
              <a:defRPr sz="1350">
                <a:solidFill>
                  <a:schemeClr val="dk1"/>
                </a:solidFill>
                <a:latin typeface="Calibri"/>
                <a:ea typeface="Calibri"/>
                <a:cs typeface="Calibri"/>
                <a:sym typeface="Calibri"/>
              </a:defRPr>
            </a:lvl5pPr>
            <a:lvl6pPr marL="0" marR="0" lvl="5" indent="0" algn="l" rtl="0">
              <a:spcBef>
                <a:spcPts val="0"/>
              </a:spcBef>
              <a:buNone/>
              <a:defRPr sz="1350">
                <a:solidFill>
                  <a:schemeClr val="dk1"/>
                </a:solidFill>
                <a:latin typeface="Calibri"/>
                <a:ea typeface="Calibri"/>
                <a:cs typeface="Calibri"/>
                <a:sym typeface="Calibri"/>
              </a:defRPr>
            </a:lvl6pPr>
            <a:lvl7pPr marL="0" marR="0" lvl="6" indent="0" algn="l" rtl="0">
              <a:spcBef>
                <a:spcPts val="0"/>
              </a:spcBef>
              <a:buNone/>
              <a:defRPr sz="1350">
                <a:solidFill>
                  <a:schemeClr val="dk1"/>
                </a:solidFill>
                <a:latin typeface="Calibri"/>
                <a:ea typeface="Calibri"/>
                <a:cs typeface="Calibri"/>
                <a:sym typeface="Calibri"/>
              </a:defRPr>
            </a:lvl7pPr>
            <a:lvl8pPr marL="0" marR="0" lvl="7" indent="0" algn="l" rtl="0">
              <a:spcBef>
                <a:spcPts val="0"/>
              </a:spcBef>
              <a:buNone/>
              <a:defRPr sz="1350">
                <a:solidFill>
                  <a:schemeClr val="dk1"/>
                </a:solidFill>
                <a:latin typeface="Calibri"/>
                <a:ea typeface="Calibri"/>
                <a:cs typeface="Calibri"/>
                <a:sym typeface="Calibri"/>
              </a:defRPr>
            </a:lvl8pPr>
            <a:lvl9pPr marL="0" marR="0" lvl="8" indent="0" algn="l" rtl="0">
              <a:spcBef>
                <a:spcPts val="0"/>
              </a:spcBef>
              <a:buNone/>
              <a:defRPr sz="1350">
                <a:solidFill>
                  <a:schemeClr val="dk1"/>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0691465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4.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1148443" y="220740"/>
            <a:ext cx="6847115" cy="553470"/>
          </a:xfrm>
          <a:prstGeom prst="rect">
            <a:avLst/>
          </a:prstGeom>
          <a:noFill/>
          <a:ln>
            <a:noFill/>
          </a:ln>
        </p:spPr>
        <p:txBody>
          <a:bodyPr spcFirstLastPara="1" wrap="square" lIns="68569" tIns="34275" rIns="68569" bIns="34275" anchor="t" anchorCtr="0">
            <a:noAutofit/>
          </a:bodyPr>
          <a:lstStyle/>
          <a:p>
            <a:pPr marL="0" marR="0" lvl="0" indent="0" algn="ctr" rtl="0">
              <a:lnSpc>
                <a:spcPct val="90000"/>
              </a:lnSpc>
              <a:spcBef>
                <a:spcPts val="0"/>
              </a:spcBef>
              <a:spcAft>
                <a:spcPts val="0"/>
              </a:spcAft>
              <a:buClr>
                <a:schemeClr val="dk1"/>
              </a:buClr>
              <a:buSzPts val="4400"/>
              <a:buFont typeface="Calibri"/>
              <a:buNone/>
            </a:pPr>
            <a:endParaRPr sz="3300" b="0" i="0" u="none" strike="noStrike" cap="none">
              <a:solidFill>
                <a:schemeClr val="dk1"/>
              </a:solidFill>
              <a:latin typeface="Calibri"/>
              <a:ea typeface="Calibri"/>
              <a:cs typeface="Calibri"/>
              <a:sym typeface="Calibri"/>
            </a:endParaRPr>
          </a:p>
        </p:txBody>
      </p:sp>
      <p:sp>
        <p:nvSpPr>
          <p:cNvPr id="11" name="Google Shape;11;p1"/>
          <p:cNvSpPr txBox="1"/>
          <p:nvPr/>
        </p:nvSpPr>
        <p:spPr>
          <a:xfrm>
            <a:off x="324390" y="4780240"/>
            <a:ext cx="1455965" cy="273844"/>
          </a:xfrm>
          <a:prstGeom prst="rect">
            <a:avLst/>
          </a:prstGeom>
          <a:noFill/>
          <a:ln>
            <a:noFill/>
          </a:ln>
        </p:spPr>
        <p:txBody>
          <a:bodyPr spcFirstLastPara="1" wrap="square" lIns="68569" tIns="34275" rIns="68569" bIns="34275" anchor="t" anchorCtr="0">
            <a:noAutofit/>
          </a:bodyPr>
          <a:lstStyle/>
          <a:p>
            <a:pPr marL="0" marR="0" lvl="0" indent="0" algn="ctr" rtl="0">
              <a:spcBef>
                <a:spcPts val="0"/>
              </a:spcBef>
              <a:spcAft>
                <a:spcPts val="0"/>
              </a:spcAft>
              <a:buNone/>
            </a:pPr>
            <a:r>
              <a:rPr lang="en-US" sz="1050" b="1" i="0" u="none" strike="noStrike" cap="none">
                <a:solidFill>
                  <a:schemeClr val="lt1"/>
                </a:solidFill>
                <a:latin typeface="Times New Roman"/>
                <a:ea typeface="Times New Roman"/>
                <a:cs typeface="Times New Roman"/>
                <a:sym typeface="Times New Roman"/>
              </a:rPr>
              <a:t>3/1/2021</a:t>
            </a:r>
            <a:endParaRPr sz="1050" b="1" i="0" u="none" strike="noStrike" cap="none">
              <a:solidFill>
                <a:schemeClr val="lt1"/>
              </a:solidFill>
              <a:latin typeface="Times New Roman"/>
              <a:ea typeface="Times New Roman"/>
              <a:cs typeface="Times New Roman"/>
              <a:sym typeface="Times New Roman"/>
            </a:endParaRPr>
          </a:p>
        </p:txBody>
      </p:sp>
      <p:sp>
        <p:nvSpPr>
          <p:cNvPr id="12" name="Google Shape;12;p1"/>
          <p:cNvSpPr txBox="1"/>
          <p:nvPr/>
        </p:nvSpPr>
        <p:spPr>
          <a:xfrm>
            <a:off x="8240198" y="4760288"/>
            <a:ext cx="601436" cy="273844"/>
          </a:xfrm>
          <a:prstGeom prst="rect">
            <a:avLst/>
          </a:prstGeom>
          <a:noFill/>
          <a:ln>
            <a:noFill/>
          </a:ln>
        </p:spPr>
        <p:txBody>
          <a:bodyPr spcFirstLastPara="1" wrap="square" lIns="68569" tIns="34275" rIns="68569" bIns="34275" anchor="t" anchorCtr="0">
            <a:noAutofit/>
          </a:bodyPr>
          <a:lstStyle/>
          <a:p>
            <a:pPr marL="0" marR="0" lvl="0" indent="0" algn="ctr" rtl="0">
              <a:spcBef>
                <a:spcPts val="0"/>
              </a:spcBef>
              <a:spcAft>
                <a:spcPts val="0"/>
              </a:spcAft>
              <a:buNone/>
            </a:pPr>
            <a:fld id="{00000000-1234-1234-1234-123412341234}" type="slidenum">
              <a:rPr lang="en-US" sz="1050" b="1" i="0" u="none" strike="noStrike" cap="none">
                <a:solidFill>
                  <a:schemeClr val="lt1"/>
                </a:solidFill>
                <a:latin typeface="Times New Roman"/>
                <a:ea typeface="Times New Roman"/>
                <a:cs typeface="Times New Roman"/>
                <a:sym typeface="Times New Roman"/>
              </a:rPr>
              <a:pPr marL="0" marR="0" lvl="0" indent="0" algn="ctr" rtl="0">
                <a:spcBef>
                  <a:spcPts val="0"/>
                </a:spcBef>
                <a:spcAft>
                  <a:spcPts val="0"/>
                </a:spcAft>
                <a:buNone/>
              </a:pPr>
              <a:t>‹#›</a:t>
            </a:fld>
            <a:endParaRPr sz="1050" b="1" i="0" u="none" strike="noStrike" cap="none">
              <a:solidFill>
                <a:schemeClr val="lt1"/>
              </a:solidFill>
              <a:latin typeface="Times New Roman"/>
              <a:ea typeface="Times New Roman"/>
              <a:cs typeface="Times New Roman"/>
              <a:sym typeface="Times New Roman"/>
            </a:endParaRPr>
          </a:p>
        </p:txBody>
      </p:sp>
      <p:cxnSp>
        <p:nvCxnSpPr>
          <p:cNvPr id="13" name="Google Shape;13;p1"/>
          <p:cNvCxnSpPr/>
          <p:nvPr/>
        </p:nvCxnSpPr>
        <p:spPr>
          <a:xfrm>
            <a:off x="173929" y="393332"/>
            <a:ext cx="15020" cy="4405405"/>
          </a:xfrm>
          <a:prstGeom prst="straightConnector1">
            <a:avLst/>
          </a:prstGeom>
          <a:noFill/>
          <a:ln w="9525" cap="flat" cmpd="sng">
            <a:solidFill>
              <a:schemeClr val="accent2"/>
            </a:solidFill>
            <a:prstDash val="solid"/>
            <a:miter lim="800000"/>
            <a:headEnd type="none" w="sm" len="sm"/>
            <a:tailEnd type="none" w="sm" len="sm"/>
          </a:ln>
        </p:spPr>
      </p:cxnSp>
      <p:cxnSp>
        <p:nvCxnSpPr>
          <p:cNvPr id="14" name="Google Shape;14;p1"/>
          <p:cNvCxnSpPr/>
          <p:nvPr/>
        </p:nvCxnSpPr>
        <p:spPr>
          <a:xfrm>
            <a:off x="8958782" y="101586"/>
            <a:ext cx="14374" cy="4575719"/>
          </a:xfrm>
          <a:prstGeom prst="straightConnector1">
            <a:avLst/>
          </a:prstGeom>
          <a:noFill/>
          <a:ln w="9525" cap="flat" cmpd="sng">
            <a:solidFill>
              <a:schemeClr val="accent2"/>
            </a:solidFill>
            <a:prstDash val="solid"/>
            <a:miter lim="800000"/>
            <a:headEnd type="none" w="sm" len="sm"/>
            <a:tailEnd type="none" w="sm" len="sm"/>
          </a:ln>
        </p:spPr>
      </p:cxnSp>
      <p:cxnSp>
        <p:nvCxnSpPr>
          <p:cNvPr id="15" name="Google Shape;15;p1"/>
          <p:cNvCxnSpPr/>
          <p:nvPr/>
        </p:nvCxnSpPr>
        <p:spPr>
          <a:xfrm>
            <a:off x="429274" y="101586"/>
            <a:ext cx="8536694" cy="0"/>
          </a:xfrm>
          <a:prstGeom prst="straightConnector1">
            <a:avLst/>
          </a:prstGeom>
          <a:noFill/>
          <a:ln w="9525" cap="flat" cmpd="sng">
            <a:solidFill>
              <a:schemeClr val="accent2"/>
            </a:solidFill>
            <a:prstDash val="solid"/>
            <a:miter lim="800000"/>
            <a:headEnd type="none" w="sm" len="sm"/>
            <a:tailEnd type="none" w="sm" len="sm"/>
          </a:ln>
        </p:spPr>
      </p:cxnSp>
      <p:cxnSp>
        <p:nvCxnSpPr>
          <p:cNvPr id="16" name="Google Shape;16;p1"/>
          <p:cNvCxnSpPr/>
          <p:nvPr/>
        </p:nvCxnSpPr>
        <p:spPr>
          <a:xfrm>
            <a:off x="188949" y="4798736"/>
            <a:ext cx="240300" cy="219825"/>
          </a:xfrm>
          <a:prstGeom prst="curvedConnector3">
            <a:avLst>
              <a:gd name="adj1" fmla="val 50000"/>
            </a:avLst>
          </a:prstGeom>
          <a:noFill/>
          <a:ln w="9525" cap="flat" cmpd="sng">
            <a:solidFill>
              <a:schemeClr val="accent2"/>
            </a:solidFill>
            <a:prstDash val="solid"/>
            <a:miter lim="800000"/>
            <a:headEnd type="none" w="sm" len="sm"/>
            <a:tailEnd type="none" w="sm" len="sm"/>
          </a:ln>
        </p:spPr>
      </p:cxnSp>
      <p:cxnSp>
        <p:nvCxnSpPr>
          <p:cNvPr id="17" name="Google Shape;17;p1"/>
          <p:cNvCxnSpPr/>
          <p:nvPr/>
        </p:nvCxnSpPr>
        <p:spPr>
          <a:xfrm rot="5400000">
            <a:off x="8668732" y="4713980"/>
            <a:ext cx="341100" cy="267750"/>
          </a:xfrm>
          <a:prstGeom prst="curvedConnector3">
            <a:avLst>
              <a:gd name="adj1" fmla="val 50000"/>
            </a:avLst>
          </a:prstGeom>
          <a:noFill/>
          <a:ln w="9525" cap="flat" cmpd="sng">
            <a:solidFill>
              <a:schemeClr val="accent2"/>
            </a:solidFill>
            <a:prstDash val="solid"/>
            <a:miter lim="800000"/>
            <a:headEnd type="none" w="sm" len="sm"/>
            <a:tailEnd type="none" w="sm" len="sm"/>
          </a:ln>
        </p:spPr>
      </p:cxnSp>
      <p:pic>
        <p:nvPicPr>
          <p:cNvPr id="18" name="Google Shape;18;p1"/>
          <p:cNvPicPr preferRelativeResize="0"/>
          <p:nvPr/>
        </p:nvPicPr>
        <p:blipFill rotWithShape="1">
          <a:blip r:embed="rId24">
            <a:alphaModFix/>
          </a:blip>
          <a:srcRect/>
          <a:stretch/>
        </p:blipFill>
        <p:spPr>
          <a:xfrm>
            <a:off x="454" y="101586"/>
            <a:ext cx="425219" cy="5041914"/>
          </a:xfrm>
          <a:prstGeom prst="rect">
            <a:avLst/>
          </a:prstGeom>
          <a:noFill/>
          <a:ln>
            <a:noFill/>
          </a:ln>
        </p:spPr>
      </p:pic>
      <p:pic>
        <p:nvPicPr>
          <p:cNvPr id="19" name="Google Shape;19;p1"/>
          <p:cNvPicPr preferRelativeResize="0"/>
          <p:nvPr/>
        </p:nvPicPr>
        <p:blipFill rotWithShape="1">
          <a:blip r:embed="rId25">
            <a:alphaModFix/>
          </a:blip>
          <a:srcRect/>
          <a:stretch/>
        </p:blipFill>
        <p:spPr>
          <a:xfrm>
            <a:off x="429588" y="101586"/>
            <a:ext cx="153343" cy="3978924"/>
          </a:xfrm>
          <a:prstGeom prst="rect">
            <a:avLst/>
          </a:prstGeom>
          <a:noFill/>
          <a:ln>
            <a:noFill/>
          </a:ln>
        </p:spPr>
      </p:pic>
      <p:pic>
        <p:nvPicPr>
          <p:cNvPr id="20" name="Google Shape;20;p1" descr="A close up of a sign&#10;&#10;Description automatically generated"/>
          <p:cNvPicPr preferRelativeResize="0"/>
          <p:nvPr/>
        </p:nvPicPr>
        <p:blipFill rotWithShape="1">
          <a:blip r:embed="rId26">
            <a:alphaModFix/>
          </a:blip>
          <a:srcRect/>
          <a:stretch/>
        </p:blipFill>
        <p:spPr>
          <a:xfrm>
            <a:off x="8321645" y="4532869"/>
            <a:ext cx="651512" cy="485615"/>
          </a:xfrm>
          <a:prstGeom prst="rect">
            <a:avLst/>
          </a:prstGeom>
          <a:noFill/>
          <a:ln>
            <a:noFill/>
          </a:ln>
        </p:spPr>
      </p:pic>
      <p:pic>
        <p:nvPicPr>
          <p:cNvPr id="21" name="Google Shape;21;p1" descr="A picture containing drawing&#10;&#10;Description automatically generated"/>
          <p:cNvPicPr preferRelativeResize="0"/>
          <p:nvPr/>
        </p:nvPicPr>
        <p:blipFill rotWithShape="1">
          <a:blip r:embed="rId27">
            <a:alphaModFix/>
          </a:blip>
          <a:srcRect/>
          <a:stretch/>
        </p:blipFill>
        <p:spPr>
          <a:xfrm>
            <a:off x="454" y="4661226"/>
            <a:ext cx="1991676" cy="497919"/>
          </a:xfrm>
          <a:prstGeom prst="rect">
            <a:avLst/>
          </a:prstGeom>
          <a:noFill/>
          <a:ln>
            <a:noFill/>
          </a:ln>
        </p:spPr>
      </p:pic>
      <p:pic>
        <p:nvPicPr>
          <p:cNvPr id="22" name="Google Shape;22;p1"/>
          <p:cNvPicPr preferRelativeResize="0"/>
          <p:nvPr/>
        </p:nvPicPr>
        <p:blipFill rotWithShape="1">
          <a:blip r:embed="rId24">
            <a:alphaModFix/>
          </a:blip>
          <a:srcRect/>
          <a:stretch/>
        </p:blipFill>
        <p:spPr>
          <a:xfrm rot="5400000">
            <a:off x="5035871" y="1877453"/>
            <a:ext cx="289488" cy="6282060"/>
          </a:xfrm>
          <a:prstGeom prst="rect">
            <a:avLst/>
          </a:prstGeom>
          <a:noFill/>
          <a:ln>
            <a:noFill/>
          </a:ln>
        </p:spPr>
      </p:pic>
      <p:pic>
        <p:nvPicPr>
          <p:cNvPr id="23" name="Google Shape;23;p1"/>
          <p:cNvPicPr preferRelativeResize="0"/>
          <p:nvPr/>
        </p:nvPicPr>
        <p:blipFill rotWithShape="1">
          <a:blip r:embed="rId25">
            <a:alphaModFix/>
          </a:blip>
          <a:srcRect/>
          <a:stretch/>
        </p:blipFill>
        <p:spPr>
          <a:xfrm rot="5400000">
            <a:off x="5115401" y="1677704"/>
            <a:ext cx="130428" cy="6282059"/>
          </a:xfrm>
          <a:prstGeom prst="rect">
            <a:avLst/>
          </a:prstGeom>
          <a:noFill/>
          <a:ln>
            <a:noFill/>
          </a:ln>
        </p:spPr>
      </p:pic>
    </p:spTree>
    <p:extLst>
      <p:ext uri="{BB962C8B-B14F-4D97-AF65-F5344CB8AC3E}">
        <p14:creationId xmlns:p14="http://schemas.microsoft.com/office/powerpoint/2010/main" val="3256508899"/>
      </p:ext>
    </p:extLst>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3" r:id="rId17"/>
    <p:sldLayoutId id="2147483695" r:id="rId18"/>
    <p:sldLayoutId id="2147483696" r:id="rId19"/>
    <p:sldLayoutId id="2147483697" r:id="rId20"/>
    <p:sldLayoutId id="2147483703" r:id="rId21"/>
    <p:sldLayoutId id="2147483706" r:id="rId22"/>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0.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6" name="Google Shape;666;p27"/>
          <p:cNvSpPr txBox="1">
            <a:spLocks noGrp="1"/>
          </p:cNvSpPr>
          <p:nvPr>
            <p:ph type="ctrTitle"/>
          </p:nvPr>
        </p:nvSpPr>
        <p:spPr>
          <a:xfrm>
            <a:off x="987012" y="702632"/>
            <a:ext cx="5046362" cy="147412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dirty="0">
                <a:solidFill>
                  <a:srgbClr val="0070C0"/>
                </a:solidFill>
              </a:rPr>
              <a:t>Young Gigs</a:t>
            </a:r>
            <a:endParaRPr sz="4800" dirty="0">
              <a:solidFill>
                <a:srgbClr val="0070C0"/>
              </a:solidFill>
            </a:endParaRPr>
          </a:p>
        </p:txBody>
      </p:sp>
      <p:sp>
        <p:nvSpPr>
          <p:cNvPr id="667" name="Google Shape;667;p27"/>
          <p:cNvSpPr txBox="1">
            <a:spLocks noGrp="1"/>
          </p:cNvSpPr>
          <p:nvPr>
            <p:ph type="subTitle" idx="1"/>
          </p:nvPr>
        </p:nvSpPr>
        <p:spPr>
          <a:xfrm>
            <a:off x="1307960" y="2868836"/>
            <a:ext cx="3862500" cy="40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rgbClr val="FFC000"/>
                </a:solidFill>
                <a:highlight>
                  <a:srgbClr val="FFFFFF"/>
                </a:highlight>
                <a:latin typeface="Book Antiqua" panose="02040602050305030304" pitchFamily="18" charset="0"/>
              </a:rPr>
              <a:t>Daksh Girdhar</a:t>
            </a:r>
          </a:p>
          <a:p>
            <a:pPr marL="0" lvl="0" indent="0" algn="l" rtl="0">
              <a:spcBef>
                <a:spcPts val="0"/>
              </a:spcBef>
              <a:spcAft>
                <a:spcPts val="0"/>
              </a:spcAft>
              <a:buNone/>
            </a:pPr>
            <a:r>
              <a:rPr lang="en" sz="2000" b="1" dirty="0">
                <a:solidFill>
                  <a:srgbClr val="FFC000"/>
                </a:solidFill>
                <a:highlight>
                  <a:srgbClr val="FFFFFF"/>
                </a:highlight>
                <a:latin typeface="Book Antiqua" panose="02040602050305030304" pitchFamily="18" charset="0"/>
              </a:rPr>
              <a:t>Minav Karia</a:t>
            </a:r>
          </a:p>
          <a:p>
            <a:pPr marL="0" lvl="0" indent="0" algn="l" rtl="0">
              <a:spcBef>
                <a:spcPts val="0"/>
              </a:spcBef>
              <a:spcAft>
                <a:spcPts val="0"/>
              </a:spcAft>
              <a:buNone/>
            </a:pPr>
            <a:r>
              <a:rPr lang="en" sz="2000" b="1" dirty="0">
                <a:solidFill>
                  <a:srgbClr val="FFC000"/>
                </a:solidFill>
                <a:highlight>
                  <a:srgbClr val="FFFFFF"/>
                </a:highlight>
                <a:latin typeface="Book Antiqua" panose="02040602050305030304" pitchFamily="18" charset="0"/>
              </a:rPr>
              <a:t>Vivan Jain</a:t>
            </a:r>
          </a:p>
        </p:txBody>
      </p:sp>
      <p:grpSp>
        <p:nvGrpSpPr>
          <p:cNvPr id="2" name="Google Shape;1694;p48">
            <a:extLst>
              <a:ext uri="{FF2B5EF4-FFF2-40B4-BE49-F238E27FC236}">
                <a16:creationId xmlns:a16="http://schemas.microsoft.com/office/drawing/2014/main" id="{EDF56A10-6FC5-FB87-1131-12EF6928B006}"/>
              </a:ext>
            </a:extLst>
          </p:cNvPr>
          <p:cNvGrpSpPr/>
          <p:nvPr/>
        </p:nvGrpSpPr>
        <p:grpSpPr>
          <a:xfrm>
            <a:off x="775560" y="4065525"/>
            <a:ext cx="471683" cy="492544"/>
            <a:chOff x="5267071" y="3561192"/>
            <a:chExt cx="493340" cy="515160"/>
          </a:xfrm>
        </p:grpSpPr>
        <p:sp>
          <p:nvSpPr>
            <p:cNvPr id="3" name="Google Shape;1695;p48">
              <a:extLst>
                <a:ext uri="{FF2B5EF4-FFF2-40B4-BE49-F238E27FC236}">
                  <a16:creationId xmlns:a16="http://schemas.microsoft.com/office/drawing/2014/main" id="{E791413F-4BBA-F6E0-37E3-71B45336F49F}"/>
                </a:ext>
              </a:extLst>
            </p:cNvPr>
            <p:cNvSpPr/>
            <p:nvPr/>
          </p:nvSpPr>
          <p:spPr>
            <a:xfrm>
              <a:off x="5267071" y="3585434"/>
              <a:ext cx="493340" cy="490917"/>
            </a:xfrm>
            <a:custGeom>
              <a:avLst/>
              <a:gdLst/>
              <a:ahLst/>
              <a:cxnLst/>
              <a:rect l="l" t="t" r="r" b="b"/>
              <a:pathLst>
                <a:path w="241" h="240" extrusionOk="0">
                  <a:moveTo>
                    <a:pt x="218" y="160"/>
                  </a:moveTo>
                  <a:cubicBezTo>
                    <a:pt x="241" y="106"/>
                    <a:pt x="215" y="44"/>
                    <a:pt x="161" y="22"/>
                  </a:cubicBezTo>
                  <a:cubicBezTo>
                    <a:pt x="107" y="0"/>
                    <a:pt x="45" y="26"/>
                    <a:pt x="23" y="80"/>
                  </a:cubicBezTo>
                  <a:cubicBezTo>
                    <a:pt x="0" y="134"/>
                    <a:pt x="26" y="196"/>
                    <a:pt x="80" y="218"/>
                  </a:cubicBezTo>
                  <a:cubicBezTo>
                    <a:pt x="134" y="240"/>
                    <a:pt x="196" y="214"/>
                    <a:pt x="218" y="160"/>
                  </a:cubicBezTo>
                  <a:close/>
                </a:path>
              </a:pathLst>
            </a:custGeom>
            <a:solidFill>
              <a:srgbClr val="7C8C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 name="Google Shape;1696;p48">
              <a:extLst>
                <a:ext uri="{FF2B5EF4-FFF2-40B4-BE49-F238E27FC236}">
                  <a16:creationId xmlns:a16="http://schemas.microsoft.com/office/drawing/2014/main" id="{0B23D30C-D8CA-9028-2B78-6433F47472D1}"/>
                </a:ext>
              </a:extLst>
            </p:cNvPr>
            <p:cNvSpPr/>
            <p:nvPr/>
          </p:nvSpPr>
          <p:spPr>
            <a:xfrm>
              <a:off x="5514347" y="3630284"/>
              <a:ext cx="246064" cy="282429"/>
            </a:xfrm>
            <a:custGeom>
              <a:avLst/>
              <a:gdLst/>
              <a:ahLst/>
              <a:cxnLst/>
              <a:rect l="l" t="t" r="r" b="b"/>
              <a:pathLst>
                <a:path w="120" h="138" extrusionOk="0">
                  <a:moveTo>
                    <a:pt x="98" y="138"/>
                  </a:moveTo>
                  <a:cubicBezTo>
                    <a:pt x="120" y="84"/>
                    <a:pt x="94" y="22"/>
                    <a:pt x="40" y="0"/>
                  </a:cubicBezTo>
                  <a:cubicBezTo>
                    <a:pt x="0" y="98"/>
                    <a:pt x="0" y="98"/>
                    <a:pt x="0" y="98"/>
                  </a:cubicBezTo>
                  <a:lnTo>
                    <a:pt x="98" y="13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1697;p48">
              <a:extLst>
                <a:ext uri="{FF2B5EF4-FFF2-40B4-BE49-F238E27FC236}">
                  <a16:creationId xmlns:a16="http://schemas.microsoft.com/office/drawing/2014/main" id="{D9200627-98EE-CF58-2FE4-5E81DA61DF58}"/>
                </a:ext>
              </a:extLst>
            </p:cNvPr>
            <p:cNvSpPr/>
            <p:nvPr/>
          </p:nvSpPr>
          <p:spPr>
            <a:xfrm>
              <a:off x="5416165" y="3561192"/>
              <a:ext cx="201215" cy="271519"/>
            </a:xfrm>
            <a:custGeom>
              <a:avLst/>
              <a:gdLst/>
              <a:ahLst/>
              <a:cxnLst/>
              <a:rect l="l" t="t" r="r" b="b"/>
              <a:pathLst>
                <a:path w="98" h="133" extrusionOk="0">
                  <a:moveTo>
                    <a:pt x="49" y="133"/>
                  </a:moveTo>
                  <a:cubicBezTo>
                    <a:pt x="98" y="14"/>
                    <a:pt x="98" y="14"/>
                    <a:pt x="98" y="14"/>
                  </a:cubicBezTo>
                  <a:cubicBezTo>
                    <a:pt x="65" y="0"/>
                    <a:pt x="30" y="1"/>
                    <a:pt x="0" y="14"/>
                  </a:cubicBezTo>
                  <a:lnTo>
                    <a:pt x="49" y="133"/>
                  </a:lnTo>
                  <a:close/>
                </a:path>
              </a:pathLst>
            </a:custGeom>
            <a:solidFill>
              <a:srgbClr val="FF1F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6" name="Google Shape;669;p27">
            <a:extLst>
              <a:ext uri="{FF2B5EF4-FFF2-40B4-BE49-F238E27FC236}">
                <a16:creationId xmlns:a16="http://schemas.microsoft.com/office/drawing/2014/main" id="{F1D515CC-E4BC-CDD4-FB37-6D50C560591E}"/>
              </a:ext>
            </a:extLst>
          </p:cNvPr>
          <p:cNvGrpSpPr/>
          <p:nvPr/>
        </p:nvGrpSpPr>
        <p:grpSpPr>
          <a:xfrm>
            <a:off x="5364801" y="709070"/>
            <a:ext cx="3246799" cy="3446635"/>
            <a:chOff x="4765672" y="760436"/>
            <a:chExt cx="3246799" cy="3446635"/>
          </a:xfrm>
        </p:grpSpPr>
        <p:sp>
          <p:nvSpPr>
            <p:cNvPr id="7" name="Google Shape;670;p27">
              <a:extLst>
                <a:ext uri="{FF2B5EF4-FFF2-40B4-BE49-F238E27FC236}">
                  <a16:creationId xmlns:a16="http://schemas.microsoft.com/office/drawing/2014/main" id="{1E79FC6C-E217-9A24-CE82-E713FABD6891}"/>
                </a:ext>
              </a:extLst>
            </p:cNvPr>
            <p:cNvSpPr/>
            <p:nvPr/>
          </p:nvSpPr>
          <p:spPr>
            <a:xfrm>
              <a:off x="4980353" y="1104437"/>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rgbClr val="FF6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 name="Google Shape;671;p27">
              <a:extLst>
                <a:ext uri="{FF2B5EF4-FFF2-40B4-BE49-F238E27FC236}">
                  <a16:creationId xmlns:a16="http://schemas.microsoft.com/office/drawing/2014/main" id="{55F4A034-BAA5-FA61-6C4B-3C63190DD66C}"/>
                </a:ext>
              </a:extLst>
            </p:cNvPr>
            <p:cNvGrpSpPr/>
            <p:nvPr/>
          </p:nvGrpSpPr>
          <p:grpSpPr>
            <a:xfrm>
              <a:off x="5401276" y="1531636"/>
              <a:ext cx="1966177" cy="1269999"/>
              <a:chOff x="5401276" y="1531636"/>
              <a:chExt cx="1966177" cy="1269999"/>
            </a:xfrm>
          </p:grpSpPr>
          <p:sp>
            <p:nvSpPr>
              <p:cNvPr id="648" name="Google Shape;672;p27">
                <a:extLst>
                  <a:ext uri="{FF2B5EF4-FFF2-40B4-BE49-F238E27FC236}">
                    <a16:creationId xmlns:a16="http://schemas.microsoft.com/office/drawing/2014/main" id="{C3F134B6-CEE6-F2FA-2400-8BF1BC0CE015}"/>
                  </a:ext>
                </a:extLst>
              </p:cNvPr>
              <p:cNvSpPr/>
              <p:nvPr/>
            </p:nvSpPr>
            <p:spPr>
              <a:xfrm>
                <a:off x="5401276" y="1651521"/>
                <a:ext cx="1966177" cy="115011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73;p27">
                <a:extLst>
                  <a:ext uri="{FF2B5EF4-FFF2-40B4-BE49-F238E27FC236}">
                    <a16:creationId xmlns:a16="http://schemas.microsoft.com/office/drawing/2014/main" id="{80AD033A-BA75-AC95-6AA3-FFECE84C9D1A}"/>
                  </a:ext>
                </a:extLst>
              </p:cNvPr>
              <p:cNvSpPr/>
              <p:nvPr/>
            </p:nvSpPr>
            <p:spPr>
              <a:xfrm>
                <a:off x="5401276" y="1531636"/>
                <a:ext cx="1966109" cy="119885"/>
              </a:xfrm>
              <a:custGeom>
                <a:avLst/>
                <a:gdLst/>
                <a:ahLst/>
                <a:cxnLst/>
                <a:rect l="l" t="t" r="r" b="b"/>
                <a:pathLst>
                  <a:path w="2512" h="153" extrusionOk="0">
                    <a:moveTo>
                      <a:pt x="2512" y="73"/>
                    </a:moveTo>
                    <a:cubicBezTo>
                      <a:pt x="2512" y="153"/>
                      <a:pt x="2512" y="153"/>
                      <a:pt x="2512" y="153"/>
                    </a:cubicBezTo>
                    <a:cubicBezTo>
                      <a:pt x="0" y="153"/>
                      <a:pt x="0" y="153"/>
                      <a:pt x="0" y="153"/>
                    </a:cubicBezTo>
                    <a:cubicBezTo>
                      <a:pt x="0" y="73"/>
                      <a:pt x="0" y="73"/>
                      <a:pt x="0" y="73"/>
                    </a:cubicBezTo>
                    <a:cubicBezTo>
                      <a:pt x="0" y="33"/>
                      <a:pt x="32" y="0"/>
                      <a:pt x="72" y="0"/>
                    </a:cubicBezTo>
                    <a:cubicBezTo>
                      <a:pt x="2440" y="0"/>
                      <a:pt x="2440" y="0"/>
                      <a:pt x="2440" y="0"/>
                    </a:cubicBezTo>
                    <a:cubicBezTo>
                      <a:pt x="2480" y="0"/>
                      <a:pt x="2512" y="33"/>
                      <a:pt x="2512" y="73"/>
                    </a:cubicBezTo>
                    <a:close/>
                  </a:path>
                </a:pathLst>
              </a:custGeom>
              <a:solidFill>
                <a:srgbClr val="4C69B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74;p27">
                <a:extLst>
                  <a:ext uri="{FF2B5EF4-FFF2-40B4-BE49-F238E27FC236}">
                    <a16:creationId xmlns:a16="http://schemas.microsoft.com/office/drawing/2014/main" id="{8EAB9D08-1493-B2C0-9C28-2515DFF0E22A}"/>
                  </a:ext>
                </a:extLst>
              </p:cNvPr>
              <p:cNvSpPr/>
              <p:nvPr/>
            </p:nvSpPr>
            <p:spPr>
              <a:xfrm>
                <a:off x="5454368" y="1564176"/>
                <a:ext cx="54780"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75;p27">
                <a:extLst>
                  <a:ext uri="{FF2B5EF4-FFF2-40B4-BE49-F238E27FC236}">
                    <a16:creationId xmlns:a16="http://schemas.microsoft.com/office/drawing/2014/main" id="{E7282063-5147-AA6A-C96A-ACF3C092A948}"/>
                  </a:ext>
                </a:extLst>
              </p:cNvPr>
              <p:cNvSpPr/>
              <p:nvPr/>
            </p:nvSpPr>
            <p:spPr>
              <a:xfrm>
                <a:off x="5538287" y="1564176"/>
                <a:ext cx="55586"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76;p27">
                <a:extLst>
                  <a:ext uri="{FF2B5EF4-FFF2-40B4-BE49-F238E27FC236}">
                    <a16:creationId xmlns:a16="http://schemas.microsoft.com/office/drawing/2014/main" id="{305C372E-568E-EA92-BB78-74895CD05F09}"/>
                  </a:ext>
                </a:extLst>
              </p:cNvPr>
              <p:cNvSpPr/>
              <p:nvPr/>
            </p:nvSpPr>
            <p:spPr>
              <a:xfrm>
                <a:off x="5623919" y="1564176"/>
                <a:ext cx="54780"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77;p27">
                <a:extLst>
                  <a:ext uri="{FF2B5EF4-FFF2-40B4-BE49-F238E27FC236}">
                    <a16:creationId xmlns:a16="http://schemas.microsoft.com/office/drawing/2014/main" id="{648C6312-D33D-B904-E35F-040300ED349C}"/>
                  </a:ext>
                </a:extLst>
              </p:cNvPr>
              <p:cNvSpPr/>
              <p:nvPr/>
            </p:nvSpPr>
            <p:spPr>
              <a:xfrm>
                <a:off x="5498040" y="1803090"/>
                <a:ext cx="1773372" cy="67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78;p27">
                <a:extLst>
                  <a:ext uri="{FF2B5EF4-FFF2-40B4-BE49-F238E27FC236}">
                    <a16:creationId xmlns:a16="http://schemas.microsoft.com/office/drawing/2014/main" id="{2A317E0C-9113-67D6-2346-19B1908DCCFE}"/>
                  </a:ext>
                </a:extLst>
              </p:cNvPr>
              <p:cNvSpPr/>
              <p:nvPr/>
            </p:nvSpPr>
            <p:spPr>
              <a:xfrm>
                <a:off x="5498040" y="1983774"/>
                <a:ext cx="1773372" cy="67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79;p27">
                <a:extLst>
                  <a:ext uri="{FF2B5EF4-FFF2-40B4-BE49-F238E27FC236}">
                    <a16:creationId xmlns:a16="http://schemas.microsoft.com/office/drawing/2014/main" id="{196AF78F-1440-DF1A-3189-C877EB6A78D0}"/>
                  </a:ext>
                </a:extLst>
              </p:cNvPr>
              <p:cNvSpPr/>
              <p:nvPr/>
            </p:nvSpPr>
            <p:spPr>
              <a:xfrm>
                <a:off x="5498040" y="2165314"/>
                <a:ext cx="1773372" cy="590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80;p27">
                <a:extLst>
                  <a:ext uri="{FF2B5EF4-FFF2-40B4-BE49-F238E27FC236}">
                    <a16:creationId xmlns:a16="http://schemas.microsoft.com/office/drawing/2014/main" id="{B915293B-F892-1164-3328-B2AECCB5570F}"/>
                  </a:ext>
                </a:extLst>
              </p:cNvPr>
              <p:cNvSpPr/>
              <p:nvPr/>
            </p:nvSpPr>
            <p:spPr>
              <a:xfrm>
                <a:off x="5498040" y="2345997"/>
                <a:ext cx="1773372" cy="590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81;p27">
                <a:extLst>
                  <a:ext uri="{FF2B5EF4-FFF2-40B4-BE49-F238E27FC236}">
                    <a16:creationId xmlns:a16="http://schemas.microsoft.com/office/drawing/2014/main" id="{891CFEDF-715E-FDCC-9053-6486EA12D1C4}"/>
                  </a:ext>
                </a:extLst>
              </p:cNvPr>
              <p:cNvSpPr/>
              <p:nvPr/>
            </p:nvSpPr>
            <p:spPr>
              <a:xfrm>
                <a:off x="5498040" y="1888722"/>
                <a:ext cx="1773436" cy="834914"/>
              </a:xfrm>
              <a:custGeom>
                <a:avLst/>
                <a:gdLst/>
                <a:ahLst/>
                <a:cxnLst/>
                <a:rect l="l" t="t" r="r" b="b"/>
                <a:pathLst>
                  <a:path w="2266" h="1067" extrusionOk="0">
                    <a:moveTo>
                      <a:pt x="0" y="232"/>
                    </a:moveTo>
                    <a:cubicBezTo>
                      <a:pt x="137" y="97"/>
                      <a:pt x="137" y="97"/>
                      <a:pt x="137" y="97"/>
                    </a:cubicBezTo>
                    <a:cubicBezTo>
                      <a:pt x="226" y="9"/>
                      <a:pt x="367" y="0"/>
                      <a:pt x="466" y="76"/>
                    </a:cubicBezTo>
                    <a:cubicBezTo>
                      <a:pt x="852" y="371"/>
                      <a:pt x="852" y="371"/>
                      <a:pt x="852" y="371"/>
                    </a:cubicBezTo>
                    <a:cubicBezTo>
                      <a:pt x="949" y="446"/>
                      <a:pt x="1085" y="440"/>
                      <a:pt x="1174" y="357"/>
                    </a:cubicBezTo>
                    <a:cubicBezTo>
                      <a:pt x="1235" y="302"/>
                      <a:pt x="1235" y="302"/>
                      <a:pt x="1235" y="302"/>
                    </a:cubicBezTo>
                    <a:cubicBezTo>
                      <a:pt x="1308" y="235"/>
                      <a:pt x="1413" y="217"/>
                      <a:pt x="1504" y="256"/>
                    </a:cubicBezTo>
                    <a:cubicBezTo>
                      <a:pt x="2266" y="584"/>
                      <a:pt x="2266" y="584"/>
                      <a:pt x="2266" y="584"/>
                    </a:cubicBezTo>
                    <a:cubicBezTo>
                      <a:pt x="2266" y="1067"/>
                      <a:pt x="2266" y="1067"/>
                      <a:pt x="2266" y="1067"/>
                    </a:cubicBezTo>
                    <a:cubicBezTo>
                      <a:pt x="0" y="1067"/>
                      <a:pt x="0" y="1067"/>
                      <a:pt x="0" y="1067"/>
                    </a:cubicBezTo>
                    <a:lnTo>
                      <a:pt x="0" y="23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82;p27">
                <a:extLst>
                  <a:ext uri="{FF2B5EF4-FFF2-40B4-BE49-F238E27FC236}">
                    <a16:creationId xmlns:a16="http://schemas.microsoft.com/office/drawing/2014/main" id="{2F9709E1-0932-3F37-8BB1-D09D2CCD4FBB}"/>
                  </a:ext>
                </a:extLst>
              </p:cNvPr>
              <p:cNvSpPr/>
              <p:nvPr/>
            </p:nvSpPr>
            <p:spPr>
              <a:xfrm>
                <a:off x="5498040" y="1923831"/>
                <a:ext cx="1773436" cy="799805"/>
              </a:xfrm>
              <a:custGeom>
                <a:avLst/>
                <a:gdLst/>
                <a:ahLst/>
                <a:cxnLst/>
                <a:rect l="l" t="t" r="r" b="b"/>
                <a:pathLst>
                  <a:path w="2266" h="1022" extrusionOk="0">
                    <a:moveTo>
                      <a:pt x="0" y="1022"/>
                    </a:moveTo>
                    <a:cubicBezTo>
                      <a:pt x="371" y="590"/>
                      <a:pt x="371" y="590"/>
                      <a:pt x="371" y="590"/>
                    </a:cubicBezTo>
                    <a:cubicBezTo>
                      <a:pt x="468" y="477"/>
                      <a:pt x="643" y="473"/>
                      <a:pt x="745" y="582"/>
                    </a:cubicBezTo>
                    <a:cubicBezTo>
                      <a:pt x="840" y="683"/>
                      <a:pt x="998" y="688"/>
                      <a:pt x="1100" y="594"/>
                    </a:cubicBezTo>
                    <a:cubicBezTo>
                      <a:pt x="1634" y="99"/>
                      <a:pt x="1634" y="99"/>
                      <a:pt x="1634" y="99"/>
                    </a:cubicBezTo>
                    <a:cubicBezTo>
                      <a:pt x="1741" y="0"/>
                      <a:pt x="1909" y="12"/>
                      <a:pt x="2001" y="125"/>
                    </a:cubicBezTo>
                    <a:cubicBezTo>
                      <a:pt x="2266" y="453"/>
                      <a:pt x="2266" y="453"/>
                      <a:pt x="2266" y="453"/>
                    </a:cubicBezTo>
                    <a:cubicBezTo>
                      <a:pt x="2266" y="1022"/>
                      <a:pt x="2266" y="1022"/>
                      <a:pt x="2266" y="1022"/>
                    </a:cubicBezTo>
                    <a:lnTo>
                      <a:pt x="0" y="1022"/>
                    </a:lnTo>
                    <a:close/>
                  </a:path>
                </a:pathLst>
              </a:custGeom>
              <a:solidFill>
                <a:srgbClr val="FF6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 name="Google Shape;683;p27">
              <a:extLst>
                <a:ext uri="{FF2B5EF4-FFF2-40B4-BE49-F238E27FC236}">
                  <a16:creationId xmlns:a16="http://schemas.microsoft.com/office/drawing/2014/main" id="{0CD1C7D2-EF79-2CB0-6741-F34F5C7F113E}"/>
                </a:ext>
              </a:extLst>
            </p:cNvPr>
            <p:cNvGrpSpPr/>
            <p:nvPr/>
          </p:nvGrpSpPr>
          <p:grpSpPr>
            <a:xfrm>
              <a:off x="6490512" y="1274487"/>
              <a:ext cx="570358" cy="534450"/>
              <a:chOff x="6490512" y="890962"/>
              <a:chExt cx="570358" cy="534450"/>
            </a:xfrm>
          </p:grpSpPr>
          <p:sp>
            <p:nvSpPr>
              <p:cNvPr id="60" name="Google Shape;684;p27">
                <a:extLst>
                  <a:ext uri="{FF2B5EF4-FFF2-40B4-BE49-F238E27FC236}">
                    <a16:creationId xmlns:a16="http://schemas.microsoft.com/office/drawing/2014/main" id="{AAB1626D-F6C9-19C6-A7B4-58CD7082933A}"/>
                  </a:ext>
                </a:extLst>
              </p:cNvPr>
              <p:cNvSpPr/>
              <p:nvPr/>
            </p:nvSpPr>
            <p:spPr>
              <a:xfrm>
                <a:off x="6490512" y="946623"/>
                <a:ext cx="570358" cy="478789"/>
              </a:xfrm>
              <a:prstGeom prst="rect">
                <a:avLst/>
              </a:prstGeom>
              <a:solidFill>
                <a:srgbClr val="002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 name="Google Shape;685;p27">
                <a:extLst>
                  <a:ext uri="{FF2B5EF4-FFF2-40B4-BE49-F238E27FC236}">
                    <a16:creationId xmlns:a16="http://schemas.microsoft.com/office/drawing/2014/main" id="{6932367F-940C-6854-5E8C-BD69D4465ADD}"/>
                  </a:ext>
                </a:extLst>
              </p:cNvPr>
              <p:cNvSpPr/>
              <p:nvPr/>
            </p:nvSpPr>
            <p:spPr>
              <a:xfrm>
                <a:off x="6581282" y="1372215"/>
                <a:ext cx="88883" cy="14501"/>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86;p27">
                <a:extLst>
                  <a:ext uri="{FF2B5EF4-FFF2-40B4-BE49-F238E27FC236}">
                    <a16:creationId xmlns:a16="http://schemas.microsoft.com/office/drawing/2014/main" id="{7576E465-EF15-5AC1-B58E-9552511221B4}"/>
                  </a:ext>
                </a:extLst>
              </p:cNvPr>
              <p:cNvSpPr/>
              <p:nvPr/>
            </p:nvSpPr>
            <p:spPr>
              <a:xfrm>
                <a:off x="6530758" y="1361939"/>
                <a:ext cx="34372" cy="35177"/>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87;p27">
                <a:extLst>
                  <a:ext uri="{FF2B5EF4-FFF2-40B4-BE49-F238E27FC236}">
                    <a16:creationId xmlns:a16="http://schemas.microsoft.com/office/drawing/2014/main" id="{C61ED393-0E65-523B-298A-705F7045D0EB}"/>
                  </a:ext>
                </a:extLst>
              </p:cNvPr>
              <p:cNvSpPr/>
              <p:nvPr/>
            </p:nvSpPr>
            <p:spPr>
              <a:xfrm>
                <a:off x="6938367" y="1372215"/>
                <a:ext cx="89958" cy="14501"/>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88;p27">
                <a:extLst>
                  <a:ext uri="{FF2B5EF4-FFF2-40B4-BE49-F238E27FC236}">
                    <a16:creationId xmlns:a16="http://schemas.microsoft.com/office/drawing/2014/main" id="{4DA7BB2C-ADF3-4BA6-637F-1306B11C2611}"/>
                  </a:ext>
                </a:extLst>
              </p:cNvPr>
              <p:cNvSpPr/>
              <p:nvPr/>
            </p:nvSpPr>
            <p:spPr>
              <a:xfrm>
                <a:off x="6888700" y="1361939"/>
                <a:ext cx="35177" cy="35177"/>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89;p27">
                <a:extLst>
                  <a:ext uri="{FF2B5EF4-FFF2-40B4-BE49-F238E27FC236}">
                    <a16:creationId xmlns:a16="http://schemas.microsoft.com/office/drawing/2014/main" id="{F5ED0BCD-32D6-197E-51C2-BDC95FF3E7C9}"/>
                  </a:ext>
                </a:extLst>
              </p:cNvPr>
              <p:cNvSpPr/>
              <p:nvPr/>
            </p:nvSpPr>
            <p:spPr>
              <a:xfrm>
                <a:off x="6490512" y="890962"/>
                <a:ext cx="570309" cy="55661"/>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90;p27">
                <a:extLst>
                  <a:ext uri="{FF2B5EF4-FFF2-40B4-BE49-F238E27FC236}">
                    <a16:creationId xmlns:a16="http://schemas.microsoft.com/office/drawing/2014/main" id="{95A28E9E-235B-63CB-DEE7-1563650F53FC}"/>
                  </a:ext>
                </a:extLst>
              </p:cNvPr>
              <p:cNvSpPr/>
              <p:nvPr/>
            </p:nvSpPr>
            <p:spPr>
              <a:xfrm>
                <a:off x="6514489" y="906376"/>
                <a:ext cx="25779"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91;p27">
                <a:extLst>
                  <a:ext uri="{FF2B5EF4-FFF2-40B4-BE49-F238E27FC236}">
                    <a16:creationId xmlns:a16="http://schemas.microsoft.com/office/drawing/2014/main" id="{61D3C13C-B390-1BFE-474C-E6BBD5491F16}"/>
                  </a:ext>
                </a:extLst>
              </p:cNvPr>
              <p:cNvSpPr/>
              <p:nvPr/>
            </p:nvSpPr>
            <p:spPr>
              <a:xfrm>
                <a:off x="6553879" y="906376"/>
                <a:ext cx="25779"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92;p27">
                <a:extLst>
                  <a:ext uri="{FF2B5EF4-FFF2-40B4-BE49-F238E27FC236}">
                    <a16:creationId xmlns:a16="http://schemas.microsoft.com/office/drawing/2014/main" id="{ED816EA8-3C1E-6009-D3DF-102EC99D35F5}"/>
                  </a:ext>
                </a:extLst>
              </p:cNvPr>
              <p:cNvSpPr/>
              <p:nvPr/>
            </p:nvSpPr>
            <p:spPr>
              <a:xfrm>
                <a:off x="6593270" y="906376"/>
                <a:ext cx="26584"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93;p27">
                <a:extLst>
                  <a:ext uri="{FF2B5EF4-FFF2-40B4-BE49-F238E27FC236}">
                    <a16:creationId xmlns:a16="http://schemas.microsoft.com/office/drawing/2014/main" id="{67749304-5469-94DF-AD1D-64F8113A6C1E}"/>
                  </a:ext>
                </a:extLst>
              </p:cNvPr>
              <p:cNvSpPr/>
              <p:nvPr/>
            </p:nvSpPr>
            <p:spPr>
              <a:xfrm>
                <a:off x="6591557" y="980876"/>
                <a:ext cx="368100" cy="3681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94;p27">
                <a:extLst>
                  <a:ext uri="{FF2B5EF4-FFF2-40B4-BE49-F238E27FC236}">
                    <a16:creationId xmlns:a16="http://schemas.microsoft.com/office/drawing/2014/main" id="{099E24FD-C243-BFDA-3634-DFC67CD0C653}"/>
                  </a:ext>
                </a:extLst>
              </p:cNvPr>
              <p:cNvSpPr/>
              <p:nvPr/>
            </p:nvSpPr>
            <p:spPr>
              <a:xfrm>
                <a:off x="6654069" y="1044243"/>
                <a:ext cx="236344" cy="236344"/>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95;p27">
                <a:extLst>
                  <a:ext uri="{FF2B5EF4-FFF2-40B4-BE49-F238E27FC236}">
                    <a16:creationId xmlns:a16="http://schemas.microsoft.com/office/drawing/2014/main" id="{481E999D-0830-70FD-588D-929D51EBCB6F}"/>
                  </a:ext>
                </a:extLst>
              </p:cNvPr>
              <p:cNvSpPr/>
              <p:nvPr/>
            </p:nvSpPr>
            <p:spPr>
              <a:xfrm>
                <a:off x="6635229" y="1037393"/>
                <a:ext cx="116460" cy="110466"/>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 name="Google Shape;696;p27">
              <a:extLst>
                <a:ext uri="{FF2B5EF4-FFF2-40B4-BE49-F238E27FC236}">
                  <a16:creationId xmlns:a16="http://schemas.microsoft.com/office/drawing/2014/main" id="{2F6E37E4-A705-E51E-EB66-CC95A3EC1475}"/>
                </a:ext>
              </a:extLst>
            </p:cNvPr>
            <p:cNvGrpSpPr/>
            <p:nvPr/>
          </p:nvGrpSpPr>
          <p:grpSpPr>
            <a:xfrm>
              <a:off x="5094926" y="2317556"/>
              <a:ext cx="717033" cy="1014339"/>
              <a:chOff x="5094926" y="2317556"/>
              <a:chExt cx="717033" cy="1014339"/>
            </a:xfrm>
          </p:grpSpPr>
          <p:sp>
            <p:nvSpPr>
              <p:cNvPr id="47" name="Google Shape;697;p27">
                <a:extLst>
                  <a:ext uri="{FF2B5EF4-FFF2-40B4-BE49-F238E27FC236}">
                    <a16:creationId xmlns:a16="http://schemas.microsoft.com/office/drawing/2014/main" id="{C140B19A-7333-6825-844E-EAB528ABB75B}"/>
                  </a:ext>
                </a:extLst>
              </p:cNvPr>
              <p:cNvSpPr/>
              <p:nvPr/>
            </p:nvSpPr>
            <p:spPr>
              <a:xfrm>
                <a:off x="5094926" y="2395159"/>
                <a:ext cx="717033" cy="93673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698;p27">
                <a:extLst>
                  <a:ext uri="{FF2B5EF4-FFF2-40B4-BE49-F238E27FC236}">
                    <a16:creationId xmlns:a16="http://schemas.microsoft.com/office/drawing/2014/main" id="{F51E3E81-5E99-AEA7-D448-878A58DEA458}"/>
                  </a:ext>
                </a:extLst>
              </p:cNvPr>
              <p:cNvSpPr/>
              <p:nvPr/>
            </p:nvSpPr>
            <p:spPr>
              <a:xfrm>
                <a:off x="5094926" y="2317556"/>
                <a:ext cx="717009" cy="7760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699;p27">
                <a:extLst>
                  <a:ext uri="{FF2B5EF4-FFF2-40B4-BE49-F238E27FC236}">
                    <a16:creationId xmlns:a16="http://schemas.microsoft.com/office/drawing/2014/main" id="{E91E23F6-B8AD-4BB2-40B4-60316730C69D}"/>
                  </a:ext>
                </a:extLst>
              </p:cNvPr>
              <p:cNvSpPr/>
              <p:nvPr/>
            </p:nvSpPr>
            <p:spPr>
              <a:xfrm>
                <a:off x="5128808" y="2338323"/>
                <a:ext cx="35989"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700;p27">
                <a:extLst>
                  <a:ext uri="{FF2B5EF4-FFF2-40B4-BE49-F238E27FC236}">
                    <a16:creationId xmlns:a16="http://schemas.microsoft.com/office/drawing/2014/main" id="{1184E75B-1BF1-5B75-042A-E592286312FA}"/>
                  </a:ext>
                </a:extLst>
              </p:cNvPr>
              <p:cNvSpPr/>
              <p:nvPr/>
            </p:nvSpPr>
            <p:spPr>
              <a:xfrm>
                <a:off x="5183458" y="2338323"/>
                <a:ext cx="35989"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701;p27">
                <a:extLst>
                  <a:ext uri="{FF2B5EF4-FFF2-40B4-BE49-F238E27FC236}">
                    <a16:creationId xmlns:a16="http://schemas.microsoft.com/office/drawing/2014/main" id="{50DCAFB6-4606-9373-7125-814737BF3974}"/>
                  </a:ext>
                </a:extLst>
              </p:cNvPr>
              <p:cNvSpPr/>
              <p:nvPr/>
            </p:nvSpPr>
            <p:spPr>
              <a:xfrm>
                <a:off x="5239202" y="2338323"/>
                <a:ext cx="34961"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702;p27">
                <a:extLst>
                  <a:ext uri="{FF2B5EF4-FFF2-40B4-BE49-F238E27FC236}">
                    <a16:creationId xmlns:a16="http://schemas.microsoft.com/office/drawing/2014/main" id="{872A3DAF-EC87-18EC-1ED8-165BEFCECC13}"/>
                  </a:ext>
                </a:extLst>
              </p:cNvPr>
              <p:cNvSpPr/>
              <p:nvPr/>
            </p:nvSpPr>
            <p:spPr>
              <a:xfrm>
                <a:off x="5209690" y="2827988"/>
                <a:ext cx="111394" cy="16280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703;p27">
                <a:extLst>
                  <a:ext uri="{FF2B5EF4-FFF2-40B4-BE49-F238E27FC236}">
                    <a16:creationId xmlns:a16="http://schemas.microsoft.com/office/drawing/2014/main" id="{D25F3F8F-1B10-5780-A00F-600560657458}"/>
                  </a:ext>
                </a:extLst>
              </p:cNvPr>
              <p:cNvSpPr/>
              <p:nvPr/>
            </p:nvSpPr>
            <p:spPr>
              <a:xfrm>
                <a:off x="5379106" y="2715409"/>
                <a:ext cx="112422" cy="275571"/>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704;p27">
                <a:extLst>
                  <a:ext uri="{FF2B5EF4-FFF2-40B4-BE49-F238E27FC236}">
                    <a16:creationId xmlns:a16="http://schemas.microsoft.com/office/drawing/2014/main" id="{46CAF8FC-4C9F-ECEF-5E5A-7CE215BAB8DE}"/>
                  </a:ext>
                </a:extLst>
              </p:cNvPr>
              <p:cNvSpPr/>
              <p:nvPr/>
            </p:nvSpPr>
            <p:spPr>
              <a:xfrm>
                <a:off x="5548521" y="2613760"/>
                <a:ext cx="111394" cy="377025"/>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705;p27">
                <a:extLst>
                  <a:ext uri="{FF2B5EF4-FFF2-40B4-BE49-F238E27FC236}">
                    <a16:creationId xmlns:a16="http://schemas.microsoft.com/office/drawing/2014/main" id="{E9AE40AE-4BC9-E3A9-6EA9-C8F872FECE3B}"/>
                  </a:ext>
                </a:extLst>
              </p:cNvPr>
              <p:cNvSpPr/>
              <p:nvPr/>
            </p:nvSpPr>
            <p:spPr>
              <a:xfrm>
                <a:off x="5249039" y="2446530"/>
                <a:ext cx="351946" cy="353041"/>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rgbClr val="3847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706;p27">
                <a:extLst>
                  <a:ext uri="{FF2B5EF4-FFF2-40B4-BE49-F238E27FC236}">
                    <a16:creationId xmlns:a16="http://schemas.microsoft.com/office/drawing/2014/main" id="{55604D32-0581-4953-9566-ED78446D0F07}"/>
                  </a:ext>
                </a:extLst>
              </p:cNvPr>
              <p:cNvSpPr/>
              <p:nvPr/>
            </p:nvSpPr>
            <p:spPr>
              <a:xfrm>
                <a:off x="5176900" y="3061891"/>
                <a:ext cx="551828"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707;p27">
                <a:extLst>
                  <a:ext uri="{FF2B5EF4-FFF2-40B4-BE49-F238E27FC236}">
                    <a16:creationId xmlns:a16="http://schemas.microsoft.com/office/drawing/2014/main" id="{605513BF-4793-155C-2BE4-2BB76E8ABEE5}"/>
                  </a:ext>
                </a:extLst>
              </p:cNvPr>
              <p:cNvSpPr/>
              <p:nvPr/>
            </p:nvSpPr>
            <p:spPr>
              <a:xfrm>
                <a:off x="5176900" y="3122006"/>
                <a:ext cx="551828"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708;p27">
                <a:extLst>
                  <a:ext uri="{FF2B5EF4-FFF2-40B4-BE49-F238E27FC236}">
                    <a16:creationId xmlns:a16="http://schemas.microsoft.com/office/drawing/2014/main" id="{02063DCD-A1B9-B2FC-519D-80E9DC7538CF}"/>
                  </a:ext>
                </a:extLst>
              </p:cNvPr>
              <p:cNvSpPr/>
              <p:nvPr/>
            </p:nvSpPr>
            <p:spPr>
              <a:xfrm>
                <a:off x="5237016" y="3182121"/>
                <a:ext cx="431522"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709;p27">
                <a:extLst>
                  <a:ext uri="{FF2B5EF4-FFF2-40B4-BE49-F238E27FC236}">
                    <a16:creationId xmlns:a16="http://schemas.microsoft.com/office/drawing/2014/main" id="{5E710EBC-E84F-E766-6111-F97387C30DA7}"/>
                  </a:ext>
                </a:extLst>
              </p:cNvPr>
              <p:cNvSpPr/>
              <p:nvPr/>
            </p:nvSpPr>
            <p:spPr>
              <a:xfrm>
                <a:off x="5314619" y="3242236"/>
                <a:ext cx="276599"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 name="Google Shape;710;p27">
              <a:extLst>
                <a:ext uri="{FF2B5EF4-FFF2-40B4-BE49-F238E27FC236}">
                  <a16:creationId xmlns:a16="http://schemas.microsoft.com/office/drawing/2014/main" id="{A364F36F-30D3-360C-74FA-AEA59C02654D}"/>
                </a:ext>
              </a:extLst>
            </p:cNvPr>
            <p:cNvSpPr/>
            <p:nvPr/>
          </p:nvSpPr>
          <p:spPr>
            <a:xfrm>
              <a:off x="5914065" y="760436"/>
              <a:ext cx="232055" cy="38276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711;p27">
              <a:extLst>
                <a:ext uri="{FF2B5EF4-FFF2-40B4-BE49-F238E27FC236}">
                  <a16:creationId xmlns:a16="http://schemas.microsoft.com/office/drawing/2014/main" id="{5D6F37B5-77CD-42C6-6414-F559146395BE}"/>
                </a:ext>
              </a:extLst>
            </p:cNvPr>
            <p:cNvSpPr/>
            <p:nvPr/>
          </p:nvSpPr>
          <p:spPr>
            <a:xfrm>
              <a:off x="7710871" y="1262143"/>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rgbClr val="002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3" name="Google Shape;712;p27">
              <a:extLst>
                <a:ext uri="{FF2B5EF4-FFF2-40B4-BE49-F238E27FC236}">
                  <a16:creationId xmlns:a16="http://schemas.microsoft.com/office/drawing/2014/main" id="{AE55B87A-94F7-7233-BDDE-05207BA9A957}"/>
                </a:ext>
              </a:extLst>
            </p:cNvPr>
            <p:cNvGrpSpPr/>
            <p:nvPr/>
          </p:nvGrpSpPr>
          <p:grpSpPr>
            <a:xfrm>
              <a:off x="6655110" y="1951719"/>
              <a:ext cx="1239180" cy="2255353"/>
              <a:chOff x="7710885" y="1951719"/>
              <a:chExt cx="1239180" cy="2255353"/>
            </a:xfrm>
          </p:grpSpPr>
          <p:sp>
            <p:nvSpPr>
              <p:cNvPr id="16" name="Google Shape;713;p27">
                <a:extLst>
                  <a:ext uri="{FF2B5EF4-FFF2-40B4-BE49-F238E27FC236}">
                    <a16:creationId xmlns:a16="http://schemas.microsoft.com/office/drawing/2014/main" id="{AA62D7E6-1C3E-A885-3546-12AC466559CE}"/>
                  </a:ext>
                </a:extLst>
              </p:cNvPr>
              <p:cNvSpPr/>
              <p:nvPr/>
            </p:nvSpPr>
            <p:spPr>
              <a:xfrm>
                <a:off x="7999817" y="4017723"/>
                <a:ext cx="409554" cy="189349"/>
              </a:xfrm>
              <a:custGeom>
                <a:avLst/>
                <a:gdLst/>
                <a:ahLst/>
                <a:cxnLst/>
                <a:rect l="l" t="t" r="r" b="b"/>
                <a:pathLst>
                  <a:path w="446" h="206" extrusionOk="0">
                    <a:moveTo>
                      <a:pt x="446" y="206"/>
                    </a:moveTo>
                    <a:cubicBezTo>
                      <a:pt x="417" y="10"/>
                      <a:pt x="417" y="10"/>
                      <a:pt x="417" y="10"/>
                    </a:cubicBezTo>
                    <a:cubicBezTo>
                      <a:pt x="396" y="0"/>
                      <a:pt x="253" y="23"/>
                      <a:pt x="253" y="23"/>
                    </a:cubicBezTo>
                    <a:cubicBezTo>
                      <a:pt x="253" y="23"/>
                      <a:pt x="234" y="72"/>
                      <a:pt x="202" y="83"/>
                    </a:cubicBezTo>
                    <a:cubicBezTo>
                      <a:pt x="169" y="93"/>
                      <a:pt x="0" y="68"/>
                      <a:pt x="0" y="206"/>
                    </a:cubicBezTo>
                    <a:lnTo>
                      <a:pt x="446" y="20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714;p27">
                <a:extLst>
                  <a:ext uri="{FF2B5EF4-FFF2-40B4-BE49-F238E27FC236}">
                    <a16:creationId xmlns:a16="http://schemas.microsoft.com/office/drawing/2014/main" id="{9A6E0FF5-ECFC-2CC7-C6D1-145E854830A0}"/>
                  </a:ext>
                </a:extLst>
              </p:cNvPr>
              <p:cNvSpPr/>
              <p:nvPr/>
            </p:nvSpPr>
            <p:spPr>
              <a:xfrm>
                <a:off x="8421293" y="4017723"/>
                <a:ext cx="409554" cy="189349"/>
              </a:xfrm>
              <a:custGeom>
                <a:avLst/>
                <a:gdLst/>
                <a:ahLst/>
                <a:cxnLst/>
                <a:rect l="l" t="t" r="r" b="b"/>
                <a:pathLst>
                  <a:path w="446" h="206" extrusionOk="0">
                    <a:moveTo>
                      <a:pt x="446" y="206"/>
                    </a:moveTo>
                    <a:cubicBezTo>
                      <a:pt x="417" y="10"/>
                      <a:pt x="417" y="10"/>
                      <a:pt x="417" y="10"/>
                    </a:cubicBezTo>
                    <a:cubicBezTo>
                      <a:pt x="395" y="0"/>
                      <a:pt x="253" y="23"/>
                      <a:pt x="253" y="23"/>
                    </a:cubicBezTo>
                    <a:cubicBezTo>
                      <a:pt x="253" y="23"/>
                      <a:pt x="234" y="72"/>
                      <a:pt x="202" y="83"/>
                    </a:cubicBezTo>
                    <a:cubicBezTo>
                      <a:pt x="169" y="93"/>
                      <a:pt x="0" y="68"/>
                      <a:pt x="0" y="206"/>
                    </a:cubicBezTo>
                    <a:lnTo>
                      <a:pt x="446" y="20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715;p27">
                <a:extLst>
                  <a:ext uri="{FF2B5EF4-FFF2-40B4-BE49-F238E27FC236}">
                    <a16:creationId xmlns:a16="http://schemas.microsoft.com/office/drawing/2014/main" id="{81D471DD-B8CA-59D8-5B49-082926B4679D}"/>
                  </a:ext>
                </a:extLst>
              </p:cNvPr>
              <p:cNvSpPr/>
              <p:nvPr/>
            </p:nvSpPr>
            <p:spPr>
              <a:xfrm>
                <a:off x="8168829" y="2965085"/>
                <a:ext cx="673940" cy="1132586"/>
              </a:xfrm>
              <a:custGeom>
                <a:avLst/>
                <a:gdLst/>
                <a:ahLst/>
                <a:cxnLst/>
                <a:rect l="l" t="t" r="r" b="b"/>
                <a:pathLst>
                  <a:path w="734" h="1232" extrusionOk="0">
                    <a:moveTo>
                      <a:pt x="136" y="0"/>
                    </a:moveTo>
                    <a:cubicBezTo>
                      <a:pt x="19" y="622"/>
                      <a:pt x="19" y="622"/>
                      <a:pt x="19" y="622"/>
                    </a:cubicBezTo>
                    <a:cubicBezTo>
                      <a:pt x="0" y="1201"/>
                      <a:pt x="0" y="1201"/>
                      <a:pt x="0" y="1201"/>
                    </a:cubicBezTo>
                    <a:cubicBezTo>
                      <a:pt x="0" y="1201"/>
                      <a:pt x="202" y="1223"/>
                      <a:pt x="282" y="1201"/>
                    </a:cubicBezTo>
                    <a:cubicBezTo>
                      <a:pt x="284" y="657"/>
                      <a:pt x="284" y="657"/>
                      <a:pt x="284" y="657"/>
                    </a:cubicBezTo>
                    <a:cubicBezTo>
                      <a:pt x="367" y="278"/>
                      <a:pt x="367" y="278"/>
                      <a:pt x="367" y="278"/>
                    </a:cubicBezTo>
                    <a:cubicBezTo>
                      <a:pt x="434" y="1215"/>
                      <a:pt x="434" y="1215"/>
                      <a:pt x="434" y="1215"/>
                    </a:cubicBezTo>
                    <a:cubicBezTo>
                      <a:pt x="434" y="1215"/>
                      <a:pt x="647" y="1232"/>
                      <a:pt x="734" y="1201"/>
                    </a:cubicBezTo>
                    <a:cubicBezTo>
                      <a:pt x="635" y="0"/>
                      <a:pt x="635" y="0"/>
                      <a:pt x="635" y="0"/>
                    </a:cubicBezTo>
                    <a:cubicBezTo>
                      <a:pt x="136" y="0"/>
                      <a:pt x="136" y="0"/>
                      <a:pt x="136" y="0"/>
                    </a:cubicBezTo>
                  </a:path>
                </a:pathLst>
              </a:custGeom>
              <a:solidFill>
                <a:schemeClr val="accent2">
                  <a:lumMod val="75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tx2">
                      <a:lumMod val="10000"/>
                    </a:schemeClr>
                  </a:solidFill>
                  <a:latin typeface="Calibri"/>
                  <a:ea typeface="Calibri"/>
                  <a:cs typeface="Calibri"/>
                  <a:sym typeface="Calibri"/>
                </a:endParaRPr>
              </a:p>
            </p:txBody>
          </p:sp>
          <p:sp>
            <p:nvSpPr>
              <p:cNvPr id="19" name="Google Shape;716;p27">
                <a:extLst>
                  <a:ext uri="{FF2B5EF4-FFF2-40B4-BE49-F238E27FC236}">
                    <a16:creationId xmlns:a16="http://schemas.microsoft.com/office/drawing/2014/main" id="{4B6062D3-7BB2-2E10-69E6-384A66A4655B}"/>
                  </a:ext>
                </a:extLst>
              </p:cNvPr>
              <p:cNvSpPr/>
              <p:nvPr/>
            </p:nvSpPr>
            <p:spPr>
              <a:xfrm>
                <a:off x="8051713" y="2361974"/>
                <a:ext cx="343633" cy="682356"/>
              </a:xfrm>
              <a:custGeom>
                <a:avLst/>
                <a:gdLst/>
                <a:ahLst/>
                <a:cxnLst/>
                <a:rect l="l" t="t" r="r" b="b"/>
                <a:pathLst>
                  <a:path w="374" h="743" extrusionOk="0">
                    <a:moveTo>
                      <a:pt x="343" y="587"/>
                    </a:moveTo>
                    <a:cubicBezTo>
                      <a:pt x="335" y="602"/>
                      <a:pt x="300" y="626"/>
                      <a:pt x="270" y="646"/>
                    </a:cubicBezTo>
                    <a:cubicBezTo>
                      <a:pt x="248" y="661"/>
                      <a:pt x="228" y="673"/>
                      <a:pt x="224" y="676"/>
                    </a:cubicBezTo>
                    <a:cubicBezTo>
                      <a:pt x="215" y="681"/>
                      <a:pt x="207" y="686"/>
                      <a:pt x="198" y="690"/>
                    </a:cubicBezTo>
                    <a:cubicBezTo>
                      <a:pt x="116" y="734"/>
                      <a:pt x="0" y="743"/>
                      <a:pt x="0" y="743"/>
                    </a:cubicBezTo>
                    <a:cubicBezTo>
                      <a:pt x="5" y="519"/>
                      <a:pt x="5" y="519"/>
                      <a:pt x="5" y="519"/>
                    </a:cubicBezTo>
                    <a:cubicBezTo>
                      <a:pt x="129" y="490"/>
                      <a:pt x="129" y="490"/>
                      <a:pt x="129" y="490"/>
                    </a:cubicBezTo>
                    <a:cubicBezTo>
                      <a:pt x="129" y="490"/>
                      <a:pt x="221" y="136"/>
                      <a:pt x="240" y="86"/>
                    </a:cubicBezTo>
                    <a:cubicBezTo>
                      <a:pt x="259" y="36"/>
                      <a:pt x="355" y="0"/>
                      <a:pt x="355" y="0"/>
                    </a:cubicBezTo>
                    <a:cubicBezTo>
                      <a:pt x="346" y="67"/>
                      <a:pt x="346" y="67"/>
                      <a:pt x="346" y="67"/>
                    </a:cubicBezTo>
                    <a:cubicBezTo>
                      <a:pt x="348" y="371"/>
                      <a:pt x="348" y="371"/>
                      <a:pt x="348" y="371"/>
                    </a:cubicBezTo>
                    <a:cubicBezTo>
                      <a:pt x="345" y="444"/>
                      <a:pt x="374" y="529"/>
                      <a:pt x="343" y="5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717;p27">
                <a:extLst>
                  <a:ext uri="{FF2B5EF4-FFF2-40B4-BE49-F238E27FC236}">
                    <a16:creationId xmlns:a16="http://schemas.microsoft.com/office/drawing/2014/main" id="{35005BEB-6775-84F2-5821-365B05AEEF72}"/>
                  </a:ext>
                </a:extLst>
              </p:cNvPr>
              <p:cNvSpPr/>
              <p:nvPr/>
            </p:nvSpPr>
            <p:spPr>
              <a:xfrm>
                <a:off x="7986493" y="2838852"/>
                <a:ext cx="130500" cy="2055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718;p27">
                <a:extLst>
                  <a:ext uri="{FF2B5EF4-FFF2-40B4-BE49-F238E27FC236}">
                    <a16:creationId xmlns:a16="http://schemas.microsoft.com/office/drawing/2014/main" id="{4297CF63-FE83-087E-8006-4A4B6636ED3A}"/>
                  </a:ext>
                </a:extLst>
              </p:cNvPr>
              <p:cNvSpPr/>
              <p:nvPr/>
            </p:nvSpPr>
            <p:spPr>
              <a:xfrm>
                <a:off x="8234049" y="2584283"/>
                <a:ext cx="113609" cy="411658"/>
              </a:xfrm>
              <a:custGeom>
                <a:avLst/>
                <a:gdLst/>
                <a:ahLst/>
                <a:cxnLst/>
                <a:rect l="l" t="t" r="r" b="b"/>
                <a:pathLst>
                  <a:path w="124" h="448" extrusionOk="0">
                    <a:moveTo>
                      <a:pt x="67" y="275"/>
                    </a:moveTo>
                    <a:cubicBezTo>
                      <a:pt x="64" y="285"/>
                      <a:pt x="60" y="291"/>
                      <a:pt x="55" y="295"/>
                    </a:cubicBezTo>
                    <a:cubicBezTo>
                      <a:pt x="51" y="300"/>
                      <a:pt x="45" y="301"/>
                      <a:pt x="41" y="302"/>
                    </a:cubicBezTo>
                    <a:cubicBezTo>
                      <a:pt x="0" y="448"/>
                      <a:pt x="0" y="448"/>
                      <a:pt x="0" y="448"/>
                    </a:cubicBezTo>
                    <a:cubicBezTo>
                      <a:pt x="9" y="444"/>
                      <a:pt x="17" y="439"/>
                      <a:pt x="26" y="434"/>
                    </a:cubicBezTo>
                    <a:cubicBezTo>
                      <a:pt x="28" y="432"/>
                      <a:pt x="38" y="426"/>
                      <a:pt x="50" y="418"/>
                    </a:cubicBezTo>
                    <a:cubicBezTo>
                      <a:pt x="71" y="298"/>
                      <a:pt x="71" y="298"/>
                      <a:pt x="71" y="298"/>
                    </a:cubicBezTo>
                    <a:cubicBezTo>
                      <a:pt x="67" y="296"/>
                      <a:pt x="64" y="293"/>
                      <a:pt x="64" y="293"/>
                    </a:cubicBezTo>
                    <a:cubicBezTo>
                      <a:pt x="67" y="275"/>
                      <a:pt x="67" y="275"/>
                      <a:pt x="67" y="275"/>
                    </a:cubicBezTo>
                    <a:moveTo>
                      <a:pt x="124" y="0"/>
                    </a:moveTo>
                    <a:cubicBezTo>
                      <a:pt x="85" y="143"/>
                      <a:pt x="85" y="143"/>
                      <a:pt x="85" y="143"/>
                    </a:cubicBezTo>
                    <a:cubicBezTo>
                      <a:pt x="88" y="143"/>
                      <a:pt x="93" y="144"/>
                      <a:pt x="99" y="145"/>
                    </a:cubicBezTo>
                    <a:cubicBezTo>
                      <a:pt x="122" y="14"/>
                      <a:pt x="122" y="14"/>
                      <a:pt x="122" y="14"/>
                    </a:cubicBezTo>
                    <a:cubicBezTo>
                      <a:pt x="124" y="0"/>
                      <a:pt x="124" y="0"/>
                      <a:pt x="124"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719;p27">
                <a:extLst>
                  <a:ext uri="{FF2B5EF4-FFF2-40B4-BE49-F238E27FC236}">
                    <a16:creationId xmlns:a16="http://schemas.microsoft.com/office/drawing/2014/main" id="{72627A07-33E5-5C1E-E104-9F751F7FBFCB}"/>
                  </a:ext>
                </a:extLst>
              </p:cNvPr>
              <p:cNvSpPr/>
              <p:nvPr/>
            </p:nvSpPr>
            <p:spPr>
              <a:xfrm>
                <a:off x="8264204" y="2298858"/>
                <a:ext cx="522463" cy="815601"/>
              </a:xfrm>
              <a:custGeom>
                <a:avLst/>
                <a:gdLst/>
                <a:ahLst/>
                <a:cxnLst/>
                <a:rect l="l" t="t" r="r" b="b"/>
                <a:pathLst>
                  <a:path w="569" h="887" extrusionOk="0">
                    <a:moveTo>
                      <a:pt x="550" y="796"/>
                    </a:moveTo>
                    <a:cubicBezTo>
                      <a:pt x="555" y="837"/>
                      <a:pt x="555" y="837"/>
                      <a:pt x="555" y="837"/>
                    </a:cubicBezTo>
                    <a:cubicBezTo>
                      <a:pt x="484" y="882"/>
                      <a:pt x="303" y="887"/>
                      <a:pt x="190" y="875"/>
                    </a:cubicBezTo>
                    <a:cubicBezTo>
                      <a:pt x="114" y="867"/>
                      <a:pt x="8" y="832"/>
                      <a:pt x="0" y="825"/>
                    </a:cubicBezTo>
                    <a:cubicBezTo>
                      <a:pt x="99" y="268"/>
                      <a:pt x="99" y="268"/>
                      <a:pt x="99" y="268"/>
                    </a:cubicBezTo>
                    <a:cubicBezTo>
                      <a:pt x="75" y="91"/>
                      <a:pt x="75" y="91"/>
                      <a:pt x="75" y="91"/>
                    </a:cubicBezTo>
                    <a:cubicBezTo>
                      <a:pt x="75" y="91"/>
                      <a:pt x="75" y="91"/>
                      <a:pt x="75" y="91"/>
                    </a:cubicBezTo>
                    <a:cubicBezTo>
                      <a:pt x="79" y="89"/>
                      <a:pt x="131" y="65"/>
                      <a:pt x="182" y="42"/>
                    </a:cubicBezTo>
                    <a:cubicBezTo>
                      <a:pt x="189" y="39"/>
                      <a:pt x="196" y="36"/>
                      <a:pt x="202" y="33"/>
                    </a:cubicBezTo>
                    <a:cubicBezTo>
                      <a:pt x="239" y="16"/>
                      <a:pt x="272" y="2"/>
                      <a:pt x="280" y="0"/>
                    </a:cubicBezTo>
                    <a:cubicBezTo>
                      <a:pt x="303" y="1"/>
                      <a:pt x="370" y="4"/>
                      <a:pt x="370" y="4"/>
                    </a:cubicBezTo>
                    <a:cubicBezTo>
                      <a:pt x="382" y="7"/>
                      <a:pt x="393" y="11"/>
                      <a:pt x="405" y="16"/>
                    </a:cubicBezTo>
                    <a:cubicBezTo>
                      <a:pt x="481" y="44"/>
                      <a:pt x="569" y="85"/>
                      <a:pt x="569" y="85"/>
                    </a:cubicBezTo>
                    <a:cubicBezTo>
                      <a:pt x="499" y="328"/>
                      <a:pt x="499" y="328"/>
                      <a:pt x="499" y="328"/>
                    </a:cubicBezTo>
                    <a:cubicBezTo>
                      <a:pt x="501" y="344"/>
                      <a:pt x="501" y="344"/>
                      <a:pt x="501" y="344"/>
                    </a:cubicBezTo>
                    <a:cubicBezTo>
                      <a:pt x="550" y="796"/>
                      <a:pt x="550" y="796"/>
                      <a:pt x="550" y="796"/>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 name="Google Shape;720;p27">
                <a:extLst>
                  <a:ext uri="{FF2B5EF4-FFF2-40B4-BE49-F238E27FC236}">
                    <a16:creationId xmlns:a16="http://schemas.microsoft.com/office/drawing/2014/main" id="{5BD961BD-6871-1D97-8979-7BEDD563F7F6}"/>
                  </a:ext>
                </a:extLst>
              </p:cNvPr>
              <p:cNvSpPr/>
              <p:nvPr/>
            </p:nvSpPr>
            <p:spPr>
              <a:xfrm>
                <a:off x="8394644" y="2599011"/>
                <a:ext cx="374490" cy="431294"/>
              </a:xfrm>
              <a:custGeom>
                <a:avLst/>
                <a:gdLst/>
                <a:ahLst/>
                <a:cxnLst/>
                <a:rect l="l" t="t" r="r" b="b"/>
                <a:pathLst>
                  <a:path w="408" h="470" extrusionOk="0">
                    <a:moveTo>
                      <a:pt x="336" y="0"/>
                    </a:moveTo>
                    <a:cubicBezTo>
                      <a:pt x="281" y="217"/>
                      <a:pt x="281" y="217"/>
                      <a:pt x="281" y="217"/>
                    </a:cubicBezTo>
                    <a:cubicBezTo>
                      <a:pt x="0" y="286"/>
                      <a:pt x="0" y="286"/>
                      <a:pt x="0" y="286"/>
                    </a:cubicBezTo>
                    <a:cubicBezTo>
                      <a:pt x="0" y="286"/>
                      <a:pt x="129" y="397"/>
                      <a:pt x="408" y="470"/>
                    </a:cubicBezTo>
                    <a:cubicBezTo>
                      <a:pt x="359" y="18"/>
                      <a:pt x="359" y="18"/>
                      <a:pt x="359" y="18"/>
                    </a:cubicBezTo>
                    <a:cubicBezTo>
                      <a:pt x="336" y="0"/>
                      <a:pt x="336" y="0"/>
                      <a:pt x="336"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721;p27">
                <a:extLst>
                  <a:ext uri="{FF2B5EF4-FFF2-40B4-BE49-F238E27FC236}">
                    <a16:creationId xmlns:a16="http://schemas.microsoft.com/office/drawing/2014/main" id="{EF021448-FDE3-052C-E2F5-AAC461A0DAEF}"/>
                  </a:ext>
                </a:extLst>
              </p:cNvPr>
              <p:cNvSpPr/>
              <p:nvPr/>
            </p:nvSpPr>
            <p:spPr>
              <a:xfrm>
                <a:off x="8473890" y="2174028"/>
                <a:ext cx="133245" cy="263685"/>
              </a:xfrm>
              <a:custGeom>
                <a:avLst/>
                <a:gdLst/>
                <a:ahLst/>
                <a:cxnLst/>
                <a:rect l="l" t="t" r="r" b="b"/>
                <a:pathLst>
                  <a:path w="145" h="287" extrusionOk="0">
                    <a:moveTo>
                      <a:pt x="145" y="0"/>
                    </a:moveTo>
                    <a:cubicBezTo>
                      <a:pt x="144" y="45"/>
                      <a:pt x="144" y="45"/>
                      <a:pt x="144" y="45"/>
                    </a:cubicBezTo>
                    <a:cubicBezTo>
                      <a:pt x="144" y="46"/>
                      <a:pt x="144" y="46"/>
                      <a:pt x="144" y="46"/>
                    </a:cubicBezTo>
                    <a:cubicBezTo>
                      <a:pt x="142" y="140"/>
                      <a:pt x="142" y="140"/>
                      <a:pt x="142" y="140"/>
                    </a:cubicBezTo>
                    <a:cubicBezTo>
                      <a:pt x="138" y="156"/>
                      <a:pt x="90" y="287"/>
                      <a:pt x="37" y="284"/>
                    </a:cubicBezTo>
                    <a:cubicBezTo>
                      <a:pt x="5" y="283"/>
                      <a:pt x="0" y="232"/>
                      <a:pt x="2" y="194"/>
                    </a:cubicBezTo>
                    <a:cubicBezTo>
                      <a:pt x="2" y="187"/>
                      <a:pt x="2" y="180"/>
                      <a:pt x="3" y="174"/>
                    </a:cubicBezTo>
                    <a:cubicBezTo>
                      <a:pt x="4" y="161"/>
                      <a:pt x="5" y="152"/>
                      <a:pt x="5" y="152"/>
                    </a:cubicBezTo>
                    <a:cubicBezTo>
                      <a:pt x="6" y="148"/>
                      <a:pt x="6" y="148"/>
                      <a:pt x="6" y="148"/>
                    </a:cubicBezTo>
                    <a:cubicBezTo>
                      <a:pt x="19" y="95"/>
                      <a:pt x="19" y="95"/>
                      <a:pt x="19" y="95"/>
                    </a:cubicBezTo>
                    <a:cubicBezTo>
                      <a:pt x="20" y="93"/>
                      <a:pt x="21" y="90"/>
                      <a:pt x="22" y="87"/>
                    </a:cubicBezTo>
                    <a:cubicBezTo>
                      <a:pt x="29" y="75"/>
                      <a:pt x="39" y="64"/>
                      <a:pt x="51" y="54"/>
                    </a:cubicBezTo>
                    <a:cubicBezTo>
                      <a:pt x="89" y="24"/>
                      <a:pt x="145" y="0"/>
                      <a:pt x="145" y="0"/>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722;p27">
                <a:extLst>
                  <a:ext uri="{FF2B5EF4-FFF2-40B4-BE49-F238E27FC236}">
                    <a16:creationId xmlns:a16="http://schemas.microsoft.com/office/drawing/2014/main" id="{D2F56B3C-EB15-A1D6-A032-317E4D8E1A8E}"/>
                  </a:ext>
                </a:extLst>
              </p:cNvPr>
              <p:cNvSpPr/>
              <p:nvPr/>
            </p:nvSpPr>
            <p:spPr>
              <a:xfrm>
                <a:off x="8605733" y="2215404"/>
                <a:ext cx="0" cy="1403"/>
              </a:xfrm>
              <a:custGeom>
                <a:avLst/>
                <a:gdLst/>
                <a:ahLst/>
                <a:cxnLst/>
                <a:rect l="l" t="t" r="r" b="b"/>
                <a:pathLst>
                  <a:path w="120000" h="1" extrusionOk="0">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FBFA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723;p27">
                <a:extLst>
                  <a:ext uri="{FF2B5EF4-FFF2-40B4-BE49-F238E27FC236}">
                    <a16:creationId xmlns:a16="http://schemas.microsoft.com/office/drawing/2014/main" id="{5FE30C3C-4498-BDF1-F9CB-BC40CD7B2B59}"/>
                  </a:ext>
                </a:extLst>
              </p:cNvPr>
              <p:cNvSpPr/>
              <p:nvPr/>
            </p:nvSpPr>
            <p:spPr>
              <a:xfrm>
                <a:off x="8475293" y="2216807"/>
                <a:ext cx="130440" cy="135349"/>
              </a:xfrm>
              <a:custGeom>
                <a:avLst/>
                <a:gdLst/>
                <a:ahLst/>
                <a:cxnLst/>
                <a:rect l="l" t="t" r="r" b="b"/>
                <a:pathLst>
                  <a:path w="142" h="148" extrusionOk="0">
                    <a:moveTo>
                      <a:pt x="142" y="0"/>
                    </a:moveTo>
                    <a:cubicBezTo>
                      <a:pt x="119" y="40"/>
                      <a:pt x="59" y="105"/>
                      <a:pt x="10" y="108"/>
                    </a:cubicBezTo>
                    <a:cubicBezTo>
                      <a:pt x="9" y="108"/>
                      <a:pt x="8" y="108"/>
                      <a:pt x="7" y="108"/>
                    </a:cubicBezTo>
                    <a:cubicBezTo>
                      <a:pt x="6" y="108"/>
                      <a:pt x="5" y="108"/>
                      <a:pt x="3" y="108"/>
                    </a:cubicBezTo>
                    <a:cubicBezTo>
                      <a:pt x="3" y="111"/>
                      <a:pt x="2" y="118"/>
                      <a:pt x="1" y="128"/>
                    </a:cubicBezTo>
                    <a:cubicBezTo>
                      <a:pt x="0" y="134"/>
                      <a:pt x="0" y="141"/>
                      <a:pt x="0" y="148"/>
                    </a:cubicBezTo>
                    <a:cubicBezTo>
                      <a:pt x="103" y="112"/>
                      <a:pt x="138" y="12"/>
                      <a:pt x="142" y="0"/>
                    </a:cubicBezTo>
                    <a:cubicBezTo>
                      <a:pt x="142" y="0"/>
                      <a:pt x="142" y="0"/>
                      <a:pt x="142" y="0"/>
                    </a:cubicBezTo>
                    <a:cubicBezTo>
                      <a:pt x="142" y="0"/>
                      <a:pt x="142" y="0"/>
                      <a:pt x="14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724;p27">
                <a:extLst>
                  <a:ext uri="{FF2B5EF4-FFF2-40B4-BE49-F238E27FC236}">
                    <a16:creationId xmlns:a16="http://schemas.microsoft.com/office/drawing/2014/main" id="{0D7C4742-6C21-D73B-5112-39791FA59891}"/>
                  </a:ext>
                </a:extLst>
              </p:cNvPr>
              <p:cNvSpPr/>
              <p:nvPr/>
            </p:nvSpPr>
            <p:spPr>
              <a:xfrm>
                <a:off x="8181452" y="2713321"/>
                <a:ext cx="231426" cy="161998"/>
              </a:xfrm>
              <a:custGeom>
                <a:avLst/>
                <a:gdLst/>
                <a:ahLst/>
                <a:cxnLst/>
                <a:rect l="l" t="t" r="r" b="b"/>
                <a:pathLst>
                  <a:path w="252" h="176" extrusionOk="0">
                    <a:moveTo>
                      <a:pt x="158" y="124"/>
                    </a:moveTo>
                    <a:cubicBezTo>
                      <a:pt x="142" y="176"/>
                      <a:pt x="121" y="152"/>
                      <a:pt x="121" y="152"/>
                    </a:cubicBezTo>
                    <a:cubicBezTo>
                      <a:pt x="124" y="134"/>
                      <a:pt x="124" y="134"/>
                      <a:pt x="124" y="134"/>
                    </a:cubicBezTo>
                    <a:cubicBezTo>
                      <a:pt x="121" y="144"/>
                      <a:pt x="117" y="150"/>
                      <a:pt x="112" y="154"/>
                    </a:cubicBezTo>
                    <a:cubicBezTo>
                      <a:pt x="98" y="168"/>
                      <a:pt x="82" y="156"/>
                      <a:pt x="82" y="156"/>
                    </a:cubicBezTo>
                    <a:cubicBezTo>
                      <a:pt x="89" y="139"/>
                      <a:pt x="89" y="139"/>
                      <a:pt x="89" y="139"/>
                    </a:cubicBezTo>
                    <a:cubicBezTo>
                      <a:pt x="85" y="145"/>
                      <a:pt x="81" y="149"/>
                      <a:pt x="77" y="152"/>
                    </a:cubicBezTo>
                    <a:cubicBezTo>
                      <a:pt x="62" y="162"/>
                      <a:pt x="47" y="152"/>
                      <a:pt x="47" y="152"/>
                    </a:cubicBezTo>
                    <a:cubicBezTo>
                      <a:pt x="47" y="152"/>
                      <a:pt x="74" y="83"/>
                      <a:pt x="80" y="78"/>
                    </a:cubicBezTo>
                    <a:cubicBezTo>
                      <a:pt x="85" y="73"/>
                      <a:pt x="125" y="50"/>
                      <a:pt x="125" y="50"/>
                    </a:cubicBezTo>
                    <a:cubicBezTo>
                      <a:pt x="80" y="61"/>
                      <a:pt x="80" y="61"/>
                      <a:pt x="80" y="61"/>
                    </a:cubicBezTo>
                    <a:cubicBezTo>
                      <a:pt x="80" y="61"/>
                      <a:pt x="78" y="68"/>
                      <a:pt x="54" y="95"/>
                    </a:cubicBezTo>
                    <a:cubicBezTo>
                      <a:pt x="29" y="123"/>
                      <a:pt x="0" y="103"/>
                      <a:pt x="0" y="103"/>
                    </a:cubicBezTo>
                    <a:cubicBezTo>
                      <a:pt x="4" y="98"/>
                      <a:pt x="54" y="31"/>
                      <a:pt x="58" y="29"/>
                    </a:cubicBezTo>
                    <a:cubicBezTo>
                      <a:pt x="62" y="26"/>
                      <a:pt x="123" y="0"/>
                      <a:pt x="134" y="1"/>
                    </a:cubicBezTo>
                    <a:cubicBezTo>
                      <a:pt x="146" y="1"/>
                      <a:pt x="246" y="23"/>
                      <a:pt x="246" y="23"/>
                    </a:cubicBezTo>
                    <a:cubicBezTo>
                      <a:pt x="252" y="109"/>
                      <a:pt x="252" y="109"/>
                      <a:pt x="252" y="109"/>
                    </a:cubicBezTo>
                    <a:cubicBezTo>
                      <a:pt x="210" y="157"/>
                      <a:pt x="158" y="124"/>
                      <a:pt x="158" y="12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725;p27">
                <a:extLst>
                  <a:ext uri="{FF2B5EF4-FFF2-40B4-BE49-F238E27FC236}">
                    <a16:creationId xmlns:a16="http://schemas.microsoft.com/office/drawing/2014/main" id="{4A35AF23-A431-F67A-C075-C9063AB15770}"/>
                  </a:ext>
                </a:extLst>
              </p:cNvPr>
              <p:cNvSpPr/>
              <p:nvPr/>
            </p:nvSpPr>
            <p:spPr>
              <a:xfrm>
                <a:off x="8252282" y="2781346"/>
                <a:ext cx="57506" cy="72233"/>
              </a:xfrm>
              <a:custGeom>
                <a:avLst/>
                <a:gdLst/>
                <a:ahLst/>
                <a:cxnLst/>
                <a:rect l="l" t="t" r="r" b="b"/>
                <a:pathLst>
                  <a:path w="63" h="78" extrusionOk="0">
                    <a:moveTo>
                      <a:pt x="63" y="0"/>
                    </a:moveTo>
                    <a:cubicBezTo>
                      <a:pt x="26" y="24"/>
                      <a:pt x="26" y="24"/>
                      <a:pt x="26" y="24"/>
                    </a:cubicBezTo>
                    <a:cubicBezTo>
                      <a:pt x="0" y="78"/>
                      <a:pt x="0" y="78"/>
                      <a:pt x="0" y="78"/>
                    </a:cubicBezTo>
                    <a:cubicBezTo>
                      <a:pt x="4" y="75"/>
                      <a:pt x="8" y="71"/>
                      <a:pt x="12" y="65"/>
                    </a:cubicBezTo>
                    <a:cubicBezTo>
                      <a:pt x="12" y="65"/>
                      <a:pt x="27" y="32"/>
                      <a:pt x="30" y="27"/>
                    </a:cubicBezTo>
                    <a:cubicBezTo>
                      <a:pt x="34" y="22"/>
                      <a:pt x="61" y="1"/>
                      <a:pt x="63"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726;p27">
                <a:extLst>
                  <a:ext uri="{FF2B5EF4-FFF2-40B4-BE49-F238E27FC236}">
                    <a16:creationId xmlns:a16="http://schemas.microsoft.com/office/drawing/2014/main" id="{0C3AEFA7-007E-A2A8-EAB8-4FA2CE4B9A86}"/>
                  </a:ext>
                </a:extLst>
              </p:cNvPr>
              <p:cNvSpPr/>
              <p:nvPr/>
            </p:nvSpPr>
            <p:spPr>
              <a:xfrm>
                <a:off x="8284541" y="2798878"/>
                <a:ext cx="41376" cy="56103"/>
              </a:xfrm>
              <a:custGeom>
                <a:avLst/>
                <a:gdLst/>
                <a:ahLst/>
                <a:cxnLst/>
                <a:rect l="l" t="t" r="r" b="b"/>
                <a:pathLst>
                  <a:path w="45" h="61" extrusionOk="0">
                    <a:moveTo>
                      <a:pt x="45" y="0"/>
                    </a:moveTo>
                    <a:cubicBezTo>
                      <a:pt x="43" y="1"/>
                      <a:pt x="23" y="9"/>
                      <a:pt x="19" y="12"/>
                    </a:cubicBezTo>
                    <a:cubicBezTo>
                      <a:pt x="16" y="15"/>
                      <a:pt x="4" y="49"/>
                      <a:pt x="0" y="61"/>
                    </a:cubicBezTo>
                    <a:cubicBezTo>
                      <a:pt x="5" y="57"/>
                      <a:pt x="9" y="51"/>
                      <a:pt x="12" y="41"/>
                    </a:cubicBezTo>
                    <a:cubicBezTo>
                      <a:pt x="12" y="41"/>
                      <a:pt x="20" y="20"/>
                      <a:pt x="22" y="15"/>
                    </a:cubicBezTo>
                    <a:cubicBezTo>
                      <a:pt x="24" y="11"/>
                      <a:pt x="43" y="1"/>
                      <a:pt x="45"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727;p27">
                <a:extLst>
                  <a:ext uri="{FF2B5EF4-FFF2-40B4-BE49-F238E27FC236}">
                    <a16:creationId xmlns:a16="http://schemas.microsoft.com/office/drawing/2014/main" id="{DCDA9D8B-6BEA-D221-C10C-D142C20D7DB0}"/>
                  </a:ext>
                </a:extLst>
              </p:cNvPr>
              <p:cNvSpPr/>
              <p:nvPr/>
            </p:nvSpPr>
            <p:spPr>
              <a:xfrm>
                <a:off x="8386930" y="2377403"/>
                <a:ext cx="563136" cy="631162"/>
              </a:xfrm>
              <a:custGeom>
                <a:avLst/>
                <a:gdLst/>
                <a:ahLst/>
                <a:cxnLst/>
                <a:rect l="l" t="t" r="r" b="b"/>
                <a:pathLst>
                  <a:path w="613" h="687" extrusionOk="0">
                    <a:moveTo>
                      <a:pt x="435" y="0"/>
                    </a:moveTo>
                    <a:cubicBezTo>
                      <a:pt x="510" y="34"/>
                      <a:pt x="613" y="580"/>
                      <a:pt x="538" y="634"/>
                    </a:cubicBezTo>
                    <a:cubicBezTo>
                      <a:pt x="464" y="687"/>
                      <a:pt x="8" y="527"/>
                      <a:pt x="8" y="527"/>
                    </a:cubicBezTo>
                    <a:cubicBezTo>
                      <a:pt x="8" y="527"/>
                      <a:pt x="0" y="425"/>
                      <a:pt x="28" y="381"/>
                    </a:cubicBezTo>
                    <a:cubicBezTo>
                      <a:pt x="367" y="429"/>
                      <a:pt x="367" y="429"/>
                      <a:pt x="367" y="429"/>
                    </a:cubicBezTo>
                    <a:cubicBezTo>
                      <a:pt x="367" y="429"/>
                      <a:pt x="345" y="303"/>
                      <a:pt x="344" y="241"/>
                    </a:cubicBezTo>
                    <a:cubicBezTo>
                      <a:pt x="346" y="114"/>
                      <a:pt x="435" y="0"/>
                      <a:pt x="435"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 name="Google Shape;728;p27">
                <a:extLst>
                  <a:ext uri="{FF2B5EF4-FFF2-40B4-BE49-F238E27FC236}">
                    <a16:creationId xmlns:a16="http://schemas.microsoft.com/office/drawing/2014/main" id="{C184E518-DA26-EA9E-3536-C28C3649BC6C}"/>
                  </a:ext>
                </a:extLst>
              </p:cNvPr>
              <p:cNvSpPr/>
              <p:nvPr/>
            </p:nvSpPr>
            <p:spPr>
              <a:xfrm>
                <a:off x="7722808" y="2617945"/>
                <a:ext cx="561735" cy="307867"/>
              </a:xfrm>
              <a:custGeom>
                <a:avLst/>
                <a:gdLst/>
                <a:ahLst/>
                <a:cxnLst/>
                <a:rect l="l" t="t" r="r" b="b"/>
                <a:pathLst>
                  <a:path w="611" h="335" extrusionOk="0">
                    <a:moveTo>
                      <a:pt x="520" y="7"/>
                    </a:moveTo>
                    <a:cubicBezTo>
                      <a:pt x="519" y="3"/>
                      <a:pt x="515" y="0"/>
                      <a:pt x="510" y="0"/>
                    </a:cubicBezTo>
                    <a:cubicBezTo>
                      <a:pt x="11" y="0"/>
                      <a:pt x="11" y="0"/>
                      <a:pt x="11" y="0"/>
                    </a:cubicBezTo>
                    <a:cubicBezTo>
                      <a:pt x="5" y="0"/>
                      <a:pt x="0" y="6"/>
                      <a:pt x="2" y="12"/>
                    </a:cubicBezTo>
                    <a:cubicBezTo>
                      <a:pt x="92" y="335"/>
                      <a:pt x="92" y="335"/>
                      <a:pt x="92" y="335"/>
                    </a:cubicBezTo>
                    <a:cubicBezTo>
                      <a:pt x="611" y="335"/>
                      <a:pt x="611" y="335"/>
                      <a:pt x="611" y="335"/>
                    </a:cubicBezTo>
                    <a:lnTo>
                      <a:pt x="520" y="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729;p27">
                <a:extLst>
                  <a:ext uri="{FF2B5EF4-FFF2-40B4-BE49-F238E27FC236}">
                    <a16:creationId xmlns:a16="http://schemas.microsoft.com/office/drawing/2014/main" id="{431E8464-21B8-15F3-50A4-E5FC1A8FC580}"/>
                  </a:ext>
                </a:extLst>
              </p:cNvPr>
              <p:cNvSpPr/>
              <p:nvPr/>
            </p:nvSpPr>
            <p:spPr>
              <a:xfrm>
                <a:off x="8154803" y="2901267"/>
                <a:ext cx="301500" cy="24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730;p27">
                <a:extLst>
                  <a:ext uri="{FF2B5EF4-FFF2-40B4-BE49-F238E27FC236}">
                    <a16:creationId xmlns:a16="http://schemas.microsoft.com/office/drawing/2014/main" id="{4F2EC0BD-BE9E-7D72-02E5-40D92C8A2461}"/>
                  </a:ext>
                </a:extLst>
              </p:cNvPr>
              <p:cNvSpPr/>
              <p:nvPr/>
            </p:nvSpPr>
            <p:spPr>
              <a:xfrm>
                <a:off x="7893923" y="2920202"/>
                <a:ext cx="96778" cy="34363"/>
              </a:xfrm>
              <a:custGeom>
                <a:avLst/>
                <a:gdLst/>
                <a:ahLst/>
                <a:cxnLst/>
                <a:rect l="l" t="t" r="r" b="b"/>
                <a:pathLst>
                  <a:path w="105" h="37" extrusionOk="0">
                    <a:moveTo>
                      <a:pt x="95" y="37"/>
                    </a:moveTo>
                    <a:cubicBezTo>
                      <a:pt x="0" y="30"/>
                      <a:pt x="0" y="30"/>
                      <a:pt x="0" y="30"/>
                    </a:cubicBezTo>
                    <a:cubicBezTo>
                      <a:pt x="0" y="30"/>
                      <a:pt x="1" y="3"/>
                      <a:pt x="33" y="1"/>
                    </a:cubicBezTo>
                    <a:cubicBezTo>
                      <a:pt x="64" y="0"/>
                      <a:pt x="105" y="7"/>
                      <a:pt x="105" y="7"/>
                    </a:cubicBezTo>
                    <a:lnTo>
                      <a:pt x="95" y="37"/>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731;p27">
                <a:extLst>
                  <a:ext uri="{FF2B5EF4-FFF2-40B4-BE49-F238E27FC236}">
                    <a16:creationId xmlns:a16="http://schemas.microsoft.com/office/drawing/2014/main" id="{A4D4F58A-920F-8D0E-D5E1-198C9F730D0F}"/>
                  </a:ext>
                </a:extLst>
              </p:cNvPr>
              <p:cNvSpPr/>
              <p:nvPr/>
            </p:nvSpPr>
            <p:spPr>
              <a:xfrm>
                <a:off x="7710885" y="2617945"/>
                <a:ext cx="561735" cy="307867"/>
              </a:xfrm>
              <a:custGeom>
                <a:avLst/>
                <a:gdLst/>
                <a:ahLst/>
                <a:cxnLst/>
                <a:rect l="l" t="t" r="r" b="b"/>
                <a:pathLst>
                  <a:path w="611" h="335" extrusionOk="0">
                    <a:moveTo>
                      <a:pt x="519" y="7"/>
                    </a:moveTo>
                    <a:cubicBezTo>
                      <a:pt x="518" y="3"/>
                      <a:pt x="514" y="0"/>
                      <a:pt x="510" y="0"/>
                    </a:cubicBezTo>
                    <a:cubicBezTo>
                      <a:pt x="11" y="0"/>
                      <a:pt x="11" y="0"/>
                      <a:pt x="11" y="0"/>
                    </a:cubicBezTo>
                    <a:cubicBezTo>
                      <a:pt x="4" y="0"/>
                      <a:pt x="0" y="6"/>
                      <a:pt x="2" y="12"/>
                    </a:cubicBezTo>
                    <a:cubicBezTo>
                      <a:pt x="92" y="335"/>
                      <a:pt x="92" y="335"/>
                      <a:pt x="92" y="335"/>
                    </a:cubicBezTo>
                    <a:cubicBezTo>
                      <a:pt x="611" y="335"/>
                      <a:pt x="611" y="335"/>
                      <a:pt x="611" y="335"/>
                    </a:cubicBezTo>
                    <a:lnTo>
                      <a:pt x="519"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732;p27">
                <a:extLst>
                  <a:ext uri="{FF2B5EF4-FFF2-40B4-BE49-F238E27FC236}">
                    <a16:creationId xmlns:a16="http://schemas.microsoft.com/office/drawing/2014/main" id="{158328D5-A4C0-4744-F2AB-C828B366832C}"/>
                  </a:ext>
                </a:extLst>
              </p:cNvPr>
              <p:cNvSpPr/>
              <p:nvPr/>
            </p:nvSpPr>
            <p:spPr>
              <a:xfrm>
                <a:off x="7902338" y="2748385"/>
                <a:ext cx="149463" cy="4501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733;p27">
                <a:extLst>
                  <a:ext uri="{FF2B5EF4-FFF2-40B4-BE49-F238E27FC236}">
                    <a16:creationId xmlns:a16="http://schemas.microsoft.com/office/drawing/2014/main" id="{1409F62C-C4A6-800C-1575-C80C4D29527F}"/>
                  </a:ext>
                </a:extLst>
              </p:cNvPr>
              <p:cNvSpPr/>
              <p:nvPr/>
            </p:nvSpPr>
            <p:spPr>
              <a:xfrm>
                <a:off x="7915662" y="2825528"/>
                <a:ext cx="200569" cy="164102"/>
              </a:xfrm>
              <a:custGeom>
                <a:avLst/>
                <a:gdLst/>
                <a:ahLst/>
                <a:cxnLst/>
                <a:rect l="l" t="t" r="r" b="b"/>
                <a:pathLst>
                  <a:path w="218" h="178" extrusionOk="0">
                    <a:moveTo>
                      <a:pt x="218" y="109"/>
                    </a:moveTo>
                    <a:cubicBezTo>
                      <a:pt x="214" y="126"/>
                      <a:pt x="204" y="152"/>
                      <a:pt x="183" y="160"/>
                    </a:cubicBezTo>
                    <a:cubicBezTo>
                      <a:pt x="152" y="170"/>
                      <a:pt x="66" y="178"/>
                      <a:pt x="50" y="162"/>
                    </a:cubicBezTo>
                    <a:cubicBezTo>
                      <a:pt x="34" y="146"/>
                      <a:pt x="0" y="28"/>
                      <a:pt x="0" y="28"/>
                    </a:cubicBezTo>
                    <a:cubicBezTo>
                      <a:pt x="0" y="28"/>
                      <a:pt x="23" y="21"/>
                      <a:pt x="34" y="43"/>
                    </a:cubicBezTo>
                    <a:cubicBezTo>
                      <a:pt x="44" y="65"/>
                      <a:pt x="64" y="123"/>
                      <a:pt x="64" y="123"/>
                    </a:cubicBezTo>
                    <a:cubicBezTo>
                      <a:pt x="53" y="3"/>
                      <a:pt x="53" y="3"/>
                      <a:pt x="53" y="3"/>
                    </a:cubicBezTo>
                    <a:cubicBezTo>
                      <a:pt x="53" y="3"/>
                      <a:pt x="69" y="0"/>
                      <a:pt x="78" y="13"/>
                    </a:cubicBezTo>
                    <a:cubicBezTo>
                      <a:pt x="87" y="26"/>
                      <a:pt x="95" y="105"/>
                      <a:pt x="95" y="105"/>
                    </a:cubicBezTo>
                    <a:cubicBezTo>
                      <a:pt x="86" y="7"/>
                      <a:pt x="86" y="7"/>
                      <a:pt x="86" y="7"/>
                    </a:cubicBezTo>
                    <a:cubicBezTo>
                      <a:pt x="86" y="7"/>
                      <a:pt x="110" y="3"/>
                      <a:pt x="114" y="28"/>
                    </a:cubicBezTo>
                    <a:cubicBezTo>
                      <a:pt x="118" y="54"/>
                      <a:pt x="127" y="113"/>
                      <a:pt x="127" y="113"/>
                    </a:cubicBezTo>
                    <a:cubicBezTo>
                      <a:pt x="121" y="44"/>
                      <a:pt x="121" y="44"/>
                      <a:pt x="121" y="44"/>
                    </a:cubicBezTo>
                    <a:cubicBezTo>
                      <a:pt x="121" y="44"/>
                      <a:pt x="143" y="44"/>
                      <a:pt x="148" y="67"/>
                    </a:cubicBezTo>
                    <a:cubicBezTo>
                      <a:pt x="151" y="85"/>
                      <a:pt x="156" y="108"/>
                      <a:pt x="156" y="108"/>
                    </a:cubicBezTo>
                    <a:lnTo>
                      <a:pt x="218" y="109"/>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734;p27">
                <a:extLst>
                  <a:ext uri="{FF2B5EF4-FFF2-40B4-BE49-F238E27FC236}">
                    <a16:creationId xmlns:a16="http://schemas.microsoft.com/office/drawing/2014/main" id="{8E8CC535-859E-6C7E-3124-237AC31F6715}"/>
                  </a:ext>
                </a:extLst>
              </p:cNvPr>
              <p:cNvSpPr/>
              <p:nvPr/>
            </p:nvSpPr>
            <p:spPr>
              <a:xfrm>
                <a:off x="8373606" y="2021848"/>
                <a:ext cx="246854" cy="295945"/>
              </a:xfrm>
              <a:custGeom>
                <a:avLst/>
                <a:gdLst/>
                <a:ahLst/>
                <a:cxnLst/>
                <a:rect l="l" t="t" r="r" b="b"/>
                <a:pathLst>
                  <a:path w="269" h="322" extrusionOk="0">
                    <a:moveTo>
                      <a:pt x="257" y="204"/>
                    </a:moveTo>
                    <a:cubicBezTo>
                      <a:pt x="238" y="243"/>
                      <a:pt x="173" y="317"/>
                      <a:pt x="121" y="320"/>
                    </a:cubicBezTo>
                    <a:cubicBezTo>
                      <a:pt x="98" y="322"/>
                      <a:pt x="48" y="292"/>
                      <a:pt x="21" y="259"/>
                    </a:cubicBezTo>
                    <a:cubicBezTo>
                      <a:pt x="15" y="251"/>
                      <a:pt x="10" y="236"/>
                      <a:pt x="8" y="218"/>
                    </a:cubicBezTo>
                    <a:cubicBezTo>
                      <a:pt x="7" y="213"/>
                      <a:pt x="6" y="208"/>
                      <a:pt x="5" y="203"/>
                    </a:cubicBezTo>
                    <a:cubicBezTo>
                      <a:pt x="0" y="151"/>
                      <a:pt x="4" y="86"/>
                      <a:pt x="5" y="75"/>
                    </a:cubicBezTo>
                    <a:cubicBezTo>
                      <a:pt x="11" y="46"/>
                      <a:pt x="55" y="22"/>
                      <a:pt x="104" y="15"/>
                    </a:cubicBezTo>
                    <a:cubicBezTo>
                      <a:pt x="202" y="0"/>
                      <a:pt x="223" y="46"/>
                      <a:pt x="223" y="46"/>
                    </a:cubicBezTo>
                    <a:cubicBezTo>
                      <a:pt x="228" y="57"/>
                      <a:pt x="234" y="59"/>
                      <a:pt x="245" y="87"/>
                    </a:cubicBezTo>
                    <a:cubicBezTo>
                      <a:pt x="264" y="133"/>
                      <a:pt x="269" y="180"/>
                      <a:pt x="257" y="20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735;p27">
                <a:extLst>
                  <a:ext uri="{FF2B5EF4-FFF2-40B4-BE49-F238E27FC236}">
                    <a16:creationId xmlns:a16="http://schemas.microsoft.com/office/drawing/2014/main" id="{C3AA85BF-DCB2-E8A9-E6D6-22A8671127FA}"/>
                  </a:ext>
                </a:extLst>
              </p:cNvPr>
              <p:cNvSpPr/>
              <p:nvPr/>
            </p:nvSpPr>
            <p:spPr>
              <a:xfrm>
                <a:off x="8516669" y="2180340"/>
                <a:ext cx="41376" cy="23142"/>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736;p27">
                <a:extLst>
                  <a:ext uri="{FF2B5EF4-FFF2-40B4-BE49-F238E27FC236}">
                    <a16:creationId xmlns:a16="http://schemas.microsoft.com/office/drawing/2014/main" id="{C1321A32-882D-BECF-1C03-D03DA4AA789B}"/>
                  </a:ext>
                </a:extLst>
              </p:cNvPr>
              <p:cNvSpPr/>
              <p:nvPr/>
            </p:nvSpPr>
            <p:spPr>
              <a:xfrm>
                <a:off x="8377813" y="2206288"/>
                <a:ext cx="25247" cy="16831"/>
              </a:xfrm>
              <a:custGeom>
                <a:avLst/>
                <a:gdLst/>
                <a:ahLst/>
                <a:cxnLst/>
                <a:rect l="l" t="t" r="r" b="b"/>
                <a:pathLst>
                  <a:path w="27" h="18" extrusionOk="0">
                    <a:moveTo>
                      <a:pt x="8" y="0"/>
                    </a:moveTo>
                    <a:cubicBezTo>
                      <a:pt x="5" y="0"/>
                      <a:pt x="3" y="1"/>
                      <a:pt x="0" y="2"/>
                    </a:cubicBezTo>
                    <a:cubicBezTo>
                      <a:pt x="1" y="7"/>
                      <a:pt x="2" y="12"/>
                      <a:pt x="3" y="17"/>
                    </a:cubicBezTo>
                    <a:cubicBezTo>
                      <a:pt x="4" y="18"/>
                      <a:pt x="6" y="18"/>
                      <a:pt x="8" y="18"/>
                    </a:cubicBezTo>
                    <a:cubicBezTo>
                      <a:pt x="8" y="18"/>
                      <a:pt x="9" y="18"/>
                      <a:pt x="9" y="18"/>
                    </a:cubicBezTo>
                    <a:cubicBezTo>
                      <a:pt x="19" y="18"/>
                      <a:pt x="27" y="10"/>
                      <a:pt x="27" y="10"/>
                    </a:cubicBezTo>
                    <a:cubicBezTo>
                      <a:pt x="27" y="10"/>
                      <a:pt x="20" y="1"/>
                      <a:pt x="9" y="0"/>
                    </a:cubicBezTo>
                    <a:cubicBezTo>
                      <a:pt x="9" y="0"/>
                      <a:pt x="8" y="0"/>
                      <a:pt x="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737;p27">
                <a:extLst>
                  <a:ext uri="{FF2B5EF4-FFF2-40B4-BE49-F238E27FC236}">
                    <a16:creationId xmlns:a16="http://schemas.microsoft.com/office/drawing/2014/main" id="{E42476EC-19AA-FC40-111F-C5FC578CC404}"/>
                  </a:ext>
                </a:extLst>
              </p:cNvPr>
              <p:cNvSpPr/>
              <p:nvPr/>
            </p:nvSpPr>
            <p:spPr>
              <a:xfrm>
                <a:off x="8404462" y="2170521"/>
                <a:ext cx="19636" cy="39272"/>
              </a:xfrm>
              <a:custGeom>
                <a:avLst/>
                <a:gdLst/>
                <a:ahLst/>
                <a:cxnLst/>
                <a:rect l="l" t="t" r="r" b="b"/>
                <a:pathLst>
                  <a:path w="21" h="43" extrusionOk="0">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738;p27">
                <a:extLst>
                  <a:ext uri="{FF2B5EF4-FFF2-40B4-BE49-F238E27FC236}">
                    <a16:creationId xmlns:a16="http://schemas.microsoft.com/office/drawing/2014/main" id="{2D52298A-8A2D-9219-BBB5-D94D7B9436A2}"/>
                  </a:ext>
                </a:extLst>
              </p:cNvPr>
              <p:cNvSpPr/>
              <p:nvPr/>
            </p:nvSpPr>
            <p:spPr>
              <a:xfrm>
                <a:off x="8472487" y="2158600"/>
                <a:ext cx="18935" cy="39272"/>
              </a:xfrm>
              <a:custGeom>
                <a:avLst/>
                <a:gdLst/>
                <a:ahLst/>
                <a:cxnLst/>
                <a:rect l="l" t="t" r="r" b="b"/>
                <a:pathLst>
                  <a:path w="20" h="43" extrusionOk="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739;p27">
                <a:extLst>
                  <a:ext uri="{FF2B5EF4-FFF2-40B4-BE49-F238E27FC236}">
                    <a16:creationId xmlns:a16="http://schemas.microsoft.com/office/drawing/2014/main" id="{1917D470-F7C0-F3AB-4A14-7AC4404AA5EA}"/>
                  </a:ext>
                </a:extLst>
              </p:cNvPr>
              <p:cNvSpPr/>
              <p:nvPr/>
            </p:nvSpPr>
            <p:spPr>
              <a:xfrm>
                <a:off x="8465475" y="2102496"/>
                <a:ext cx="64519" cy="59610"/>
              </a:xfrm>
              <a:custGeom>
                <a:avLst/>
                <a:gdLst/>
                <a:ahLst/>
                <a:cxnLst/>
                <a:rect l="l" t="t" r="r" b="b"/>
                <a:pathLst>
                  <a:path w="70" h="65" extrusionOk="0">
                    <a:moveTo>
                      <a:pt x="0" y="51"/>
                    </a:moveTo>
                    <a:cubicBezTo>
                      <a:pt x="0" y="51"/>
                      <a:pt x="36" y="30"/>
                      <a:pt x="70" y="65"/>
                    </a:cubicBezTo>
                    <a:cubicBezTo>
                      <a:pt x="70" y="65"/>
                      <a:pt x="32" y="0"/>
                      <a:pt x="0"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740;p27">
                <a:extLst>
                  <a:ext uri="{FF2B5EF4-FFF2-40B4-BE49-F238E27FC236}">
                    <a16:creationId xmlns:a16="http://schemas.microsoft.com/office/drawing/2014/main" id="{ABED04CE-867D-F8BD-6BEA-3A198AACCDE5}"/>
                  </a:ext>
                </a:extLst>
              </p:cNvPr>
              <p:cNvSpPr/>
              <p:nvPr/>
            </p:nvSpPr>
            <p:spPr>
              <a:xfrm>
                <a:off x="8379917" y="2126340"/>
                <a:ext cx="44883" cy="51194"/>
              </a:xfrm>
              <a:custGeom>
                <a:avLst/>
                <a:gdLst/>
                <a:ahLst/>
                <a:cxnLst/>
                <a:rect l="l" t="t" r="r" b="b"/>
                <a:pathLst>
                  <a:path w="49" h="56" extrusionOk="0">
                    <a:moveTo>
                      <a:pt x="49" y="30"/>
                    </a:moveTo>
                    <a:cubicBezTo>
                      <a:pt x="49" y="30"/>
                      <a:pt x="16" y="24"/>
                      <a:pt x="0" y="56"/>
                    </a:cubicBezTo>
                    <a:cubicBezTo>
                      <a:pt x="0" y="56"/>
                      <a:pt x="14" y="0"/>
                      <a:pt x="49"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741;p27">
                <a:extLst>
                  <a:ext uri="{FF2B5EF4-FFF2-40B4-BE49-F238E27FC236}">
                    <a16:creationId xmlns:a16="http://schemas.microsoft.com/office/drawing/2014/main" id="{979E932B-4EB3-7DE7-CDA5-5A8B00EE1C44}"/>
                  </a:ext>
                </a:extLst>
              </p:cNvPr>
              <p:cNvSpPr/>
              <p:nvPr/>
            </p:nvSpPr>
            <p:spPr>
              <a:xfrm>
                <a:off x="8602227" y="2099691"/>
                <a:ext cx="70129" cy="122025"/>
              </a:xfrm>
              <a:custGeom>
                <a:avLst/>
                <a:gdLst/>
                <a:ahLst/>
                <a:cxnLst/>
                <a:rect l="l" t="t" r="r" b="b"/>
                <a:pathLst>
                  <a:path w="76" h="133" extrusionOk="0">
                    <a:moveTo>
                      <a:pt x="0" y="50"/>
                    </a:moveTo>
                    <a:cubicBezTo>
                      <a:pt x="0" y="50"/>
                      <a:pt x="7" y="8"/>
                      <a:pt x="32" y="4"/>
                    </a:cubicBezTo>
                    <a:cubicBezTo>
                      <a:pt x="58" y="0"/>
                      <a:pt x="76" y="133"/>
                      <a:pt x="6" y="92"/>
                    </a:cubicBezTo>
                    <a:lnTo>
                      <a:pt x="0" y="5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742;p27">
                <a:extLst>
                  <a:ext uri="{FF2B5EF4-FFF2-40B4-BE49-F238E27FC236}">
                    <a16:creationId xmlns:a16="http://schemas.microsoft.com/office/drawing/2014/main" id="{59715471-EF0F-F18C-BFCE-2E8B5DA8E7DC}"/>
                  </a:ext>
                </a:extLst>
              </p:cNvPr>
              <p:cNvSpPr/>
              <p:nvPr/>
            </p:nvSpPr>
            <p:spPr>
              <a:xfrm>
                <a:off x="8609941" y="2134054"/>
                <a:ext cx="30156" cy="30857"/>
              </a:xfrm>
              <a:custGeom>
                <a:avLst/>
                <a:gdLst/>
                <a:ahLst/>
                <a:cxnLst/>
                <a:rect l="l" t="t" r="r" b="b"/>
                <a:pathLst>
                  <a:path w="33" h="34" extrusionOk="0">
                    <a:moveTo>
                      <a:pt x="2" y="34"/>
                    </a:moveTo>
                    <a:cubicBezTo>
                      <a:pt x="3" y="34"/>
                      <a:pt x="4" y="33"/>
                      <a:pt x="4" y="32"/>
                    </a:cubicBezTo>
                    <a:cubicBezTo>
                      <a:pt x="4" y="32"/>
                      <a:pt x="4" y="22"/>
                      <a:pt x="10" y="18"/>
                    </a:cubicBezTo>
                    <a:cubicBezTo>
                      <a:pt x="12" y="17"/>
                      <a:pt x="16" y="17"/>
                      <a:pt x="20" y="19"/>
                    </a:cubicBezTo>
                    <a:cubicBezTo>
                      <a:pt x="21" y="19"/>
                      <a:pt x="22" y="19"/>
                      <a:pt x="22" y="18"/>
                    </a:cubicBezTo>
                    <a:cubicBezTo>
                      <a:pt x="22" y="17"/>
                      <a:pt x="22" y="16"/>
                      <a:pt x="21" y="16"/>
                    </a:cubicBezTo>
                    <a:cubicBezTo>
                      <a:pt x="16" y="14"/>
                      <a:pt x="12" y="14"/>
                      <a:pt x="8" y="16"/>
                    </a:cubicBezTo>
                    <a:cubicBezTo>
                      <a:pt x="7" y="16"/>
                      <a:pt x="6" y="17"/>
                      <a:pt x="6" y="18"/>
                    </a:cubicBezTo>
                    <a:cubicBezTo>
                      <a:pt x="8" y="10"/>
                      <a:pt x="13" y="4"/>
                      <a:pt x="18" y="4"/>
                    </a:cubicBezTo>
                    <a:cubicBezTo>
                      <a:pt x="21" y="3"/>
                      <a:pt x="24" y="5"/>
                      <a:pt x="27" y="8"/>
                    </a:cubicBezTo>
                    <a:cubicBezTo>
                      <a:pt x="29" y="10"/>
                      <a:pt x="30" y="13"/>
                      <a:pt x="30" y="13"/>
                    </a:cubicBezTo>
                    <a:cubicBezTo>
                      <a:pt x="31" y="13"/>
                      <a:pt x="31" y="14"/>
                      <a:pt x="32" y="13"/>
                    </a:cubicBezTo>
                    <a:cubicBezTo>
                      <a:pt x="33" y="13"/>
                      <a:pt x="33" y="12"/>
                      <a:pt x="33" y="11"/>
                    </a:cubicBezTo>
                    <a:cubicBezTo>
                      <a:pt x="33" y="11"/>
                      <a:pt x="28" y="0"/>
                      <a:pt x="18" y="1"/>
                    </a:cubicBezTo>
                    <a:cubicBezTo>
                      <a:pt x="8" y="2"/>
                      <a:pt x="0" y="16"/>
                      <a:pt x="1" y="32"/>
                    </a:cubicBezTo>
                    <a:cubicBezTo>
                      <a:pt x="1" y="33"/>
                      <a:pt x="1" y="34"/>
                      <a:pt x="2" y="34"/>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743;p27">
                <a:extLst>
                  <a:ext uri="{FF2B5EF4-FFF2-40B4-BE49-F238E27FC236}">
                    <a16:creationId xmlns:a16="http://schemas.microsoft.com/office/drawing/2014/main" id="{A34F1633-C24D-7C66-C678-6570E5D42E7D}"/>
                  </a:ext>
                </a:extLst>
              </p:cNvPr>
              <p:cNvSpPr/>
              <p:nvPr/>
            </p:nvSpPr>
            <p:spPr>
              <a:xfrm>
                <a:off x="8325918" y="1951719"/>
                <a:ext cx="323295" cy="246153"/>
              </a:xfrm>
              <a:custGeom>
                <a:avLst/>
                <a:gdLst/>
                <a:ahLst/>
                <a:cxnLst/>
                <a:rect l="l" t="t" r="r" b="b"/>
                <a:pathLst>
                  <a:path w="352" h="268" extrusionOk="0">
                    <a:moveTo>
                      <a:pt x="284" y="209"/>
                    </a:moveTo>
                    <a:cubicBezTo>
                      <a:pt x="284" y="209"/>
                      <a:pt x="240" y="202"/>
                      <a:pt x="234" y="166"/>
                    </a:cubicBezTo>
                    <a:cubicBezTo>
                      <a:pt x="219" y="176"/>
                      <a:pt x="149" y="190"/>
                      <a:pt x="103" y="173"/>
                    </a:cubicBezTo>
                    <a:cubicBezTo>
                      <a:pt x="113" y="185"/>
                      <a:pt x="145" y="206"/>
                      <a:pt x="145" y="206"/>
                    </a:cubicBezTo>
                    <a:cubicBezTo>
                      <a:pt x="18" y="221"/>
                      <a:pt x="0" y="135"/>
                      <a:pt x="0" y="135"/>
                    </a:cubicBezTo>
                    <a:cubicBezTo>
                      <a:pt x="0" y="135"/>
                      <a:pt x="77" y="30"/>
                      <a:pt x="170" y="18"/>
                    </a:cubicBezTo>
                    <a:cubicBezTo>
                      <a:pt x="276" y="0"/>
                      <a:pt x="276" y="51"/>
                      <a:pt x="276" y="51"/>
                    </a:cubicBezTo>
                    <a:cubicBezTo>
                      <a:pt x="276" y="51"/>
                      <a:pt x="301" y="49"/>
                      <a:pt x="326" y="68"/>
                    </a:cubicBezTo>
                    <a:cubicBezTo>
                      <a:pt x="352" y="88"/>
                      <a:pt x="323" y="169"/>
                      <a:pt x="323" y="169"/>
                    </a:cubicBezTo>
                    <a:cubicBezTo>
                      <a:pt x="323" y="169"/>
                      <a:pt x="302" y="186"/>
                      <a:pt x="302" y="206"/>
                    </a:cubicBezTo>
                    <a:cubicBezTo>
                      <a:pt x="301" y="268"/>
                      <a:pt x="301" y="268"/>
                      <a:pt x="301" y="268"/>
                    </a:cubicBezTo>
                    <a:cubicBezTo>
                      <a:pt x="301" y="268"/>
                      <a:pt x="281" y="231"/>
                      <a:pt x="284" y="2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 name="Google Shape;744;p27">
              <a:extLst>
                <a:ext uri="{FF2B5EF4-FFF2-40B4-BE49-F238E27FC236}">
                  <a16:creationId xmlns:a16="http://schemas.microsoft.com/office/drawing/2014/main" id="{2CF65CA5-A4AA-356A-0364-CC936ED3982A}"/>
                </a:ext>
              </a:extLst>
            </p:cNvPr>
            <p:cNvSpPr/>
            <p:nvPr/>
          </p:nvSpPr>
          <p:spPr>
            <a:xfrm>
              <a:off x="6208623" y="3034516"/>
              <a:ext cx="200575" cy="197948"/>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745;p27">
              <a:extLst>
                <a:ext uri="{FF2B5EF4-FFF2-40B4-BE49-F238E27FC236}">
                  <a16:creationId xmlns:a16="http://schemas.microsoft.com/office/drawing/2014/main" id="{3D290A7D-492E-18C2-1600-64984BBA30A9}"/>
                </a:ext>
              </a:extLst>
            </p:cNvPr>
            <p:cNvSpPr/>
            <p:nvPr/>
          </p:nvSpPr>
          <p:spPr>
            <a:xfrm>
              <a:off x="4765672" y="1863625"/>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59" name="Google Shape;1065;p36">
            <a:extLst>
              <a:ext uri="{FF2B5EF4-FFF2-40B4-BE49-F238E27FC236}">
                <a16:creationId xmlns:a16="http://schemas.microsoft.com/office/drawing/2014/main" id="{760B56A1-4F08-6E1A-85EB-6833AA8AF860}"/>
              </a:ext>
            </a:extLst>
          </p:cNvPr>
          <p:cNvSpPr/>
          <p:nvPr/>
        </p:nvSpPr>
        <p:spPr>
          <a:xfrm rot="19073702">
            <a:off x="-1351537" y="-1179307"/>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43FDE-602F-2C2D-01A6-B30A49E86B5D}"/>
              </a:ext>
            </a:extLst>
          </p:cNvPr>
          <p:cNvSpPr>
            <a:spLocks noGrp="1"/>
          </p:cNvSpPr>
          <p:nvPr>
            <p:ph type="title"/>
          </p:nvPr>
        </p:nvSpPr>
        <p:spPr/>
        <p:txBody>
          <a:bodyPr/>
          <a:lstStyle/>
          <a:p>
            <a:endParaRPr lang="en-IN"/>
          </a:p>
        </p:txBody>
      </p:sp>
      <p:sp>
        <p:nvSpPr>
          <p:cNvPr id="8" name="TextBox 7">
            <a:extLst>
              <a:ext uri="{FF2B5EF4-FFF2-40B4-BE49-F238E27FC236}">
                <a16:creationId xmlns:a16="http://schemas.microsoft.com/office/drawing/2014/main" id="{A0E92AB0-08A2-2D64-DD03-31784514AB5D}"/>
              </a:ext>
            </a:extLst>
          </p:cNvPr>
          <p:cNvSpPr txBox="1"/>
          <p:nvPr/>
        </p:nvSpPr>
        <p:spPr>
          <a:xfrm>
            <a:off x="1733626" y="1626259"/>
            <a:ext cx="6531429" cy="2246769"/>
          </a:xfrm>
          <a:prstGeom prst="rect">
            <a:avLst/>
          </a:prstGeom>
          <a:noFill/>
        </p:spPr>
        <p:txBody>
          <a:bodyPr wrap="square">
            <a:spAutoFit/>
          </a:bodyPr>
          <a:lstStyle/>
          <a:p>
            <a:r>
              <a:rPr lang="en-US" b="0" i="0" dirty="0">
                <a:solidFill>
                  <a:srgbClr val="0D0D0D"/>
                </a:solidFill>
                <a:effectLst/>
                <a:highlight>
                  <a:srgbClr val="FFFFFF"/>
                </a:highlight>
                <a:latin typeface="Söhne"/>
              </a:rPr>
              <a:t>The "Post a Job" page on Young Gigs simplifies the process of job posting with its user-friendly interface and intuitive design. Employers can effortlessly navigate through clear instructions and simplified form fields, reducing the time and effort required to create job listings. The platform offers comprehensive fields for entering job details, including title, description, requirements, and location, ensuring a complete overview of the position. Additionally, employers have the flexibility to customize job listings with company branding, logo, and multimedia content to attract top talent. With its efficient and straightforward approach, Young Gigs makes job posting a hassle-free experience for employers, maximizing visibility and engagement with potential candidates.</a:t>
            </a:r>
            <a:endParaRPr lang="en-IN" dirty="0"/>
          </a:p>
        </p:txBody>
      </p:sp>
      <p:sp>
        <p:nvSpPr>
          <p:cNvPr id="14" name="TextBox 13">
            <a:extLst>
              <a:ext uri="{FF2B5EF4-FFF2-40B4-BE49-F238E27FC236}">
                <a16:creationId xmlns:a16="http://schemas.microsoft.com/office/drawing/2014/main" id="{3DD5C9FD-85D7-47A8-A908-B6A43D017065}"/>
              </a:ext>
            </a:extLst>
          </p:cNvPr>
          <p:cNvSpPr txBox="1"/>
          <p:nvPr/>
        </p:nvSpPr>
        <p:spPr>
          <a:xfrm>
            <a:off x="1359051" y="556060"/>
            <a:ext cx="4572000" cy="461665"/>
          </a:xfrm>
          <a:prstGeom prst="rect">
            <a:avLst/>
          </a:prstGeom>
          <a:noFill/>
        </p:spPr>
        <p:txBody>
          <a:bodyPr wrap="square">
            <a:spAutoFit/>
          </a:bodyPr>
          <a:lstStyle/>
          <a:p>
            <a:r>
              <a:rPr kumimoji="0" lang="en-US" sz="2400" b="1" i="0" u="none" strike="noStrike" kern="0" cap="none" spc="0" normalizeH="0" baseline="0" noProof="0" dirty="0">
                <a:ln>
                  <a:noFill/>
                </a:ln>
                <a:solidFill>
                  <a:srgbClr val="002060"/>
                </a:solidFill>
                <a:effectLst/>
                <a:highlight>
                  <a:srgbClr val="FFFFFF"/>
                </a:highlight>
                <a:uLnTx/>
                <a:uFillTx/>
                <a:latin typeface="Söhne"/>
                <a:cs typeface="Arial"/>
                <a:sym typeface="Arial"/>
              </a:rPr>
              <a:t>Feature: Post a Job</a:t>
            </a:r>
            <a:endParaRPr lang="en-IN" dirty="0"/>
          </a:p>
        </p:txBody>
      </p:sp>
      <p:sp>
        <p:nvSpPr>
          <p:cNvPr id="15" name="Google Shape;1815;p48">
            <a:extLst>
              <a:ext uri="{FF2B5EF4-FFF2-40B4-BE49-F238E27FC236}">
                <a16:creationId xmlns:a16="http://schemas.microsoft.com/office/drawing/2014/main" id="{211F66F1-BC1B-CADC-A8C7-355680672EA1}"/>
              </a:ext>
            </a:extLst>
          </p:cNvPr>
          <p:cNvSpPr/>
          <p:nvPr/>
        </p:nvSpPr>
        <p:spPr>
          <a:xfrm rot="11719705" flipH="1">
            <a:off x="7912206" y="186398"/>
            <a:ext cx="2249342" cy="1844701"/>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6389EB"/>
              </a:solidFill>
              <a:latin typeface="Calibri"/>
              <a:ea typeface="Calibri"/>
              <a:cs typeface="Calibri"/>
              <a:sym typeface="Calibri"/>
            </a:endParaRPr>
          </a:p>
        </p:txBody>
      </p:sp>
      <p:sp>
        <p:nvSpPr>
          <p:cNvPr id="16" name="Google Shape;1422;p46">
            <a:extLst>
              <a:ext uri="{FF2B5EF4-FFF2-40B4-BE49-F238E27FC236}">
                <a16:creationId xmlns:a16="http://schemas.microsoft.com/office/drawing/2014/main" id="{20EDF8E6-99EB-3EDE-CB26-FAB9ED784221}"/>
              </a:ext>
            </a:extLst>
          </p:cNvPr>
          <p:cNvSpPr/>
          <p:nvPr/>
        </p:nvSpPr>
        <p:spPr>
          <a:xfrm rot="2608908">
            <a:off x="927634" y="2135494"/>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rgbClr val="FF1F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9534891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sp>
        <p:nvSpPr>
          <p:cNvPr id="4" name="Google Shape;666;p27">
            <a:extLst>
              <a:ext uri="{FF2B5EF4-FFF2-40B4-BE49-F238E27FC236}">
                <a16:creationId xmlns:a16="http://schemas.microsoft.com/office/drawing/2014/main" id="{4F29C898-B538-DC01-A522-8ECEB7A9F3F3}"/>
              </a:ext>
            </a:extLst>
          </p:cNvPr>
          <p:cNvSpPr txBox="1">
            <a:spLocks noGrp="1"/>
          </p:cNvSpPr>
          <p:nvPr>
            <p:ph type="title"/>
          </p:nvPr>
        </p:nvSpPr>
        <p:spPr>
          <a:xfrm>
            <a:off x="712788" y="444500"/>
            <a:ext cx="7718425" cy="57308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b="1" dirty="0">
                <a:solidFill>
                  <a:srgbClr val="0070C0"/>
                </a:solidFill>
                <a:latin typeface="Baloo 2 ExtraBold" panose="020B0604020202020204" charset="0"/>
                <a:cs typeface="Baloo 2 ExtraBold" panose="020B0604020202020204" charset="0"/>
              </a:rPr>
              <a:t>Skills and Feature’s used</a:t>
            </a:r>
            <a:endParaRPr sz="3600" b="1" dirty="0">
              <a:solidFill>
                <a:srgbClr val="0070C0"/>
              </a:solidFill>
              <a:latin typeface="Baloo 2 ExtraBold" panose="020B0604020202020204" charset="0"/>
              <a:cs typeface="Baloo 2 ExtraBold" panose="020B0604020202020204" charset="0"/>
            </a:endParaRPr>
          </a:p>
        </p:txBody>
      </p:sp>
      <p:sp>
        <p:nvSpPr>
          <p:cNvPr id="6" name="TextBox 5">
            <a:extLst>
              <a:ext uri="{FF2B5EF4-FFF2-40B4-BE49-F238E27FC236}">
                <a16:creationId xmlns:a16="http://schemas.microsoft.com/office/drawing/2014/main" id="{A4CC94A6-8E6F-3F7B-E141-2D6675F232C5}"/>
              </a:ext>
            </a:extLst>
          </p:cNvPr>
          <p:cNvSpPr txBox="1"/>
          <p:nvPr/>
        </p:nvSpPr>
        <p:spPr>
          <a:xfrm>
            <a:off x="712787" y="1017588"/>
            <a:ext cx="7649435" cy="3416320"/>
          </a:xfrm>
          <a:prstGeom prst="rect">
            <a:avLst/>
          </a:prstGeom>
          <a:noFill/>
        </p:spPr>
        <p:txBody>
          <a:bodyPr wrap="square">
            <a:spAutoFit/>
          </a:bodyPr>
          <a:lstStyle/>
          <a:p>
            <a:pPr algn="l"/>
            <a:r>
              <a:rPr lang="en-US" sz="1600" b="0" i="0" dirty="0">
                <a:solidFill>
                  <a:srgbClr val="6389EB"/>
                </a:solidFill>
                <a:effectLst/>
                <a:highlight>
                  <a:srgbClr val="FFFFFF"/>
                </a:highlight>
                <a:latin typeface="Söhne"/>
              </a:rPr>
              <a:t>Throughout the development of Young Gigs, our team has leveraged a diverse set of technical skills to bring the platform to life. Here are the key skills utilized:</a:t>
            </a:r>
          </a:p>
          <a:p>
            <a:pPr algn="l"/>
            <a:endParaRPr lang="en-US" sz="1600" b="0" i="0" dirty="0">
              <a:solidFill>
                <a:srgbClr val="6389EB"/>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HTML (</a:t>
            </a:r>
            <a:r>
              <a:rPr lang="en-US" b="1" i="0" dirty="0" err="1">
                <a:solidFill>
                  <a:srgbClr val="0D0D0D"/>
                </a:solidFill>
                <a:effectLst/>
                <a:highlight>
                  <a:srgbClr val="FFFFFF"/>
                </a:highlight>
                <a:latin typeface="Söhne"/>
              </a:rPr>
              <a:t>HyperText</a:t>
            </a:r>
            <a:r>
              <a:rPr lang="en-US" b="1" i="0" dirty="0">
                <a:solidFill>
                  <a:srgbClr val="0D0D0D"/>
                </a:solidFill>
                <a:effectLst/>
                <a:highlight>
                  <a:srgbClr val="FFFFFF"/>
                </a:highlight>
                <a:latin typeface="Söhne"/>
              </a:rPr>
              <a:t> Markup Language)</a:t>
            </a:r>
            <a:r>
              <a:rPr lang="en-US" b="0" i="0" dirty="0">
                <a:solidFill>
                  <a:srgbClr val="0D0D0D"/>
                </a:solidFill>
                <a:effectLst/>
                <a:highlight>
                  <a:srgbClr val="FFFFFF"/>
                </a:highlight>
                <a:latin typeface="Söhne"/>
              </a:rPr>
              <a:t>: Used to create the structure and layout of web pages, allowing for the organization and presentation of content.</a:t>
            </a:r>
          </a:p>
          <a:p>
            <a:pPr algn="l">
              <a:buFont typeface="+mj-lt"/>
              <a:buAutoNum type="arabicPeriod"/>
            </a:pPr>
            <a:r>
              <a:rPr lang="en-US" b="1" i="0" dirty="0">
                <a:solidFill>
                  <a:srgbClr val="0D0D0D"/>
                </a:solidFill>
                <a:effectLst/>
                <a:highlight>
                  <a:srgbClr val="FFFFFF"/>
                </a:highlight>
                <a:latin typeface="Söhne"/>
              </a:rPr>
              <a:t>CSS (Cascading Style Sheets)</a:t>
            </a:r>
            <a:r>
              <a:rPr lang="en-US" b="0" i="0" dirty="0">
                <a:solidFill>
                  <a:srgbClr val="0D0D0D"/>
                </a:solidFill>
                <a:effectLst/>
                <a:highlight>
                  <a:srgbClr val="FFFFFF"/>
                </a:highlight>
                <a:latin typeface="Söhne"/>
              </a:rPr>
              <a:t>: Employed to design and style the visual appearance of the website, including colors, fonts, and layouts, ensuring a visually appealing and consistent user experience.</a:t>
            </a:r>
          </a:p>
          <a:p>
            <a:pPr algn="l">
              <a:buFont typeface="+mj-lt"/>
              <a:buAutoNum type="arabicPeriod"/>
            </a:pPr>
            <a:r>
              <a:rPr lang="en-US" b="1" i="0" dirty="0">
                <a:solidFill>
                  <a:srgbClr val="0D0D0D"/>
                </a:solidFill>
                <a:effectLst/>
                <a:highlight>
                  <a:srgbClr val="FFFFFF"/>
                </a:highlight>
                <a:latin typeface="Söhne"/>
              </a:rPr>
              <a:t>JavaScript</a:t>
            </a:r>
            <a:r>
              <a:rPr lang="en-US" b="0" i="0" dirty="0">
                <a:solidFill>
                  <a:srgbClr val="0D0D0D"/>
                </a:solidFill>
                <a:effectLst/>
                <a:highlight>
                  <a:srgbClr val="FFFFFF"/>
                </a:highlight>
                <a:latin typeface="Söhne"/>
              </a:rPr>
              <a:t>: Implemented to add interactivity and dynamic functionality to the website, enabling features such as real-time updates, form validation, and interactive elements.</a:t>
            </a:r>
          </a:p>
          <a:p>
            <a:pPr algn="l">
              <a:buFont typeface="+mj-lt"/>
              <a:buAutoNum type="arabicPeriod"/>
            </a:pPr>
            <a:r>
              <a:rPr lang="en-US" b="1" i="0" dirty="0">
                <a:solidFill>
                  <a:srgbClr val="0D0D0D"/>
                </a:solidFill>
                <a:effectLst/>
                <a:highlight>
                  <a:srgbClr val="FFFFFF"/>
                </a:highlight>
                <a:latin typeface="Söhne"/>
              </a:rPr>
              <a:t>PHP (Hypertext Preprocessor)</a:t>
            </a:r>
            <a:r>
              <a:rPr lang="en-US" b="0" i="0" dirty="0">
                <a:solidFill>
                  <a:srgbClr val="0D0D0D"/>
                </a:solidFill>
                <a:effectLst/>
                <a:highlight>
                  <a:srgbClr val="FFFFFF"/>
                </a:highlight>
                <a:latin typeface="Söhne"/>
              </a:rPr>
              <a:t>: Utilized for server-side scripting, enabling the processing of user inputs, database interactions, and dynamic content generation, ensuring seamless communication between the front-end and back-end components of the platform.</a:t>
            </a:r>
          </a:p>
          <a:p>
            <a:pPr algn="l">
              <a:buFont typeface="+mj-lt"/>
              <a:buAutoNum type="arabicPeriod"/>
            </a:pPr>
            <a:r>
              <a:rPr lang="en-US" b="1" i="0" dirty="0">
                <a:solidFill>
                  <a:srgbClr val="0D0D0D"/>
                </a:solidFill>
                <a:effectLst/>
                <a:highlight>
                  <a:srgbClr val="FFFFFF"/>
                </a:highlight>
                <a:latin typeface="Söhne"/>
              </a:rPr>
              <a:t>MySQL</a:t>
            </a:r>
            <a:r>
              <a:rPr lang="en-US" b="0" i="0" dirty="0">
                <a:solidFill>
                  <a:srgbClr val="0D0D0D"/>
                </a:solidFill>
                <a:effectLst/>
                <a:highlight>
                  <a:srgbClr val="FFFFFF"/>
                </a:highlight>
                <a:latin typeface="Söhne"/>
              </a:rPr>
              <a:t>: Employed as the relational database management system (RDBMS) to store and manage data related to users, job listings, and other essential information, ensuring data integrity and efficient retrieval.</a:t>
            </a:r>
          </a:p>
        </p:txBody>
      </p:sp>
      <p:grpSp>
        <p:nvGrpSpPr>
          <p:cNvPr id="7" name="Google Shape;1069;p36">
            <a:extLst>
              <a:ext uri="{FF2B5EF4-FFF2-40B4-BE49-F238E27FC236}">
                <a16:creationId xmlns:a16="http://schemas.microsoft.com/office/drawing/2014/main" id="{C2D2F76D-43AA-198A-AE73-3877E3DB0843}"/>
              </a:ext>
            </a:extLst>
          </p:cNvPr>
          <p:cNvGrpSpPr/>
          <p:nvPr/>
        </p:nvGrpSpPr>
        <p:grpSpPr>
          <a:xfrm>
            <a:off x="-866909" y="-2730187"/>
            <a:ext cx="4369809" cy="4318170"/>
            <a:chOff x="6245867" y="-2214245"/>
            <a:chExt cx="4369809" cy="4318170"/>
          </a:xfrm>
        </p:grpSpPr>
        <p:sp>
          <p:nvSpPr>
            <p:cNvPr id="8" name="Google Shape;1070;p36">
              <a:extLst>
                <a:ext uri="{FF2B5EF4-FFF2-40B4-BE49-F238E27FC236}">
                  <a16:creationId xmlns:a16="http://schemas.microsoft.com/office/drawing/2014/main" id="{EDF417A5-FD5C-08FC-F824-48EF4A479175}"/>
                </a:ext>
              </a:extLst>
            </p:cNvPr>
            <p:cNvSpPr/>
            <p:nvPr/>
          </p:nvSpPr>
          <p:spPr>
            <a:xfrm rot="-8306489">
              <a:off x="6740094" y="-1441697"/>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FDFDFD">
                <a:alpha val="303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9" name="Google Shape;1071;p36">
              <a:extLst>
                <a:ext uri="{FF2B5EF4-FFF2-40B4-BE49-F238E27FC236}">
                  <a16:creationId xmlns:a16="http://schemas.microsoft.com/office/drawing/2014/main" id="{ECF12CA6-3940-DEEE-0AC6-2066C435660E}"/>
                </a:ext>
              </a:extLst>
            </p:cNvPr>
            <p:cNvGrpSpPr/>
            <p:nvPr/>
          </p:nvGrpSpPr>
          <p:grpSpPr>
            <a:xfrm>
              <a:off x="7928169" y="500902"/>
              <a:ext cx="415198" cy="415198"/>
              <a:chOff x="1404969" y="1106377"/>
              <a:chExt cx="415198" cy="415198"/>
            </a:xfrm>
          </p:grpSpPr>
          <p:sp>
            <p:nvSpPr>
              <p:cNvPr id="12" name="Google Shape;1072;p36">
                <a:extLst>
                  <a:ext uri="{FF2B5EF4-FFF2-40B4-BE49-F238E27FC236}">
                    <a16:creationId xmlns:a16="http://schemas.microsoft.com/office/drawing/2014/main" id="{563C5342-3D95-D46F-1B6E-C3C13838A848}"/>
                  </a:ext>
                </a:extLst>
              </p:cNvPr>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073;p36">
                <a:extLst>
                  <a:ext uri="{FF2B5EF4-FFF2-40B4-BE49-F238E27FC236}">
                    <a16:creationId xmlns:a16="http://schemas.microsoft.com/office/drawing/2014/main" id="{85CD51EB-18DE-E196-444D-129C3D2E284F}"/>
                  </a:ext>
                </a:extLst>
              </p:cNvPr>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 name="Google Shape;1074;p36">
              <a:extLst>
                <a:ext uri="{FF2B5EF4-FFF2-40B4-BE49-F238E27FC236}">
                  <a16:creationId xmlns:a16="http://schemas.microsoft.com/office/drawing/2014/main" id="{968A705F-52C2-4E6A-A375-81B58E757925}"/>
                </a:ext>
              </a:extLst>
            </p:cNvPr>
            <p:cNvSpPr/>
            <p:nvPr/>
          </p:nvSpPr>
          <p:spPr>
            <a:xfrm>
              <a:off x="8538450" y="198099"/>
              <a:ext cx="347206" cy="572700"/>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075;p36">
              <a:extLst>
                <a:ext uri="{FF2B5EF4-FFF2-40B4-BE49-F238E27FC236}">
                  <a16:creationId xmlns:a16="http://schemas.microsoft.com/office/drawing/2014/main" id="{71ECAE5B-ECCA-D5FE-0D2C-7D007FB736CB}"/>
                </a:ext>
              </a:extLst>
            </p:cNvPr>
            <p:cNvSpPr/>
            <p:nvPr/>
          </p:nvSpPr>
          <p:spPr>
            <a:xfrm>
              <a:off x="8290053" y="991587"/>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 name="Google Shape;1705;p48">
            <a:extLst>
              <a:ext uri="{FF2B5EF4-FFF2-40B4-BE49-F238E27FC236}">
                <a16:creationId xmlns:a16="http://schemas.microsoft.com/office/drawing/2014/main" id="{78F753C2-9A93-5063-99CC-D19B036C03AD}"/>
              </a:ext>
            </a:extLst>
          </p:cNvPr>
          <p:cNvGrpSpPr/>
          <p:nvPr/>
        </p:nvGrpSpPr>
        <p:grpSpPr>
          <a:xfrm>
            <a:off x="8259201" y="2152680"/>
            <a:ext cx="570287" cy="838139"/>
            <a:chOff x="317500" y="1075175"/>
            <a:chExt cx="2153651" cy="3165176"/>
          </a:xfrm>
        </p:grpSpPr>
        <p:sp>
          <p:nvSpPr>
            <p:cNvPr id="3" name="Google Shape;1706;p48">
              <a:extLst>
                <a:ext uri="{FF2B5EF4-FFF2-40B4-BE49-F238E27FC236}">
                  <a16:creationId xmlns:a16="http://schemas.microsoft.com/office/drawing/2014/main" id="{DEDA6038-72FF-6B50-517D-12F493C06B5E}"/>
                </a:ext>
              </a:extLst>
            </p:cNvPr>
            <p:cNvSpPr/>
            <p:nvPr/>
          </p:nvSpPr>
          <p:spPr>
            <a:xfrm>
              <a:off x="971581" y="1075175"/>
              <a:ext cx="845488" cy="295349"/>
            </a:xfrm>
            <a:custGeom>
              <a:avLst/>
              <a:gdLst/>
              <a:ahLst/>
              <a:cxnLst/>
              <a:rect l="l" t="t" r="r" b="b"/>
              <a:pathLst>
                <a:path w="395" h="138" extrusionOk="0">
                  <a:moveTo>
                    <a:pt x="395" y="138"/>
                  </a:moveTo>
                  <a:cubicBezTo>
                    <a:pt x="0" y="138"/>
                    <a:pt x="0" y="138"/>
                    <a:pt x="0" y="138"/>
                  </a:cubicBezTo>
                  <a:cubicBezTo>
                    <a:pt x="0" y="71"/>
                    <a:pt x="0" y="71"/>
                    <a:pt x="0" y="71"/>
                  </a:cubicBezTo>
                  <a:cubicBezTo>
                    <a:pt x="0" y="32"/>
                    <a:pt x="31" y="0"/>
                    <a:pt x="70" y="0"/>
                  </a:cubicBezTo>
                  <a:cubicBezTo>
                    <a:pt x="324" y="0"/>
                    <a:pt x="324" y="0"/>
                    <a:pt x="324" y="0"/>
                  </a:cubicBezTo>
                  <a:cubicBezTo>
                    <a:pt x="363" y="0"/>
                    <a:pt x="395" y="32"/>
                    <a:pt x="395" y="71"/>
                  </a:cubicBezTo>
                  <a:lnTo>
                    <a:pt x="395" y="138"/>
                  </a:lnTo>
                  <a:close/>
                </a:path>
              </a:pathLst>
            </a:custGeom>
            <a:solidFill>
              <a:srgbClr val="002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1707;p48">
              <a:extLst>
                <a:ext uri="{FF2B5EF4-FFF2-40B4-BE49-F238E27FC236}">
                  <a16:creationId xmlns:a16="http://schemas.microsoft.com/office/drawing/2014/main" id="{AF5DF5B5-3ECC-60F2-A526-57656B20ACE7}"/>
                </a:ext>
              </a:extLst>
            </p:cNvPr>
            <p:cNvSpPr/>
            <p:nvPr/>
          </p:nvSpPr>
          <p:spPr>
            <a:xfrm>
              <a:off x="317500" y="1442777"/>
              <a:ext cx="2153651" cy="2797575"/>
            </a:xfrm>
            <a:custGeom>
              <a:avLst/>
              <a:gdLst/>
              <a:ahLst/>
              <a:cxnLst/>
              <a:rect l="l" t="t" r="r" b="b"/>
              <a:pathLst>
                <a:path w="1007" h="1307" extrusionOk="0">
                  <a:moveTo>
                    <a:pt x="832" y="1307"/>
                  </a:moveTo>
                  <a:cubicBezTo>
                    <a:pt x="0" y="1307"/>
                    <a:pt x="0" y="1307"/>
                    <a:pt x="0" y="1307"/>
                  </a:cubicBezTo>
                  <a:cubicBezTo>
                    <a:pt x="0" y="0"/>
                    <a:pt x="0" y="0"/>
                    <a:pt x="0" y="0"/>
                  </a:cubicBezTo>
                  <a:cubicBezTo>
                    <a:pt x="1007" y="0"/>
                    <a:pt x="1007" y="0"/>
                    <a:pt x="1007" y="0"/>
                  </a:cubicBezTo>
                  <a:cubicBezTo>
                    <a:pt x="1007" y="1131"/>
                    <a:pt x="1007" y="1131"/>
                    <a:pt x="1007" y="1131"/>
                  </a:cubicBezTo>
                  <a:cubicBezTo>
                    <a:pt x="938" y="1200"/>
                    <a:pt x="900" y="1238"/>
                    <a:pt x="832" y="1307"/>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 name="Google Shape;1708;p48">
              <a:extLst>
                <a:ext uri="{FF2B5EF4-FFF2-40B4-BE49-F238E27FC236}">
                  <a16:creationId xmlns:a16="http://schemas.microsoft.com/office/drawing/2014/main" id="{E0AF3590-5BF9-3A4F-EBD1-143E099BCC57}"/>
                </a:ext>
              </a:extLst>
            </p:cNvPr>
            <p:cNvSpPr/>
            <p:nvPr/>
          </p:nvSpPr>
          <p:spPr>
            <a:xfrm>
              <a:off x="759892" y="1308412"/>
              <a:ext cx="1266300" cy="366300"/>
            </a:xfrm>
            <a:prstGeom prst="rect">
              <a:avLst/>
            </a:prstGeom>
            <a:solidFill>
              <a:srgbClr val="FF1F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 name="Google Shape;1709;p48">
              <a:extLst>
                <a:ext uri="{FF2B5EF4-FFF2-40B4-BE49-F238E27FC236}">
                  <a16:creationId xmlns:a16="http://schemas.microsoft.com/office/drawing/2014/main" id="{7CEF19C4-9028-9252-47B2-DD852A45B183}"/>
                </a:ext>
              </a:extLst>
            </p:cNvPr>
            <p:cNvSpPr/>
            <p:nvPr/>
          </p:nvSpPr>
          <p:spPr>
            <a:xfrm>
              <a:off x="2097207" y="3866410"/>
              <a:ext cx="373942" cy="373940"/>
            </a:xfrm>
            <a:custGeom>
              <a:avLst/>
              <a:gdLst/>
              <a:ahLst/>
              <a:cxnLst/>
              <a:rect l="l" t="t" r="r" b="b"/>
              <a:pathLst>
                <a:path w="175" h="175" extrusionOk="0">
                  <a:moveTo>
                    <a:pt x="0" y="175"/>
                  </a:moveTo>
                  <a:cubicBezTo>
                    <a:pt x="0" y="69"/>
                    <a:pt x="0" y="69"/>
                    <a:pt x="0" y="69"/>
                  </a:cubicBezTo>
                  <a:cubicBezTo>
                    <a:pt x="0" y="31"/>
                    <a:pt x="31" y="0"/>
                    <a:pt x="69" y="0"/>
                  </a:cubicBezTo>
                  <a:cubicBezTo>
                    <a:pt x="175" y="0"/>
                    <a:pt x="175" y="0"/>
                    <a:pt x="175" y="0"/>
                  </a:cubicBezTo>
                  <a:lnTo>
                    <a:pt x="0" y="17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710;p48">
              <a:extLst>
                <a:ext uri="{FF2B5EF4-FFF2-40B4-BE49-F238E27FC236}">
                  <a16:creationId xmlns:a16="http://schemas.microsoft.com/office/drawing/2014/main" id="{2CDF2F34-E2CB-24EA-44C2-DCD277BF82A7}"/>
                </a:ext>
              </a:extLst>
            </p:cNvPr>
            <p:cNvSpPr/>
            <p:nvPr/>
          </p:nvSpPr>
          <p:spPr>
            <a:xfrm>
              <a:off x="800455" y="2057559"/>
              <a:ext cx="273900" cy="2763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11;p48">
              <a:extLst>
                <a:ext uri="{FF2B5EF4-FFF2-40B4-BE49-F238E27FC236}">
                  <a16:creationId xmlns:a16="http://schemas.microsoft.com/office/drawing/2014/main" id="{3CAC1B3F-1A8D-5B8B-CDF0-EB660E527830}"/>
                </a:ext>
              </a:extLst>
            </p:cNvPr>
            <p:cNvSpPr/>
            <p:nvPr/>
          </p:nvSpPr>
          <p:spPr>
            <a:xfrm>
              <a:off x="800455" y="2667269"/>
              <a:ext cx="273900" cy="2763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712;p48">
              <a:extLst>
                <a:ext uri="{FF2B5EF4-FFF2-40B4-BE49-F238E27FC236}">
                  <a16:creationId xmlns:a16="http://schemas.microsoft.com/office/drawing/2014/main" id="{63A49067-75D6-79A7-3A73-78527A98082C}"/>
                </a:ext>
              </a:extLst>
            </p:cNvPr>
            <p:cNvSpPr/>
            <p:nvPr/>
          </p:nvSpPr>
          <p:spPr>
            <a:xfrm>
              <a:off x="800455" y="3347966"/>
              <a:ext cx="273900" cy="2763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713;p48">
              <a:extLst>
                <a:ext uri="{FF2B5EF4-FFF2-40B4-BE49-F238E27FC236}">
                  <a16:creationId xmlns:a16="http://schemas.microsoft.com/office/drawing/2014/main" id="{B7DA9127-170E-F609-9154-34F0CAA09594}"/>
                </a:ext>
              </a:extLst>
            </p:cNvPr>
            <p:cNvSpPr/>
            <p:nvPr/>
          </p:nvSpPr>
          <p:spPr>
            <a:xfrm>
              <a:off x="1192143" y="2117135"/>
              <a:ext cx="911404" cy="126759"/>
            </a:xfrm>
            <a:custGeom>
              <a:avLst/>
              <a:gdLst/>
              <a:ahLst/>
              <a:cxnLst/>
              <a:rect l="l" t="t" r="r" b="b"/>
              <a:pathLst>
                <a:path w="426" h="59" extrusionOk="0">
                  <a:moveTo>
                    <a:pt x="397" y="0"/>
                  </a:moveTo>
                  <a:cubicBezTo>
                    <a:pt x="29" y="0"/>
                    <a:pt x="29" y="0"/>
                    <a:pt x="29" y="0"/>
                  </a:cubicBezTo>
                  <a:cubicBezTo>
                    <a:pt x="13" y="0"/>
                    <a:pt x="0" y="13"/>
                    <a:pt x="0" y="30"/>
                  </a:cubicBezTo>
                  <a:cubicBezTo>
                    <a:pt x="0" y="46"/>
                    <a:pt x="13" y="59"/>
                    <a:pt x="29" y="59"/>
                  </a:cubicBezTo>
                  <a:cubicBezTo>
                    <a:pt x="397" y="59"/>
                    <a:pt x="397" y="59"/>
                    <a:pt x="397" y="59"/>
                  </a:cubicBezTo>
                  <a:cubicBezTo>
                    <a:pt x="413" y="59"/>
                    <a:pt x="426" y="46"/>
                    <a:pt x="426" y="30"/>
                  </a:cubicBezTo>
                  <a:cubicBezTo>
                    <a:pt x="426" y="13"/>
                    <a:pt x="413" y="0"/>
                    <a:pt x="397"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1714;p48">
              <a:extLst>
                <a:ext uri="{FF2B5EF4-FFF2-40B4-BE49-F238E27FC236}">
                  <a16:creationId xmlns:a16="http://schemas.microsoft.com/office/drawing/2014/main" id="{1C6AF4A7-2F1A-4673-7938-B2C7BD626F50}"/>
                </a:ext>
              </a:extLst>
            </p:cNvPr>
            <p:cNvSpPr/>
            <p:nvPr/>
          </p:nvSpPr>
          <p:spPr>
            <a:xfrm>
              <a:off x="1192143" y="2767409"/>
              <a:ext cx="911404" cy="124224"/>
            </a:xfrm>
            <a:custGeom>
              <a:avLst/>
              <a:gdLst/>
              <a:ahLst/>
              <a:cxnLst/>
              <a:rect l="l" t="t" r="r" b="b"/>
              <a:pathLst>
                <a:path w="426" h="58" extrusionOk="0">
                  <a:moveTo>
                    <a:pt x="397" y="0"/>
                  </a:moveTo>
                  <a:cubicBezTo>
                    <a:pt x="29" y="0"/>
                    <a:pt x="29" y="0"/>
                    <a:pt x="29" y="0"/>
                  </a:cubicBezTo>
                  <a:cubicBezTo>
                    <a:pt x="13" y="0"/>
                    <a:pt x="0" y="13"/>
                    <a:pt x="0" y="29"/>
                  </a:cubicBezTo>
                  <a:cubicBezTo>
                    <a:pt x="0" y="45"/>
                    <a:pt x="13" y="58"/>
                    <a:pt x="29" y="58"/>
                  </a:cubicBezTo>
                  <a:cubicBezTo>
                    <a:pt x="397" y="58"/>
                    <a:pt x="397" y="58"/>
                    <a:pt x="397" y="58"/>
                  </a:cubicBezTo>
                  <a:cubicBezTo>
                    <a:pt x="413" y="58"/>
                    <a:pt x="426" y="45"/>
                    <a:pt x="426" y="29"/>
                  </a:cubicBezTo>
                  <a:cubicBezTo>
                    <a:pt x="426" y="13"/>
                    <a:pt x="413" y="0"/>
                    <a:pt x="397"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1715;p48">
              <a:extLst>
                <a:ext uri="{FF2B5EF4-FFF2-40B4-BE49-F238E27FC236}">
                  <a16:creationId xmlns:a16="http://schemas.microsoft.com/office/drawing/2014/main" id="{C292166E-B27C-39FF-038C-E3FC433D6CD6}"/>
                </a:ext>
              </a:extLst>
            </p:cNvPr>
            <p:cNvSpPr/>
            <p:nvPr/>
          </p:nvSpPr>
          <p:spPr>
            <a:xfrm>
              <a:off x="1192143" y="3453176"/>
              <a:ext cx="911404" cy="124224"/>
            </a:xfrm>
            <a:custGeom>
              <a:avLst/>
              <a:gdLst/>
              <a:ahLst/>
              <a:cxnLst/>
              <a:rect l="l" t="t" r="r" b="b"/>
              <a:pathLst>
                <a:path w="426" h="58" extrusionOk="0">
                  <a:moveTo>
                    <a:pt x="397" y="0"/>
                  </a:moveTo>
                  <a:cubicBezTo>
                    <a:pt x="29" y="0"/>
                    <a:pt x="29" y="0"/>
                    <a:pt x="29" y="0"/>
                  </a:cubicBezTo>
                  <a:cubicBezTo>
                    <a:pt x="13" y="0"/>
                    <a:pt x="0" y="13"/>
                    <a:pt x="0" y="29"/>
                  </a:cubicBezTo>
                  <a:cubicBezTo>
                    <a:pt x="0" y="45"/>
                    <a:pt x="13" y="58"/>
                    <a:pt x="29" y="58"/>
                  </a:cubicBezTo>
                  <a:cubicBezTo>
                    <a:pt x="397" y="58"/>
                    <a:pt x="397" y="58"/>
                    <a:pt x="397" y="58"/>
                  </a:cubicBezTo>
                  <a:cubicBezTo>
                    <a:pt x="413" y="58"/>
                    <a:pt x="426" y="45"/>
                    <a:pt x="426" y="29"/>
                  </a:cubicBezTo>
                  <a:cubicBezTo>
                    <a:pt x="426" y="13"/>
                    <a:pt x="413" y="0"/>
                    <a:pt x="397"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 name="Google Shape;1065;p36">
            <a:extLst>
              <a:ext uri="{FF2B5EF4-FFF2-40B4-BE49-F238E27FC236}">
                <a16:creationId xmlns:a16="http://schemas.microsoft.com/office/drawing/2014/main" id="{3D12637F-4F60-9F27-3DD0-6BEB910927CF}"/>
              </a:ext>
            </a:extLst>
          </p:cNvPr>
          <p:cNvSpPr/>
          <p:nvPr/>
        </p:nvSpPr>
        <p:spPr>
          <a:xfrm rot="19073702">
            <a:off x="7701356" y="3772108"/>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tx1">
                  <a:lumMod val="50000"/>
                  <a:lumOff val="50000"/>
                </a:schemeClr>
              </a:solidFill>
              <a:highlight>
                <a:srgbClr val="FFFFFF"/>
              </a:highlight>
              <a:latin typeface="Calibri"/>
              <a:ea typeface="Calibri"/>
              <a:cs typeface="Calibri"/>
              <a:sym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5" name="Google Shape;885;p32"/>
          <p:cNvSpPr txBox="1">
            <a:spLocks noGrp="1"/>
          </p:cNvSpPr>
          <p:nvPr>
            <p:ph type="subTitle" idx="1"/>
          </p:nvPr>
        </p:nvSpPr>
        <p:spPr>
          <a:xfrm>
            <a:off x="1061561" y="1009210"/>
            <a:ext cx="7400268" cy="3125080"/>
          </a:xfrm>
          <a:prstGeom prst="rect">
            <a:avLst/>
          </a:prstGeom>
        </p:spPr>
        <p:txBody>
          <a:bodyPr spcFirstLastPara="1" wrap="square" lIns="91425" tIns="91425" rIns="91425" bIns="91425" anchor="t" anchorCtr="0">
            <a:noAutofit/>
          </a:bodyPr>
          <a:lstStyle/>
          <a:p>
            <a:pPr algn="l">
              <a:buNone/>
            </a:pPr>
            <a:r>
              <a:rPr lang="en-US" sz="1200" b="0" i="0" dirty="0">
                <a:solidFill>
                  <a:srgbClr val="0D0D0D"/>
                </a:solidFill>
                <a:effectLst/>
                <a:highlight>
                  <a:srgbClr val="FFFFFF"/>
                </a:highlight>
                <a:latin typeface="+mj-lt"/>
              </a:rPr>
              <a:t>.</a:t>
            </a:r>
          </a:p>
          <a:p>
            <a:pPr marL="0" lvl="0" indent="0" algn="l" rtl="0">
              <a:spcBef>
                <a:spcPts val="0"/>
              </a:spcBef>
              <a:spcAft>
                <a:spcPts val="0"/>
              </a:spcAft>
              <a:buNone/>
            </a:pPr>
            <a:endParaRPr sz="1000" dirty="0">
              <a:latin typeface="+mj-lt"/>
            </a:endParaRPr>
          </a:p>
        </p:txBody>
      </p:sp>
      <p:sp>
        <p:nvSpPr>
          <p:cNvPr id="3" name="TextBox 2">
            <a:extLst>
              <a:ext uri="{FF2B5EF4-FFF2-40B4-BE49-F238E27FC236}">
                <a16:creationId xmlns:a16="http://schemas.microsoft.com/office/drawing/2014/main" id="{819C4C72-B07B-F81E-29F6-94432CEA4F47}"/>
              </a:ext>
            </a:extLst>
          </p:cNvPr>
          <p:cNvSpPr txBox="1"/>
          <p:nvPr/>
        </p:nvSpPr>
        <p:spPr>
          <a:xfrm>
            <a:off x="1863701" y="185557"/>
            <a:ext cx="6038154" cy="707886"/>
          </a:xfrm>
          <a:prstGeom prst="rect">
            <a:avLst/>
          </a:prstGeom>
          <a:noFill/>
        </p:spPr>
        <p:txBody>
          <a:bodyPr wrap="square">
            <a:spAutoFit/>
          </a:bodyPr>
          <a:lstStyle/>
          <a:p>
            <a:r>
              <a:rPr lang="en" sz="4000" dirty="0">
                <a:solidFill>
                  <a:srgbClr val="002060"/>
                </a:solidFill>
                <a:latin typeface="Baloo 2 ExtraBold" panose="020B0604020202020204" charset="0"/>
                <a:cs typeface="Baloo 2 ExtraBold" panose="020B0604020202020204" charset="0"/>
              </a:rPr>
              <a:t>FUTURE IMPROVEMENTS </a:t>
            </a:r>
            <a:endParaRPr lang="en-IN" sz="4000" dirty="0">
              <a:solidFill>
                <a:srgbClr val="002060"/>
              </a:solidFill>
              <a:latin typeface="Baloo 2 ExtraBold" panose="020B0604020202020204" charset="0"/>
              <a:cs typeface="Baloo 2 ExtraBold" panose="020B0604020202020204" charset="0"/>
            </a:endParaRPr>
          </a:p>
        </p:txBody>
      </p:sp>
      <p:sp>
        <p:nvSpPr>
          <p:cNvPr id="8" name="Google Shape;1083;p37">
            <a:extLst>
              <a:ext uri="{FF2B5EF4-FFF2-40B4-BE49-F238E27FC236}">
                <a16:creationId xmlns:a16="http://schemas.microsoft.com/office/drawing/2014/main" id="{C019D815-2710-F181-2B15-4FFA7F0C3F4B}"/>
              </a:ext>
            </a:extLst>
          </p:cNvPr>
          <p:cNvSpPr/>
          <p:nvPr/>
        </p:nvSpPr>
        <p:spPr>
          <a:xfrm>
            <a:off x="8333621" y="1735661"/>
            <a:ext cx="471386" cy="465191"/>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rgbClr val="FF7A7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id="{61EA1BB4-1FC7-48C5-8F7B-9220368A1354}"/>
              </a:ext>
            </a:extLst>
          </p:cNvPr>
          <p:cNvSpPr txBox="1"/>
          <p:nvPr/>
        </p:nvSpPr>
        <p:spPr>
          <a:xfrm>
            <a:off x="1140902" y="893443"/>
            <a:ext cx="7241586" cy="3693319"/>
          </a:xfrm>
          <a:prstGeom prst="rect">
            <a:avLst/>
          </a:prstGeom>
          <a:noFill/>
        </p:spPr>
        <p:txBody>
          <a:bodyPr wrap="square">
            <a:spAutoFit/>
          </a:bodyPr>
          <a:lstStyle/>
          <a:p>
            <a:pPr algn="l"/>
            <a:r>
              <a:rPr lang="en-US" sz="1600" b="0" i="0" dirty="0">
                <a:solidFill>
                  <a:srgbClr val="6389EB"/>
                </a:solidFill>
                <a:effectLst/>
                <a:highlight>
                  <a:srgbClr val="FFFFFF"/>
                </a:highlight>
                <a:latin typeface="Söhne"/>
              </a:rPr>
              <a:t>As we look ahead, it's essential to consider potential enhancements and developments for Young Gigs to further enhance its effectiveness and relevance in the ever-evolving job market. Here are some key areas for future improvements:</a:t>
            </a:r>
          </a:p>
          <a:p>
            <a:pPr algn="l"/>
            <a:endParaRPr lang="en-US" sz="1600" b="0" i="0" dirty="0">
              <a:solidFill>
                <a:srgbClr val="6389EB"/>
              </a:solidFill>
              <a:effectLst/>
              <a:highlight>
                <a:srgbClr val="FFFFFF"/>
              </a:highlight>
              <a:latin typeface="Söhne"/>
            </a:endParaRPr>
          </a:p>
          <a:p>
            <a:pPr algn="l">
              <a:buFont typeface="+mj-lt"/>
              <a:buAutoNum type="arabicPeriod"/>
            </a:pPr>
            <a:r>
              <a:rPr lang="en-US" b="1" dirty="0">
                <a:solidFill>
                  <a:srgbClr val="0D0D0D"/>
                </a:solidFill>
                <a:highlight>
                  <a:srgbClr val="FFFFFF"/>
                </a:highlight>
                <a:latin typeface="Söhne"/>
              </a:rPr>
              <a:t>Enhanced</a:t>
            </a:r>
            <a:r>
              <a:rPr lang="en-US" b="1" i="0" dirty="0">
                <a:solidFill>
                  <a:srgbClr val="0D0D0D"/>
                </a:solidFill>
                <a:effectLst/>
                <a:highlight>
                  <a:srgbClr val="FFFFFF"/>
                </a:highlight>
                <a:latin typeface="Söhne"/>
              </a:rPr>
              <a:t> Matching Algorithms</a:t>
            </a:r>
            <a:r>
              <a:rPr lang="en-US" b="0" i="0" dirty="0">
                <a:solidFill>
                  <a:srgbClr val="0D0D0D"/>
                </a:solidFill>
                <a:effectLst/>
                <a:highlight>
                  <a:srgbClr val="FFFFFF"/>
                </a:highlight>
                <a:latin typeface="Söhne"/>
              </a:rPr>
              <a:t>: Implementing advanced algorithms to improve the accuracy of job recommendations based on user preferences, skills, and experience. This will streamline the job search process and ensure better alignment between job seekers and available opportunities.</a:t>
            </a:r>
          </a:p>
          <a:p>
            <a:pPr algn="l">
              <a:buFont typeface="+mj-lt"/>
              <a:buAutoNum type="arabicPeriod"/>
            </a:pPr>
            <a:r>
              <a:rPr lang="en-US" b="1" i="0" dirty="0">
                <a:solidFill>
                  <a:srgbClr val="0D0D0D"/>
                </a:solidFill>
                <a:effectLst/>
                <a:highlight>
                  <a:srgbClr val="FFFFFF"/>
                </a:highlight>
                <a:latin typeface="Söhne"/>
              </a:rPr>
              <a:t>Diversification of Job Categories</a:t>
            </a:r>
            <a:r>
              <a:rPr lang="en-US" b="0" i="0" dirty="0">
                <a:solidFill>
                  <a:srgbClr val="0D0D0D"/>
                </a:solidFill>
                <a:effectLst/>
                <a:highlight>
                  <a:srgbClr val="FFFFFF"/>
                </a:highlight>
                <a:latin typeface="Söhne"/>
              </a:rPr>
              <a:t>: Expanding the range of job categories and industries represented on the platform to cater to a broader spectrum of job seekers. By diversifying the available opportunities, Young Gigs can attract a more diverse user base and better address the varying needs and interests of its users.</a:t>
            </a:r>
          </a:p>
          <a:p>
            <a:pPr algn="l">
              <a:buFont typeface="+mj-lt"/>
              <a:buAutoNum type="arabicPeriod"/>
            </a:pPr>
            <a:r>
              <a:rPr lang="en-US" b="1" i="0" dirty="0">
                <a:solidFill>
                  <a:srgbClr val="0D0D0D"/>
                </a:solidFill>
                <a:effectLst/>
                <a:highlight>
                  <a:srgbClr val="FFFFFF"/>
                </a:highlight>
                <a:latin typeface="Söhne"/>
              </a:rPr>
              <a:t>Enhanced User Experience (UX) Design</a:t>
            </a:r>
            <a:r>
              <a:rPr lang="en-US" b="0" i="0" dirty="0">
                <a:solidFill>
                  <a:srgbClr val="0D0D0D"/>
                </a:solidFill>
                <a:effectLst/>
                <a:highlight>
                  <a:srgbClr val="FFFFFF"/>
                </a:highlight>
                <a:latin typeface="Söhne"/>
              </a:rPr>
              <a:t>: Continuously refining the platform's user interface and experience based on user feedback and usability testing. This includes optimizing navigation, simplifying the application process, and ensuring accessibility across different devices and screen sizes.</a:t>
            </a:r>
          </a:p>
        </p:txBody>
      </p:sp>
      <p:sp>
        <p:nvSpPr>
          <p:cNvPr id="2" name="Google Shape;1814;p48">
            <a:extLst>
              <a:ext uri="{FF2B5EF4-FFF2-40B4-BE49-F238E27FC236}">
                <a16:creationId xmlns:a16="http://schemas.microsoft.com/office/drawing/2014/main" id="{ED625505-0315-CE4C-B180-FAA16146D33F}"/>
              </a:ext>
            </a:extLst>
          </p:cNvPr>
          <p:cNvSpPr/>
          <p:nvPr/>
        </p:nvSpPr>
        <p:spPr>
          <a:xfrm rot="12112239">
            <a:off x="6872695" y="3033131"/>
            <a:ext cx="3098926" cy="2433851"/>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31"/>
          <p:cNvSpPr txBox="1">
            <a:spLocks noGrp="1"/>
          </p:cNvSpPr>
          <p:nvPr>
            <p:ph type="title"/>
          </p:nvPr>
        </p:nvSpPr>
        <p:spPr>
          <a:xfrm>
            <a:off x="2089675" y="-338616"/>
            <a:ext cx="4559700" cy="130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002060"/>
                </a:solidFill>
              </a:rPr>
              <a:t>Conclusion</a:t>
            </a:r>
            <a:endParaRPr dirty="0">
              <a:solidFill>
                <a:srgbClr val="002060"/>
              </a:solidFill>
            </a:endParaRPr>
          </a:p>
        </p:txBody>
      </p:sp>
      <p:sp>
        <p:nvSpPr>
          <p:cNvPr id="3" name="Google Shape;905;p34">
            <a:extLst>
              <a:ext uri="{FF2B5EF4-FFF2-40B4-BE49-F238E27FC236}">
                <a16:creationId xmlns:a16="http://schemas.microsoft.com/office/drawing/2014/main" id="{4C1EC15A-12ED-F92D-3E9A-E76597D864C6}"/>
              </a:ext>
            </a:extLst>
          </p:cNvPr>
          <p:cNvSpPr txBox="1">
            <a:spLocks/>
          </p:cNvSpPr>
          <p:nvPr/>
        </p:nvSpPr>
        <p:spPr>
          <a:xfrm>
            <a:off x="967842" y="1159179"/>
            <a:ext cx="7800266" cy="349063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DM Sans"/>
                <a:ea typeface="DM Sans"/>
                <a:cs typeface="DM Sans"/>
                <a:sym typeface="DM Sans"/>
              </a:defRPr>
            </a:lvl1pPr>
            <a:lvl2pPr marR="0" lvl="1" algn="ctr"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ctr"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ctr"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ctr"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ctr"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ctr"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ctr"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ctr"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pPr algn="l"/>
            <a:r>
              <a:rPr lang="en-US" sz="1600" b="0" i="0" dirty="0">
                <a:solidFill>
                  <a:srgbClr val="6389EB"/>
                </a:solidFill>
                <a:effectLst/>
                <a:highlight>
                  <a:srgbClr val="FFFFFF"/>
                </a:highlight>
                <a:latin typeface="Söhne"/>
              </a:rPr>
              <a:t>In conclusion, Young Gigs represents a groundbreaking solution in the realm of job searching, catering specifically to the needs and preferences of the digital generation. Through its innovative features and user-centric approach, Young Gigs has redefined the way young individuals navigate the job market, offering a seamless and empowering experience</a:t>
            </a:r>
            <a:r>
              <a:rPr lang="en-US" sz="2400" b="0" i="0" dirty="0">
                <a:solidFill>
                  <a:srgbClr val="6389EB"/>
                </a:solidFill>
                <a:effectLst/>
                <a:highlight>
                  <a:srgbClr val="FFFFFF"/>
                </a:highlight>
                <a:latin typeface="Söhne"/>
              </a:rPr>
              <a:t>.</a:t>
            </a:r>
          </a:p>
          <a:p>
            <a:pPr algn="l"/>
            <a:r>
              <a:rPr lang="en-US" sz="1600" b="0" i="0" dirty="0">
                <a:solidFill>
                  <a:srgbClr val="6389EB"/>
                </a:solidFill>
                <a:effectLst/>
                <a:highlight>
                  <a:srgbClr val="FFFFFF"/>
                </a:highlight>
                <a:latin typeface="Söhne"/>
              </a:rPr>
              <a:t>As we move forward, let's continue to embrace the possibilities offered by Young Gigs and work together to shape the future of job hunting for the digital generation.</a:t>
            </a:r>
            <a:endParaRPr lang="en-US" sz="1000" b="0" i="0" dirty="0">
              <a:solidFill>
                <a:srgbClr val="6389EB"/>
              </a:solidFill>
              <a:effectLst/>
              <a:highlight>
                <a:srgbClr val="FFFFFF"/>
              </a:highlight>
              <a:latin typeface="+mj-lt"/>
            </a:endParaRPr>
          </a:p>
        </p:txBody>
      </p:sp>
      <p:sp>
        <p:nvSpPr>
          <p:cNvPr id="5" name="Google Shape;1422;p46">
            <a:extLst>
              <a:ext uri="{FF2B5EF4-FFF2-40B4-BE49-F238E27FC236}">
                <a16:creationId xmlns:a16="http://schemas.microsoft.com/office/drawing/2014/main" id="{7D5E11C5-AC3A-1928-579C-854D1FFB2E06}"/>
              </a:ext>
            </a:extLst>
          </p:cNvPr>
          <p:cNvSpPr/>
          <p:nvPr/>
        </p:nvSpPr>
        <p:spPr>
          <a:xfrm rot="18337228">
            <a:off x="7388547" y="3357903"/>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rgbClr val="FF1F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 name="Google Shape;1815;p48">
            <a:extLst>
              <a:ext uri="{FF2B5EF4-FFF2-40B4-BE49-F238E27FC236}">
                <a16:creationId xmlns:a16="http://schemas.microsoft.com/office/drawing/2014/main" id="{8FDABA85-F604-9252-C9B8-0BC39BC644B0}"/>
              </a:ext>
            </a:extLst>
          </p:cNvPr>
          <p:cNvSpPr/>
          <p:nvPr/>
        </p:nvSpPr>
        <p:spPr>
          <a:xfrm rot="11719705" flipH="1">
            <a:off x="1853434" y="3453110"/>
            <a:ext cx="2249342" cy="1844701"/>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6389EB"/>
              </a:solidFill>
              <a:latin typeface="Calibri"/>
              <a:ea typeface="Calibri"/>
              <a:cs typeface="Calibri"/>
              <a:sym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9"/>
        <p:cNvGrpSpPr/>
        <p:nvPr/>
      </p:nvGrpSpPr>
      <p:grpSpPr>
        <a:xfrm>
          <a:off x="0" y="0"/>
          <a:ext cx="0" cy="0"/>
          <a:chOff x="0" y="0"/>
          <a:chExt cx="0" cy="0"/>
        </a:xfrm>
      </p:grpSpPr>
      <p:sp>
        <p:nvSpPr>
          <p:cNvPr id="1340" name="Google Shape;1340;p46"/>
          <p:cNvSpPr txBox="1">
            <a:spLocks noGrp="1"/>
          </p:cNvSpPr>
          <p:nvPr>
            <p:ph type="title"/>
          </p:nvPr>
        </p:nvSpPr>
        <p:spPr>
          <a:xfrm>
            <a:off x="782686" y="1397633"/>
            <a:ext cx="4448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6389EB"/>
                </a:solidFill>
              </a:rPr>
              <a:t>Thank You!</a:t>
            </a:r>
            <a:endParaRPr dirty="0">
              <a:solidFill>
                <a:srgbClr val="6389EB"/>
              </a:solidFill>
            </a:endParaRPr>
          </a:p>
        </p:txBody>
      </p:sp>
      <p:grpSp>
        <p:nvGrpSpPr>
          <p:cNvPr id="1343" name="Google Shape;1343;p46"/>
          <p:cNvGrpSpPr/>
          <p:nvPr/>
        </p:nvGrpSpPr>
        <p:grpSpPr>
          <a:xfrm>
            <a:off x="1711667" y="3115538"/>
            <a:ext cx="399178" cy="399178"/>
            <a:chOff x="2038375" y="3798025"/>
            <a:chExt cx="841792" cy="841792"/>
          </a:xfrm>
        </p:grpSpPr>
        <p:sp>
          <p:nvSpPr>
            <p:cNvPr id="1344" name="Google Shape;1344;p46"/>
            <p:cNvSpPr/>
            <p:nvPr/>
          </p:nvSpPr>
          <p:spPr>
            <a:xfrm>
              <a:off x="2186646" y="3907135"/>
              <a:ext cx="545341" cy="623694"/>
            </a:xfrm>
            <a:custGeom>
              <a:avLst/>
              <a:gdLst/>
              <a:ahLst/>
              <a:cxnLst/>
              <a:rect l="l" t="t" r="r" b="b"/>
              <a:pathLst>
                <a:path w="182541" h="208768" extrusionOk="0">
                  <a:moveTo>
                    <a:pt x="124804" y="12232"/>
                  </a:moveTo>
                  <a:cubicBezTo>
                    <a:pt x="127609" y="36012"/>
                    <a:pt x="146529" y="54932"/>
                    <a:pt x="170308" y="57737"/>
                  </a:cubicBezTo>
                  <a:lnTo>
                    <a:pt x="170308" y="78353"/>
                  </a:lnTo>
                  <a:cubicBezTo>
                    <a:pt x="157261" y="77276"/>
                    <a:pt x="144865" y="72710"/>
                    <a:pt x="134166" y="65011"/>
                  </a:cubicBezTo>
                  <a:cubicBezTo>
                    <a:pt x="133084" y="64247"/>
                    <a:pt x="131821" y="63855"/>
                    <a:pt x="130560" y="63855"/>
                  </a:cubicBezTo>
                  <a:cubicBezTo>
                    <a:pt x="129615" y="63855"/>
                    <a:pt x="128671" y="64075"/>
                    <a:pt x="127805" y="64522"/>
                  </a:cubicBezTo>
                  <a:cubicBezTo>
                    <a:pt x="125750" y="65566"/>
                    <a:pt x="124478" y="67686"/>
                    <a:pt x="124478" y="69970"/>
                  </a:cubicBezTo>
                  <a:lnTo>
                    <a:pt x="124478" y="140429"/>
                  </a:lnTo>
                  <a:cubicBezTo>
                    <a:pt x="124478" y="171352"/>
                    <a:pt x="99295" y="196535"/>
                    <a:pt x="68339" y="196535"/>
                  </a:cubicBezTo>
                  <a:cubicBezTo>
                    <a:pt x="37383" y="196535"/>
                    <a:pt x="12233" y="171352"/>
                    <a:pt x="12233" y="140429"/>
                  </a:cubicBezTo>
                  <a:cubicBezTo>
                    <a:pt x="12233" y="111527"/>
                    <a:pt x="34153" y="87682"/>
                    <a:pt x="62239" y="84616"/>
                  </a:cubicBezTo>
                  <a:lnTo>
                    <a:pt x="62239" y="105330"/>
                  </a:lnTo>
                  <a:cubicBezTo>
                    <a:pt x="45505" y="108265"/>
                    <a:pt x="32751" y="122879"/>
                    <a:pt x="32751" y="140429"/>
                  </a:cubicBezTo>
                  <a:cubicBezTo>
                    <a:pt x="32751" y="160033"/>
                    <a:pt x="48702" y="176017"/>
                    <a:pt x="68339" y="176017"/>
                  </a:cubicBezTo>
                  <a:cubicBezTo>
                    <a:pt x="87976" y="176017"/>
                    <a:pt x="103927" y="160033"/>
                    <a:pt x="103927" y="140429"/>
                  </a:cubicBezTo>
                  <a:lnTo>
                    <a:pt x="103927" y="12232"/>
                  </a:lnTo>
                  <a:close/>
                  <a:moveTo>
                    <a:pt x="97827" y="0"/>
                  </a:moveTo>
                  <a:cubicBezTo>
                    <a:pt x="94435" y="0"/>
                    <a:pt x="91695" y="2740"/>
                    <a:pt x="91695" y="6133"/>
                  </a:cubicBezTo>
                  <a:lnTo>
                    <a:pt x="91695" y="140429"/>
                  </a:lnTo>
                  <a:cubicBezTo>
                    <a:pt x="91695" y="153313"/>
                    <a:pt x="81224" y="163784"/>
                    <a:pt x="68339" y="163784"/>
                  </a:cubicBezTo>
                  <a:cubicBezTo>
                    <a:pt x="55454" y="163784"/>
                    <a:pt x="44983" y="153313"/>
                    <a:pt x="44983" y="140429"/>
                  </a:cubicBezTo>
                  <a:cubicBezTo>
                    <a:pt x="44983" y="127544"/>
                    <a:pt x="55454" y="117040"/>
                    <a:pt x="68339" y="117040"/>
                  </a:cubicBezTo>
                  <a:cubicBezTo>
                    <a:pt x="71731" y="117040"/>
                    <a:pt x="74471" y="114300"/>
                    <a:pt x="74471" y="110940"/>
                  </a:cubicBezTo>
                  <a:lnTo>
                    <a:pt x="74471" y="78190"/>
                  </a:lnTo>
                  <a:cubicBezTo>
                    <a:pt x="74471" y="74797"/>
                    <a:pt x="71731" y="72057"/>
                    <a:pt x="68339" y="72057"/>
                  </a:cubicBezTo>
                  <a:cubicBezTo>
                    <a:pt x="30663" y="72057"/>
                    <a:pt x="0" y="102720"/>
                    <a:pt x="0" y="140429"/>
                  </a:cubicBezTo>
                  <a:cubicBezTo>
                    <a:pt x="0" y="178104"/>
                    <a:pt x="30663" y="208767"/>
                    <a:pt x="68339" y="208767"/>
                  </a:cubicBezTo>
                  <a:cubicBezTo>
                    <a:pt x="106047" y="208767"/>
                    <a:pt x="136710" y="178104"/>
                    <a:pt x="136710" y="140429"/>
                  </a:cubicBezTo>
                  <a:lnTo>
                    <a:pt x="136710" y="80963"/>
                  </a:lnTo>
                  <a:cubicBezTo>
                    <a:pt x="148877" y="87454"/>
                    <a:pt x="162414" y="90846"/>
                    <a:pt x="176441" y="90846"/>
                  </a:cubicBezTo>
                  <a:cubicBezTo>
                    <a:pt x="179801" y="90846"/>
                    <a:pt x="182541" y="88106"/>
                    <a:pt x="182541" y="84746"/>
                  </a:cubicBezTo>
                  <a:lnTo>
                    <a:pt x="182541" y="51963"/>
                  </a:lnTo>
                  <a:cubicBezTo>
                    <a:pt x="182541" y="48604"/>
                    <a:pt x="179801" y="45864"/>
                    <a:pt x="176441" y="45864"/>
                  </a:cubicBezTo>
                  <a:cubicBezTo>
                    <a:pt x="154520" y="45864"/>
                    <a:pt x="136710" y="28020"/>
                    <a:pt x="136710" y="6133"/>
                  </a:cubicBezTo>
                  <a:cubicBezTo>
                    <a:pt x="136710" y="2740"/>
                    <a:pt x="133970" y="0"/>
                    <a:pt x="130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6"/>
            <p:cNvSpPr/>
            <p:nvPr/>
          </p:nvSpPr>
          <p:spPr>
            <a:xfrm>
              <a:off x="2038375" y="3798025"/>
              <a:ext cx="841792" cy="841792"/>
            </a:xfrm>
            <a:custGeom>
              <a:avLst/>
              <a:gdLst/>
              <a:ahLst/>
              <a:cxnLst/>
              <a:rect l="l" t="t" r="r" b="b"/>
              <a:pathLst>
                <a:path w="19982" h="19982" extrusionOk="0">
                  <a:moveTo>
                    <a:pt x="17017" y="1172"/>
                  </a:moveTo>
                  <a:cubicBezTo>
                    <a:pt x="17990" y="1172"/>
                    <a:pt x="18812" y="1975"/>
                    <a:pt x="18812" y="2927"/>
                  </a:cubicBezTo>
                  <a:lnTo>
                    <a:pt x="18812" y="17017"/>
                  </a:lnTo>
                  <a:cubicBezTo>
                    <a:pt x="18812" y="17990"/>
                    <a:pt x="17990" y="18811"/>
                    <a:pt x="17017" y="18811"/>
                  </a:cubicBezTo>
                  <a:lnTo>
                    <a:pt x="2966" y="18811"/>
                  </a:lnTo>
                  <a:cubicBezTo>
                    <a:pt x="1993" y="18811"/>
                    <a:pt x="1172" y="17990"/>
                    <a:pt x="1172" y="17017"/>
                  </a:cubicBezTo>
                  <a:lnTo>
                    <a:pt x="1172" y="2927"/>
                  </a:lnTo>
                  <a:cubicBezTo>
                    <a:pt x="1172" y="1975"/>
                    <a:pt x="1993" y="1172"/>
                    <a:pt x="2966" y="1172"/>
                  </a:cubicBezTo>
                  <a:close/>
                  <a:moveTo>
                    <a:pt x="2966" y="1"/>
                  </a:moveTo>
                  <a:cubicBezTo>
                    <a:pt x="1349" y="1"/>
                    <a:pt x="1" y="1310"/>
                    <a:pt x="1" y="2927"/>
                  </a:cubicBezTo>
                  <a:lnTo>
                    <a:pt x="1" y="17015"/>
                  </a:lnTo>
                  <a:cubicBezTo>
                    <a:pt x="1" y="18636"/>
                    <a:pt x="1349" y="19982"/>
                    <a:pt x="2966" y="19982"/>
                  </a:cubicBezTo>
                  <a:lnTo>
                    <a:pt x="17017" y="19982"/>
                  </a:lnTo>
                  <a:cubicBezTo>
                    <a:pt x="18635" y="19982"/>
                    <a:pt x="19982" y="18634"/>
                    <a:pt x="19982" y="17015"/>
                  </a:cubicBezTo>
                  <a:lnTo>
                    <a:pt x="19982" y="2927"/>
                  </a:lnTo>
                  <a:cubicBezTo>
                    <a:pt x="19982" y="1310"/>
                    <a:pt x="18635" y="1"/>
                    <a:pt x="170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46"/>
          <p:cNvGrpSpPr/>
          <p:nvPr/>
        </p:nvGrpSpPr>
        <p:grpSpPr>
          <a:xfrm>
            <a:off x="2569312" y="3171892"/>
            <a:ext cx="407391" cy="286470"/>
            <a:chOff x="3476576" y="2633631"/>
            <a:chExt cx="417024" cy="293244"/>
          </a:xfrm>
        </p:grpSpPr>
        <p:sp>
          <p:nvSpPr>
            <p:cNvPr id="1347" name="Google Shape;1347;p46"/>
            <p:cNvSpPr/>
            <p:nvPr/>
          </p:nvSpPr>
          <p:spPr>
            <a:xfrm>
              <a:off x="3476576" y="2633631"/>
              <a:ext cx="417024" cy="293244"/>
            </a:xfrm>
            <a:custGeom>
              <a:avLst/>
              <a:gdLst/>
              <a:ahLst/>
              <a:cxnLst/>
              <a:rect l="l" t="t" r="r" b="b"/>
              <a:pathLst>
                <a:path w="19982" h="14051" extrusionOk="0">
                  <a:moveTo>
                    <a:pt x="17056" y="1172"/>
                  </a:moveTo>
                  <a:cubicBezTo>
                    <a:pt x="18023" y="1172"/>
                    <a:pt x="18811" y="1961"/>
                    <a:pt x="18811" y="2929"/>
                  </a:cubicBezTo>
                  <a:lnTo>
                    <a:pt x="18811" y="11124"/>
                  </a:lnTo>
                  <a:cubicBezTo>
                    <a:pt x="18811" y="12092"/>
                    <a:pt x="18023" y="12881"/>
                    <a:pt x="17056" y="12881"/>
                  </a:cubicBezTo>
                  <a:lnTo>
                    <a:pt x="2927" y="12881"/>
                  </a:lnTo>
                  <a:cubicBezTo>
                    <a:pt x="1959" y="12881"/>
                    <a:pt x="1172" y="12092"/>
                    <a:pt x="1172" y="11124"/>
                  </a:cubicBezTo>
                  <a:lnTo>
                    <a:pt x="1172" y="2929"/>
                  </a:lnTo>
                  <a:cubicBezTo>
                    <a:pt x="1172" y="1961"/>
                    <a:pt x="1959" y="1172"/>
                    <a:pt x="2927" y="1172"/>
                  </a:cubicBezTo>
                  <a:close/>
                  <a:moveTo>
                    <a:pt x="2927" y="1"/>
                  </a:moveTo>
                  <a:cubicBezTo>
                    <a:pt x="1313" y="1"/>
                    <a:pt x="1" y="1315"/>
                    <a:pt x="1" y="2929"/>
                  </a:cubicBezTo>
                  <a:lnTo>
                    <a:pt x="1" y="11124"/>
                  </a:lnTo>
                  <a:cubicBezTo>
                    <a:pt x="1" y="12738"/>
                    <a:pt x="1313" y="14050"/>
                    <a:pt x="2927" y="14050"/>
                  </a:cubicBezTo>
                  <a:lnTo>
                    <a:pt x="17056" y="14050"/>
                  </a:lnTo>
                  <a:cubicBezTo>
                    <a:pt x="18669" y="14050"/>
                    <a:pt x="19982" y="12738"/>
                    <a:pt x="19982" y="11124"/>
                  </a:cubicBezTo>
                  <a:lnTo>
                    <a:pt x="19982" y="2929"/>
                  </a:lnTo>
                  <a:cubicBezTo>
                    <a:pt x="19982" y="1315"/>
                    <a:pt x="18669" y="1"/>
                    <a:pt x="170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6"/>
            <p:cNvSpPr/>
            <p:nvPr/>
          </p:nvSpPr>
          <p:spPr>
            <a:xfrm>
              <a:off x="3636206" y="2706945"/>
              <a:ext cx="122194" cy="146633"/>
            </a:xfrm>
            <a:custGeom>
              <a:avLst/>
              <a:gdLst/>
              <a:ahLst/>
              <a:cxnLst/>
              <a:rect l="l" t="t" r="r" b="b"/>
              <a:pathLst>
                <a:path w="5855" h="7026" extrusionOk="0">
                  <a:moveTo>
                    <a:pt x="1172" y="1643"/>
                  </a:moveTo>
                  <a:lnTo>
                    <a:pt x="4165" y="3514"/>
                  </a:lnTo>
                  <a:lnTo>
                    <a:pt x="1172" y="5384"/>
                  </a:lnTo>
                  <a:lnTo>
                    <a:pt x="1172" y="1643"/>
                  </a:lnTo>
                  <a:close/>
                  <a:moveTo>
                    <a:pt x="586" y="0"/>
                  </a:moveTo>
                  <a:cubicBezTo>
                    <a:pt x="489" y="0"/>
                    <a:pt x="391" y="25"/>
                    <a:pt x="302" y="74"/>
                  </a:cubicBezTo>
                  <a:cubicBezTo>
                    <a:pt x="116" y="178"/>
                    <a:pt x="1" y="373"/>
                    <a:pt x="1" y="587"/>
                  </a:cubicBezTo>
                  <a:lnTo>
                    <a:pt x="1" y="6440"/>
                  </a:lnTo>
                  <a:cubicBezTo>
                    <a:pt x="1" y="6653"/>
                    <a:pt x="116" y="6849"/>
                    <a:pt x="302" y="6953"/>
                  </a:cubicBezTo>
                  <a:cubicBezTo>
                    <a:pt x="389" y="7001"/>
                    <a:pt x="487" y="7026"/>
                    <a:pt x="585" y="7026"/>
                  </a:cubicBezTo>
                  <a:cubicBezTo>
                    <a:pt x="693" y="7026"/>
                    <a:pt x="801" y="6997"/>
                    <a:pt x="896" y="6937"/>
                  </a:cubicBezTo>
                  <a:lnTo>
                    <a:pt x="5580" y="4010"/>
                  </a:lnTo>
                  <a:cubicBezTo>
                    <a:pt x="5750" y="3903"/>
                    <a:pt x="5854" y="3714"/>
                    <a:pt x="5854" y="3513"/>
                  </a:cubicBezTo>
                  <a:cubicBezTo>
                    <a:pt x="5854" y="3311"/>
                    <a:pt x="5750" y="3123"/>
                    <a:pt x="5580" y="3017"/>
                  </a:cubicBezTo>
                  <a:lnTo>
                    <a:pt x="896" y="90"/>
                  </a:lnTo>
                  <a:cubicBezTo>
                    <a:pt x="801" y="30"/>
                    <a:pt x="694" y="0"/>
                    <a:pt x="5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9" name="Google Shape;1349;p46"/>
          <p:cNvGrpSpPr/>
          <p:nvPr/>
        </p:nvGrpSpPr>
        <p:grpSpPr>
          <a:xfrm>
            <a:off x="861637" y="3108117"/>
            <a:ext cx="407432" cy="407391"/>
            <a:chOff x="812101" y="2571761"/>
            <a:chExt cx="417066" cy="417024"/>
          </a:xfrm>
        </p:grpSpPr>
        <p:sp>
          <p:nvSpPr>
            <p:cNvPr id="1350" name="Google Shape;1350;p46"/>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6"/>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6"/>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6"/>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4" name="Google Shape;1354;p46"/>
          <p:cNvGrpSpPr/>
          <p:nvPr/>
        </p:nvGrpSpPr>
        <p:grpSpPr>
          <a:xfrm>
            <a:off x="5701998" y="677525"/>
            <a:ext cx="3460669" cy="3679360"/>
            <a:chOff x="4977785" y="924631"/>
            <a:chExt cx="3460669" cy="3679360"/>
          </a:xfrm>
        </p:grpSpPr>
        <p:grpSp>
          <p:nvGrpSpPr>
            <p:cNvPr id="1355" name="Google Shape;1355;p46"/>
            <p:cNvGrpSpPr/>
            <p:nvPr/>
          </p:nvGrpSpPr>
          <p:grpSpPr>
            <a:xfrm>
              <a:off x="5409492" y="1599100"/>
              <a:ext cx="1988668" cy="1400059"/>
              <a:chOff x="3622711" y="1331469"/>
              <a:chExt cx="959226" cy="675313"/>
            </a:xfrm>
          </p:grpSpPr>
          <p:sp>
            <p:nvSpPr>
              <p:cNvPr id="1356" name="Google Shape;1356;p46"/>
              <p:cNvSpPr/>
              <p:nvPr/>
            </p:nvSpPr>
            <p:spPr>
              <a:xfrm>
                <a:off x="3622711" y="1331469"/>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accent2">
                  <a:lumMod val="60000"/>
                  <a:lumOff val="4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7" name="Google Shape;1357;p46"/>
              <p:cNvSpPr/>
              <p:nvPr/>
            </p:nvSpPr>
            <p:spPr>
              <a:xfrm>
                <a:off x="3728165" y="1367972"/>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rgbClr val="41578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8" name="Google Shape;1358;p46"/>
              <p:cNvSpPr/>
              <p:nvPr/>
            </p:nvSpPr>
            <p:spPr>
              <a:xfrm>
                <a:off x="3963408" y="1513985"/>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9" name="Google Shape;1359;p46"/>
              <p:cNvSpPr/>
              <p:nvPr/>
            </p:nvSpPr>
            <p:spPr>
              <a:xfrm>
                <a:off x="4083059" y="1597131"/>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0" name="Google Shape;1360;p46"/>
              <p:cNvSpPr/>
              <p:nvPr/>
            </p:nvSpPr>
            <p:spPr>
              <a:xfrm>
                <a:off x="4208792" y="144503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1" name="Google Shape;1361;p46"/>
              <p:cNvSpPr/>
              <p:nvPr/>
            </p:nvSpPr>
            <p:spPr>
              <a:xfrm>
                <a:off x="4332497" y="1516013"/>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2" name="Google Shape;1362;p46"/>
              <p:cNvSpPr/>
              <p:nvPr/>
            </p:nvSpPr>
            <p:spPr>
              <a:xfrm>
                <a:off x="4458231" y="1351748"/>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3" name="Google Shape;1363;p46"/>
              <p:cNvSpPr/>
              <p:nvPr/>
            </p:nvSpPr>
            <p:spPr>
              <a:xfrm>
                <a:off x="3709914" y="167825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4" name="Google Shape;1364;p46"/>
              <p:cNvSpPr/>
              <p:nvPr/>
            </p:nvSpPr>
            <p:spPr>
              <a:xfrm>
                <a:off x="3701802" y="1765453"/>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5" name="Google Shape;1365;p46"/>
              <p:cNvSpPr/>
              <p:nvPr/>
            </p:nvSpPr>
            <p:spPr>
              <a:xfrm>
                <a:off x="3825507" y="1694474"/>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6" name="Google Shape;1366;p46"/>
              <p:cNvSpPr/>
              <p:nvPr/>
            </p:nvSpPr>
            <p:spPr>
              <a:xfrm>
                <a:off x="3947185" y="1621467"/>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7" name="Google Shape;1367;p46"/>
              <p:cNvSpPr/>
              <p:nvPr/>
            </p:nvSpPr>
            <p:spPr>
              <a:xfrm>
                <a:off x="4072918" y="1678250"/>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8" name="Google Shape;1368;p46"/>
              <p:cNvSpPr/>
              <p:nvPr/>
            </p:nvSpPr>
            <p:spPr>
              <a:xfrm>
                <a:off x="4196624" y="1548460"/>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9" name="Google Shape;1369;p46"/>
              <p:cNvSpPr/>
              <p:nvPr/>
            </p:nvSpPr>
            <p:spPr>
              <a:xfrm>
                <a:off x="4318302" y="1609299"/>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0" name="Google Shape;1370;p46"/>
              <p:cNvSpPr/>
              <p:nvPr/>
            </p:nvSpPr>
            <p:spPr>
              <a:xfrm>
                <a:off x="4442007" y="1459230"/>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71" name="Google Shape;1371;p46"/>
            <p:cNvGrpSpPr/>
            <p:nvPr/>
          </p:nvGrpSpPr>
          <p:grpSpPr>
            <a:xfrm flipH="1">
              <a:off x="6979971" y="1968812"/>
              <a:ext cx="1458483" cy="2635179"/>
              <a:chOff x="5132143" y="1520276"/>
              <a:chExt cx="1241051" cy="2242324"/>
            </a:xfrm>
          </p:grpSpPr>
          <p:sp>
            <p:nvSpPr>
              <p:cNvPr id="1372" name="Google Shape;1372;p46"/>
              <p:cNvSpPr/>
              <p:nvPr/>
            </p:nvSpPr>
            <p:spPr>
              <a:xfrm flipH="1">
                <a:off x="5171192" y="3562026"/>
                <a:ext cx="209023" cy="187554"/>
              </a:xfrm>
              <a:custGeom>
                <a:avLst/>
                <a:gdLst/>
                <a:ahLst/>
                <a:cxnLst/>
                <a:rect l="l" t="t" r="r" b="b"/>
                <a:pathLst>
                  <a:path w="273" h="245" extrusionOk="0">
                    <a:moveTo>
                      <a:pt x="0" y="10"/>
                    </a:moveTo>
                    <a:lnTo>
                      <a:pt x="14" y="190"/>
                    </a:lnTo>
                    <a:lnTo>
                      <a:pt x="273" y="245"/>
                    </a:lnTo>
                    <a:lnTo>
                      <a:pt x="141" y="111"/>
                    </a:lnTo>
                    <a:lnTo>
                      <a:pt x="109" y="0"/>
                    </a:lnTo>
                    <a:lnTo>
                      <a:pt x="0" y="1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3" name="Google Shape;1373;p46"/>
              <p:cNvSpPr/>
              <p:nvPr/>
            </p:nvSpPr>
            <p:spPr>
              <a:xfrm flipH="1">
                <a:off x="5132143" y="3634751"/>
                <a:ext cx="265681" cy="127843"/>
              </a:xfrm>
              <a:custGeom>
                <a:avLst/>
                <a:gdLst/>
                <a:ahLst/>
                <a:cxnLst/>
                <a:rect l="l" t="t" r="r" b="b"/>
                <a:pathLst>
                  <a:path w="347" h="167" extrusionOk="0">
                    <a:moveTo>
                      <a:pt x="164" y="0"/>
                    </a:moveTo>
                    <a:lnTo>
                      <a:pt x="347" y="162"/>
                    </a:lnTo>
                    <a:lnTo>
                      <a:pt x="0" y="167"/>
                    </a:lnTo>
                    <a:lnTo>
                      <a:pt x="23" y="2"/>
                    </a:lnTo>
                    <a:lnTo>
                      <a:pt x="93" y="69"/>
                    </a:lnTo>
                    <a:lnTo>
                      <a:pt x="16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4" name="Google Shape;1374;p46"/>
              <p:cNvSpPr/>
              <p:nvPr/>
            </p:nvSpPr>
            <p:spPr>
              <a:xfrm flipH="1">
                <a:off x="5245460" y="3649296"/>
                <a:ext cx="26798" cy="19138"/>
              </a:xfrm>
              <a:custGeom>
                <a:avLst/>
                <a:gdLst/>
                <a:ahLst/>
                <a:cxnLst/>
                <a:rect l="l" t="t" r="r" b="b"/>
                <a:pathLst>
                  <a:path w="35" h="25" extrusionOk="0">
                    <a:moveTo>
                      <a:pt x="3" y="25"/>
                    </a:moveTo>
                    <a:lnTo>
                      <a:pt x="0" y="20"/>
                    </a:lnTo>
                    <a:lnTo>
                      <a:pt x="33" y="0"/>
                    </a:lnTo>
                    <a:lnTo>
                      <a:pt x="35" y="4"/>
                    </a:lnTo>
                    <a:lnTo>
                      <a:pt x="3" y="2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5" name="Google Shape;1375;p46"/>
              <p:cNvSpPr/>
              <p:nvPr/>
            </p:nvSpPr>
            <p:spPr>
              <a:xfrm flipH="1">
                <a:off x="5224021" y="3660013"/>
                <a:ext cx="26798" cy="19138"/>
              </a:xfrm>
              <a:custGeom>
                <a:avLst/>
                <a:gdLst/>
                <a:ahLst/>
                <a:cxnLst/>
                <a:rect l="l" t="t" r="r" b="b"/>
                <a:pathLst>
                  <a:path w="35" h="25" extrusionOk="0">
                    <a:moveTo>
                      <a:pt x="5" y="25"/>
                    </a:moveTo>
                    <a:lnTo>
                      <a:pt x="0" y="20"/>
                    </a:lnTo>
                    <a:lnTo>
                      <a:pt x="32" y="0"/>
                    </a:lnTo>
                    <a:lnTo>
                      <a:pt x="35" y="4"/>
                    </a:lnTo>
                    <a:lnTo>
                      <a:pt x="5" y="2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6" name="Google Shape;1376;p46"/>
              <p:cNvSpPr/>
              <p:nvPr/>
            </p:nvSpPr>
            <p:spPr>
              <a:xfrm flipH="1">
                <a:off x="5749192" y="3588825"/>
                <a:ext cx="205194" cy="168415"/>
              </a:xfrm>
              <a:custGeom>
                <a:avLst/>
                <a:gdLst/>
                <a:ahLst/>
                <a:cxnLst/>
                <a:rect l="l" t="t" r="r" b="b"/>
                <a:pathLst>
                  <a:path w="268" h="220" extrusionOk="0">
                    <a:moveTo>
                      <a:pt x="245" y="7"/>
                    </a:moveTo>
                    <a:lnTo>
                      <a:pt x="268" y="160"/>
                    </a:lnTo>
                    <a:lnTo>
                      <a:pt x="0" y="220"/>
                    </a:lnTo>
                    <a:lnTo>
                      <a:pt x="144" y="84"/>
                    </a:lnTo>
                    <a:lnTo>
                      <a:pt x="134" y="0"/>
                    </a:lnTo>
                    <a:lnTo>
                      <a:pt x="245" y="7"/>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7" name="Google Shape;1377;p46"/>
              <p:cNvSpPr/>
              <p:nvPr/>
            </p:nvSpPr>
            <p:spPr>
              <a:xfrm flipH="1">
                <a:off x="5738472" y="3645474"/>
                <a:ext cx="236587" cy="117125"/>
              </a:xfrm>
              <a:custGeom>
                <a:avLst/>
                <a:gdLst/>
                <a:ahLst/>
                <a:cxnLst/>
                <a:rect l="l" t="t" r="r" b="b"/>
                <a:pathLst>
                  <a:path w="309" h="153" extrusionOk="0">
                    <a:moveTo>
                      <a:pt x="159" y="0"/>
                    </a:moveTo>
                    <a:lnTo>
                      <a:pt x="0" y="153"/>
                    </a:lnTo>
                    <a:lnTo>
                      <a:pt x="309" y="151"/>
                    </a:lnTo>
                    <a:lnTo>
                      <a:pt x="286" y="7"/>
                    </a:lnTo>
                    <a:lnTo>
                      <a:pt x="238" y="72"/>
                    </a:lnTo>
                    <a:lnTo>
                      <a:pt x="159"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8" name="Google Shape;1378;p46"/>
              <p:cNvSpPr/>
              <p:nvPr/>
            </p:nvSpPr>
            <p:spPr>
              <a:xfrm flipH="1">
                <a:off x="5851789" y="3660019"/>
                <a:ext cx="26032" cy="17607"/>
              </a:xfrm>
              <a:custGeom>
                <a:avLst/>
                <a:gdLst/>
                <a:ahLst/>
                <a:cxnLst/>
                <a:rect l="l" t="t" r="r" b="b"/>
                <a:pathLst>
                  <a:path w="34" h="23" extrusionOk="0">
                    <a:moveTo>
                      <a:pt x="32" y="23"/>
                    </a:moveTo>
                    <a:lnTo>
                      <a:pt x="0" y="4"/>
                    </a:lnTo>
                    <a:lnTo>
                      <a:pt x="2" y="0"/>
                    </a:lnTo>
                    <a:lnTo>
                      <a:pt x="34" y="18"/>
                    </a:lnTo>
                    <a:lnTo>
                      <a:pt x="32" y="2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9" name="Google Shape;1379;p46"/>
              <p:cNvSpPr/>
              <p:nvPr/>
            </p:nvSpPr>
            <p:spPr>
              <a:xfrm flipH="1">
                <a:off x="5872461" y="3670737"/>
                <a:ext cx="26798" cy="17607"/>
              </a:xfrm>
              <a:custGeom>
                <a:avLst/>
                <a:gdLst/>
                <a:ahLst/>
                <a:cxnLst/>
                <a:rect l="l" t="t" r="r" b="b"/>
                <a:pathLst>
                  <a:path w="35" h="23" extrusionOk="0">
                    <a:moveTo>
                      <a:pt x="32" y="23"/>
                    </a:moveTo>
                    <a:lnTo>
                      <a:pt x="0" y="4"/>
                    </a:lnTo>
                    <a:lnTo>
                      <a:pt x="2" y="0"/>
                    </a:lnTo>
                    <a:lnTo>
                      <a:pt x="35" y="18"/>
                    </a:lnTo>
                    <a:lnTo>
                      <a:pt x="32" y="2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0" name="Google Shape;1380;p46"/>
              <p:cNvSpPr/>
              <p:nvPr/>
            </p:nvSpPr>
            <p:spPr>
              <a:xfrm rot="-633488" flipH="1">
                <a:off x="5673471" y="1766217"/>
                <a:ext cx="128195" cy="253687"/>
              </a:xfrm>
              <a:custGeom>
                <a:avLst/>
                <a:gdLst/>
                <a:ahLst/>
                <a:cxnLst/>
                <a:rect l="l" t="t" r="r" b="b"/>
                <a:pathLst>
                  <a:path w="145" h="287" extrusionOk="0">
                    <a:moveTo>
                      <a:pt x="145" y="0"/>
                    </a:moveTo>
                    <a:cubicBezTo>
                      <a:pt x="144" y="45"/>
                      <a:pt x="144" y="45"/>
                      <a:pt x="144" y="45"/>
                    </a:cubicBezTo>
                    <a:cubicBezTo>
                      <a:pt x="144" y="46"/>
                      <a:pt x="144" y="46"/>
                      <a:pt x="144" y="46"/>
                    </a:cubicBezTo>
                    <a:cubicBezTo>
                      <a:pt x="142" y="140"/>
                      <a:pt x="142" y="140"/>
                      <a:pt x="142" y="140"/>
                    </a:cubicBezTo>
                    <a:cubicBezTo>
                      <a:pt x="138" y="156"/>
                      <a:pt x="90" y="287"/>
                      <a:pt x="37" y="284"/>
                    </a:cubicBezTo>
                    <a:cubicBezTo>
                      <a:pt x="5" y="283"/>
                      <a:pt x="0" y="232"/>
                      <a:pt x="2" y="194"/>
                    </a:cubicBezTo>
                    <a:cubicBezTo>
                      <a:pt x="2" y="187"/>
                      <a:pt x="2" y="180"/>
                      <a:pt x="3" y="174"/>
                    </a:cubicBezTo>
                    <a:cubicBezTo>
                      <a:pt x="4" y="161"/>
                      <a:pt x="5" y="152"/>
                      <a:pt x="5" y="152"/>
                    </a:cubicBezTo>
                    <a:cubicBezTo>
                      <a:pt x="6" y="148"/>
                      <a:pt x="6" y="148"/>
                      <a:pt x="6" y="148"/>
                    </a:cubicBezTo>
                    <a:cubicBezTo>
                      <a:pt x="19" y="95"/>
                      <a:pt x="19" y="95"/>
                      <a:pt x="19" y="95"/>
                    </a:cubicBezTo>
                    <a:cubicBezTo>
                      <a:pt x="20" y="93"/>
                      <a:pt x="21" y="90"/>
                      <a:pt x="22" y="87"/>
                    </a:cubicBezTo>
                    <a:cubicBezTo>
                      <a:pt x="29" y="75"/>
                      <a:pt x="39" y="64"/>
                      <a:pt x="51" y="54"/>
                    </a:cubicBezTo>
                    <a:cubicBezTo>
                      <a:pt x="89" y="24"/>
                      <a:pt x="145" y="0"/>
                      <a:pt x="145" y="0"/>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1" name="Google Shape;1381;p46"/>
              <p:cNvSpPr/>
              <p:nvPr/>
            </p:nvSpPr>
            <p:spPr>
              <a:xfrm>
                <a:off x="5738480" y="1670962"/>
                <a:ext cx="0" cy="1720"/>
              </a:xfrm>
              <a:custGeom>
                <a:avLst/>
                <a:gdLst/>
                <a:ahLst/>
                <a:cxnLst/>
                <a:rect l="l" t="t" r="r" b="b"/>
                <a:pathLst>
                  <a:path w="120000" h="1" extrusionOk="0">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FBFA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2" name="Google Shape;1382;p46"/>
              <p:cNvSpPr/>
              <p:nvPr/>
            </p:nvSpPr>
            <p:spPr>
              <a:xfrm rot="-633489" flipH="1">
                <a:off x="5671050" y="1807722"/>
                <a:ext cx="125496" cy="130217"/>
              </a:xfrm>
              <a:custGeom>
                <a:avLst/>
                <a:gdLst/>
                <a:ahLst/>
                <a:cxnLst/>
                <a:rect l="l" t="t" r="r" b="b"/>
                <a:pathLst>
                  <a:path w="142" h="148" extrusionOk="0">
                    <a:moveTo>
                      <a:pt x="142" y="0"/>
                    </a:moveTo>
                    <a:cubicBezTo>
                      <a:pt x="119" y="40"/>
                      <a:pt x="59" y="105"/>
                      <a:pt x="10" y="108"/>
                    </a:cubicBezTo>
                    <a:cubicBezTo>
                      <a:pt x="9" y="108"/>
                      <a:pt x="8" y="108"/>
                      <a:pt x="7" y="108"/>
                    </a:cubicBezTo>
                    <a:cubicBezTo>
                      <a:pt x="6" y="108"/>
                      <a:pt x="5" y="108"/>
                      <a:pt x="3" y="108"/>
                    </a:cubicBezTo>
                    <a:cubicBezTo>
                      <a:pt x="3" y="111"/>
                      <a:pt x="2" y="118"/>
                      <a:pt x="1" y="128"/>
                    </a:cubicBezTo>
                    <a:cubicBezTo>
                      <a:pt x="0" y="134"/>
                      <a:pt x="0" y="141"/>
                      <a:pt x="0" y="148"/>
                    </a:cubicBezTo>
                    <a:cubicBezTo>
                      <a:pt x="103" y="112"/>
                      <a:pt x="138" y="12"/>
                      <a:pt x="142" y="0"/>
                    </a:cubicBezTo>
                    <a:cubicBezTo>
                      <a:pt x="142" y="0"/>
                      <a:pt x="142" y="0"/>
                      <a:pt x="142" y="0"/>
                    </a:cubicBezTo>
                    <a:cubicBezTo>
                      <a:pt x="142" y="0"/>
                      <a:pt x="142" y="0"/>
                      <a:pt x="14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3" name="Google Shape;1383;p46"/>
              <p:cNvSpPr/>
              <p:nvPr/>
            </p:nvSpPr>
            <p:spPr>
              <a:xfrm rot="-633481" flipH="1">
                <a:off x="5635960" y="1614358"/>
                <a:ext cx="237497" cy="284723"/>
              </a:xfrm>
              <a:custGeom>
                <a:avLst/>
                <a:gdLst/>
                <a:ahLst/>
                <a:cxnLst/>
                <a:rect l="l" t="t" r="r" b="b"/>
                <a:pathLst>
                  <a:path w="269" h="322" extrusionOk="0">
                    <a:moveTo>
                      <a:pt x="257" y="204"/>
                    </a:moveTo>
                    <a:cubicBezTo>
                      <a:pt x="238" y="243"/>
                      <a:pt x="173" y="317"/>
                      <a:pt x="121" y="320"/>
                    </a:cubicBezTo>
                    <a:cubicBezTo>
                      <a:pt x="98" y="322"/>
                      <a:pt x="48" y="292"/>
                      <a:pt x="21" y="259"/>
                    </a:cubicBezTo>
                    <a:cubicBezTo>
                      <a:pt x="15" y="251"/>
                      <a:pt x="10" y="236"/>
                      <a:pt x="8" y="218"/>
                    </a:cubicBezTo>
                    <a:cubicBezTo>
                      <a:pt x="7" y="213"/>
                      <a:pt x="6" y="208"/>
                      <a:pt x="5" y="203"/>
                    </a:cubicBezTo>
                    <a:cubicBezTo>
                      <a:pt x="0" y="151"/>
                      <a:pt x="4" y="86"/>
                      <a:pt x="5" y="75"/>
                    </a:cubicBezTo>
                    <a:cubicBezTo>
                      <a:pt x="11" y="46"/>
                      <a:pt x="55" y="22"/>
                      <a:pt x="104" y="15"/>
                    </a:cubicBezTo>
                    <a:cubicBezTo>
                      <a:pt x="202" y="0"/>
                      <a:pt x="223" y="46"/>
                      <a:pt x="223" y="46"/>
                    </a:cubicBezTo>
                    <a:cubicBezTo>
                      <a:pt x="228" y="57"/>
                      <a:pt x="234" y="59"/>
                      <a:pt x="245" y="87"/>
                    </a:cubicBezTo>
                    <a:cubicBezTo>
                      <a:pt x="264" y="133"/>
                      <a:pt x="269" y="180"/>
                      <a:pt x="257" y="20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4" name="Google Shape;1384;p46"/>
              <p:cNvSpPr/>
              <p:nvPr/>
            </p:nvSpPr>
            <p:spPr>
              <a:xfrm rot="-633479" flipH="1">
                <a:off x="5700559" y="1773589"/>
                <a:ext cx="39808" cy="22265"/>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5" name="Google Shape;1385;p46"/>
              <p:cNvSpPr/>
              <p:nvPr/>
            </p:nvSpPr>
            <p:spPr>
              <a:xfrm rot="-633483" flipH="1">
                <a:off x="5851296" y="1772282"/>
                <a:ext cx="24290" cy="16193"/>
              </a:xfrm>
              <a:custGeom>
                <a:avLst/>
                <a:gdLst/>
                <a:ahLst/>
                <a:cxnLst/>
                <a:rect l="l" t="t" r="r" b="b"/>
                <a:pathLst>
                  <a:path w="27" h="18" extrusionOk="0">
                    <a:moveTo>
                      <a:pt x="8" y="0"/>
                    </a:moveTo>
                    <a:cubicBezTo>
                      <a:pt x="5" y="0"/>
                      <a:pt x="3" y="1"/>
                      <a:pt x="0" y="2"/>
                    </a:cubicBezTo>
                    <a:cubicBezTo>
                      <a:pt x="1" y="7"/>
                      <a:pt x="2" y="12"/>
                      <a:pt x="3" y="17"/>
                    </a:cubicBezTo>
                    <a:cubicBezTo>
                      <a:pt x="4" y="18"/>
                      <a:pt x="6" y="18"/>
                      <a:pt x="8" y="18"/>
                    </a:cubicBezTo>
                    <a:cubicBezTo>
                      <a:pt x="8" y="18"/>
                      <a:pt x="9" y="18"/>
                      <a:pt x="9" y="18"/>
                    </a:cubicBezTo>
                    <a:cubicBezTo>
                      <a:pt x="19" y="18"/>
                      <a:pt x="27" y="10"/>
                      <a:pt x="27" y="10"/>
                    </a:cubicBezTo>
                    <a:cubicBezTo>
                      <a:pt x="27" y="10"/>
                      <a:pt x="20" y="1"/>
                      <a:pt x="9" y="0"/>
                    </a:cubicBezTo>
                    <a:cubicBezTo>
                      <a:pt x="9" y="0"/>
                      <a:pt x="8" y="0"/>
                      <a:pt x="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6" name="Google Shape;1386;p46"/>
              <p:cNvSpPr/>
              <p:nvPr/>
            </p:nvSpPr>
            <p:spPr>
              <a:xfrm rot="-633483" flipH="1">
                <a:off x="5827115" y="1742475"/>
                <a:ext cx="18892" cy="37783"/>
              </a:xfrm>
              <a:custGeom>
                <a:avLst/>
                <a:gdLst/>
                <a:ahLst/>
                <a:cxnLst/>
                <a:rect l="l" t="t" r="r" b="b"/>
                <a:pathLst>
                  <a:path w="21" h="43" extrusionOk="0">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7" name="Google Shape;1387;p46"/>
              <p:cNvSpPr/>
              <p:nvPr/>
            </p:nvSpPr>
            <p:spPr>
              <a:xfrm rot="-633483" flipH="1">
                <a:off x="5761344" y="1743130"/>
                <a:ext cx="18217" cy="37783"/>
              </a:xfrm>
              <a:custGeom>
                <a:avLst/>
                <a:gdLst/>
                <a:ahLst/>
                <a:cxnLst/>
                <a:rect l="l" t="t" r="r" b="b"/>
                <a:pathLst>
                  <a:path w="20" h="43" extrusionOk="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8" name="Google Shape;1388;p46"/>
              <p:cNvSpPr/>
              <p:nvPr/>
            </p:nvSpPr>
            <p:spPr>
              <a:xfrm rot="-633481" flipH="1">
                <a:off x="5716394" y="1692684"/>
                <a:ext cx="62073" cy="57349"/>
              </a:xfrm>
              <a:custGeom>
                <a:avLst/>
                <a:gdLst/>
                <a:ahLst/>
                <a:cxnLst/>
                <a:rect l="l" t="t" r="r" b="b"/>
                <a:pathLst>
                  <a:path w="70" h="65" extrusionOk="0">
                    <a:moveTo>
                      <a:pt x="0" y="51"/>
                    </a:moveTo>
                    <a:cubicBezTo>
                      <a:pt x="0" y="51"/>
                      <a:pt x="36" y="30"/>
                      <a:pt x="70" y="65"/>
                    </a:cubicBezTo>
                    <a:cubicBezTo>
                      <a:pt x="70" y="65"/>
                      <a:pt x="32" y="0"/>
                      <a:pt x="0"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9" name="Google Shape;1389;p46"/>
              <p:cNvSpPr/>
              <p:nvPr/>
            </p:nvSpPr>
            <p:spPr>
              <a:xfrm rot="-633480" flipH="1">
                <a:off x="5819509" y="1698490"/>
                <a:ext cx="43181" cy="49253"/>
              </a:xfrm>
              <a:custGeom>
                <a:avLst/>
                <a:gdLst/>
                <a:ahLst/>
                <a:cxnLst/>
                <a:rect l="l" t="t" r="r" b="b"/>
                <a:pathLst>
                  <a:path w="49" h="56" extrusionOk="0">
                    <a:moveTo>
                      <a:pt x="49" y="30"/>
                    </a:moveTo>
                    <a:cubicBezTo>
                      <a:pt x="49" y="30"/>
                      <a:pt x="16" y="24"/>
                      <a:pt x="0" y="56"/>
                    </a:cubicBezTo>
                    <a:cubicBezTo>
                      <a:pt x="0" y="56"/>
                      <a:pt x="14" y="0"/>
                      <a:pt x="49"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0" name="Google Shape;1390;p46"/>
              <p:cNvSpPr/>
              <p:nvPr/>
            </p:nvSpPr>
            <p:spPr>
              <a:xfrm rot="-633491" flipH="1">
                <a:off x="5600603" y="1703363"/>
                <a:ext cx="85216" cy="148277"/>
              </a:xfrm>
              <a:custGeom>
                <a:avLst/>
                <a:gdLst/>
                <a:ahLst/>
                <a:cxnLst/>
                <a:rect l="l" t="t" r="r" b="b"/>
                <a:pathLst>
                  <a:path w="76" h="133" extrusionOk="0">
                    <a:moveTo>
                      <a:pt x="0" y="50"/>
                    </a:moveTo>
                    <a:cubicBezTo>
                      <a:pt x="0" y="50"/>
                      <a:pt x="7" y="8"/>
                      <a:pt x="32" y="4"/>
                    </a:cubicBezTo>
                    <a:cubicBezTo>
                      <a:pt x="58" y="0"/>
                      <a:pt x="76" y="133"/>
                      <a:pt x="6" y="92"/>
                    </a:cubicBezTo>
                    <a:lnTo>
                      <a:pt x="0" y="5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1" name="Google Shape;1391;p46"/>
              <p:cNvSpPr/>
              <p:nvPr/>
            </p:nvSpPr>
            <p:spPr>
              <a:xfrm rot="-633480" flipH="1">
                <a:off x="5591390" y="1546767"/>
                <a:ext cx="311041" cy="236819"/>
              </a:xfrm>
              <a:custGeom>
                <a:avLst/>
                <a:gdLst/>
                <a:ahLst/>
                <a:cxnLst/>
                <a:rect l="l" t="t" r="r" b="b"/>
                <a:pathLst>
                  <a:path w="352" h="268" extrusionOk="0">
                    <a:moveTo>
                      <a:pt x="284" y="209"/>
                    </a:moveTo>
                    <a:cubicBezTo>
                      <a:pt x="284" y="209"/>
                      <a:pt x="240" y="202"/>
                      <a:pt x="234" y="166"/>
                    </a:cubicBezTo>
                    <a:cubicBezTo>
                      <a:pt x="219" y="176"/>
                      <a:pt x="149" y="190"/>
                      <a:pt x="103" y="173"/>
                    </a:cubicBezTo>
                    <a:cubicBezTo>
                      <a:pt x="113" y="185"/>
                      <a:pt x="145" y="206"/>
                      <a:pt x="145" y="206"/>
                    </a:cubicBezTo>
                    <a:cubicBezTo>
                      <a:pt x="18" y="221"/>
                      <a:pt x="0" y="135"/>
                      <a:pt x="0" y="135"/>
                    </a:cubicBezTo>
                    <a:cubicBezTo>
                      <a:pt x="0" y="135"/>
                      <a:pt x="77" y="30"/>
                      <a:pt x="170" y="18"/>
                    </a:cubicBezTo>
                    <a:cubicBezTo>
                      <a:pt x="276" y="0"/>
                      <a:pt x="276" y="51"/>
                      <a:pt x="276" y="51"/>
                    </a:cubicBezTo>
                    <a:cubicBezTo>
                      <a:pt x="276" y="51"/>
                      <a:pt x="301" y="49"/>
                      <a:pt x="326" y="68"/>
                    </a:cubicBezTo>
                    <a:cubicBezTo>
                      <a:pt x="352" y="88"/>
                      <a:pt x="323" y="169"/>
                      <a:pt x="323" y="169"/>
                    </a:cubicBezTo>
                    <a:cubicBezTo>
                      <a:pt x="323" y="169"/>
                      <a:pt x="302" y="186"/>
                      <a:pt x="302" y="206"/>
                    </a:cubicBezTo>
                    <a:cubicBezTo>
                      <a:pt x="301" y="268"/>
                      <a:pt x="301" y="268"/>
                      <a:pt x="301" y="268"/>
                    </a:cubicBezTo>
                    <a:cubicBezTo>
                      <a:pt x="301" y="268"/>
                      <a:pt x="281" y="231"/>
                      <a:pt x="284" y="2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2" name="Google Shape;1392;p46"/>
              <p:cNvSpPr/>
              <p:nvPr/>
            </p:nvSpPr>
            <p:spPr>
              <a:xfrm flipH="1">
                <a:off x="6014420" y="2256924"/>
                <a:ext cx="358774" cy="165973"/>
              </a:xfrm>
              <a:custGeom>
                <a:avLst/>
                <a:gdLst/>
                <a:ahLst/>
                <a:cxnLst/>
                <a:rect l="l" t="t" r="r" b="b"/>
                <a:pathLst>
                  <a:path w="350879" h="162321" extrusionOk="0">
                    <a:moveTo>
                      <a:pt x="350880" y="72485"/>
                    </a:moveTo>
                    <a:cubicBezTo>
                      <a:pt x="320971" y="49244"/>
                      <a:pt x="291634" y="25146"/>
                      <a:pt x="263154" y="0"/>
                    </a:cubicBezTo>
                    <a:lnTo>
                      <a:pt x="154188" y="57912"/>
                    </a:lnTo>
                    <a:lnTo>
                      <a:pt x="146283" y="61531"/>
                    </a:lnTo>
                    <a:cubicBezTo>
                      <a:pt x="145616" y="62103"/>
                      <a:pt x="144854" y="62674"/>
                      <a:pt x="144187" y="63246"/>
                    </a:cubicBezTo>
                    <a:lnTo>
                      <a:pt x="133519" y="68866"/>
                    </a:lnTo>
                    <a:cubicBezTo>
                      <a:pt x="132567" y="69247"/>
                      <a:pt x="131805" y="69818"/>
                      <a:pt x="131043" y="70485"/>
                    </a:cubicBezTo>
                    <a:cubicBezTo>
                      <a:pt x="118184" y="73628"/>
                      <a:pt x="49604" y="90869"/>
                      <a:pt x="39412" y="98298"/>
                    </a:cubicBezTo>
                    <a:cubicBezTo>
                      <a:pt x="22077" y="102203"/>
                      <a:pt x="1788" y="107251"/>
                      <a:pt x="74" y="111442"/>
                    </a:cubicBezTo>
                    <a:cubicBezTo>
                      <a:pt x="-2212" y="117157"/>
                      <a:pt x="49223" y="113824"/>
                      <a:pt x="62558" y="114300"/>
                    </a:cubicBezTo>
                    <a:lnTo>
                      <a:pt x="65034" y="115633"/>
                    </a:lnTo>
                    <a:cubicBezTo>
                      <a:pt x="60939" y="118777"/>
                      <a:pt x="37317" y="126873"/>
                      <a:pt x="37317" y="126873"/>
                    </a:cubicBezTo>
                    <a:cubicBezTo>
                      <a:pt x="36174" y="127349"/>
                      <a:pt x="3503" y="140779"/>
                      <a:pt x="8646" y="145066"/>
                    </a:cubicBezTo>
                    <a:cubicBezTo>
                      <a:pt x="13790" y="149447"/>
                      <a:pt x="87323" y="125063"/>
                      <a:pt x="71892" y="130302"/>
                    </a:cubicBezTo>
                    <a:cubicBezTo>
                      <a:pt x="70845" y="130683"/>
                      <a:pt x="9408" y="148209"/>
                      <a:pt x="15123" y="155829"/>
                    </a:cubicBezTo>
                    <a:cubicBezTo>
                      <a:pt x="18933" y="160877"/>
                      <a:pt x="73702" y="144113"/>
                      <a:pt x="76274" y="144685"/>
                    </a:cubicBezTo>
                    <a:cubicBezTo>
                      <a:pt x="78846" y="145256"/>
                      <a:pt x="29697" y="154972"/>
                      <a:pt x="34173" y="161449"/>
                    </a:cubicBezTo>
                    <a:cubicBezTo>
                      <a:pt x="36174" y="164211"/>
                      <a:pt x="60748" y="159734"/>
                      <a:pt x="68749" y="157448"/>
                    </a:cubicBezTo>
                    <a:cubicBezTo>
                      <a:pt x="75702" y="155448"/>
                      <a:pt x="98277" y="149542"/>
                      <a:pt x="133233" y="138113"/>
                    </a:cubicBezTo>
                    <a:cubicBezTo>
                      <a:pt x="172476" y="129254"/>
                      <a:pt x="266774" y="106013"/>
                      <a:pt x="350880" y="72485"/>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3" name="Google Shape;1393;p46"/>
              <p:cNvSpPr/>
              <p:nvPr/>
            </p:nvSpPr>
            <p:spPr>
              <a:xfrm flipH="1">
                <a:off x="5807241" y="1918418"/>
                <a:ext cx="314098" cy="447837"/>
              </a:xfrm>
              <a:custGeom>
                <a:avLst/>
                <a:gdLst/>
                <a:ahLst/>
                <a:cxnLst/>
                <a:rect l="l" t="t" r="r" b="b"/>
                <a:pathLst>
                  <a:path w="307186" h="437982" extrusionOk="0">
                    <a:moveTo>
                      <a:pt x="206026" y="37552"/>
                    </a:moveTo>
                    <a:cubicBezTo>
                      <a:pt x="183070" y="84415"/>
                      <a:pt x="98965" y="280725"/>
                      <a:pt x="98965" y="280725"/>
                    </a:cubicBezTo>
                    <a:lnTo>
                      <a:pt x="0" y="336066"/>
                    </a:lnTo>
                    <a:lnTo>
                      <a:pt x="65532" y="437983"/>
                    </a:lnTo>
                    <a:cubicBezTo>
                      <a:pt x="65532" y="437983"/>
                      <a:pt x="158687" y="416171"/>
                      <a:pt x="205264" y="373880"/>
                    </a:cubicBezTo>
                    <a:cubicBezTo>
                      <a:pt x="250222" y="333208"/>
                      <a:pt x="307848" y="64984"/>
                      <a:pt x="307181" y="976"/>
                    </a:cubicBezTo>
                    <a:cubicBezTo>
                      <a:pt x="307181" y="976"/>
                      <a:pt x="228981" y="-9406"/>
                      <a:pt x="206026" y="3755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4" name="Google Shape;1394;p46"/>
              <p:cNvSpPr/>
              <p:nvPr/>
            </p:nvSpPr>
            <p:spPr>
              <a:xfrm flipH="1">
                <a:off x="5256844" y="2341951"/>
                <a:ext cx="706081" cy="1266029"/>
              </a:xfrm>
              <a:custGeom>
                <a:avLst/>
                <a:gdLst/>
                <a:ahLst/>
                <a:cxnLst/>
                <a:rect l="l" t="t" r="r" b="b"/>
                <a:pathLst>
                  <a:path w="690544" h="1529945" extrusionOk="0">
                    <a:moveTo>
                      <a:pt x="380506" y="10668"/>
                    </a:moveTo>
                    <a:cubicBezTo>
                      <a:pt x="423845" y="87344"/>
                      <a:pt x="446800" y="143542"/>
                      <a:pt x="471755" y="241078"/>
                    </a:cubicBezTo>
                    <a:cubicBezTo>
                      <a:pt x="500711" y="354139"/>
                      <a:pt x="676924" y="1310830"/>
                      <a:pt x="690545" y="1516475"/>
                    </a:cubicBezTo>
                    <a:cubicBezTo>
                      <a:pt x="654921" y="1525048"/>
                      <a:pt x="554909" y="1523810"/>
                      <a:pt x="532334" y="1522571"/>
                    </a:cubicBezTo>
                    <a:cubicBezTo>
                      <a:pt x="460706" y="1317307"/>
                      <a:pt x="303163" y="639128"/>
                      <a:pt x="272492" y="509778"/>
                    </a:cubicBezTo>
                    <a:cubicBezTo>
                      <a:pt x="267730" y="489871"/>
                      <a:pt x="237059" y="494252"/>
                      <a:pt x="239441" y="514540"/>
                    </a:cubicBezTo>
                    <a:cubicBezTo>
                      <a:pt x="256871" y="662273"/>
                      <a:pt x="168670" y="1295781"/>
                      <a:pt x="215438" y="1522952"/>
                    </a:cubicBezTo>
                    <a:cubicBezTo>
                      <a:pt x="196769" y="1532477"/>
                      <a:pt x="83802" y="1530382"/>
                      <a:pt x="62180" y="1527620"/>
                    </a:cubicBezTo>
                    <a:cubicBezTo>
                      <a:pt x="38749" y="1274254"/>
                      <a:pt x="-85933" y="315278"/>
                      <a:pt x="102185" y="4381"/>
                    </a:cubicBezTo>
                    <a:cubicBezTo>
                      <a:pt x="188291" y="-7430"/>
                      <a:pt x="293257" y="8096"/>
                      <a:pt x="380506" y="10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5" name="Google Shape;1395;p46"/>
              <p:cNvSpPr/>
              <p:nvPr/>
            </p:nvSpPr>
            <p:spPr>
              <a:xfrm flipH="1">
                <a:off x="5468122" y="1896751"/>
                <a:ext cx="437178" cy="613196"/>
              </a:xfrm>
              <a:custGeom>
                <a:avLst/>
                <a:gdLst/>
                <a:ahLst/>
                <a:cxnLst/>
                <a:rect l="l" t="t" r="r" b="b"/>
                <a:pathLst>
                  <a:path w="427558" h="457609" extrusionOk="0">
                    <a:moveTo>
                      <a:pt x="83135" y="23717"/>
                    </a:moveTo>
                    <a:cubicBezTo>
                      <a:pt x="85611" y="29813"/>
                      <a:pt x="-2971" y="218599"/>
                      <a:pt x="77" y="278130"/>
                    </a:cubicBezTo>
                    <a:cubicBezTo>
                      <a:pt x="3125" y="338137"/>
                      <a:pt x="44082" y="439102"/>
                      <a:pt x="40844" y="448056"/>
                    </a:cubicBezTo>
                    <a:cubicBezTo>
                      <a:pt x="40844" y="448056"/>
                      <a:pt x="170765" y="476250"/>
                      <a:pt x="427559" y="435769"/>
                    </a:cubicBezTo>
                    <a:cubicBezTo>
                      <a:pt x="411176" y="289465"/>
                      <a:pt x="353740" y="140494"/>
                      <a:pt x="327261" y="66199"/>
                    </a:cubicBezTo>
                    <a:cubicBezTo>
                      <a:pt x="327261" y="66199"/>
                      <a:pt x="245250" y="1619"/>
                      <a:pt x="223533" y="0"/>
                    </a:cubicBezTo>
                    <a:cubicBezTo>
                      <a:pt x="223438" y="0"/>
                      <a:pt x="184386" y="53816"/>
                      <a:pt x="83135" y="2371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6" name="Google Shape;1396;p46"/>
              <p:cNvSpPr/>
              <p:nvPr/>
            </p:nvSpPr>
            <p:spPr>
              <a:xfrm flipH="1">
                <a:off x="5880077" y="2029496"/>
                <a:ext cx="379532" cy="276607"/>
              </a:xfrm>
              <a:custGeom>
                <a:avLst/>
                <a:gdLst/>
                <a:ahLst/>
                <a:cxnLst/>
                <a:rect l="l" t="t" r="r" b="b"/>
                <a:pathLst>
                  <a:path w="371180" h="270520" extrusionOk="0">
                    <a:moveTo>
                      <a:pt x="371180" y="270521"/>
                    </a:moveTo>
                    <a:lnTo>
                      <a:pt x="310030" y="68877"/>
                    </a:lnTo>
                    <a:cubicBezTo>
                      <a:pt x="304981" y="52208"/>
                      <a:pt x="291265" y="39730"/>
                      <a:pt x="274216" y="36111"/>
                    </a:cubicBezTo>
                    <a:lnTo>
                      <a:pt x="26470" y="487"/>
                    </a:lnTo>
                    <a:cubicBezTo>
                      <a:pt x="10183" y="-2942"/>
                      <a:pt x="-3819" y="12298"/>
                      <a:pt x="943" y="28300"/>
                    </a:cubicBezTo>
                    <a:lnTo>
                      <a:pt x="52664" y="201750"/>
                    </a:lnTo>
                    <a:cubicBezTo>
                      <a:pt x="54950" y="209371"/>
                      <a:pt x="61046" y="215086"/>
                      <a:pt x="68761" y="216895"/>
                    </a:cubicBezTo>
                    <a:lnTo>
                      <a:pt x="371180" y="27052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7" name="Google Shape;1397;p46"/>
              <p:cNvSpPr/>
              <p:nvPr/>
            </p:nvSpPr>
            <p:spPr>
              <a:xfrm flipH="1">
                <a:off x="5793761" y="2148459"/>
                <a:ext cx="242121" cy="229775"/>
              </a:xfrm>
              <a:custGeom>
                <a:avLst/>
                <a:gdLst/>
                <a:ahLst/>
                <a:cxnLst/>
                <a:rect l="l" t="t" r="r" b="b"/>
                <a:pathLst>
                  <a:path w="236793" h="224719" extrusionOk="0">
                    <a:moveTo>
                      <a:pt x="204980" y="224720"/>
                    </a:moveTo>
                    <a:cubicBezTo>
                      <a:pt x="99158" y="152235"/>
                      <a:pt x="39626" y="95371"/>
                      <a:pt x="28292" y="85369"/>
                    </a:cubicBezTo>
                    <a:cubicBezTo>
                      <a:pt x="21815" y="79654"/>
                      <a:pt x="4098" y="60319"/>
                      <a:pt x="5527" y="57080"/>
                    </a:cubicBezTo>
                    <a:cubicBezTo>
                      <a:pt x="8861" y="49650"/>
                      <a:pt x="44865" y="87750"/>
                      <a:pt x="44008" y="85179"/>
                    </a:cubicBezTo>
                    <a:cubicBezTo>
                      <a:pt x="43055" y="82702"/>
                      <a:pt x="-2379" y="43269"/>
                      <a:pt x="98" y="37268"/>
                    </a:cubicBezTo>
                    <a:cubicBezTo>
                      <a:pt x="3908" y="28124"/>
                      <a:pt x="53819" y="72891"/>
                      <a:pt x="54676" y="73654"/>
                    </a:cubicBezTo>
                    <a:cubicBezTo>
                      <a:pt x="67916" y="84512"/>
                      <a:pt x="5241" y="32696"/>
                      <a:pt x="6289" y="25743"/>
                    </a:cubicBezTo>
                    <a:cubicBezTo>
                      <a:pt x="7337" y="18885"/>
                      <a:pt x="37626" y="40506"/>
                      <a:pt x="38674" y="41269"/>
                    </a:cubicBezTo>
                    <a:cubicBezTo>
                      <a:pt x="38674" y="41269"/>
                      <a:pt x="63439" y="61366"/>
                      <a:pt x="65344" y="59842"/>
                    </a:cubicBezTo>
                    <a:cubicBezTo>
                      <a:pt x="67154" y="58318"/>
                      <a:pt x="24672" y="1168"/>
                      <a:pt x="32102" y="25"/>
                    </a:cubicBezTo>
                    <a:cubicBezTo>
                      <a:pt x="39531" y="-1118"/>
                      <a:pt x="74393" y="36982"/>
                      <a:pt x="82965" y="45079"/>
                    </a:cubicBezTo>
                    <a:cubicBezTo>
                      <a:pt x="91538" y="53175"/>
                      <a:pt x="106587" y="61080"/>
                      <a:pt x="111445" y="60319"/>
                    </a:cubicBezTo>
                    <a:cubicBezTo>
                      <a:pt x="115541" y="59652"/>
                      <a:pt x="118970" y="41745"/>
                      <a:pt x="114874" y="32601"/>
                    </a:cubicBezTo>
                    <a:cubicBezTo>
                      <a:pt x="114874" y="32601"/>
                      <a:pt x="135829" y="54604"/>
                      <a:pt x="142211" y="73082"/>
                    </a:cubicBezTo>
                    <a:cubicBezTo>
                      <a:pt x="145544" y="82797"/>
                      <a:pt x="147640" y="95180"/>
                      <a:pt x="147640" y="95180"/>
                    </a:cubicBezTo>
                    <a:lnTo>
                      <a:pt x="236794" y="154045"/>
                    </a:lnTo>
                    <a:lnTo>
                      <a:pt x="204980" y="224720"/>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8" name="Google Shape;1398;p46"/>
              <p:cNvSpPr/>
              <p:nvPr/>
            </p:nvSpPr>
            <p:spPr>
              <a:xfrm flipH="1">
                <a:off x="5512087" y="1963933"/>
                <a:ext cx="419411" cy="509509"/>
              </a:xfrm>
              <a:custGeom>
                <a:avLst/>
                <a:gdLst/>
                <a:ahLst/>
                <a:cxnLst/>
                <a:rect l="l" t="t" r="r" b="b"/>
                <a:pathLst>
                  <a:path w="410182" h="498297" extrusionOk="0">
                    <a:moveTo>
                      <a:pt x="283369" y="73313"/>
                    </a:moveTo>
                    <a:cubicBezTo>
                      <a:pt x="283369" y="73313"/>
                      <a:pt x="306419" y="-21556"/>
                      <a:pt x="348996" y="4543"/>
                    </a:cubicBezTo>
                    <a:cubicBezTo>
                      <a:pt x="421100" y="48644"/>
                      <a:pt x="449866" y="263051"/>
                      <a:pt x="319564" y="482984"/>
                    </a:cubicBezTo>
                    <a:cubicBezTo>
                      <a:pt x="277273" y="554326"/>
                      <a:pt x="0" y="353253"/>
                      <a:pt x="0" y="353253"/>
                    </a:cubicBezTo>
                    <a:lnTo>
                      <a:pt x="65627" y="250288"/>
                    </a:lnTo>
                    <a:lnTo>
                      <a:pt x="215360" y="343252"/>
                    </a:lnTo>
                    <a:lnTo>
                      <a:pt x="283369" y="7331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99" name="Google Shape;1399;p46"/>
            <p:cNvGrpSpPr/>
            <p:nvPr/>
          </p:nvGrpSpPr>
          <p:grpSpPr>
            <a:xfrm>
              <a:off x="4977785" y="1035662"/>
              <a:ext cx="676370" cy="1142272"/>
              <a:chOff x="2757910" y="1240337"/>
              <a:chExt cx="676370" cy="1142272"/>
            </a:xfrm>
          </p:grpSpPr>
          <p:sp>
            <p:nvSpPr>
              <p:cNvPr id="1400" name="Google Shape;1400;p46"/>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rgbClr val="FFFF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01" name="Google Shape;1401;p46"/>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2" name="Google Shape;1402;p46"/>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3" name="Google Shape;1403;p46"/>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4" name="Google Shape;1404;p46"/>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5" name="Google Shape;1405;p46"/>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6" name="Google Shape;1406;p46"/>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7" name="Google Shape;1407;p46"/>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08" name="Google Shape;1408;p46"/>
            <p:cNvGrpSpPr/>
            <p:nvPr/>
          </p:nvGrpSpPr>
          <p:grpSpPr>
            <a:xfrm>
              <a:off x="5954721" y="2930236"/>
              <a:ext cx="821542" cy="769820"/>
              <a:chOff x="1932280" y="1331475"/>
              <a:chExt cx="637200" cy="597084"/>
            </a:xfrm>
          </p:grpSpPr>
          <p:sp>
            <p:nvSpPr>
              <p:cNvPr id="1409" name="Google Shape;1409;p46"/>
              <p:cNvSpPr/>
              <p:nvPr/>
            </p:nvSpPr>
            <p:spPr>
              <a:xfrm>
                <a:off x="1932280" y="1393658"/>
                <a:ext cx="637200" cy="534900"/>
              </a:xfrm>
              <a:prstGeom prst="rect">
                <a:avLst/>
              </a:prstGeom>
              <a:solidFill>
                <a:schemeClr val="accent2">
                  <a:lumMod val="40000"/>
                  <a:lumOff val="6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10" name="Google Shape;1410;p46"/>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1" name="Google Shape;1411;p46"/>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2" name="Google Shape;1412;p46"/>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3" name="Google Shape;1413;p46"/>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4" name="Google Shape;1414;p46"/>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5" name="Google Shape;1415;p46"/>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6" name="Google Shape;1416;p46"/>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7" name="Google Shape;1417;p46"/>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8" name="Google Shape;1418;p46"/>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9" name="Google Shape;1419;p46"/>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0" name="Google Shape;1420;p46"/>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21" name="Google Shape;1421;p46"/>
            <p:cNvSpPr/>
            <p:nvPr/>
          </p:nvSpPr>
          <p:spPr>
            <a:xfrm>
              <a:off x="6979977" y="3349174"/>
              <a:ext cx="232055" cy="38276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2" name="Google Shape;1422;p46"/>
            <p:cNvSpPr/>
            <p:nvPr/>
          </p:nvSpPr>
          <p:spPr>
            <a:xfrm>
              <a:off x="6594533" y="924631"/>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rgbClr val="FF1F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23" name="Google Shape;1423;p46"/>
            <p:cNvSpPr/>
            <p:nvPr/>
          </p:nvSpPr>
          <p:spPr>
            <a:xfrm>
              <a:off x="5875411" y="1319404"/>
              <a:ext cx="200575" cy="197948"/>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4" name="Google Shape;1424;p46"/>
            <p:cNvSpPr/>
            <p:nvPr/>
          </p:nvSpPr>
          <p:spPr>
            <a:xfrm>
              <a:off x="5619684" y="3111425"/>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25" name="Google Shape;1425;p46"/>
            <p:cNvGrpSpPr/>
            <p:nvPr/>
          </p:nvGrpSpPr>
          <p:grpSpPr>
            <a:xfrm>
              <a:off x="7530569" y="1422202"/>
              <a:ext cx="415198" cy="415198"/>
              <a:chOff x="1404969" y="1106377"/>
              <a:chExt cx="415198" cy="415198"/>
            </a:xfrm>
          </p:grpSpPr>
          <p:sp>
            <p:nvSpPr>
              <p:cNvPr id="1426" name="Google Shape;1426;p46"/>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7" name="Google Shape;1427;p46"/>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63" name="Google Shape;763;p2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65" name="Google Shape;765;p29"/>
          <p:cNvSpPr txBox="1">
            <a:spLocks noGrp="1"/>
          </p:cNvSpPr>
          <p:nvPr>
            <p:ph type="subTitle" idx="1"/>
          </p:nvPr>
        </p:nvSpPr>
        <p:spPr>
          <a:xfrm>
            <a:off x="850896" y="1516643"/>
            <a:ext cx="8116872" cy="572700"/>
          </a:xfrm>
          <a:prstGeom prst="rect">
            <a:avLst/>
          </a:prstGeom>
        </p:spPr>
        <p:txBody>
          <a:bodyPr spcFirstLastPara="1" wrap="square" lIns="91425" tIns="91425" rIns="91425" bIns="91425" anchor="t" anchorCtr="0">
            <a:noAutofit/>
          </a:bodyPr>
          <a:lstStyle/>
          <a:p>
            <a:pPr algn="l"/>
            <a:r>
              <a:rPr lang="en-US" sz="1600" b="0" i="0" dirty="0">
                <a:solidFill>
                  <a:srgbClr val="002060"/>
                </a:solidFill>
                <a:effectLst/>
                <a:highlight>
                  <a:srgbClr val="FFFFFF"/>
                </a:highlight>
                <a:latin typeface="Söhne"/>
              </a:rPr>
              <a:t>Welcome to our presentation on Young Gigs, a cutting-edge platform transforming the landscape of job searching for the younger generation. In today’s rapidly evolving digital era, traditional job-hunting methods are being challenged by the rise of gig economy platforms. Young Gigs emerges as a dynamic solution tailored to the needs and preferences of young job seekers, offering a seamless and efficient way to connect with diverse employment opportunities.</a:t>
            </a:r>
          </a:p>
          <a:p>
            <a:pPr algn="l"/>
            <a:r>
              <a:rPr lang="en-US" sz="1600" b="0" i="0" dirty="0">
                <a:solidFill>
                  <a:srgbClr val="002060"/>
                </a:solidFill>
                <a:effectLst/>
                <a:highlight>
                  <a:srgbClr val="FFFFFF"/>
                </a:highlight>
                <a:latin typeface="Söhne"/>
              </a:rPr>
              <a:t>Throughout this presentation, we will delve into the key features and functionalities of Young Gigs, explore its impact on the job market, and discuss how it empowers both employers and job seekers alike.</a:t>
            </a:r>
          </a:p>
        </p:txBody>
      </p:sp>
      <p:sp>
        <p:nvSpPr>
          <p:cNvPr id="761" name="Google Shape;761;p29"/>
          <p:cNvSpPr txBox="1">
            <a:spLocks noGrp="1"/>
          </p:cNvSpPr>
          <p:nvPr>
            <p:ph type="subTitle" idx="9"/>
          </p:nvPr>
        </p:nvSpPr>
        <p:spPr>
          <a:xfrm>
            <a:off x="3093000" y="320444"/>
            <a:ext cx="2958000" cy="75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solidFill>
                  <a:srgbClr val="6389EB"/>
                </a:solidFill>
              </a:rPr>
              <a:t>Introduction</a:t>
            </a:r>
            <a:endParaRPr sz="3600" dirty="0">
              <a:solidFill>
                <a:srgbClr val="6389EB"/>
              </a:solidFill>
            </a:endParaRPr>
          </a:p>
        </p:txBody>
      </p:sp>
      <p:sp>
        <p:nvSpPr>
          <p:cNvPr id="20" name="Google Shape;1814;p48">
            <a:extLst>
              <a:ext uri="{FF2B5EF4-FFF2-40B4-BE49-F238E27FC236}">
                <a16:creationId xmlns:a16="http://schemas.microsoft.com/office/drawing/2014/main" id="{40C4B2BC-50C3-9718-8492-89180DDFE016}"/>
              </a:ext>
            </a:extLst>
          </p:cNvPr>
          <p:cNvSpPr/>
          <p:nvPr/>
        </p:nvSpPr>
        <p:spPr>
          <a:xfrm rot="12112239">
            <a:off x="5998880" y="-577577"/>
            <a:ext cx="3098926" cy="2433851"/>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 name="Google Shape;1083;p37">
            <a:extLst>
              <a:ext uri="{FF2B5EF4-FFF2-40B4-BE49-F238E27FC236}">
                <a16:creationId xmlns:a16="http://schemas.microsoft.com/office/drawing/2014/main" id="{AD057771-133E-B9CB-16B7-141740C1B633}"/>
              </a:ext>
            </a:extLst>
          </p:cNvPr>
          <p:cNvSpPr/>
          <p:nvPr/>
        </p:nvSpPr>
        <p:spPr>
          <a:xfrm>
            <a:off x="850896" y="960072"/>
            <a:ext cx="471386" cy="465191"/>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rgbClr val="FF7A7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C266C-6916-84D8-212B-E54191A57D8E}"/>
              </a:ext>
            </a:extLst>
          </p:cNvPr>
          <p:cNvSpPr>
            <a:spLocks noGrp="1"/>
          </p:cNvSpPr>
          <p:nvPr>
            <p:ph type="title"/>
          </p:nvPr>
        </p:nvSpPr>
        <p:spPr>
          <a:xfrm>
            <a:off x="720000" y="130918"/>
            <a:ext cx="7704000" cy="572700"/>
          </a:xfrm>
        </p:spPr>
        <p:txBody>
          <a:bodyPr/>
          <a:lstStyle/>
          <a:p>
            <a:pPr algn="ctr"/>
            <a:r>
              <a:rPr lang="en-IN" sz="3600" b="1" dirty="0">
                <a:solidFill>
                  <a:srgbClr val="002060"/>
                </a:solidFill>
                <a:latin typeface="Baloo 2 ExtraBold" panose="020B0604020202020204" charset="0"/>
                <a:cs typeface="Baloo 2 ExtraBold" panose="020B0604020202020204" charset="0"/>
              </a:rPr>
              <a:t>Our Webpages</a:t>
            </a:r>
            <a:br>
              <a:rPr lang="en-IN" sz="1050" dirty="0">
                <a:solidFill>
                  <a:srgbClr val="002060"/>
                </a:solidFill>
              </a:rPr>
            </a:br>
            <a:endParaRPr lang="en-IN" dirty="0"/>
          </a:p>
        </p:txBody>
      </p:sp>
      <p:pic>
        <p:nvPicPr>
          <p:cNvPr id="8" name="Picture 7">
            <a:extLst>
              <a:ext uri="{FF2B5EF4-FFF2-40B4-BE49-F238E27FC236}">
                <a16:creationId xmlns:a16="http://schemas.microsoft.com/office/drawing/2014/main" id="{627F70E5-BBB9-988F-0DCE-FF46DC0991C7}"/>
              </a:ext>
            </a:extLst>
          </p:cNvPr>
          <p:cNvPicPr>
            <a:picLocks noChangeAspect="1"/>
          </p:cNvPicPr>
          <p:nvPr/>
        </p:nvPicPr>
        <p:blipFill>
          <a:blip r:embed="rId2"/>
          <a:stretch>
            <a:fillRect/>
          </a:stretch>
        </p:blipFill>
        <p:spPr>
          <a:xfrm>
            <a:off x="1594965" y="1252478"/>
            <a:ext cx="5954070" cy="310718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Google Shape;891;p33">
            <a:extLst>
              <a:ext uri="{FF2B5EF4-FFF2-40B4-BE49-F238E27FC236}">
                <a16:creationId xmlns:a16="http://schemas.microsoft.com/office/drawing/2014/main" id="{F9D4FDF9-BB45-84EA-DB7E-5894B70853F6}"/>
              </a:ext>
            </a:extLst>
          </p:cNvPr>
          <p:cNvSpPr txBox="1">
            <a:spLocks/>
          </p:cNvSpPr>
          <p:nvPr/>
        </p:nvSpPr>
        <p:spPr>
          <a:xfrm>
            <a:off x="3753441" y="786865"/>
            <a:ext cx="77040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SzPts val="3200"/>
              <a:buFont typeface="Arial"/>
              <a:buNone/>
              <a:defRPr sz="105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SzPts val="3000"/>
              <a:buFont typeface="Arial"/>
              <a:buNone/>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3000"/>
              <a:buFont typeface="Arial"/>
              <a:buNone/>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3000"/>
              <a:buFont typeface="Arial"/>
              <a:buNone/>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3000"/>
              <a:buFont typeface="Arial"/>
              <a:buNone/>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3000"/>
              <a:buFont typeface="Arial"/>
              <a:buNone/>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3000"/>
              <a:buFont typeface="Arial"/>
              <a:buNone/>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3000"/>
              <a:buFont typeface="Arial"/>
              <a:buNone/>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3000"/>
              <a:buFont typeface="Arial"/>
              <a:buNone/>
              <a:defRPr sz="1050" b="0" i="0" u="none" strike="noStrike" cap="none">
                <a:solidFill>
                  <a:srgbClr val="000000"/>
                </a:solidFill>
                <a:latin typeface="Arial"/>
                <a:ea typeface="Arial"/>
                <a:cs typeface="Arial"/>
                <a:sym typeface="Arial"/>
              </a:defRPr>
            </a:lvl9pPr>
          </a:lstStyle>
          <a:p>
            <a:r>
              <a:rPr lang="en-IN" sz="1800" b="1" dirty="0">
                <a:solidFill>
                  <a:srgbClr val="6389EB"/>
                </a:solidFill>
              </a:rPr>
              <a:t>Home Page</a:t>
            </a:r>
          </a:p>
        </p:txBody>
      </p:sp>
      <p:sp>
        <p:nvSpPr>
          <p:cNvPr id="11" name="Google Shape;1814;p48">
            <a:extLst>
              <a:ext uri="{FF2B5EF4-FFF2-40B4-BE49-F238E27FC236}">
                <a16:creationId xmlns:a16="http://schemas.microsoft.com/office/drawing/2014/main" id="{035354DA-F39A-8A8B-F2A1-E9D4A2BB5E97}"/>
              </a:ext>
            </a:extLst>
          </p:cNvPr>
          <p:cNvSpPr/>
          <p:nvPr/>
        </p:nvSpPr>
        <p:spPr>
          <a:xfrm rot="12112239">
            <a:off x="-1786871" y="1193226"/>
            <a:ext cx="3098926" cy="2433851"/>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FF1F64">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 name="Google Shape;1083;p37">
            <a:extLst>
              <a:ext uri="{FF2B5EF4-FFF2-40B4-BE49-F238E27FC236}">
                <a16:creationId xmlns:a16="http://schemas.microsoft.com/office/drawing/2014/main" id="{7D9CB216-6301-212B-7AC8-9BA650B8AF13}"/>
              </a:ext>
            </a:extLst>
          </p:cNvPr>
          <p:cNvSpPr/>
          <p:nvPr/>
        </p:nvSpPr>
        <p:spPr>
          <a:xfrm>
            <a:off x="7952614" y="471022"/>
            <a:ext cx="471386" cy="465191"/>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rgbClr val="7C8C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9501445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EFEE2-6F6E-6445-3AC6-92AD9ED131C4}"/>
              </a:ext>
            </a:extLst>
          </p:cNvPr>
          <p:cNvSpPr>
            <a:spLocks noGrp="1"/>
          </p:cNvSpPr>
          <p:nvPr>
            <p:ph type="title"/>
          </p:nvPr>
        </p:nvSpPr>
        <p:spPr>
          <a:xfrm>
            <a:off x="720000" y="597425"/>
            <a:ext cx="7704000" cy="572700"/>
          </a:xfrm>
        </p:spPr>
        <p:txBody>
          <a:bodyPr/>
          <a:lstStyle/>
          <a:p>
            <a:r>
              <a:rPr lang="en-US" sz="2400" b="1" i="0" dirty="0">
                <a:solidFill>
                  <a:srgbClr val="002060"/>
                </a:solidFill>
                <a:effectLst/>
                <a:highlight>
                  <a:srgbClr val="FFFFFF"/>
                </a:highlight>
                <a:latin typeface="Söhne"/>
              </a:rPr>
              <a:t>Feature: Home Page Experience</a:t>
            </a:r>
            <a:endParaRPr lang="en-IN" sz="2400" dirty="0"/>
          </a:p>
        </p:txBody>
      </p:sp>
      <p:sp>
        <p:nvSpPr>
          <p:cNvPr id="9" name="Rectangle 2">
            <a:extLst>
              <a:ext uri="{FF2B5EF4-FFF2-40B4-BE49-F238E27FC236}">
                <a16:creationId xmlns:a16="http://schemas.microsoft.com/office/drawing/2014/main" id="{2D78FB3E-712B-0971-0C59-134F4CB2F8DD}"/>
              </a:ext>
            </a:extLst>
          </p:cNvPr>
          <p:cNvSpPr>
            <a:spLocks noGrp="1" noChangeArrowheads="1"/>
          </p:cNvSpPr>
          <p:nvPr>
            <p:ph type="subTitle" idx="2"/>
          </p:nvPr>
        </p:nvSpPr>
        <p:spPr bwMode="auto">
          <a:xfrm>
            <a:off x="565594" y="1575360"/>
            <a:ext cx="8201478"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b="1" i="0" u="none" strike="noStrike" cap="none" normalizeH="0" baseline="0" dirty="0">
                <a:ln>
                  <a:noFill/>
                </a:ln>
                <a:solidFill>
                  <a:srgbClr val="0D0D0D"/>
                </a:solidFill>
                <a:effectLst/>
                <a:latin typeface="Söhne"/>
              </a:rPr>
              <a:t>Description</a:t>
            </a:r>
            <a:r>
              <a:rPr kumimoji="0" lang="en-US" altLang="en-US" sz="1400" b="0" i="0" u="none" strike="noStrike" cap="none" normalizeH="0" baseline="0" dirty="0">
                <a:ln>
                  <a:noFill/>
                </a:ln>
                <a:solidFill>
                  <a:srgbClr val="0D0D0D"/>
                </a:solidFill>
                <a:effectLst/>
                <a:latin typeface="Söhne"/>
              </a:rPr>
              <a:t>: The homepage of Young Gigs serves as the central hub for users, providing a seamless and intuitive experience from the moment they land on the platform.</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b="1" i="0" u="none" strike="noStrike" cap="none" normalizeH="0" baseline="0" dirty="0">
                <a:ln>
                  <a:noFill/>
                </a:ln>
                <a:solidFill>
                  <a:srgbClr val="0D0D0D"/>
                </a:solidFill>
                <a:effectLst/>
                <a:latin typeface="Söhne"/>
              </a:rPr>
              <a:t>Login and Signup</a:t>
            </a:r>
            <a:r>
              <a:rPr kumimoji="0" lang="en-US" altLang="en-US" sz="1400" b="0" i="0" u="none" strike="noStrike" cap="none" normalizeH="0" baseline="0" dirty="0">
                <a:ln>
                  <a:noFill/>
                </a:ln>
                <a:solidFill>
                  <a:srgbClr val="0D0D0D"/>
                </a:solidFill>
                <a:effectLst/>
                <a:latin typeface="Söhne"/>
              </a:rPr>
              <a:t>: Users are greeted with easy access to login and signup options, allowing both new and returning users to quickly access their accounts or create new ones.</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b="1" i="0" u="none" strike="noStrike" cap="none" normalizeH="0" baseline="0" dirty="0">
                <a:ln>
                  <a:noFill/>
                </a:ln>
                <a:solidFill>
                  <a:srgbClr val="0D0D0D"/>
                </a:solidFill>
                <a:effectLst/>
                <a:latin typeface="Söhne"/>
              </a:rPr>
              <a:t>Find a Job</a:t>
            </a:r>
            <a:r>
              <a:rPr kumimoji="0" lang="en-US" altLang="en-US" sz="1400" b="0" i="0" u="none" strike="noStrike" cap="none" normalizeH="0" baseline="0" dirty="0">
                <a:ln>
                  <a:noFill/>
                </a:ln>
                <a:solidFill>
                  <a:srgbClr val="0D0D0D"/>
                </a:solidFill>
                <a:effectLst/>
                <a:latin typeface="Söhne"/>
              </a:rPr>
              <a:t>: Job seekers can effortlessly navigate to the job search feature, where they can explore a diverse range of job listings and opportunities tailored to their preferences and qualifications.</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b="1" i="0" u="none" strike="noStrike" cap="none" normalizeH="0" baseline="0" dirty="0">
                <a:ln>
                  <a:noFill/>
                </a:ln>
                <a:solidFill>
                  <a:srgbClr val="0D0D0D"/>
                </a:solidFill>
                <a:effectLst/>
                <a:latin typeface="Söhne"/>
              </a:rPr>
              <a:t>Upskill</a:t>
            </a:r>
            <a:r>
              <a:rPr kumimoji="0" lang="en-US" altLang="en-US" sz="1400" b="0" i="0" u="none" strike="noStrike" cap="none" normalizeH="0" baseline="0" dirty="0">
                <a:ln>
                  <a:noFill/>
                </a:ln>
                <a:solidFill>
                  <a:srgbClr val="0D0D0D"/>
                </a:solidFill>
                <a:effectLst/>
                <a:latin typeface="Söhne"/>
              </a:rPr>
              <a:t>: The homepage prominently features the Upskill option, inviting users to enhance their skills and knowledge through curated resources and educational content.</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b="1" i="0" u="none" strike="noStrike" cap="none" normalizeH="0" baseline="0" dirty="0">
                <a:ln>
                  <a:noFill/>
                </a:ln>
                <a:solidFill>
                  <a:srgbClr val="0D0D0D"/>
                </a:solidFill>
                <a:effectLst/>
                <a:latin typeface="Söhne"/>
              </a:rPr>
              <a:t>Post a Job</a:t>
            </a:r>
            <a:r>
              <a:rPr kumimoji="0" lang="en-US" altLang="en-US" sz="1400" b="0" i="0" u="none" strike="noStrike" cap="none" normalizeH="0" baseline="0" dirty="0">
                <a:ln>
                  <a:noFill/>
                </a:ln>
                <a:solidFill>
                  <a:srgbClr val="0D0D0D"/>
                </a:solidFill>
                <a:effectLst/>
                <a:latin typeface="Söhne"/>
              </a:rPr>
              <a:t>: Employers and HR professionals can easily access the post job feature directly from the homepage, streamlining the process of posting new job openings and reaching potential candidates.</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b="1" i="0" u="none" strike="noStrike" cap="none" normalizeH="0" baseline="0" dirty="0">
                <a:ln>
                  <a:noFill/>
                </a:ln>
                <a:solidFill>
                  <a:srgbClr val="0D0D0D"/>
                </a:solidFill>
                <a:effectLst/>
                <a:latin typeface="Söhne"/>
              </a:rPr>
              <a:t>Soothing Experience</a:t>
            </a:r>
            <a:r>
              <a:rPr kumimoji="0" lang="en-US" altLang="en-US" sz="1400" b="0" i="0" u="none" strike="noStrike" cap="none" normalizeH="0" baseline="0" dirty="0">
                <a:ln>
                  <a:noFill/>
                </a:ln>
                <a:solidFill>
                  <a:srgbClr val="0D0D0D"/>
                </a:solidFill>
                <a:effectLst/>
                <a:latin typeface="Söhne"/>
              </a:rPr>
              <a:t>: With a clean and intuitive design, coupled with smooth transitions and visual elements, the homepage of Young Gigs provides users with a calming and enjoyable browsing experience.</a:t>
            </a:r>
          </a:p>
        </p:txBody>
      </p:sp>
      <p:sp>
        <p:nvSpPr>
          <p:cNvPr id="10" name="Google Shape;1815;p48">
            <a:extLst>
              <a:ext uri="{FF2B5EF4-FFF2-40B4-BE49-F238E27FC236}">
                <a16:creationId xmlns:a16="http://schemas.microsoft.com/office/drawing/2014/main" id="{FA4679EB-8E37-9043-F6B1-7FDCDCBEC290}"/>
              </a:ext>
            </a:extLst>
          </p:cNvPr>
          <p:cNvSpPr/>
          <p:nvPr/>
        </p:nvSpPr>
        <p:spPr>
          <a:xfrm rot="11719705" flipH="1">
            <a:off x="7242112" y="-399934"/>
            <a:ext cx="2249342" cy="1844701"/>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6389EB"/>
              </a:solidFill>
              <a:latin typeface="Calibri"/>
              <a:ea typeface="Calibri"/>
              <a:cs typeface="Calibri"/>
              <a:sym typeface="Calibri"/>
            </a:endParaRPr>
          </a:p>
        </p:txBody>
      </p:sp>
      <p:sp>
        <p:nvSpPr>
          <p:cNvPr id="3" name="Google Shape;1173;p37">
            <a:extLst>
              <a:ext uri="{FF2B5EF4-FFF2-40B4-BE49-F238E27FC236}">
                <a16:creationId xmlns:a16="http://schemas.microsoft.com/office/drawing/2014/main" id="{7900F610-FDD2-1A56-6E63-120CCF339895}"/>
              </a:ext>
            </a:extLst>
          </p:cNvPr>
          <p:cNvSpPr/>
          <p:nvPr/>
        </p:nvSpPr>
        <p:spPr>
          <a:xfrm>
            <a:off x="7207566" y="4178567"/>
            <a:ext cx="296800" cy="292134"/>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 name="Google Shape;1705;p48">
            <a:extLst>
              <a:ext uri="{FF2B5EF4-FFF2-40B4-BE49-F238E27FC236}">
                <a16:creationId xmlns:a16="http://schemas.microsoft.com/office/drawing/2014/main" id="{7137EBA5-123F-5F3B-2BBF-6958201427D0}"/>
              </a:ext>
            </a:extLst>
          </p:cNvPr>
          <p:cNvGrpSpPr/>
          <p:nvPr/>
        </p:nvGrpSpPr>
        <p:grpSpPr>
          <a:xfrm>
            <a:off x="5146053" y="192190"/>
            <a:ext cx="570287" cy="838139"/>
            <a:chOff x="317500" y="1075175"/>
            <a:chExt cx="2153651" cy="3165176"/>
          </a:xfrm>
        </p:grpSpPr>
        <p:sp>
          <p:nvSpPr>
            <p:cNvPr id="5" name="Google Shape;1706;p48">
              <a:extLst>
                <a:ext uri="{FF2B5EF4-FFF2-40B4-BE49-F238E27FC236}">
                  <a16:creationId xmlns:a16="http://schemas.microsoft.com/office/drawing/2014/main" id="{15E36B58-A62E-69B1-6D22-78DFFC68BE80}"/>
                </a:ext>
              </a:extLst>
            </p:cNvPr>
            <p:cNvSpPr/>
            <p:nvPr/>
          </p:nvSpPr>
          <p:spPr>
            <a:xfrm>
              <a:off x="971581" y="1075175"/>
              <a:ext cx="845488" cy="295349"/>
            </a:xfrm>
            <a:custGeom>
              <a:avLst/>
              <a:gdLst/>
              <a:ahLst/>
              <a:cxnLst/>
              <a:rect l="l" t="t" r="r" b="b"/>
              <a:pathLst>
                <a:path w="395" h="138" extrusionOk="0">
                  <a:moveTo>
                    <a:pt x="395" y="138"/>
                  </a:moveTo>
                  <a:cubicBezTo>
                    <a:pt x="0" y="138"/>
                    <a:pt x="0" y="138"/>
                    <a:pt x="0" y="138"/>
                  </a:cubicBezTo>
                  <a:cubicBezTo>
                    <a:pt x="0" y="71"/>
                    <a:pt x="0" y="71"/>
                    <a:pt x="0" y="71"/>
                  </a:cubicBezTo>
                  <a:cubicBezTo>
                    <a:pt x="0" y="32"/>
                    <a:pt x="31" y="0"/>
                    <a:pt x="70" y="0"/>
                  </a:cubicBezTo>
                  <a:cubicBezTo>
                    <a:pt x="324" y="0"/>
                    <a:pt x="324" y="0"/>
                    <a:pt x="324" y="0"/>
                  </a:cubicBezTo>
                  <a:cubicBezTo>
                    <a:pt x="363" y="0"/>
                    <a:pt x="395" y="32"/>
                    <a:pt x="395" y="71"/>
                  </a:cubicBezTo>
                  <a:lnTo>
                    <a:pt x="395" y="138"/>
                  </a:lnTo>
                  <a:close/>
                </a:path>
              </a:pathLst>
            </a:custGeom>
            <a:solidFill>
              <a:srgbClr val="002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1707;p48">
              <a:extLst>
                <a:ext uri="{FF2B5EF4-FFF2-40B4-BE49-F238E27FC236}">
                  <a16:creationId xmlns:a16="http://schemas.microsoft.com/office/drawing/2014/main" id="{C71D0A92-4A50-18A4-23B2-0B38E05C31DB}"/>
                </a:ext>
              </a:extLst>
            </p:cNvPr>
            <p:cNvSpPr/>
            <p:nvPr/>
          </p:nvSpPr>
          <p:spPr>
            <a:xfrm>
              <a:off x="317500" y="1442777"/>
              <a:ext cx="2153651" cy="2797575"/>
            </a:xfrm>
            <a:custGeom>
              <a:avLst/>
              <a:gdLst/>
              <a:ahLst/>
              <a:cxnLst/>
              <a:rect l="l" t="t" r="r" b="b"/>
              <a:pathLst>
                <a:path w="1007" h="1307" extrusionOk="0">
                  <a:moveTo>
                    <a:pt x="832" y="1307"/>
                  </a:moveTo>
                  <a:cubicBezTo>
                    <a:pt x="0" y="1307"/>
                    <a:pt x="0" y="1307"/>
                    <a:pt x="0" y="1307"/>
                  </a:cubicBezTo>
                  <a:cubicBezTo>
                    <a:pt x="0" y="0"/>
                    <a:pt x="0" y="0"/>
                    <a:pt x="0" y="0"/>
                  </a:cubicBezTo>
                  <a:cubicBezTo>
                    <a:pt x="1007" y="0"/>
                    <a:pt x="1007" y="0"/>
                    <a:pt x="1007" y="0"/>
                  </a:cubicBezTo>
                  <a:cubicBezTo>
                    <a:pt x="1007" y="1131"/>
                    <a:pt x="1007" y="1131"/>
                    <a:pt x="1007" y="1131"/>
                  </a:cubicBezTo>
                  <a:cubicBezTo>
                    <a:pt x="938" y="1200"/>
                    <a:pt x="900" y="1238"/>
                    <a:pt x="832" y="1307"/>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 name="Google Shape;1708;p48">
              <a:extLst>
                <a:ext uri="{FF2B5EF4-FFF2-40B4-BE49-F238E27FC236}">
                  <a16:creationId xmlns:a16="http://schemas.microsoft.com/office/drawing/2014/main" id="{CC32F661-0895-2CA2-3A30-3783938E405D}"/>
                </a:ext>
              </a:extLst>
            </p:cNvPr>
            <p:cNvSpPr/>
            <p:nvPr/>
          </p:nvSpPr>
          <p:spPr>
            <a:xfrm>
              <a:off x="759892" y="1308412"/>
              <a:ext cx="1266300" cy="366300"/>
            </a:xfrm>
            <a:prstGeom prst="rect">
              <a:avLst/>
            </a:prstGeom>
            <a:solidFill>
              <a:srgbClr val="FF1F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 name="Google Shape;1709;p48">
              <a:extLst>
                <a:ext uri="{FF2B5EF4-FFF2-40B4-BE49-F238E27FC236}">
                  <a16:creationId xmlns:a16="http://schemas.microsoft.com/office/drawing/2014/main" id="{834C829F-0340-C51E-E7DF-9F67F9729CB9}"/>
                </a:ext>
              </a:extLst>
            </p:cNvPr>
            <p:cNvSpPr/>
            <p:nvPr/>
          </p:nvSpPr>
          <p:spPr>
            <a:xfrm>
              <a:off x="2097207" y="3866410"/>
              <a:ext cx="373942" cy="373940"/>
            </a:xfrm>
            <a:custGeom>
              <a:avLst/>
              <a:gdLst/>
              <a:ahLst/>
              <a:cxnLst/>
              <a:rect l="l" t="t" r="r" b="b"/>
              <a:pathLst>
                <a:path w="175" h="175" extrusionOk="0">
                  <a:moveTo>
                    <a:pt x="0" y="175"/>
                  </a:moveTo>
                  <a:cubicBezTo>
                    <a:pt x="0" y="69"/>
                    <a:pt x="0" y="69"/>
                    <a:pt x="0" y="69"/>
                  </a:cubicBezTo>
                  <a:cubicBezTo>
                    <a:pt x="0" y="31"/>
                    <a:pt x="31" y="0"/>
                    <a:pt x="69" y="0"/>
                  </a:cubicBezTo>
                  <a:cubicBezTo>
                    <a:pt x="175" y="0"/>
                    <a:pt x="175" y="0"/>
                    <a:pt x="175" y="0"/>
                  </a:cubicBezTo>
                  <a:lnTo>
                    <a:pt x="0" y="17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710;p48">
              <a:extLst>
                <a:ext uri="{FF2B5EF4-FFF2-40B4-BE49-F238E27FC236}">
                  <a16:creationId xmlns:a16="http://schemas.microsoft.com/office/drawing/2014/main" id="{0DC51166-4F0B-97BE-845E-836B19956FBF}"/>
                </a:ext>
              </a:extLst>
            </p:cNvPr>
            <p:cNvSpPr/>
            <p:nvPr/>
          </p:nvSpPr>
          <p:spPr>
            <a:xfrm>
              <a:off x="800455" y="2057559"/>
              <a:ext cx="273900" cy="2763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711;p48">
              <a:extLst>
                <a:ext uri="{FF2B5EF4-FFF2-40B4-BE49-F238E27FC236}">
                  <a16:creationId xmlns:a16="http://schemas.microsoft.com/office/drawing/2014/main" id="{ED7C7F1D-939E-2ECC-64B6-02D5E4D720E5}"/>
                </a:ext>
              </a:extLst>
            </p:cNvPr>
            <p:cNvSpPr/>
            <p:nvPr/>
          </p:nvSpPr>
          <p:spPr>
            <a:xfrm>
              <a:off x="800455" y="2667269"/>
              <a:ext cx="273900" cy="2763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712;p48">
              <a:extLst>
                <a:ext uri="{FF2B5EF4-FFF2-40B4-BE49-F238E27FC236}">
                  <a16:creationId xmlns:a16="http://schemas.microsoft.com/office/drawing/2014/main" id="{54CAC194-4D10-B6A1-6E6D-E8732F7DED82}"/>
                </a:ext>
              </a:extLst>
            </p:cNvPr>
            <p:cNvSpPr/>
            <p:nvPr/>
          </p:nvSpPr>
          <p:spPr>
            <a:xfrm>
              <a:off x="800455" y="3347966"/>
              <a:ext cx="273900" cy="2763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713;p48">
              <a:extLst>
                <a:ext uri="{FF2B5EF4-FFF2-40B4-BE49-F238E27FC236}">
                  <a16:creationId xmlns:a16="http://schemas.microsoft.com/office/drawing/2014/main" id="{6DEEDD17-AFBC-D9D1-D63C-04BEA24EE178}"/>
                </a:ext>
              </a:extLst>
            </p:cNvPr>
            <p:cNvSpPr/>
            <p:nvPr/>
          </p:nvSpPr>
          <p:spPr>
            <a:xfrm>
              <a:off x="1192143" y="2117135"/>
              <a:ext cx="911404" cy="126759"/>
            </a:xfrm>
            <a:custGeom>
              <a:avLst/>
              <a:gdLst/>
              <a:ahLst/>
              <a:cxnLst/>
              <a:rect l="l" t="t" r="r" b="b"/>
              <a:pathLst>
                <a:path w="426" h="59" extrusionOk="0">
                  <a:moveTo>
                    <a:pt x="397" y="0"/>
                  </a:moveTo>
                  <a:cubicBezTo>
                    <a:pt x="29" y="0"/>
                    <a:pt x="29" y="0"/>
                    <a:pt x="29" y="0"/>
                  </a:cubicBezTo>
                  <a:cubicBezTo>
                    <a:pt x="13" y="0"/>
                    <a:pt x="0" y="13"/>
                    <a:pt x="0" y="30"/>
                  </a:cubicBezTo>
                  <a:cubicBezTo>
                    <a:pt x="0" y="46"/>
                    <a:pt x="13" y="59"/>
                    <a:pt x="29" y="59"/>
                  </a:cubicBezTo>
                  <a:cubicBezTo>
                    <a:pt x="397" y="59"/>
                    <a:pt x="397" y="59"/>
                    <a:pt x="397" y="59"/>
                  </a:cubicBezTo>
                  <a:cubicBezTo>
                    <a:pt x="413" y="59"/>
                    <a:pt x="426" y="46"/>
                    <a:pt x="426" y="30"/>
                  </a:cubicBezTo>
                  <a:cubicBezTo>
                    <a:pt x="426" y="13"/>
                    <a:pt x="413" y="0"/>
                    <a:pt x="397"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714;p48">
              <a:extLst>
                <a:ext uri="{FF2B5EF4-FFF2-40B4-BE49-F238E27FC236}">
                  <a16:creationId xmlns:a16="http://schemas.microsoft.com/office/drawing/2014/main" id="{B17C18E3-C248-FBEA-C256-60E750C21EC2}"/>
                </a:ext>
              </a:extLst>
            </p:cNvPr>
            <p:cNvSpPr/>
            <p:nvPr/>
          </p:nvSpPr>
          <p:spPr>
            <a:xfrm>
              <a:off x="1192143" y="2767409"/>
              <a:ext cx="911404" cy="124224"/>
            </a:xfrm>
            <a:custGeom>
              <a:avLst/>
              <a:gdLst/>
              <a:ahLst/>
              <a:cxnLst/>
              <a:rect l="l" t="t" r="r" b="b"/>
              <a:pathLst>
                <a:path w="426" h="58" extrusionOk="0">
                  <a:moveTo>
                    <a:pt x="397" y="0"/>
                  </a:moveTo>
                  <a:cubicBezTo>
                    <a:pt x="29" y="0"/>
                    <a:pt x="29" y="0"/>
                    <a:pt x="29" y="0"/>
                  </a:cubicBezTo>
                  <a:cubicBezTo>
                    <a:pt x="13" y="0"/>
                    <a:pt x="0" y="13"/>
                    <a:pt x="0" y="29"/>
                  </a:cubicBezTo>
                  <a:cubicBezTo>
                    <a:pt x="0" y="45"/>
                    <a:pt x="13" y="58"/>
                    <a:pt x="29" y="58"/>
                  </a:cubicBezTo>
                  <a:cubicBezTo>
                    <a:pt x="397" y="58"/>
                    <a:pt x="397" y="58"/>
                    <a:pt x="397" y="58"/>
                  </a:cubicBezTo>
                  <a:cubicBezTo>
                    <a:pt x="413" y="58"/>
                    <a:pt x="426" y="45"/>
                    <a:pt x="426" y="29"/>
                  </a:cubicBezTo>
                  <a:cubicBezTo>
                    <a:pt x="426" y="13"/>
                    <a:pt x="413" y="0"/>
                    <a:pt x="397"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715;p48">
              <a:extLst>
                <a:ext uri="{FF2B5EF4-FFF2-40B4-BE49-F238E27FC236}">
                  <a16:creationId xmlns:a16="http://schemas.microsoft.com/office/drawing/2014/main" id="{DCF2528A-E3E3-93B3-C333-AF58D1B12A12}"/>
                </a:ext>
              </a:extLst>
            </p:cNvPr>
            <p:cNvSpPr/>
            <p:nvPr/>
          </p:nvSpPr>
          <p:spPr>
            <a:xfrm>
              <a:off x="1192143" y="3453176"/>
              <a:ext cx="911404" cy="124224"/>
            </a:xfrm>
            <a:custGeom>
              <a:avLst/>
              <a:gdLst/>
              <a:ahLst/>
              <a:cxnLst/>
              <a:rect l="l" t="t" r="r" b="b"/>
              <a:pathLst>
                <a:path w="426" h="58" extrusionOk="0">
                  <a:moveTo>
                    <a:pt x="397" y="0"/>
                  </a:moveTo>
                  <a:cubicBezTo>
                    <a:pt x="29" y="0"/>
                    <a:pt x="29" y="0"/>
                    <a:pt x="29" y="0"/>
                  </a:cubicBezTo>
                  <a:cubicBezTo>
                    <a:pt x="13" y="0"/>
                    <a:pt x="0" y="13"/>
                    <a:pt x="0" y="29"/>
                  </a:cubicBezTo>
                  <a:cubicBezTo>
                    <a:pt x="0" y="45"/>
                    <a:pt x="13" y="58"/>
                    <a:pt x="29" y="58"/>
                  </a:cubicBezTo>
                  <a:cubicBezTo>
                    <a:pt x="397" y="58"/>
                    <a:pt x="397" y="58"/>
                    <a:pt x="397" y="58"/>
                  </a:cubicBezTo>
                  <a:cubicBezTo>
                    <a:pt x="413" y="58"/>
                    <a:pt x="426" y="45"/>
                    <a:pt x="426" y="29"/>
                  </a:cubicBezTo>
                  <a:cubicBezTo>
                    <a:pt x="426" y="13"/>
                    <a:pt x="413" y="0"/>
                    <a:pt x="397"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2602816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1743157" y="132089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rgbClr val="6389EB"/>
                </a:solidFill>
              </a:rPr>
              <a:t>Sign Up page</a:t>
            </a:r>
            <a:endParaRPr sz="1800" b="1" dirty="0">
              <a:solidFill>
                <a:srgbClr val="6389EB"/>
              </a:solidFill>
            </a:endParaRPr>
          </a:p>
        </p:txBody>
      </p:sp>
      <p:sp>
        <p:nvSpPr>
          <p:cNvPr id="894" name="Google Shape;894;p33"/>
          <p:cNvSpPr txBox="1">
            <a:spLocks noGrp="1"/>
          </p:cNvSpPr>
          <p:nvPr>
            <p:ph type="subTitle" idx="3"/>
          </p:nvPr>
        </p:nvSpPr>
        <p:spPr>
          <a:xfrm>
            <a:off x="2935515" y="444763"/>
            <a:ext cx="3839028" cy="86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4000" dirty="0">
                <a:solidFill>
                  <a:srgbClr val="002060"/>
                </a:solidFill>
              </a:rPr>
              <a:t>Our Webpages</a:t>
            </a:r>
            <a:endParaRPr sz="4000" dirty="0">
              <a:solidFill>
                <a:srgbClr val="002060"/>
              </a:solidFill>
            </a:endParaRPr>
          </a:p>
        </p:txBody>
      </p:sp>
      <p:pic>
        <p:nvPicPr>
          <p:cNvPr id="9" name="Picture 8">
            <a:extLst>
              <a:ext uri="{FF2B5EF4-FFF2-40B4-BE49-F238E27FC236}">
                <a16:creationId xmlns:a16="http://schemas.microsoft.com/office/drawing/2014/main" id="{9F2DB4B9-740F-4F42-798A-DFA2345EDCB0}"/>
              </a:ext>
            </a:extLst>
          </p:cNvPr>
          <p:cNvPicPr>
            <a:picLocks noChangeAspect="1"/>
          </p:cNvPicPr>
          <p:nvPr/>
        </p:nvPicPr>
        <p:blipFill rotWithShape="1">
          <a:blip r:embed="rId3"/>
          <a:srcRect r="13781"/>
          <a:stretch/>
        </p:blipFill>
        <p:spPr>
          <a:xfrm>
            <a:off x="1258053" y="1882662"/>
            <a:ext cx="3015516" cy="2260697"/>
          </a:xfrm>
          <a:prstGeom prst="rect">
            <a:avLst/>
          </a:prstGeom>
        </p:spPr>
      </p:pic>
      <p:sp>
        <p:nvSpPr>
          <p:cNvPr id="10" name="Google Shape;891;p33">
            <a:extLst>
              <a:ext uri="{FF2B5EF4-FFF2-40B4-BE49-F238E27FC236}">
                <a16:creationId xmlns:a16="http://schemas.microsoft.com/office/drawing/2014/main" id="{DD3BF41A-6AC6-C0A8-9C3A-8079DC680C42}"/>
              </a:ext>
            </a:extLst>
          </p:cNvPr>
          <p:cNvSpPr txBox="1">
            <a:spLocks/>
          </p:cNvSpPr>
          <p:nvPr/>
        </p:nvSpPr>
        <p:spPr>
          <a:xfrm>
            <a:off x="6022204" y="1376922"/>
            <a:ext cx="77040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SzPts val="3200"/>
              <a:buFont typeface="Arial"/>
              <a:buNone/>
              <a:defRPr sz="105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SzPts val="3000"/>
              <a:buFont typeface="Arial"/>
              <a:buNone/>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3000"/>
              <a:buFont typeface="Arial"/>
              <a:buNone/>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3000"/>
              <a:buFont typeface="Arial"/>
              <a:buNone/>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3000"/>
              <a:buFont typeface="Arial"/>
              <a:buNone/>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3000"/>
              <a:buFont typeface="Arial"/>
              <a:buNone/>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3000"/>
              <a:buFont typeface="Arial"/>
              <a:buNone/>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3000"/>
              <a:buFont typeface="Arial"/>
              <a:buNone/>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3000"/>
              <a:buFont typeface="Arial"/>
              <a:buNone/>
              <a:defRPr sz="1050" b="0" i="0" u="none" strike="noStrike" cap="none">
                <a:solidFill>
                  <a:srgbClr val="000000"/>
                </a:solidFill>
                <a:latin typeface="Arial"/>
                <a:ea typeface="Arial"/>
                <a:cs typeface="Arial"/>
                <a:sym typeface="Arial"/>
              </a:defRPr>
            </a:lvl9pPr>
          </a:lstStyle>
          <a:p>
            <a:r>
              <a:rPr lang="en-IN" sz="1800" b="1" dirty="0">
                <a:solidFill>
                  <a:srgbClr val="6389EB"/>
                </a:solidFill>
              </a:rPr>
              <a:t>Login page</a:t>
            </a:r>
          </a:p>
        </p:txBody>
      </p:sp>
      <p:pic>
        <p:nvPicPr>
          <p:cNvPr id="12" name="Picture 11">
            <a:extLst>
              <a:ext uri="{FF2B5EF4-FFF2-40B4-BE49-F238E27FC236}">
                <a16:creationId xmlns:a16="http://schemas.microsoft.com/office/drawing/2014/main" id="{9E79FCBF-C78E-9AF0-A276-2AA2DDE25011}"/>
              </a:ext>
            </a:extLst>
          </p:cNvPr>
          <p:cNvPicPr>
            <a:picLocks noChangeAspect="1"/>
          </p:cNvPicPr>
          <p:nvPr/>
        </p:nvPicPr>
        <p:blipFill>
          <a:blip r:embed="rId4"/>
          <a:stretch>
            <a:fillRect/>
          </a:stretch>
        </p:blipFill>
        <p:spPr>
          <a:xfrm>
            <a:off x="5231708" y="1866578"/>
            <a:ext cx="2851595" cy="2260697"/>
          </a:xfrm>
          <a:prstGeom prst="rect">
            <a:avLst/>
          </a:prstGeom>
        </p:spPr>
      </p:pic>
      <p:sp>
        <p:nvSpPr>
          <p:cNvPr id="13" name="Google Shape;1814;p48">
            <a:extLst>
              <a:ext uri="{FF2B5EF4-FFF2-40B4-BE49-F238E27FC236}">
                <a16:creationId xmlns:a16="http://schemas.microsoft.com/office/drawing/2014/main" id="{018C4FF2-7C4B-B450-85E2-55734BB9504E}"/>
              </a:ext>
            </a:extLst>
          </p:cNvPr>
          <p:cNvSpPr/>
          <p:nvPr/>
        </p:nvSpPr>
        <p:spPr>
          <a:xfrm rot="12112239">
            <a:off x="7753299" y="3202484"/>
            <a:ext cx="3098926" cy="2433851"/>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2" name="Google Shape;1940;p53">
            <a:extLst>
              <a:ext uri="{FF2B5EF4-FFF2-40B4-BE49-F238E27FC236}">
                <a16:creationId xmlns:a16="http://schemas.microsoft.com/office/drawing/2014/main" id="{129CD2FF-409D-A489-CE4B-BAF4F2A5D78F}"/>
              </a:ext>
            </a:extLst>
          </p:cNvPr>
          <p:cNvPicPr preferRelativeResize="0"/>
          <p:nvPr/>
        </p:nvPicPr>
        <p:blipFill rotWithShape="1">
          <a:blip r:embed="rId5">
            <a:alphaModFix/>
          </a:blip>
          <a:srcRect/>
          <a:stretch/>
        </p:blipFill>
        <p:spPr>
          <a:xfrm>
            <a:off x="7411498" y="214516"/>
            <a:ext cx="1270420" cy="1270435"/>
          </a:xfrm>
          <a:prstGeom prst="rect">
            <a:avLst/>
          </a:prstGeom>
          <a:noFill/>
          <a:ln>
            <a:noFill/>
          </a:ln>
        </p:spPr>
      </p:pic>
      <p:sp>
        <p:nvSpPr>
          <p:cNvPr id="3" name="Google Shape;1173;p37">
            <a:extLst>
              <a:ext uri="{FF2B5EF4-FFF2-40B4-BE49-F238E27FC236}">
                <a16:creationId xmlns:a16="http://schemas.microsoft.com/office/drawing/2014/main" id="{FD6F6B95-FD3C-831E-D3CB-1874ACF7E8EC}"/>
              </a:ext>
            </a:extLst>
          </p:cNvPr>
          <p:cNvSpPr/>
          <p:nvPr/>
        </p:nvSpPr>
        <p:spPr>
          <a:xfrm>
            <a:off x="715051" y="4127275"/>
            <a:ext cx="484944" cy="422954"/>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rgbClr val="D747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A9223-A1CA-277A-B68D-DD63A7B7B1A2}"/>
              </a:ext>
            </a:extLst>
          </p:cNvPr>
          <p:cNvSpPr>
            <a:spLocks noGrp="1"/>
          </p:cNvSpPr>
          <p:nvPr>
            <p:ph type="title"/>
          </p:nvPr>
        </p:nvSpPr>
        <p:spPr/>
        <p:txBody>
          <a:bodyPr/>
          <a:lstStyle/>
          <a:p>
            <a:r>
              <a:rPr lang="en-US" sz="2400" b="1" i="0" dirty="0">
                <a:solidFill>
                  <a:srgbClr val="002060"/>
                </a:solidFill>
                <a:effectLst/>
                <a:highlight>
                  <a:srgbClr val="FFFFFF"/>
                </a:highlight>
                <a:latin typeface="Söhne"/>
              </a:rPr>
              <a:t>Feature: User Authentication</a:t>
            </a:r>
            <a:br>
              <a:rPr lang="en-US" b="0" i="0" dirty="0">
                <a:solidFill>
                  <a:srgbClr val="0D0D0D"/>
                </a:solidFill>
                <a:effectLst/>
                <a:highlight>
                  <a:srgbClr val="FFFFFF"/>
                </a:highlight>
                <a:latin typeface="Söhne"/>
              </a:rPr>
            </a:br>
            <a:endParaRPr lang="en-IN" dirty="0"/>
          </a:p>
        </p:txBody>
      </p:sp>
      <p:sp>
        <p:nvSpPr>
          <p:cNvPr id="8" name="TextBox 7">
            <a:extLst>
              <a:ext uri="{FF2B5EF4-FFF2-40B4-BE49-F238E27FC236}">
                <a16:creationId xmlns:a16="http://schemas.microsoft.com/office/drawing/2014/main" id="{8DB67EA0-1413-303C-301A-92FC1D72FA02}"/>
              </a:ext>
            </a:extLst>
          </p:cNvPr>
          <p:cNvSpPr txBox="1"/>
          <p:nvPr/>
        </p:nvSpPr>
        <p:spPr>
          <a:xfrm>
            <a:off x="1088903" y="1326330"/>
            <a:ext cx="5866818" cy="2554545"/>
          </a:xfrm>
          <a:prstGeom prst="rect">
            <a:avLst/>
          </a:prstGeom>
          <a:noFill/>
        </p:spPr>
        <p:txBody>
          <a:bodyPr wrap="square">
            <a:spAutoFit/>
          </a:bodyPr>
          <a:lstStyle/>
          <a:p>
            <a:pPr marL="285750" indent="-285750" algn="l">
              <a:buFont typeface="Arial" panose="020B0604020202020204" pitchFamily="34" charset="0"/>
              <a:buChar char="•"/>
            </a:pPr>
            <a:r>
              <a:rPr lang="en-US" sz="2000" b="1" i="0" dirty="0">
                <a:solidFill>
                  <a:srgbClr val="6389EB"/>
                </a:solidFill>
                <a:effectLst/>
                <a:highlight>
                  <a:srgbClr val="FFFFFF"/>
                </a:highlight>
                <a:latin typeface="Söhne"/>
              </a:rPr>
              <a:t>Login and Signup Pages</a:t>
            </a:r>
            <a:r>
              <a:rPr lang="en-US" sz="1600" b="1" i="0" dirty="0">
                <a:solidFill>
                  <a:srgbClr val="6389EB"/>
                </a:solidFill>
                <a:effectLst/>
                <a:highlight>
                  <a:srgbClr val="FFFFFF"/>
                </a:highlight>
                <a:latin typeface="Söhne"/>
              </a:rPr>
              <a:t>:</a:t>
            </a:r>
          </a:p>
          <a:p>
            <a:pPr marL="742950" lvl="1" indent="-285750" algn="l">
              <a:buFont typeface="Wingdings" panose="05000000000000000000" pitchFamily="2" charset="2"/>
              <a:buChar char="Ø"/>
            </a:pPr>
            <a:r>
              <a:rPr lang="en-US" b="1" i="0" dirty="0">
                <a:solidFill>
                  <a:srgbClr val="0D0D0D"/>
                </a:solidFill>
                <a:effectLst/>
                <a:highlight>
                  <a:srgbClr val="FFFFFF"/>
                </a:highlight>
                <a:latin typeface="Söhne"/>
              </a:rPr>
              <a:t>Description</a:t>
            </a:r>
            <a:r>
              <a:rPr lang="en-US" b="0" i="0" dirty="0">
                <a:solidFill>
                  <a:srgbClr val="0D0D0D"/>
                </a:solidFill>
                <a:effectLst/>
                <a:highlight>
                  <a:srgbClr val="FFFFFF"/>
                </a:highlight>
                <a:latin typeface="Söhne"/>
              </a:rPr>
              <a:t>: Young Gigs offers a seamless and secure login and signup process for users. Whether you're a job seeker or an employer, you can easily create an account or log in to access the platform's features.</a:t>
            </a:r>
          </a:p>
          <a:p>
            <a:pPr marL="742950" lvl="1" indent="-285750" algn="l">
              <a:buFont typeface="Wingdings" panose="05000000000000000000" pitchFamily="2" charset="2"/>
              <a:buChar char="Ø"/>
            </a:pPr>
            <a:r>
              <a:rPr lang="en-US" b="1" i="0" dirty="0">
                <a:solidFill>
                  <a:srgbClr val="0D0D0D"/>
                </a:solidFill>
                <a:effectLst/>
                <a:highlight>
                  <a:srgbClr val="FFFFFF"/>
                </a:highlight>
                <a:latin typeface="Söhne"/>
              </a:rPr>
              <a:t>Constraints</a:t>
            </a:r>
            <a:r>
              <a:rPr lang="en-US" b="0" i="0" dirty="0">
                <a:solidFill>
                  <a:srgbClr val="0D0D0D"/>
                </a:solidFill>
                <a:effectLst/>
                <a:highlight>
                  <a:srgbClr val="FFFFFF"/>
                </a:highlight>
                <a:latin typeface="Söhne"/>
              </a:rPr>
              <a:t>: To ensure the security of user accounts and data, we've implemented robust constraints for password strength, email verification, and account verification processes.</a:t>
            </a:r>
          </a:p>
          <a:p>
            <a:pPr marL="742950" lvl="1" indent="-285750" algn="l">
              <a:buFont typeface="Wingdings" panose="05000000000000000000" pitchFamily="2" charset="2"/>
              <a:buChar char="Ø"/>
            </a:pPr>
            <a:r>
              <a:rPr lang="en-US" b="1" i="0" dirty="0">
                <a:solidFill>
                  <a:srgbClr val="0D0D0D"/>
                </a:solidFill>
                <a:effectLst/>
                <a:highlight>
                  <a:srgbClr val="FFFFFF"/>
                </a:highlight>
                <a:latin typeface="Söhne"/>
              </a:rPr>
              <a:t>Benefits</a:t>
            </a:r>
            <a:r>
              <a:rPr lang="en-US" b="0" i="0" dirty="0">
                <a:solidFill>
                  <a:srgbClr val="0D0D0D"/>
                </a:solidFill>
                <a:effectLst/>
                <a:highlight>
                  <a:srgbClr val="FFFFFF"/>
                </a:highlight>
                <a:latin typeface="Söhne"/>
              </a:rPr>
              <a:t>: By providing a streamlined authentication process, Young Gigs ensures a frictionless user experience while maintaining the integrity and security of user accounts.</a:t>
            </a:r>
          </a:p>
        </p:txBody>
      </p:sp>
      <p:sp>
        <p:nvSpPr>
          <p:cNvPr id="9" name="Google Shape;1065;p36">
            <a:extLst>
              <a:ext uri="{FF2B5EF4-FFF2-40B4-BE49-F238E27FC236}">
                <a16:creationId xmlns:a16="http://schemas.microsoft.com/office/drawing/2014/main" id="{0E3B136E-568B-ED00-00A3-6F7B1815E371}"/>
              </a:ext>
            </a:extLst>
          </p:cNvPr>
          <p:cNvSpPr/>
          <p:nvPr/>
        </p:nvSpPr>
        <p:spPr>
          <a:xfrm rot="19073702">
            <a:off x="6999628" y="1232211"/>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tx1">
                  <a:lumMod val="50000"/>
                  <a:lumOff val="50000"/>
                </a:schemeClr>
              </a:solidFill>
              <a:highlight>
                <a:srgbClr val="FFFFFF"/>
              </a:highlight>
              <a:latin typeface="Calibri"/>
              <a:ea typeface="Calibri"/>
              <a:cs typeface="Calibri"/>
              <a:sym typeface="Calibri"/>
            </a:endParaRPr>
          </a:p>
        </p:txBody>
      </p:sp>
      <p:sp>
        <p:nvSpPr>
          <p:cNvPr id="3" name="Google Shape;1083;p37">
            <a:extLst>
              <a:ext uri="{FF2B5EF4-FFF2-40B4-BE49-F238E27FC236}">
                <a16:creationId xmlns:a16="http://schemas.microsoft.com/office/drawing/2014/main" id="{F30B7C80-268A-5F3E-1B65-71A24764FDD3}"/>
              </a:ext>
            </a:extLst>
          </p:cNvPr>
          <p:cNvSpPr/>
          <p:nvPr/>
        </p:nvSpPr>
        <p:spPr>
          <a:xfrm>
            <a:off x="5607283" y="690910"/>
            <a:ext cx="471386" cy="465191"/>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rgbClr val="FF1F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482233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D87B432-98EE-61B2-38AA-A5197FF42DC2}"/>
              </a:ext>
            </a:extLst>
          </p:cNvPr>
          <p:cNvPicPr>
            <a:picLocks noChangeAspect="1"/>
          </p:cNvPicPr>
          <p:nvPr/>
        </p:nvPicPr>
        <p:blipFill>
          <a:blip r:embed="rId2"/>
          <a:stretch>
            <a:fillRect/>
          </a:stretch>
        </p:blipFill>
        <p:spPr>
          <a:xfrm>
            <a:off x="864986" y="1550534"/>
            <a:ext cx="3782035" cy="204243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Google Shape;891;p33">
            <a:extLst>
              <a:ext uri="{FF2B5EF4-FFF2-40B4-BE49-F238E27FC236}">
                <a16:creationId xmlns:a16="http://schemas.microsoft.com/office/drawing/2014/main" id="{5B9B4170-4058-46AB-AD50-59A3A5936F3C}"/>
              </a:ext>
            </a:extLst>
          </p:cNvPr>
          <p:cNvSpPr txBox="1">
            <a:spLocks/>
          </p:cNvSpPr>
          <p:nvPr/>
        </p:nvSpPr>
        <p:spPr>
          <a:xfrm>
            <a:off x="3683639" y="766275"/>
            <a:ext cx="77040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SzPts val="3200"/>
              <a:buFont typeface="Arial"/>
              <a:buNone/>
              <a:defRPr sz="105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SzPts val="3000"/>
              <a:buFont typeface="Arial"/>
              <a:buNone/>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3000"/>
              <a:buFont typeface="Arial"/>
              <a:buNone/>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3000"/>
              <a:buFont typeface="Arial"/>
              <a:buNone/>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3000"/>
              <a:buFont typeface="Arial"/>
              <a:buNone/>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3000"/>
              <a:buFont typeface="Arial"/>
              <a:buNone/>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3000"/>
              <a:buFont typeface="Arial"/>
              <a:buNone/>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3000"/>
              <a:buFont typeface="Arial"/>
              <a:buNone/>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3000"/>
              <a:buFont typeface="Arial"/>
              <a:buNone/>
              <a:defRPr sz="1050" b="0" i="0" u="none" strike="noStrike" cap="none">
                <a:solidFill>
                  <a:srgbClr val="000000"/>
                </a:solidFill>
                <a:latin typeface="Arial"/>
                <a:ea typeface="Arial"/>
                <a:cs typeface="Arial"/>
                <a:sym typeface="Arial"/>
              </a:defRPr>
            </a:lvl9pPr>
          </a:lstStyle>
          <a:p>
            <a:r>
              <a:rPr lang="en-IN" sz="1800" b="1" dirty="0">
                <a:solidFill>
                  <a:srgbClr val="6389EB"/>
                </a:solidFill>
              </a:rPr>
              <a:t>Find a Job Page</a:t>
            </a:r>
          </a:p>
        </p:txBody>
      </p:sp>
      <p:sp>
        <p:nvSpPr>
          <p:cNvPr id="10" name="Title 1">
            <a:extLst>
              <a:ext uri="{FF2B5EF4-FFF2-40B4-BE49-F238E27FC236}">
                <a16:creationId xmlns:a16="http://schemas.microsoft.com/office/drawing/2014/main" id="{1B13BB1E-764C-DFFE-C4F5-F18A2ABA0FC1}"/>
              </a:ext>
            </a:extLst>
          </p:cNvPr>
          <p:cNvSpPr>
            <a:spLocks noGrp="1"/>
          </p:cNvSpPr>
          <p:nvPr>
            <p:ph type="title"/>
          </p:nvPr>
        </p:nvSpPr>
        <p:spPr>
          <a:xfrm>
            <a:off x="720000" y="130918"/>
            <a:ext cx="7704000" cy="572700"/>
          </a:xfrm>
        </p:spPr>
        <p:txBody>
          <a:bodyPr/>
          <a:lstStyle/>
          <a:p>
            <a:pPr algn="ctr"/>
            <a:r>
              <a:rPr lang="en-IN" sz="3600" b="1" dirty="0">
                <a:solidFill>
                  <a:srgbClr val="002060"/>
                </a:solidFill>
                <a:latin typeface="Baloo 2 ExtraBold" panose="020B0604020202020204" charset="0"/>
                <a:cs typeface="Baloo 2 ExtraBold" panose="020B0604020202020204" charset="0"/>
              </a:rPr>
              <a:t>Our Webpages</a:t>
            </a:r>
            <a:br>
              <a:rPr lang="en-IN" sz="1050" dirty="0">
                <a:solidFill>
                  <a:srgbClr val="002060"/>
                </a:solidFill>
              </a:rPr>
            </a:br>
            <a:endParaRPr lang="en-IN" dirty="0"/>
          </a:p>
        </p:txBody>
      </p:sp>
      <p:pic>
        <p:nvPicPr>
          <p:cNvPr id="12" name="Picture 11">
            <a:extLst>
              <a:ext uri="{FF2B5EF4-FFF2-40B4-BE49-F238E27FC236}">
                <a16:creationId xmlns:a16="http://schemas.microsoft.com/office/drawing/2014/main" id="{613B08A0-A866-21A4-3529-10612D869E40}"/>
              </a:ext>
            </a:extLst>
          </p:cNvPr>
          <p:cNvPicPr>
            <a:picLocks noChangeAspect="1"/>
          </p:cNvPicPr>
          <p:nvPr/>
        </p:nvPicPr>
        <p:blipFill>
          <a:blip r:embed="rId3"/>
          <a:stretch>
            <a:fillRect/>
          </a:stretch>
        </p:blipFill>
        <p:spPr>
          <a:xfrm>
            <a:off x="4995901" y="1615849"/>
            <a:ext cx="3782036" cy="204243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2" name="Google Shape;1814;p48">
            <a:extLst>
              <a:ext uri="{FF2B5EF4-FFF2-40B4-BE49-F238E27FC236}">
                <a16:creationId xmlns:a16="http://schemas.microsoft.com/office/drawing/2014/main" id="{C90831E8-77C1-FD39-8DA7-C4A312EFA858}"/>
              </a:ext>
            </a:extLst>
          </p:cNvPr>
          <p:cNvSpPr/>
          <p:nvPr/>
        </p:nvSpPr>
        <p:spPr>
          <a:xfrm rot="12112239">
            <a:off x="6874536" y="557870"/>
            <a:ext cx="3098926" cy="2433851"/>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1083;p37">
            <a:extLst>
              <a:ext uri="{FF2B5EF4-FFF2-40B4-BE49-F238E27FC236}">
                <a16:creationId xmlns:a16="http://schemas.microsoft.com/office/drawing/2014/main" id="{8B433AC6-5185-A4BD-FEF9-4CF3544F1816}"/>
              </a:ext>
            </a:extLst>
          </p:cNvPr>
          <p:cNvSpPr/>
          <p:nvPr/>
        </p:nvSpPr>
        <p:spPr>
          <a:xfrm>
            <a:off x="1058328" y="3889137"/>
            <a:ext cx="471386" cy="465191"/>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rgbClr val="FF66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3170562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6E2A896-5CA2-D174-D459-7D6E007B5F8B}"/>
              </a:ext>
            </a:extLst>
          </p:cNvPr>
          <p:cNvSpPr txBox="1"/>
          <p:nvPr/>
        </p:nvSpPr>
        <p:spPr>
          <a:xfrm>
            <a:off x="1095829" y="1239505"/>
            <a:ext cx="5994400" cy="2893100"/>
          </a:xfrm>
          <a:prstGeom prst="rect">
            <a:avLst/>
          </a:prstGeom>
          <a:noFill/>
        </p:spPr>
        <p:txBody>
          <a:bodyPr wrap="square">
            <a:spAutoFit/>
          </a:bodyPr>
          <a:lstStyle/>
          <a:p>
            <a:pPr algn="l">
              <a:buFont typeface="Arial" panose="020B0604020202020204" pitchFamily="34" charset="0"/>
              <a:buChar char="•"/>
            </a:pPr>
            <a:r>
              <a:rPr lang="en-US" b="1" i="0" dirty="0">
                <a:solidFill>
                  <a:srgbClr val="0D0D0D"/>
                </a:solidFill>
                <a:effectLst/>
                <a:highlight>
                  <a:srgbClr val="FFFFFF"/>
                </a:highlight>
                <a:latin typeface="Söhne"/>
              </a:rPr>
              <a:t>Description</a:t>
            </a:r>
            <a:r>
              <a:rPr lang="en-US" b="0" i="0" dirty="0">
                <a:solidFill>
                  <a:srgbClr val="0D0D0D"/>
                </a:solidFill>
                <a:effectLst/>
                <a:highlight>
                  <a:srgbClr val="FFFFFF"/>
                </a:highlight>
                <a:latin typeface="Söhne"/>
              </a:rPr>
              <a:t>: Young Gigs offers robust job filtering capabilities, allowing users to tailor their job search based on their preferences and criteria.</a:t>
            </a:r>
          </a:p>
          <a:p>
            <a:pPr algn="l">
              <a:buFont typeface="Arial" panose="020B0604020202020204" pitchFamily="34" charset="0"/>
              <a:buChar char="•"/>
            </a:pPr>
            <a:r>
              <a:rPr lang="en-US" b="1" i="0" dirty="0">
                <a:solidFill>
                  <a:srgbClr val="0D0D0D"/>
                </a:solidFill>
                <a:effectLst/>
                <a:highlight>
                  <a:srgbClr val="FFFFFF"/>
                </a:highlight>
                <a:latin typeface="Söhne"/>
              </a:rPr>
              <a:t>Location-Based Filtering</a:t>
            </a:r>
            <a:r>
              <a:rPr lang="en-US" b="0" i="0" dirty="0">
                <a:solidFill>
                  <a:srgbClr val="0D0D0D"/>
                </a:solidFill>
                <a:effectLst/>
                <a:highlight>
                  <a:srgbClr val="FFFFFF"/>
                </a:highlight>
                <a:latin typeface="Söhne"/>
              </a:rPr>
              <a:t>: Users can filter job listings by location, enabling them to find opportunities in their desired geographic area or explore remote job opportunities.</a:t>
            </a:r>
          </a:p>
          <a:p>
            <a:pPr algn="l">
              <a:buFont typeface="Arial" panose="020B0604020202020204" pitchFamily="34" charset="0"/>
              <a:buChar char="•"/>
            </a:pPr>
            <a:r>
              <a:rPr lang="en-US" b="1" i="0" dirty="0">
                <a:solidFill>
                  <a:srgbClr val="0D0D0D"/>
                </a:solidFill>
                <a:effectLst/>
                <a:highlight>
                  <a:srgbClr val="FFFFFF"/>
                </a:highlight>
                <a:latin typeface="Söhne"/>
              </a:rPr>
              <a:t>Advanced Filters</a:t>
            </a:r>
            <a:r>
              <a:rPr lang="en-US" b="0" i="0" dirty="0">
                <a:solidFill>
                  <a:srgbClr val="0D0D0D"/>
                </a:solidFill>
                <a:effectLst/>
                <a:highlight>
                  <a:srgbClr val="FFFFFF"/>
                </a:highlight>
                <a:latin typeface="Söhne"/>
              </a:rPr>
              <a:t>: In addition to location, users can apply advanced filters such as job type (full-time, part-time, freelance), industry, experience level, and more, to refine their search results and focus on relevant job listings.</a:t>
            </a:r>
          </a:p>
          <a:p>
            <a:pPr algn="l">
              <a:buFont typeface="Arial" panose="020B0604020202020204" pitchFamily="34" charset="0"/>
              <a:buChar char="•"/>
            </a:pPr>
            <a:r>
              <a:rPr lang="en-US" b="1" i="0" dirty="0">
                <a:solidFill>
                  <a:srgbClr val="0D0D0D"/>
                </a:solidFill>
                <a:effectLst/>
                <a:highlight>
                  <a:srgbClr val="FFFFFF"/>
                </a:highlight>
                <a:latin typeface="Söhne"/>
              </a:rPr>
              <a:t>Benefits</a:t>
            </a:r>
            <a:r>
              <a:rPr lang="en-US" b="0" i="0" dirty="0">
                <a:solidFill>
                  <a:srgbClr val="0D0D0D"/>
                </a:solidFill>
                <a:effectLst/>
                <a:highlight>
                  <a:srgbClr val="FFFFFF"/>
                </a:highlight>
                <a:latin typeface="Söhne"/>
              </a:rPr>
              <a:t>: With customizable filtering options, Young Gigs empowers users to find job opportunities that align with their specific needs, preferences, and career goals. Whether you're searching for a job close to home or seeking remote work opportunities, our advanced filtering system makes it easy to find the perfect match.</a:t>
            </a:r>
          </a:p>
        </p:txBody>
      </p:sp>
      <p:sp>
        <p:nvSpPr>
          <p:cNvPr id="9" name="Title 1">
            <a:extLst>
              <a:ext uri="{FF2B5EF4-FFF2-40B4-BE49-F238E27FC236}">
                <a16:creationId xmlns:a16="http://schemas.microsoft.com/office/drawing/2014/main" id="{050D8DE1-248F-C906-065A-6DDC90A6E7E0}"/>
              </a:ext>
            </a:extLst>
          </p:cNvPr>
          <p:cNvSpPr>
            <a:spLocks noGrp="1"/>
          </p:cNvSpPr>
          <p:nvPr>
            <p:ph type="title"/>
          </p:nvPr>
        </p:nvSpPr>
        <p:spPr>
          <a:xfrm>
            <a:off x="1003754" y="437807"/>
            <a:ext cx="7702550" cy="573088"/>
          </a:xfrm>
        </p:spPr>
        <p:txBody>
          <a:bodyPr/>
          <a:lstStyle/>
          <a:p>
            <a:r>
              <a:rPr lang="en-US" sz="2400" b="1" i="0" dirty="0">
                <a:solidFill>
                  <a:srgbClr val="002060"/>
                </a:solidFill>
                <a:effectLst/>
                <a:highlight>
                  <a:srgbClr val="FFFFFF"/>
                </a:highlight>
                <a:latin typeface="Söhne"/>
              </a:rPr>
              <a:t>Feature: Job Filtering</a:t>
            </a:r>
            <a:br>
              <a:rPr lang="en-US" b="0" i="0" dirty="0">
                <a:solidFill>
                  <a:srgbClr val="0D0D0D"/>
                </a:solidFill>
                <a:effectLst/>
                <a:highlight>
                  <a:srgbClr val="FFFFFF"/>
                </a:highlight>
                <a:latin typeface="Söhne"/>
              </a:rPr>
            </a:br>
            <a:endParaRPr lang="en-IN" dirty="0"/>
          </a:p>
        </p:txBody>
      </p:sp>
      <p:sp>
        <p:nvSpPr>
          <p:cNvPr id="2" name="Google Shape;1815;p48">
            <a:extLst>
              <a:ext uri="{FF2B5EF4-FFF2-40B4-BE49-F238E27FC236}">
                <a16:creationId xmlns:a16="http://schemas.microsoft.com/office/drawing/2014/main" id="{4F305AD0-5429-738A-849A-9365337453AB}"/>
              </a:ext>
            </a:extLst>
          </p:cNvPr>
          <p:cNvSpPr/>
          <p:nvPr/>
        </p:nvSpPr>
        <p:spPr>
          <a:xfrm rot="11719705" flipH="1">
            <a:off x="4687592" y="3999013"/>
            <a:ext cx="2249342" cy="1844701"/>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6389EB"/>
              </a:solidFill>
              <a:latin typeface="Calibri"/>
              <a:ea typeface="Calibri"/>
              <a:cs typeface="Calibri"/>
              <a:sym typeface="Calibri"/>
            </a:endParaRPr>
          </a:p>
        </p:txBody>
      </p:sp>
      <p:grpSp>
        <p:nvGrpSpPr>
          <p:cNvPr id="3" name="Google Shape;1705;p48">
            <a:extLst>
              <a:ext uri="{FF2B5EF4-FFF2-40B4-BE49-F238E27FC236}">
                <a16:creationId xmlns:a16="http://schemas.microsoft.com/office/drawing/2014/main" id="{6970B96C-4415-2746-0230-1C3A29A34219}"/>
              </a:ext>
            </a:extLst>
          </p:cNvPr>
          <p:cNvGrpSpPr/>
          <p:nvPr/>
        </p:nvGrpSpPr>
        <p:grpSpPr>
          <a:xfrm>
            <a:off x="7477884" y="724351"/>
            <a:ext cx="570287" cy="838139"/>
            <a:chOff x="317500" y="1075175"/>
            <a:chExt cx="2153651" cy="3165176"/>
          </a:xfrm>
        </p:grpSpPr>
        <p:sp>
          <p:nvSpPr>
            <p:cNvPr id="4" name="Google Shape;1706;p48">
              <a:extLst>
                <a:ext uri="{FF2B5EF4-FFF2-40B4-BE49-F238E27FC236}">
                  <a16:creationId xmlns:a16="http://schemas.microsoft.com/office/drawing/2014/main" id="{DCEBADB7-A157-EE77-A6C7-7DAA477CA8BD}"/>
                </a:ext>
              </a:extLst>
            </p:cNvPr>
            <p:cNvSpPr/>
            <p:nvPr/>
          </p:nvSpPr>
          <p:spPr>
            <a:xfrm>
              <a:off x="971581" y="1075175"/>
              <a:ext cx="845488" cy="295349"/>
            </a:xfrm>
            <a:custGeom>
              <a:avLst/>
              <a:gdLst/>
              <a:ahLst/>
              <a:cxnLst/>
              <a:rect l="l" t="t" r="r" b="b"/>
              <a:pathLst>
                <a:path w="395" h="138" extrusionOk="0">
                  <a:moveTo>
                    <a:pt x="395" y="138"/>
                  </a:moveTo>
                  <a:cubicBezTo>
                    <a:pt x="0" y="138"/>
                    <a:pt x="0" y="138"/>
                    <a:pt x="0" y="138"/>
                  </a:cubicBezTo>
                  <a:cubicBezTo>
                    <a:pt x="0" y="71"/>
                    <a:pt x="0" y="71"/>
                    <a:pt x="0" y="71"/>
                  </a:cubicBezTo>
                  <a:cubicBezTo>
                    <a:pt x="0" y="32"/>
                    <a:pt x="31" y="0"/>
                    <a:pt x="70" y="0"/>
                  </a:cubicBezTo>
                  <a:cubicBezTo>
                    <a:pt x="324" y="0"/>
                    <a:pt x="324" y="0"/>
                    <a:pt x="324" y="0"/>
                  </a:cubicBezTo>
                  <a:cubicBezTo>
                    <a:pt x="363" y="0"/>
                    <a:pt x="395" y="32"/>
                    <a:pt x="395" y="71"/>
                  </a:cubicBezTo>
                  <a:lnTo>
                    <a:pt x="395" y="138"/>
                  </a:lnTo>
                  <a:close/>
                </a:path>
              </a:pathLst>
            </a:custGeom>
            <a:solidFill>
              <a:srgbClr val="002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1707;p48">
              <a:extLst>
                <a:ext uri="{FF2B5EF4-FFF2-40B4-BE49-F238E27FC236}">
                  <a16:creationId xmlns:a16="http://schemas.microsoft.com/office/drawing/2014/main" id="{30EB77E9-199E-3E40-7154-F289979AF2C7}"/>
                </a:ext>
              </a:extLst>
            </p:cNvPr>
            <p:cNvSpPr/>
            <p:nvPr/>
          </p:nvSpPr>
          <p:spPr>
            <a:xfrm>
              <a:off x="317500" y="1442777"/>
              <a:ext cx="2153651" cy="2797575"/>
            </a:xfrm>
            <a:custGeom>
              <a:avLst/>
              <a:gdLst/>
              <a:ahLst/>
              <a:cxnLst/>
              <a:rect l="l" t="t" r="r" b="b"/>
              <a:pathLst>
                <a:path w="1007" h="1307" extrusionOk="0">
                  <a:moveTo>
                    <a:pt x="832" y="1307"/>
                  </a:moveTo>
                  <a:cubicBezTo>
                    <a:pt x="0" y="1307"/>
                    <a:pt x="0" y="1307"/>
                    <a:pt x="0" y="1307"/>
                  </a:cubicBezTo>
                  <a:cubicBezTo>
                    <a:pt x="0" y="0"/>
                    <a:pt x="0" y="0"/>
                    <a:pt x="0" y="0"/>
                  </a:cubicBezTo>
                  <a:cubicBezTo>
                    <a:pt x="1007" y="0"/>
                    <a:pt x="1007" y="0"/>
                    <a:pt x="1007" y="0"/>
                  </a:cubicBezTo>
                  <a:cubicBezTo>
                    <a:pt x="1007" y="1131"/>
                    <a:pt x="1007" y="1131"/>
                    <a:pt x="1007" y="1131"/>
                  </a:cubicBezTo>
                  <a:cubicBezTo>
                    <a:pt x="938" y="1200"/>
                    <a:pt x="900" y="1238"/>
                    <a:pt x="832" y="1307"/>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 name="Google Shape;1708;p48">
              <a:extLst>
                <a:ext uri="{FF2B5EF4-FFF2-40B4-BE49-F238E27FC236}">
                  <a16:creationId xmlns:a16="http://schemas.microsoft.com/office/drawing/2014/main" id="{7EEB3CA4-6342-88D6-13E8-A0A4936CC68F}"/>
                </a:ext>
              </a:extLst>
            </p:cNvPr>
            <p:cNvSpPr/>
            <p:nvPr/>
          </p:nvSpPr>
          <p:spPr>
            <a:xfrm>
              <a:off x="759892" y="1308412"/>
              <a:ext cx="1266300" cy="366300"/>
            </a:xfrm>
            <a:prstGeom prst="rect">
              <a:avLst/>
            </a:prstGeom>
            <a:solidFill>
              <a:srgbClr val="FF1F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 name="Google Shape;1709;p48">
              <a:extLst>
                <a:ext uri="{FF2B5EF4-FFF2-40B4-BE49-F238E27FC236}">
                  <a16:creationId xmlns:a16="http://schemas.microsoft.com/office/drawing/2014/main" id="{4A188B1B-1397-96EA-AB2A-C4C62FE61F24}"/>
                </a:ext>
              </a:extLst>
            </p:cNvPr>
            <p:cNvSpPr/>
            <p:nvPr/>
          </p:nvSpPr>
          <p:spPr>
            <a:xfrm>
              <a:off x="2097207" y="3866410"/>
              <a:ext cx="373942" cy="373940"/>
            </a:xfrm>
            <a:custGeom>
              <a:avLst/>
              <a:gdLst/>
              <a:ahLst/>
              <a:cxnLst/>
              <a:rect l="l" t="t" r="r" b="b"/>
              <a:pathLst>
                <a:path w="175" h="175" extrusionOk="0">
                  <a:moveTo>
                    <a:pt x="0" y="175"/>
                  </a:moveTo>
                  <a:cubicBezTo>
                    <a:pt x="0" y="69"/>
                    <a:pt x="0" y="69"/>
                    <a:pt x="0" y="69"/>
                  </a:cubicBezTo>
                  <a:cubicBezTo>
                    <a:pt x="0" y="31"/>
                    <a:pt x="31" y="0"/>
                    <a:pt x="69" y="0"/>
                  </a:cubicBezTo>
                  <a:cubicBezTo>
                    <a:pt x="175" y="0"/>
                    <a:pt x="175" y="0"/>
                    <a:pt x="175" y="0"/>
                  </a:cubicBezTo>
                  <a:lnTo>
                    <a:pt x="0" y="17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710;p48">
              <a:extLst>
                <a:ext uri="{FF2B5EF4-FFF2-40B4-BE49-F238E27FC236}">
                  <a16:creationId xmlns:a16="http://schemas.microsoft.com/office/drawing/2014/main" id="{0FCEEADB-169F-6FC0-8EB6-258FC7B1FD5F}"/>
                </a:ext>
              </a:extLst>
            </p:cNvPr>
            <p:cNvSpPr/>
            <p:nvPr/>
          </p:nvSpPr>
          <p:spPr>
            <a:xfrm>
              <a:off x="800455" y="2057559"/>
              <a:ext cx="273900" cy="2763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711;p48">
              <a:extLst>
                <a:ext uri="{FF2B5EF4-FFF2-40B4-BE49-F238E27FC236}">
                  <a16:creationId xmlns:a16="http://schemas.microsoft.com/office/drawing/2014/main" id="{5EDB647D-B886-1E4A-A48B-B4158E6BF4BA}"/>
                </a:ext>
              </a:extLst>
            </p:cNvPr>
            <p:cNvSpPr/>
            <p:nvPr/>
          </p:nvSpPr>
          <p:spPr>
            <a:xfrm>
              <a:off x="800455" y="2667269"/>
              <a:ext cx="273900" cy="2763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712;p48">
              <a:extLst>
                <a:ext uri="{FF2B5EF4-FFF2-40B4-BE49-F238E27FC236}">
                  <a16:creationId xmlns:a16="http://schemas.microsoft.com/office/drawing/2014/main" id="{406576E5-2E79-BB67-5348-F1F1091F6EC7}"/>
                </a:ext>
              </a:extLst>
            </p:cNvPr>
            <p:cNvSpPr/>
            <p:nvPr/>
          </p:nvSpPr>
          <p:spPr>
            <a:xfrm>
              <a:off x="800455" y="3347966"/>
              <a:ext cx="273900" cy="2763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713;p48">
              <a:extLst>
                <a:ext uri="{FF2B5EF4-FFF2-40B4-BE49-F238E27FC236}">
                  <a16:creationId xmlns:a16="http://schemas.microsoft.com/office/drawing/2014/main" id="{28E7D90D-EBC9-B226-A525-ADE310F507F5}"/>
                </a:ext>
              </a:extLst>
            </p:cNvPr>
            <p:cNvSpPr/>
            <p:nvPr/>
          </p:nvSpPr>
          <p:spPr>
            <a:xfrm>
              <a:off x="1192143" y="2117135"/>
              <a:ext cx="911404" cy="126759"/>
            </a:xfrm>
            <a:custGeom>
              <a:avLst/>
              <a:gdLst/>
              <a:ahLst/>
              <a:cxnLst/>
              <a:rect l="l" t="t" r="r" b="b"/>
              <a:pathLst>
                <a:path w="426" h="59" extrusionOk="0">
                  <a:moveTo>
                    <a:pt x="397" y="0"/>
                  </a:moveTo>
                  <a:cubicBezTo>
                    <a:pt x="29" y="0"/>
                    <a:pt x="29" y="0"/>
                    <a:pt x="29" y="0"/>
                  </a:cubicBezTo>
                  <a:cubicBezTo>
                    <a:pt x="13" y="0"/>
                    <a:pt x="0" y="13"/>
                    <a:pt x="0" y="30"/>
                  </a:cubicBezTo>
                  <a:cubicBezTo>
                    <a:pt x="0" y="46"/>
                    <a:pt x="13" y="59"/>
                    <a:pt x="29" y="59"/>
                  </a:cubicBezTo>
                  <a:cubicBezTo>
                    <a:pt x="397" y="59"/>
                    <a:pt x="397" y="59"/>
                    <a:pt x="397" y="59"/>
                  </a:cubicBezTo>
                  <a:cubicBezTo>
                    <a:pt x="413" y="59"/>
                    <a:pt x="426" y="46"/>
                    <a:pt x="426" y="30"/>
                  </a:cubicBezTo>
                  <a:cubicBezTo>
                    <a:pt x="426" y="13"/>
                    <a:pt x="413" y="0"/>
                    <a:pt x="397"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714;p48">
              <a:extLst>
                <a:ext uri="{FF2B5EF4-FFF2-40B4-BE49-F238E27FC236}">
                  <a16:creationId xmlns:a16="http://schemas.microsoft.com/office/drawing/2014/main" id="{95A7A90B-049A-C2AF-0001-2D369B4AA4C4}"/>
                </a:ext>
              </a:extLst>
            </p:cNvPr>
            <p:cNvSpPr/>
            <p:nvPr/>
          </p:nvSpPr>
          <p:spPr>
            <a:xfrm>
              <a:off x="1192143" y="2767409"/>
              <a:ext cx="911404" cy="124224"/>
            </a:xfrm>
            <a:custGeom>
              <a:avLst/>
              <a:gdLst/>
              <a:ahLst/>
              <a:cxnLst/>
              <a:rect l="l" t="t" r="r" b="b"/>
              <a:pathLst>
                <a:path w="426" h="58" extrusionOk="0">
                  <a:moveTo>
                    <a:pt x="397" y="0"/>
                  </a:moveTo>
                  <a:cubicBezTo>
                    <a:pt x="29" y="0"/>
                    <a:pt x="29" y="0"/>
                    <a:pt x="29" y="0"/>
                  </a:cubicBezTo>
                  <a:cubicBezTo>
                    <a:pt x="13" y="0"/>
                    <a:pt x="0" y="13"/>
                    <a:pt x="0" y="29"/>
                  </a:cubicBezTo>
                  <a:cubicBezTo>
                    <a:pt x="0" y="45"/>
                    <a:pt x="13" y="58"/>
                    <a:pt x="29" y="58"/>
                  </a:cubicBezTo>
                  <a:cubicBezTo>
                    <a:pt x="397" y="58"/>
                    <a:pt x="397" y="58"/>
                    <a:pt x="397" y="58"/>
                  </a:cubicBezTo>
                  <a:cubicBezTo>
                    <a:pt x="413" y="58"/>
                    <a:pt x="426" y="45"/>
                    <a:pt x="426" y="29"/>
                  </a:cubicBezTo>
                  <a:cubicBezTo>
                    <a:pt x="426" y="13"/>
                    <a:pt x="413" y="0"/>
                    <a:pt x="397"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715;p48">
              <a:extLst>
                <a:ext uri="{FF2B5EF4-FFF2-40B4-BE49-F238E27FC236}">
                  <a16:creationId xmlns:a16="http://schemas.microsoft.com/office/drawing/2014/main" id="{87042349-4486-8D3A-2D54-9FC1E5ED3A83}"/>
                </a:ext>
              </a:extLst>
            </p:cNvPr>
            <p:cNvSpPr/>
            <p:nvPr/>
          </p:nvSpPr>
          <p:spPr>
            <a:xfrm>
              <a:off x="1192143" y="3453176"/>
              <a:ext cx="911404" cy="124224"/>
            </a:xfrm>
            <a:custGeom>
              <a:avLst/>
              <a:gdLst/>
              <a:ahLst/>
              <a:cxnLst/>
              <a:rect l="l" t="t" r="r" b="b"/>
              <a:pathLst>
                <a:path w="426" h="58" extrusionOk="0">
                  <a:moveTo>
                    <a:pt x="397" y="0"/>
                  </a:moveTo>
                  <a:cubicBezTo>
                    <a:pt x="29" y="0"/>
                    <a:pt x="29" y="0"/>
                    <a:pt x="29" y="0"/>
                  </a:cubicBezTo>
                  <a:cubicBezTo>
                    <a:pt x="13" y="0"/>
                    <a:pt x="0" y="13"/>
                    <a:pt x="0" y="29"/>
                  </a:cubicBezTo>
                  <a:cubicBezTo>
                    <a:pt x="0" y="45"/>
                    <a:pt x="13" y="58"/>
                    <a:pt x="29" y="58"/>
                  </a:cubicBezTo>
                  <a:cubicBezTo>
                    <a:pt x="397" y="58"/>
                    <a:pt x="397" y="58"/>
                    <a:pt x="397" y="58"/>
                  </a:cubicBezTo>
                  <a:cubicBezTo>
                    <a:pt x="413" y="58"/>
                    <a:pt x="426" y="45"/>
                    <a:pt x="426" y="29"/>
                  </a:cubicBezTo>
                  <a:cubicBezTo>
                    <a:pt x="426" y="13"/>
                    <a:pt x="413" y="0"/>
                    <a:pt x="397"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7423051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FF082-85DA-7C69-A15D-C8370B46779D}"/>
              </a:ext>
            </a:extLst>
          </p:cNvPr>
          <p:cNvSpPr>
            <a:spLocks noGrp="1"/>
          </p:cNvSpPr>
          <p:nvPr>
            <p:ph type="title"/>
          </p:nvPr>
        </p:nvSpPr>
        <p:spPr/>
        <p:txBody>
          <a:bodyPr/>
          <a:lstStyle/>
          <a:p>
            <a:endParaRPr lang="en-IN"/>
          </a:p>
        </p:txBody>
      </p:sp>
      <p:sp>
        <p:nvSpPr>
          <p:cNvPr id="7" name="Title 1">
            <a:extLst>
              <a:ext uri="{FF2B5EF4-FFF2-40B4-BE49-F238E27FC236}">
                <a16:creationId xmlns:a16="http://schemas.microsoft.com/office/drawing/2014/main" id="{1A8BB2A1-A05E-37CB-FD6F-EFFE0C98BE16}"/>
              </a:ext>
            </a:extLst>
          </p:cNvPr>
          <p:cNvSpPr txBox="1">
            <a:spLocks/>
          </p:cNvSpPr>
          <p:nvPr/>
        </p:nvSpPr>
        <p:spPr>
          <a:xfrm>
            <a:off x="720000" y="297832"/>
            <a:ext cx="77040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SzPts val="3200"/>
              <a:buFont typeface="Arial"/>
              <a:buNone/>
              <a:defRPr sz="105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SzPts val="3000"/>
              <a:buFont typeface="Arial"/>
              <a:buNone/>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3000"/>
              <a:buFont typeface="Arial"/>
              <a:buNone/>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3000"/>
              <a:buFont typeface="Arial"/>
              <a:buNone/>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3000"/>
              <a:buFont typeface="Arial"/>
              <a:buNone/>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3000"/>
              <a:buFont typeface="Arial"/>
              <a:buNone/>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3000"/>
              <a:buFont typeface="Arial"/>
              <a:buNone/>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3000"/>
              <a:buFont typeface="Arial"/>
              <a:buNone/>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3000"/>
              <a:buFont typeface="Arial"/>
              <a:buNone/>
              <a:defRPr sz="1050" b="0" i="0" u="none" strike="noStrike" cap="none">
                <a:solidFill>
                  <a:srgbClr val="000000"/>
                </a:solidFill>
                <a:latin typeface="Arial"/>
                <a:ea typeface="Arial"/>
                <a:cs typeface="Arial"/>
                <a:sym typeface="Arial"/>
              </a:defRPr>
            </a:lvl9pPr>
          </a:lstStyle>
          <a:p>
            <a:pPr algn="ctr"/>
            <a:r>
              <a:rPr lang="en-IN" sz="3600" b="1">
                <a:solidFill>
                  <a:srgbClr val="002060"/>
                </a:solidFill>
                <a:latin typeface="Baloo 2 ExtraBold" panose="020B0604020202020204" charset="0"/>
                <a:cs typeface="Baloo 2 ExtraBold" panose="020B0604020202020204" charset="0"/>
              </a:rPr>
              <a:t>Our Webpages</a:t>
            </a:r>
            <a:br>
              <a:rPr lang="en-IN">
                <a:solidFill>
                  <a:srgbClr val="002060"/>
                </a:solidFill>
              </a:rPr>
            </a:br>
            <a:endParaRPr lang="en-IN" dirty="0"/>
          </a:p>
        </p:txBody>
      </p:sp>
      <p:pic>
        <p:nvPicPr>
          <p:cNvPr id="4" name="Picture 3">
            <a:extLst>
              <a:ext uri="{FF2B5EF4-FFF2-40B4-BE49-F238E27FC236}">
                <a16:creationId xmlns:a16="http://schemas.microsoft.com/office/drawing/2014/main" id="{3A9B7D82-67FC-22B0-DB26-6F58CCD429D0}"/>
              </a:ext>
            </a:extLst>
          </p:cNvPr>
          <p:cNvPicPr>
            <a:picLocks noChangeAspect="1"/>
          </p:cNvPicPr>
          <p:nvPr/>
        </p:nvPicPr>
        <p:blipFill>
          <a:blip r:embed="rId2"/>
          <a:stretch>
            <a:fillRect/>
          </a:stretch>
        </p:blipFill>
        <p:spPr>
          <a:xfrm>
            <a:off x="1586767" y="1164918"/>
            <a:ext cx="6346312" cy="327231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Google Shape;1935;p53">
            <a:extLst>
              <a:ext uri="{FF2B5EF4-FFF2-40B4-BE49-F238E27FC236}">
                <a16:creationId xmlns:a16="http://schemas.microsoft.com/office/drawing/2014/main" id="{5F932663-3C8F-6459-ACE9-7FC6A035F711}"/>
              </a:ext>
            </a:extLst>
          </p:cNvPr>
          <p:cNvPicPr preferRelativeResize="0"/>
          <p:nvPr/>
        </p:nvPicPr>
        <p:blipFill rotWithShape="1">
          <a:blip r:embed="rId3">
            <a:alphaModFix/>
          </a:blip>
          <a:srcRect t="16547" b="16540"/>
          <a:stretch/>
        </p:blipFill>
        <p:spPr>
          <a:xfrm>
            <a:off x="604738" y="3479974"/>
            <a:ext cx="1522615" cy="1018800"/>
          </a:xfrm>
          <a:prstGeom prst="rect">
            <a:avLst/>
          </a:prstGeom>
          <a:noFill/>
          <a:ln>
            <a:noFill/>
          </a:ln>
        </p:spPr>
      </p:pic>
      <p:sp>
        <p:nvSpPr>
          <p:cNvPr id="6" name="Google Shape;1065;p36">
            <a:extLst>
              <a:ext uri="{FF2B5EF4-FFF2-40B4-BE49-F238E27FC236}">
                <a16:creationId xmlns:a16="http://schemas.microsoft.com/office/drawing/2014/main" id="{DF770D84-8912-FA35-B430-F826ABE4DE37}"/>
              </a:ext>
            </a:extLst>
          </p:cNvPr>
          <p:cNvSpPr/>
          <p:nvPr/>
        </p:nvSpPr>
        <p:spPr>
          <a:xfrm rot="19073702">
            <a:off x="-1991751" y="726201"/>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tx1">
                  <a:lumMod val="50000"/>
                  <a:lumOff val="50000"/>
                </a:schemeClr>
              </a:solidFill>
              <a:highlight>
                <a:srgbClr val="FFFFFF"/>
              </a:highlight>
              <a:latin typeface="Calibri"/>
              <a:ea typeface="Calibri"/>
              <a:cs typeface="Calibri"/>
              <a:sym typeface="Calibri"/>
            </a:endParaRPr>
          </a:p>
        </p:txBody>
      </p:sp>
    </p:spTree>
    <p:extLst>
      <p:ext uri="{BB962C8B-B14F-4D97-AF65-F5344CB8AC3E}">
        <p14:creationId xmlns:p14="http://schemas.microsoft.com/office/powerpoint/2010/main" val="29098255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Theme1">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EF54BDFB-6B61-4B11-BC2B-EAD1FE5D47A8}" vid="{E200C916-B522-4794-AB67-36E9FE5DAEB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TotalTime>
  <Words>1192</Words>
  <Application>Microsoft Office PowerPoint</Application>
  <PresentationFormat>On-screen Show (16:9)</PresentationFormat>
  <Paragraphs>53</Paragraphs>
  <Slides>14</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Wingdings</vt:lpstr>
      <vt:lpstr>DM Sans</vt:lpstr>
      <vt:lpstr>Book Antiqua</vt:lpstr>
      <vt:lpstr>Times New Roman</vt:lpstr>
      <vt:lpstr>Söhne</vt:lpstr>
      <vt:lpstr>Courier New</vt:lpstr>
      <vt:lpstr>Anaheim</vt:lpstr>
      <vt:lpstr>Baloo 2 ExtraBold</vt:lpstr>
      <vt:lpstr>Calibri</vt:lpstr>
      <vt:lpstr>Arial</vt:lpstr>
      <vt:lpstr>Nunito Light</vt:lpstr>
      <vt:lpstr>Theme1</vt:lpstr>
      <vt:lpstr>Young Gigs</vt:lpstr>
      <vt:lpstr>PowerPoint Presentation</vt:lpstr>
      <vt:lpstr>Our Webpages </vt:lpstr>
      <vt:lpstr>Feature: Home Page Experience</vt:lpstr>
      <vt:lpstr>Sign Up page</vt:lpstr>
      <vt:lpstr>Feature: User Authentication </vt:lpstr>
      <vt:lpstr>Our Webpages </vt:lpstr>
      <vt:lpstr>Feature: Job Filtering </vt:lpstr>
      <vt:lpstr>PowerPoint Presentation</vt:lpstr>
      <vt:lpstr>PowerPoint Presentation</vt:lpstr>
      <vt:lpstr>Skills and Feature’s used</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and Data Analysis</dc:title>
  <dc:creator>Daksh Girdhar</dc:creator>
  <cp:lastModifiedBy>Daksh Girdhar</cp:lastModifiedBy>
  <cp:revision>7</cp:revision>
  <dcterms:modified xsi:type="dcterms:W3CDTF">2024-04-27T21:34:53Z</dcterms:modified>
</cp:coreProperties>
</file>