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3"/>
    <p:sldId id="260" r:id="rId4"/>
    <p:sldId id="257" r:id="rId5"/>
    <p:sldId id="267" r:id="rId6"/>
    <p:sldId id="258" r:id="rId7"/>
    <p:sldId id="277" r:id="rId8"/>
    <p:sldId id="279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80" r:id="rId25"/>
    <p:sldId id="281" r:id="rId26"/>
    <p:sldId id="282" r:id="rId27"/>
    <p:sldId id="284" r:id="rId28"/>
    <p:sldId id="283" r:id="rId29"/>
    <p:sldId id="286" r:id="rId30"/>
    <p:sldId id="287" r:id="rId31"/>
    <p:sldId id="289" r:id="rId32"/>
    <p:sldId id="288" r:id="rId33"/>
    <p:sldId id="301" r:id="rId34"/>
    <p:sldId id="302" r:id="rId35"/>
    <p:sldId id="290" r:id="rId36"/>
    <p:sldId id="300" r:id="rId37"/>
    <p:sldId id="291" r:id="rId38"/>
    <p:sldId id="292" r:id="rId39"/>
    <p:sldId id="294" r:id="rId40"/>
    <p:sldId id="293" r:id="rId41"/>
    <p:sldId id="295" r:id="rId42"/>
    <p:sldId id="296" r:id="rId43"/>
    <p:sldId id="299" r:id="rId44"/>
    <p:sldId id="297" r:id="rId45"/>
    <p:sldId id="29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27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2253 2082 108,'0'0'137,"-4"-2"-14,4 2-13,0 0-10,-3-7-17,3 7-4,0 0-8,0 0-13,0 0 2,0 0-11,-3 13-1,3-5-5,0 1-9,3 3 9,-3 4-9,0-4 0,3 8-1,-2-3-2,2 1 1,0-3 1,-2 4 1,2-2-6,0-1 0,1 2 2,-1-6-4,1 3 2,-2-4 6,2-5 5,2 3 4,1-2 9,2-6 5,7-2 5,11-11 1,16-14 1,26-23-4,7-6-2,13-1-4,4-9-14,7-1 2,10-9-12,0 5 4,8-8-8,2 6 3,-6 0-13,-1 10-2,-5 1 5,-8 7-6,-7 10 0,-7 3-3,-10 3 22,-11 9-18,-23 7-24,-4 4-22,-1 0-23,-12 8-17,3-2-53,-11 0-29,2-1-37,-10 5-109,4-1-324,-9 4 144</inkml:trace>
  <inkml:trace contextRef="#ctx0" brushRef="#br0">13813 2617 7,'-5'0'177,"5"0"-12,-8 0-21,8 0-15,-3 2-10,3-2-11,0 0-3,16 2-5,1-1 4,10 2 10,13 2-6,7-4-2,22 2-4,4 1-2,-1-4-4,6 3-8,6-1-3,-1 1 5,3-3-6,7 5-5,1-3-6,4 3-3,0-3-7,2-4-11,4 8 0,-4-5-5,5 4-4,-3 2-2,5-4-9,-5 2 2,-3-3-9,3 5 0,-6-7 1,1 4-4,-1-8-5,-2 6 3,-10-2-6,0-2-1,-11 2-1,-4 0 0,-21 0 2,0 0-5,-3-2 2,-2-1-6,-6 3 3,-10-3 0,-3 3-4,-1-1-1,-10 0 4,2 2-3,-7-1 4,2-3-4,-3 3 3,-3-2-4,2 2 1,-1-3 4,-5 3 0,6 0-5,-6 0 4,6 0 0,-6 0 2,0 0-1,0 0-3,0 0 0,4 0-2,-4 0 1,0 0-4,0 0-1,0 0-1,0 0 0,0 0-2,0 0-1,0 0-9,0 0-5,0 0-10,0 0-8,0 0-22,0 0-19,0 0-31,0 0-25,-16 4-22,5-1-36,-3-2-26,-10 1-117,-1 0-364,-3-2 162</inkml:trace>
  <inkml:trace contextRef="#ctx0" brushRef="#br0">1991 3917 51,'4'18'118,"3"-1"1,-1-5 6,4 3-6,-3-7-4,6 0 1,1-4 1,8-4-5,1-8-6,12-6-6,6-8-6,1-7-4,23-17-7,-1-2-3,0 1-9,2 1-1,1-1-11,0 3-4,-1 1-10,-1 0-1,-2 1-4,-2 2-7,-16 15-6,-1-3 2,4 5-3,-7-1-3,-2 5-1,-15 6-7,1 0 0,-4 4-10,-5 2-14,-3 1-20,-5 2-27,-1 4-30,-1-3-45,-1 2-36,-5 1-108,5 4-297,-3 1 131</inkml:trace>
  <inkml:trace contextRef="#ctx0" brushRef="#br0">3363 3845 166,'0'0'274,"-4"-5"-13,0 3-12,4 2-17,0 0-14,-3-4-22,3 4-14,-2-3-18,2 3-19,0 0-8,0 0-16,0 0-11,13-3-12,-3 0-15,4 2 2,7-3-2,6 1-16,1 3 0,10-1-1,5-2-1,7 3-2,19-3-5,3-1-4,0 0-1,8 7 6,0-8 2,5 4-8,5 2-1,3-3-3,1 0-5,5 1-6,1 2-10,3 1 3,-3-2 1,1 0-9,2 0 1,-3-3 4,1 7-5,-5-5-5,0 5-1,-3-4-3,1-2 6,1 2-8,-1-1 1,0-3-17,2 2 14,0-3-7,1 5 2,2-6 3,4 6 1,-2-8 0,2 9-6,-2-8-1,-4 3-3,3 0 1,0 6 4,-4-5-5,1 3 3,-8-4-3,-3 1 2,0 5-4,-6 3 5,1-8-1,-4 3 1,-4 0 0,-1 0 2,0 3-2,-2 0 1,-2-2-2,-21 3-12,1-3 15,25-1-6,-26 0 1,3 7 3,-2-5-1,0 2 3,-1-4 2,-2 4-2,-1-4-1,0 4-4,-3-4 2,-3 2 6,-9-2-11,11 2 4,-13-1 1,1 0-3,3-1 3,-2 0-4,1 1 3,-2-1-13,2 3 18,8-2-5,-12-1-11,4 5 12,8-4 3,-9 2-5,12 1 0,-3-4-1,2 4 8,-2-1-3,1 1 0,2-3-1,-1 3 1,5-1-7,0-1 4,1-2 4,26 9-6,-27-6 2,24 0 3,-20-2 0,26 4-3,-3-2 0,-3 2 6,0-2-6,-1 2 3,9-1-6,-2-1-3,2-1 4,2 2-3,1 0 3,4 0 2,3-3-11,-1 6 10,6-2 3,-5 0 2,7 3 4,-3-2-10,0 0 2,0 2-3,4-1-2,-2-4 9,4 4 2,-1 1-10,2-1 4,-4-4-2,4 4-1,2-3 7,-3 4-3,0-1 10,3 2-10,-1-1-5,-5 1 3,0-4 5,5 2 1,0-2-7,-1 2 0,-3 1-2,-1 1 1,0-2 2,-1-1-2,6 3 4,-3 2 3,1-3-2,1-1-2,0 3 4,-3-2-2,4 0-2,-2-2 0,0 4 0,2 0 1,-5-4 3,1 2-3,-1-3 1,0 5 1,-5-4-3,4 2 4,-1-5-8,-2 3 4,-5 1-3,3-4 3,-2-1 0,-3 6 3,-3-7 1,-2 5-2,-1-5-3,-4 3-2,-2-4-7,-5 5 18,-18-5-13,22 0 7,-25-2-5,1 4 10,-3-7-8,-2 5 0,-3-2 1,-8-2-3,-4 1 2,-3 0 3,1-4-2,-10 4 3,1 0-3,-7 1 8,0-3-5,-1 3-1,-4-2-1,1 1-6,-4-5 3,0 2-8,-3-5-18,-1 2-18,-3 0-15,-1-3-21,-2 0-24,0 2-24,2 2-29,0 1-28,4 2-39,1 0-45,1 3-184,2 2-492,9-9 218</inkml:trace>
  <inkml:trace contextRef="#ctx0" brushRef="#br0">16958 3823 90,'2'-3'267,"-2"-1"-18,0 4-21,0-5-19,2 3-20,-2 2-17,2-4-19,-2 4-18,0 0-13,0 0-16,0 0-6,0 0-11,-6 12 0,3-1-3,2-1-3,-1 2-8,0 1-5,0-1 1,2 2-1,0-3-6,0 1-3,0-3 0,0 1-3,2 1 2,-1 0 7,1-5-4,-1-1 6,0-2 6,2 3 4,1-4-7,4 1 6,1-3 4,5-4 11,8-3-9,4-5-5,12-8-8,7-6 2,23-16-12,0-1-12,8 4-4,3 3-1,2 0-3,1-1-7,-2 5-10,-4 6 9,0-5-9,-2 3-1,-4 3-5,-4 1-8,-21 7 0,2 1 2,-5 1 2,-1 0-2,-5-2 3,-8 9-9,-5-4 7,-1 2-3,-3 3 1,-5 1 5,-1-2 9,-5 3-8,1 1 22,-2 0 6,-3 1 2,0 1 3,0 0 1,1-2-4,-4 2-6,-1 2-3,7-3 1,-7 1-13,0 2-2,0 0-7,0 0 1,0 0-9,0 0-1,0 0-16,0 0-17,0 0-40,0 0-11,0 0-34,0 0-36,0 0-37,0 0-16,-7 7-32,3 1-30,-4 0-22,-7 9-21,-3 1-216,-6 1-563,0-1 249</inkml:trace>
  <inkml:trace contextRef="#ctx0" brushRef="#br0">2143 9385 166,'-4'-12'177,"4"0"-18,-3 7-17,3-1-20,-1 0-13,1 4-13,0 2-11,0 0-7,0 0-6,4 16 0,0-6 1,2 9-7,-2-3-5,3 9-4,0 0-8,0-7-1,3 4 1,-1-4-7,-2-1 2,3-1-1,-2-3-1,3 0 3,-4-2 9,6-2-4,-2-4 4,3 0 4,3-5-1,4-2-1,6-3-4,8-10-6,3-4-2,5-3-2,20-19-5,-1 2-3,2 1-4,-3-4-5,4 1 2,-4-3-6,2-1 2,-1 4-1,3-5-4,-2 9 0,-19 11-3,19-11-1,-22 16 5,-1-4-4,-4 6-8,-12 6 0,-1 2 1,-4 4-2,-6-1-1,1 1-7,-7 5-7,0-3-10,-1 2-16,-2-1-16,-1 4-26,0-3-33,1 3-33,-4 0-22,7 3-25,-6 2-137,2-1-354,-3 4 157</inkml:trace>
  <inkml:trace contextRef="#ctx0" brushRef="#br0">6398 9766 42,'0'0'143,"-5"1"-24,5-1-6,0 0-12,0 0-11,0 0-5,22 2-7,-8-2-10,6 2-8,6-1-5,1 3-1,13-2-1,0-1 3,1 3 8,6-3 4,22 2-17,-21-1 9,31 8-5,-6-5-4,5-3-5,2 3-2,1-1-5,3 6-7,-1-3-8,4-1-2,3 0 9,3 0-4,2 1-7,3-4-6,1 3 5,-3 1-1,7 1-2,-3-3-2,1-1 1,3 3-4,3-1-2,-4 1 2,0-2 4,3 2 2,-1 5-2,2-7 6,-3 7 1,1-7 0,0 6 1,2-3-2,-2-1-4,-3 3-2,4-5 2,0 5-3,-1 0-6,4 1 8,-2-6-4,4 7-3,-2-1-6,-2-3 1,3 2 3,2-3-1,-5-1-2,2 3 0,-1-1-1,-1 1 3,-3 0 0,-1 0-4,-3 0 4,5-2-4,-7 3-2,-4-3 1,-1 0-1,-4 0 2,-5-1 0,-2 3-4,1-4 5,-4-1-2,-5 1 1,-3-5 3,1 0-8,-21 3-1,18-3 5,-20 1 0,19-1-1,-19 3 2,-1-5-1,3 1 1,-2 0-1,-1 2-2,-3-2 3,-2-2-4,-6 3 2,-8-2-2,-3-1-4,0 3 3,-7-3-22,-2-1-18,-3 3-9,-3 0-29,-2-2-22,2-2-42,-5 2-147,2-1-316,2-3 140</inkml:trace>
  <inkml:trace contextRef="#ctx0" brushRef="#br0">16882 9479 102,'0'7'128,"3"-4"-15,1 1-14,3 2 2,2-2-8,3 2-2,8 2-7,3 1 3,6-4 2,10 4-5,4-2-1,5 3 2,19-3-7,2 1-1,-2-2 0,9-2 3,3 4-6,2-1-5,-2-1-3,13 1-2,-4 0-1,4-3-5,5 2-3,4-1-6,-2 2-8,1-2 0,0 1-1,3-2-7,5 1 1,1-3-4,-5 2-4,-4-1-3,-2-1 0,-6 1 2,-3-1-8,-2-1 2,-5 0-2,-9-1-3,1-1-1,-27 1-2,25 1 3,-27-1-2,0 0-3,-1 0 0,-5-2-1,-13 2 1,-1-2-4,-1 0 3,-4 1-1,-5-1 1,-8 2 6,3 0 6,-3-1 2,-4-1 1,1 2-5,-4 0-8,6-5-21,-6 3-26,0 2-30,-6-9-26,-4 1-27,0 0-17,-5-3-49,-6 0-148,1-2-362,-4-3 161</inkml:trace>
  <inkml:trace contextRef="#ctx0" brushRef="#br0">19395 9041 94,'-1'-3'153,"-2"1"-32,1-3-8,2 5-18,0 0-1,-5 10 7,2 0-5,0 0 5,0 4 3,0 4 0,1 5-4,-1-4 0,1 0-7,1 1 0,2-2-3,1-1 4,-2-5 3,1 2-2,3 0 5,-1-4 4,0-3 9,2 1 3,1-4 4,3-1-6,3-3-7,12-5-9,3-2-11,17-8-8,21-14-9,3 1 0,2-4-9,4-9-5,6-2-4,12 1-6,0-7-9,5-1-5,1-6-5,2-3 1,-4 2-3,5-4-6,-6 3-4,1 0-8,-2 4 3,-8-1-3,0 2 2,-3 0-5,-7 12-3,3-1 3,-10 6-4,-3 2 0,-21 14 22,-4-1-2,0 3 2,-6 0-10,-11 4 2,-3-1-3,-1 2-2,-2-1 1,-5 5-4,1-2 2,-4 2-4,-4 0 2,2 2-5,-1-1-2,-4 3 1,0 1-4,0-1-11,-1 0-20,1 5-30,-3-3-36,0 3-20,0 0-8,0 0-15,0 0-7,-14 14 0,0-3-6,-5 6-3,-4-1-4,-14 12-7,-1-1-7,-6 1-15,-19 7-101,1 2-318,-1-4 141</inkml:trace>
  <inkml:trace contextRef="#ctx0" brushRef="#br0">5738 10897 67,'3'2'94,"5"0"6,2 1-6,4 1 9,7-1-11,3 3 8,6-2-16,12 3 7,-1-1-1,3-1-5,3 2-1,3-1 6,22 2-8,-1-1 0,-2-2 1,5 1-1,0 0-6,2-1-2,0-4-6,6 1-8,3 2-8,-1-5 2,6-2-9,-1 3-6,-2-3 3,3 3-9,-4-3-4,0 3-3,0 0-1,-7-2-2,1-3-2,2 5-3,-6-4-3,0 1-2,-8 0-1,-19 2-1,22-3-3,-25 1 1,2 3 5,-2-1-4,-2 1-1,-3-3-5,-10 3-1,-4-2 1,-1 0-2,-4 2 5,-7 0-5,-1 0 4,0 0-4,-7 0 1,0 0 4,-1-1 0,-3 1-4,-3 0-4,5-1-9,-5 1-16,0 0-35,-11-5-22,-1 2-34,-10 0-35,-7 2-164,-14-2-340,-4-3 151</inkml:trace>
  <inkml:trace contextRef="#ctx0" brushRef="#br0">4119 10786 80,'-8'-13'167,"1"4"-9,0-3-4,1 4 2,2-1-6,0 3-13,0 1-10,2 1-10,-2 1-20,1-1-11,0 2-12,3 2-8,0 0-5,0 0-3,-4 11-9,7-4-4,-2 5-2,1-1-7,-1 6-6,2 3 0,1-2-3,-1-1 0,0 3-3,-2-3-4,2 0-1,-1-2 3,0-3-10,0 0 2,-1-3 0,1-1-6,-1-2 4,2 4 1,-2-7 2,2 1 1,-3-1 9,1 2 10,2-3-4,1-1 13,2-2 1,4-6 1,4 0 0,9-7-4,2-4-3,17-11-2,17-17-4,-18 11-3,21-16-2,3 2 0,-2-2-4,3 0-1,1 7-1,0 3-5,-6-2 0,5 0-4,0 4 2,-21 12 0,20-14-3,-3 6 1,-17 12-1,-3 1-4,1 0 2,-5 3-1,-2 2-1,-12 5-1,-4 2-1,2 0-2,-6 3 0,-6 2 1,5 0 1,-9 0-2,2 1 1,-3 2-1,-1-1 0,0 0 0,-1 1 0,-3 2-2,6-2-2,-5 0 0,-1 2 1,0 0-1,6-3 2,-6 3-2,0 0 0,0 0-1,0 0-2,0 0 0,0 0-3,0 0-8,0 0-23,0 0-20,0 0-22,0 0-31,-7 12-28,2-7-19,3 4-30,-4 1-174,5 0-389,2-2 172</inkml:trace>
  <inkml:trace contextRef="#ctx0" brushRef="#br0">14065 10811 143,'-3'0'212,"-1"-1"-12,4 1-17,-6-3-14,6 3-10,-2-2-10,2 2-10,0 0-12,0 0-7,-5-2-12,5 2-8,0 0-9,0 0-6,0 0-3,0 0-7,0 0-5,20 2-11,-6-2-1,3 0-4,5 0-7,1 2 2,4-4-1,1 2-4,12 0-2,-1 0-4,1 0-3,0 0-1,2 0-4,-1-4-1,2 4-6,0 0-3,2-1 1,-1-5-4,0 9-1,-1-7-1,2 4-1,3-3-2,-2 3-3,1 0-3,0-2-2,-1-3 5,4 1-2,17 3 0,-19-4 0,1-1 3,25 1-5,-7 0-2,-18-1 0,22 2 3,-22 3-4,19-2 1,-22-1 2,2 2-1,4 0-4,17 0 8,-22 4-6,-1-2-1,4-3 3,20 6-4,-24-5 4,26 2-2,-24 0-1,21-1 1,-25-1-4,2 2 5,2-1 2,0 1-6,0 1 3,1-1-2,-8 2-3,1-1 1,-5-2 3,-7 2-1,-4-2 4,-1 2-4,-2-2-4,-7-1 5,-1 4-1,-6-4 1,-1 2 2,1 0-2,-2 0-2,-3 0 3,-4 0 1,8-1 2,-5 0-2,-3 1 2,0 0 2,7 1 12,-7-1 3,0 0 1,0 0-1,4-1 2,-4 1-2,0 0-5,0 0 8,0 0-1,0 0-4,0 0 2,3 2-4,-3-2 1,0 0-4,0 0 0,0 0-3,0 0-1,0 0 0,0 0-1,0 0-3,0 0-2,0 0-9,0 0-24,3 2-26,-3-2-29,0 0-37,0 0-52,1 3-31,-1-3-38,3 4-180,0-2-455,4-1 202</inkml:trace>
  <inkml:trace contextRef="#ctx0" brushRef="#br0">19706 10798 51,'-10'-1'182,"5"-3"1,-1 4 0,2-3-1,-2 3-7,6 0-12,-7-2-7,3 2-10,4 0-13,0 0-9,0 0-12,-6 0-4,6 0-9,0 0-13,-4-3-4,4 3-4,0 0-7,0 0-6,16-2-6,-7 0-6,14 2-3,5-5 0,17 1-5,3 5-4,25-2-1,6-2-4,-3 5 4,3 1-9,3-1-2,-2 3-2,3-5-2,3-2 0,0 6-5,0 2-3,1-1 3,-5 2-7,-2-3 1,-4-2-6,-4 6 3,-24-5 3,23-2-3,-28 2-5,2-1 1,-2-2-1,-3 5 0,-12 0 1,-3-5 1,-3 2-4,-6-2 5,-4 0-1,-2 0-1,-3 0-3,0 0-1,-1 0 10,-2 3-8,0-3-3,-4 0-2,6 0 2,-6 0-9,0 0 3,0 0-15,3 0-21,-3 0-30,-13 5-20,-4-1-26,-7 3-23,-15 2-17,-8 1-16,-22-1-18,21 1-169,-33 5-389,3-5 173</inkml:trace>
  <inkml:trace contextRef="#ctx0" brushRef="#br0">3205 12176 100,'3'4'106,"-3"-4"-3,7 0-16,-7 0-10,11-1-4,-3 1-14,0 0 8,0 1-10,2 1-6,3-2-5,1 3 3,2 1-7,0-2-4,6 4-5,2-2 3,1 1-2,2 2-6,2-4 4,9 4-7,2-2-3,3 0 6,2 0 1,2 0-1,2-1-1,20 3-4,-21-9 6,21 2 0,-18-1 6,19 0-4,-22-2 0,24 0-5,-3-1-1,-1 5 3,-19-2-5,26 1 0,-2-4-8,0 3-1,-3-4 5,2 0 3,3 3 3,-1 1 0,4-3 3,0 2-4,6-3-3,-1 2 2,5 3-6,-5-4-3,4 5 3,0-5-3,3-1 1,-1 5-9,1-2 8,2-3-3,-3 5-1,1 2-4,1-2-6,-3 1 7,3-1 0,-3 2-2,3-2-2,-1 2 5,-4 3-8,1-5 4,1 2 4,-2-4-1,4 2-3,1 2-4,-5 1-2,3-3 4,-7-1-4,4 0 4,1 0-10,-3 2 11,4-1 4,-4 2-6,-1-2 0,-1 0 1,3 0-1,-1-1 1,-1 2 1,-1 1-1,4-4 1,-2 0 0,-2-1-9,0 3 1,0 0 6,1 0 0,-2 0 2,2 0-4,-1 0 1,0-4 2,-4 5 0,-1-1-10,0 0 11,1 0 2,-4-4-1,2 1-4,0 3-7,-4 0-2,3 1 11,-3-2 3,-25 1-2,27 2 3,-4-4-4,-20 0-3,19 2 1,-20 2-3,20-1 1,-23-1 2,4 1 3,-3 0 3,0-3-3,-2 1-1,-1 3-4,-2-1 2,0-2-1,-4 0 1,-10-2 1,1 3-2,-4 0-2,2 0 4,-5 0 0,-1 0 3,-6 0-1,-3 0-6,-2 0 4,-3-2-8,0 2-2,-3-1-6,-2-1-20,-2 2-24,0 0-19,-11-5-17,-1 1-20,-10-1-33,-8-1-93,-14 0-261,-5-1 116</inkml:trace>
  <inkml:trace contextRef="#ctx0" brushRef="#br0">236 12197 26,'0'0'88,"0"0"0,0 0-9,0 0-9,0 0-5,0 0 6,0 0 5,45 19-8,-38-5 1,0 1-1,3 0 1,-3 11 1,0-8-10,0 4-10,0 3 8,-4-7-11,3 7 6,-2-7-3,2 0-3,-1 0-7,-2-2-4,0-4 6,1 4-3,2-2-4,-6-14-7,11 24 5,-8-16 4,-3-8 0,8 21-3,-8-21 5,13 12 3,-13-12-1,14 10 5,0-7 2,-14-3-7,27 2 7,-6-8-2,4 0-4,2-7-2,14-4-12,1-8 3,3 0 0,22-11-2,0-6-4,6 3 0,2-6-3,-2 0 1,13-1-2,4-1 0,3 4-2,0-1-5,3-4 3,-2 6-7,3 0 5,2-3-5,1-1 4,0 3-1,-3-2-5,1 5-1,-4 2 4,-7 1-5,2-1 3,-3 4-1,-3 6 5,-10-1-10,-1 0 4,-5 6-2,-23 6 2,4-1-1,-1 4-1,-2-1 0,-3 2 3,-4 4-8,-10 0 5,-2 0-11,-2 2-7,-3 2-15,-6 2-14,-4 1-22,-1-2-28,-4 2-34,-6 2-44,14-2-29,-14 2-103,0 0-326,14 4 145</inkml:trace>
  <inkml:trace contextRef="#ctx0" brushRef="#br0">14320 11971 28,'-17'-5'73,"3"-1"-2,-3-1 1,3-2-4,1 6-3,-1-3-9,2 1 8,0-2-8,2 2-6,1 1-3,0-1 4,1 1-5,0 2-6,2-3 4,1 4-8,0-2 10,-1 1-5,3-1 5,-1 3 7,0-2 0,4 2 5,-6-2-6,6 2 2,-4-1-12,4 1 2,0 0-6,0 0-2,-6-3-3,6 3-10,0 0 0,0 0 1,0 0-9,0 0 7,0 0-8,0 0 4,0 0-21,0 0 14,0 0 2,20 3-4,-10-2 0,-1 1 3,7 2-5,-1-3-4,10 3 0,0-2 2,3 1-4,12 3 7,1 1-8,-1 2 3,4-4-1,5 2-1,20 0 2,1 6 1,-2-6-2,8 2 9,4-1-4,-2 0-6,8 1-1,0-1 0,6-2 1,-1 3-2,9-2 4,3 2-5,-3-5 5,6 8 2,0-4-5,0-2 0,1 2 3,3-1-6,-3 1 5,3-4-7,-3 5 5,-4-2-8,2-1 12,4 0 1,-5-3-3,-2 3 2,2-2-5,-8 0 6,-1 0 1,0-4-3,-1 2-6,-2 2 0,-5-4 0,-2 4 6,-4 0 0,-6-4-1,0 0 5,-5 3-7,-1-1 5,-21-2-7,1 0 4,-1 0 2,0 0 2,-4 0 5,1 0 0,-3 0 3,-3 0 5,-12 0-2,0 0-1,0-2 6,-5-1 4,1 1 0,-8 0 2,-1-1 5,0 3 6,1-1-3,-5 0 5,-1 1 2,-3 0 1,1-3 6,-3 3 10,2 0 5,-6 0 6,4 0 2,-4 0 6,7 0-4,-7 0 4,0 0-1,6-2-4,-6 2-5,0 0-7,0 0 2,4 0-11,-4 0-12,0 0 3,0 0-5,0 0-4,0 0-4,0 0-4,0 0-3,0 0-1,0 0-6,0 0 3,0 0-6,0 0 2,0 0-5,0 0-1,0 0-2,6 0 2,-6 0-1,0 0-6,0 0 5,0 0-7,0 0 5,0 0-1,0 0 1,0 0 0,0 0-4,0 0 2,0 0 4,0 0-4,0 0-2,0 0 0,0 0-2,0 0 6,0 0-5,0 0-2,0 0 3,0 0-1,0 0-8,0 0-10,0 0-7,0 0-27,0 0-34,0 0-38,0 0-31,0 0-30,0 0-16,0 0-33,0 0-185,0 0-452,-16 5 199</inkml:trace>
  <inkml:trace contextRef="#ctx0" brushRef="#br0">7940 13380 58,'0'0'119,"-5"2"-4,5-2-19,0 0 13,0 0-24,0 0 4,0 0-8,0 0-11,0 0-4,0 0-6,0 0 4,0 0-10,7 7-1,-3-7 7,5 6-14,-1-4 5,1 2 2,2-1-6,2 1-8,4-2 8,3 4-6,3-4-5,1 1-2,0-3-1,6 0-4,0 2-3,10 0 16,1-2-3,4-4-3,2 4 4,2-3 6,19-1-3,-18 3-2,19-3-6,-21 0-1,3 3-7,16-3 1,-16 0 0,18-3-2,-21 5-5,24-2-3,-24 0 2,21-3-4,-20 5 0,-1 0 5,21-1-9,-23-2 4,2 2-3,23-4 2,-26 3 2,24-2 3,-20 0 2,19 1-2,-1 0 0,-16 2 4,19-6-5,0 4-3,1-2 0,-2-1-1,-1 0-1,1 4 0,0-3-2,7 2-1,-4-2-1,1 0-1,-1 4 0,4 2-2,-3-6 2,2 5-2,1-5 2,0 7-2,0-5 3,2 3-6,-1 0 2,-2-1 0,2 1-4,-1-2 1,0 4 3,6-1-4,0 1-1,-1-4 1,3 5-2,-1 0 5,1-6-1,2 8-1,-1-6-5,0 3 4,2 0 0,-3-5-4,1 5 5,2 2-3,-3-3 0,-1 2 4,0 2-2,-1 0-3,-2-3 4,1 0-3,-3 2-2,-3 1 1,1 2 1,-1-4 1,1 2 0,-2 0 0,1-2-1,-1 0 1,-1 1 1,-3 3 2,5-5-5,2 2 0,-3 0 0,-1-2 3,2 4-2,-4 0-2,1-4 1,-3 2 1,3 1 0,-4 1-2,-18-1 2,22-5-1,-3 9 7,-21-2-4,1-3-4,18 0 4,-17 1 1,-5-1-6,0 1 4,0 1-2,-2-2 0,-4 1 2,0-3-1,-9 2 0,-2-1 0,-2 1 0,-4-2-2,2 1 1,-8 2 2,-1-3-2,-1 0 4,-7 1-2,0 1 1,0-2 24,-1 0 21,-2-2 14,-4 2 10,6 2 5,-6-2 2,4 0-9,-4 0-5,0 0-4,4 1-3,-4-1-10,0 0-12,0 0-26,0 0-30,-7-8-32,1 6-32,-5 1-34,-3 0-35,-3 0-43,-6-1-29,-6 4-195,-9 0-455,10 1 202</inkml:trace>
  <inkml:trace contextRef="#ctx0" brushRef="#br0">13774 13875 141,'-5'-4'154,"2"-5"-11,-1-2-4,2 5-3,0 0-12,-1 0-2,0 0 3,3 1 1,-2 0-10,0 1-11,2 4-11,-3-5-8,3 5-9,0-3-14,0 3-7,0 0-5,0 0-7,0 0-1,0 0-7,0 11-1,0-2-4,0 0-4,3 3-4,-1 1-1,0 3-3,1-1-2,0 4-2,1-2 3,-1 1-7,-2-1 0,2 1-2,3-1 0,-5-1-1,6 0-1,-7-5-4,3 7 2,1-3 0,-4-4-1,2-1 3,-1 2-5,1-4 2,-2 2 2,0-3-7,2-1 4,-2-1 3,2 1-2,-1-2-1,-1 1 2,0-5 5,0 3 10,2 0 3,-2-3 10,1 4 5,-1-4 3,5 0 4,-5 0 2,12-5-5,-5-2 1,9 0-1,0-3-5,7-4-4,2-1 1,12-5-6,1-1 0,1-3 0,5 2-3,3 0-2,20-11-5,-1 5 3,-1-3 0,-18 12-8,20-15 2,-2 2-3,1 1 2,-1 1-1,0 2-5,5-4 0,-1 1-1,5-1-1,-3 1 2,1 0-3,0-6 0,-3 6 2,4-1-2,-4 0 3,1 1-2,1 1 0,0-3-2,0 7 3,-6 0-2,-20 8 2,25-8 1,-26 6 3,21-6-5,-20 11 0,-3-2 1,2 2-4,1-1 3,-4 1-1,0 1 0,-2-1-1,-5-2-1,-7 9-1,-3-5-1,-2 3 5,0 0-1,-3 1 9,-5 1 15,1 1 6,-3 3 11,-5-2 13,3 2 20,-4-1 3,-1 2 5,0 0 8,-3 1-6,-2 2 6,5-5 1,-5 5-5,5-5 6,-5 3-35,0 2 11,3-3-1,-3 3-9,0 0-11,0 0-4,1-4 3,-1 4-13,0 0-18,0 0 9,0 0-3,0 0-14,0 0-25,0 0-22,0 0-25,0 0-32,0 0-18,-11 10-43,6-6-59,-4 1-69,3 0-80,-1-4-215,-4-1-622,4-4 276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7080.89 5465.63,'-47'-9,"-105"-20,133 29,-56-19,-77 10,133 9,-95-19,-407-38,123 29,218 18,152 10,-465-9,304 9,-237 19,264 9,-179 29,114 0,57 0,151-48,-38 20,-29 75,86-66,19 37,29-37,-29-19,-10-9,162 75,28-38,-86-28,96 0,-67-9,57 9,0-10,-152-9,190 10,19-1,-209-9,237 10,67-10,-20 0,-283 0,255-19,0-10,-28 1,-57 9,-19-10,-48 1,-37 9,-67 0,-9-9,-38 9,0 9,0-18,-28-10,-20 0,-37-9,-10 9,86 28,-124-37,-28 0,142 47,-142-48,133 39,-124-10,124 9,-143-18,143 18,-180-9,18-9,29 19,133 9,-133-10,132 10,-132-9,-9 9,-20 0,10 0,0 0,133 0,47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11391.9 4650.63,'0'-18,"9"-1,1 9,-10 1,9-1,1 1,-1-1,1-9,-1 0,-9 10,19 9,-19-10,9-9,10 0,0 1,-9 18,-1-10,1-18,9 28,-10 0,-9-10,0 1,0 18,0 1,0-1,-28-18,28 28,0 37,0-46,9 37,-9-37,10 47,-1-1,-9-46,0 47,10-19,-10 9,9-47,-9 47,0-18,0-1,0 1,0-1,0-9,0 0,0 0,0-10,0 1,-9-10,-1 9,1-9,-10 0,9 0,-9 0,-9 0,0 0,18 0,-18 0,18 0,-18 0,18 0,-28 0,10 0,0-9,18 9,20 0,-1 0,10 0,-10 0,20 0,-1 0,-18 0,28-10,9 1,-9 9,9 0,-9 0,-28 0,9 0,0 0,-10 0,0 0,-18 0,0 0,-10-10,9 10,-9 0,10 0,9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7895.89 1600.63,'0'-19,"0"-9,0 18,0 1,-10 9,1 0,-19 0,-10 0,-10 0,-18 0,-29 0,-28 28,-28 0,132-28,-114 29,105-20,-115 20,-46-10,9 47,161-66,-142 28,-10 48,20 10,122-77,-75 38,95-37,-95 18,85-18,-76 66,76-58,-95 68,10 18,85-85,-47 57,47-57,-57 66,0 0,38-19,0 1,19-1,19-19,10-28,-1-19,39 19,18-19,-56 0,37 0,209-28,-124 9,228-19,-161 10,341-20,-104 1,-227 19,-162 28,161-38,-151 28,502-122,-521 122,313-132,-219 66,105-113,-161 75,-57 67,-10 28,1-29,-10 1,-10 19,1-10,-1 28,-9-9,10 19,-10-28,-28 9,47 9,-48 1,1-1,-29 1,-28-1,0 10,-10 0,95 0,-104 0,-48 19,1-9,141-1,-151 10,133-9,-228 18,-47 1,-47 27,75-27,237-29,-237 38,238-38,-295 66,86-28,227-29,-189 48,189-47,-161 28,170-29,-132 39,0-20,38 0,47 1,19-10,29 0,28-10,0-9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3689.89 2168.63,'-1090'76,"986"-57,113-19,10 0,-9 0,28 0,-29 0,76-9,-66 9,95-19,57 0,28 0,0-10,37-9,-198 38,199-18,57-30,-38 20,-228 18,161-28,-18-9,-57 9,-57 19,-29 10,-28-1,9-9,-9 0,-9 19,-1 0,1 0,-10 10,19-10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06: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15075 6804 77,'0'0'199,"-3"-4"-21,3 4-20,0 0-14,0 0-14,7-6-8,7 2-4,6-2 5,7 1-12,12-3-3,3 1-5,5 0-5,-1-1-10,5 4-8,18-2-8,-22 2-6,3 0-5,-2 1-8,-3-1-3,0 3-7,-4 1-4,0-1-5,-14 2 0,0 0-7,-4-1-3,-3-1 1,-6 1-7,-3 0-2,-2 0 0,0 0-1,-4 0-1,1-1-3,-2 1-3,-4 0 5,7-1-6,-7 1-10,0-4-11,0 4-7,0 0-14,0 0-18,-10-2-20,10 2-15,-10 0-30,0 1-3,0-1-18,-1 2-15,-3 1-124,-3-2-300,-4 2 133</inkml:trace>
  <inkml:trace contextRef="#ctx0" brushRef="#br0">15044 6978 76,'-6'4'182,"-1"-4"-10,3 0-15,1 2 0,3-2 5,0 0 7,0 0 3,24-5 0,0-2-11,3 0-1,13-5-8,2 3-6,4-4-8,0 2-6,19-6-15,-20 4-10,-1 5 0,-1-6-20,0 4-9,-15 5-8,12-4-6,-14 3-6,1 2 2,-6-1-14,-4 1-4,-5-1-2,0 0-9,-5 3-2,3 1-2,-6-1-4,3 0-5,-4-1 1,3-2-13,-5 4-10,3-3-9,-2 3-22,-1-3-24,-1 0-31,0 4-26,-1-8-41,1 4-35,-2-1-50,2-2-164,-4 2-438,4 0 194</inkml:trace>
  <inkml:trace contextRef="#ctx0" brushRef="#br0">15710 5196 111,'0'-5'209,"0"5"-20,0 0-14,0 0-15,0 0-8,-4 18-11,4-7-13,-1 5-7,2 1-10,-1 1-10,0 2-5,4-1-5,-1-3-13,1-1-2,-1 1-2,1-5 0,2-4 1,-2 1 3,6-3 6,-2-1 4,-2-4 3,1-1-4,6-7-5,-2-2-6,0 0-6,-2-4-6,-1-1-5,1-2-7,-1-7-4,-4 6-1,1-7-8,-3 7 4,-3 2-3,1-1 5,-3 4-8,2 4-1,-1-1-3,-2 2-8,1 4 1,-2 2-6,-1 3-1,-4 4-5,-2 6 1,-4 8-5,2 3 2,0 9-3,1-2 0,3 0 2,2 3-2,2-3 1,3-3-7,3-1-2,3-6-5,3 0-7,4 3-6,-2-9-20,6-2-17,2-4-18,9-3-25,1-3-13,0-6-20,1-2-26,1-5-2,-1-4-1,-3-2 2,6-11 14,-11 8 12,0-1 17,-7-3 30,2-2 36,-7 4 36,0-1 32,-4 4 39,-3 3 32,0 3 25,0 2 11,0 3 1,-1 1-3,-1 5-11,0-3-13,0 3-1,2 3-22,0 0-9,-7 12-5,4 0-5,-1 5-5,-3 8-6,1 0-2,2 0-4,1-6-5,3-1-2,-2 5-6,0-8-1,1-1 2,-1-2-4,2-5-7,0 1 4,0-3-4,0 0 6,0-1 15,0-4 40,0 3 8,0-3-18,0 0-10,7-17-11,-4 1 0,4-9 3,3 0-7,0-2-5,1 3-8,2 1-3,0 1 7,-4 7-3,1 2 6,0 3-17,0 2 0,-2 1-2,1 6-4,-1 1-11,2 0 8,1 3 1,-1 4 0,0 4-2,0 1-2,0 4-5,1 6-3,-4-5-1,-2 0-4,3 7-9,-4-5-20,0-4-39,-1 2-38,1-1-36,-1-4-34,0-2-22,3 0-13,-1-3 10,2-3 12,2-1 18,1-5 19,2 0 13,2-3 16,-3-6 14,2 0 7,2-7 20,-3-3 21,-1-1 25,-4-2 31,-1-3 29,-2 1 26,1-1 26,-3 2 24,-2 0 13,1 8 20,-1 2 14,-1 1 8,1 4-6,0 5-15,0-2-11,-1 4-21,0-1-13,1 4-7,0 0-8,0 0-3,-2 21-10,1-4-7,-1 5 1,1 0-8,-3 7-6,4-1-3,0 0-5,0-5 5,1-3-15,3-2-6,-1-1-1,0-5-7,4-1-6,-1-3-11,1-1 2,3-5 1,4-2 4,0-2-7,5-7 1,1-2 9,1-5-7,-4-1 2,-1-1 1,-4-1 2,1-2 5,-5-4-2,-1 3 4,-1 2 4,-4 2 4,2 1 14,-4-1 11,1 7 12,-2-1-4,-1 5-3,2 2 1,-2 0-10,2 2-12,0 3 4,0 0-17,0 0 9,-10 15 1,7 2-5,-2-1 3,3 1 2,2 3-3,-1 0-6,3-1-3,1 0-7,3 0-4,1-4-9,1 0-33,2-4-30,1 2-6,2-6-5,3-5-2,7-2-12,-3-5-13,1-2-11,0-4-8,-1 0 2,1-5 9,-4 0 6,-1-2 5,-4-2 11,-2-1 13,-4 4 26,-2 0 29,-3 0 32,-1 2 23,0 3 22,0 2 11,-4 3 6,3 0-3,-1 4-7,1 0-9,1 3-5,-8 0-1,3 5-7,0 3-2,0 2 1,-2 4-4,2-2-4,-1 3 2,0-1-2,2-1-3,1-1-1,1-4 1,-2 1-2,3 0 4,1-4-2,-1-1 0,1-1 11,0-3 21,-3 5 35,3-5 37,0 0 0,0 0-9,0 0-5,11-21-13,-4 7-11,6-6-9,1 2-5,0-3-5,0 3-3,-1 6-15,1 0 7,-1 2-22,0 2 4,-4 4-3,0 2-9,-1 0 8,-1 2-10,3 4 3,-3 4-1,0-1-6,0 1-1,-2 2-2,0 4-5,-1-2 12,-1 3-11,-1-1 1,-1-1-10,-2-2 4,2-1 7,-2 0-5,1-5 1,0-1 10,-2 1-7,4 0-2,-2 0-12,0-5 8,0 0 24,1 2 16,-1-2-14,4-10 3,3 1-5,0-5-3,3-1 1,3-6-19,1 3 1,-1 1 8,-1 2-2,0 4-4,0-1-3,1 3-2,-2-2-2,1 5-1,0-1-7,-2 6 2,1-3 0,-4 4-1,0 1 6,3-1-3,-4 3-5,-1 1 1,1 0 0,-2 0-3,-1 2-9,2 2-14,-3 1-34,1-1-44,-3 1-41,0 2-45,0-1-45,-3 1-44,2-1-47,-1 2-45,-2-2-217,3 0-639,-1-3 283</inkml:trace>
  <inkml:trace contextRef="#ctx0" brushRef="#br0">17313 5124 112,'0'-6'324,"0"0"-8,0 1-4,0 1-17,0 0-20,0 4-35,0-7-25,0 7-23,0-4-23,2 2-15,0-1-13,5 2-5,0-2-16,3 2-7,3-3-16,1-2-3,3 1-9,3-5-4,-1 3-5,-4-2-9,0 4-8,-2-5 4,-5 6 2,3 0 10,-5-5 13,1 2-12,0 0 5,-3 0-7,-1 1-1,1-3-2,-4 4-15,0 0-7,-2 3-8,0-1-8,-4 2 0,-2 1-3,-2 4-7,-4 3-5,-3 7 0,-3 3 0,2 2-6,1 1-8,3-1 0,3 3-1,1-5-7,4 0-12,2 0-5,4 0-2,0 0-2,4-1-3,-1-7 3,6 5-18,-2-7 5,5 1-5,1-2-5,1-2-5,0-4 7,7-3 2,1-2 4,0 0 3,-1-5 3,0-5 6,2 2 5,-5-2 1,-1-5 4,0 2 1,-3-5 6,-1 4 1,-5-5 0,-1 7 3,0 3 11,-4-2 0,-3 6 1,0-1 1,1 0 2,-2 3-6,-2 3 6,3 0-10,-4 2 3,1 0-6,3 3 0,0 0-1,0 0 0,-7 11 1,9 1 2,0-1-2,4 4 0,1 2-2,0 1-2,3 0 1,1 3-8,-2-3-23,-2-1-22,0 0-16,-2 2-12,2 0-21,1 2-30,-3-3-24,-2-2-31,1-6-21,-1 2-26,0-1 5,4-4-156,-2-2-424,3 0 187</inkml:trace>
  <inkml:trace contextRef="#ctx0" brushRef="#br0">17979 5116 112,'13'-24'199,"1"0"10,-1 2 11,-3-4 9,-2 4 2,-1 7 2,-1 0-6,-5 2-8,2 0-8,-3 4-18,0 1-15,-2 3-19,1 1-16,-6 1-20,0 3-10,-7 6-12,1 3-11,-1 3-4,-3 5-6,-2 0-12,3 4-7,2 1-10,1-4 3,5 0-15,5-1-9,-4-2 0,7-4-10,0 0-4,0 0 2,2-3-11,3 1-1,-2-3-1,1-2-4,5-2-5,-1-2 1,3-1-2,1-4-3,0-3 2,2-1-2,-4-2 2,3 0 3,-2-4 0,-1 2 2,0-2 2,-3 2 8,-3 2 13,1 5 12,-3-3 3,1 6 13,-2-1-19,1-3-4,-2 5-10,0 2 12,0 0-14,0 0-6,0 0 4,-8 13 0,5-3-5,-2-2-6,4 5 0,1-4-8,0 2-13,1-1-16,1 0-21,2-1-17,0 1-11,0-6-17,5 1-11,-1-3-10,1 0 2,5-2 8,0-4 7,-1-3 9,1 2 4,-2-7 3,1 0 13,1-5 4,-4 0 7,1-6 13,-1-2 10,-3-2 10,2 1 14,-2-3 13,-3-3 24,-1 3 24,0 0 25,-2 10 24,0 0 8,-1 5 16,0 3 8,-1 5-16,1 0-11,0 1-14,0 5-4,0 0-3,0 0-17,-4 20 0,1 4-6,0 4-8,0 2-3,-1 4-2,1-3-2,-1 1-1,1 1-5,2-6-5,-2 2-4,2-2-2,-1-9 9,-1-2-15,2-4 4,-2-5 1,3 0-3,0 0 22,0-2 28,0-2 27,0-3 32,0 0 4,0 0-7,0 0-14,7-12-6,-1 1-21,2 0-6,1-3-6,2-1-7,0-1-7,-1 3-5,4 3-9,0-4-5,0 4-2,-2 2-5,0 3-6,-2 0-2,0 4-2,-3 1-4,1 0-3,-2 2-2,-2 3-8,3 1 6,-4 3 1,0-2-4,-3 7-4,0-2 1,-3 0 0,-2 4-2,-4 1 1,-2 1-5,-2 1 5,2-5-6,-2-2-3,-3 4-13,1-5-15,2-3-20,2 2-23,0-6-26,4 0-31,-1 0-46,-1-1-35,2-1-47,1 1-49,2-4-47,4 1-265,-4-7-675,4-1 299</inkml:trace>
  <inkml:trace contextRef="#ctx0" brushRef="#br0">18438 4735 5,'5'-18'304,"-4"1"15,2 8 4,-3-1-10,1 4-29,1 2-33,-1 1-23,-1 3-18,3 11-17,1-1-16,-1 9-14,-3 8-14,1 4-2,2 3-22,0-1-7,-1 1-15,-2 2-7,2-3-9,-2-1-13,5-2-10,-3-1-24,2-4-44,-2-6-56,2-2-48,-1-6-44,4-1-40,-3-1-4,5-3-26,1-5-6,2-1-26,1-1-140,1-5-425,1-1 189</inkml:trace>
  <inkml:trace contextRef="#ctx0" brushRef="#br0">18716 4941 230,'7'-8'258,"-3"5"-16,-1 1-15,0-2-10,0 3-15,-1-2-31,-2 3-13,3-4-16,-3 4-14,2-3-11,-2 3-8,3-2-7,-3 2-7,0 0-6,5-3 0,-5 3 13,6 0 13,-6 0 11,7-1 11,-3 0 11,0-2 13,2 0 6,-1-1 6,1 0-7,-3-1-5,1 3-4,-1 1 6,1-5-7,-1 5-15,-3-3-9,0 4-9,0 0-21,0 0-12,0 0-6,0 0-16,0 0-3,0 0-11,-13 12-6,3 3-2,-5 5-10,1 1-3,-2 2-1,5 1-5,-1-3-3,3 4-6,4-9-5,0 2-3,5-6-1,0 0-2,3 0-11,1 2 6,2 1 0,4-5 1,1-1 1,3-2-5,0-2-5,1-4-13,8-2-7,-9-3-16,10 2-8,-4-3-23,-6 0-18,2 0-24,-4 0-15,2 0-13,-4-2-25,-3 5-22,2-2-38,-2-2-28,-3 4-26,0-1-40,-1 1-268,-3 2-638,0 0 283</inkml:trace>
  <inkml:trace contextRef="#ctx0" brushRef="#br0">4243 7900 59,'2'-3'120,"-1"0"-12,1-1-4,-2 4-14,4-8-11,0 5 5,-3-1-2,4 2-9,-1-1-9,2-2 9,2 3 0,0-1-7,1 0 2,4 2-6,-4-2-6,8 3 1,3-3 4,1 2-10,3-1-9,0 2-5,0 2 2,3 1-9,1-2 0,0 3-3,2 1-3,-2-2-3,11 2 2,-1 2-3,0-2-6,2-2 1,2 1 10,-1-1-14,4 4 3,3-6 0,1-1-3,19 2 9,-19-2-9,20-2 1,-18 5 2,19-2-4,-2 3 2,-22-1-8,23-1 6,-21-1-1,21 1-3,-21-2 3,3 0-6,16 1-2,-19-1 4,3 1-1,15 2-2,-19 0 4,-2-2 0,3-1-9,21-1 0,-20 1 9,20-3-2,-20 7 1,23-4 1,-4 3-3,1-2 4,-21 1-1,24 0-2,-23 0 0,21 1-3,2-1 3,-4 4-2,-22-1 4,2-3-7,23 1 4,-23 3-2,22 0 0,-24-4 0,22 2-1,-23 1-1,4-3 6,20 3 0,-19-2-7,-1-1 0,21 5 4,-1-5 2,-18 1-6,22 1-1,-5-1 4,-19-2-2,23-1 2,-4 4 0,-19-1 3,20-1-3,-18-2-4,17 4 4,-17 0 1,21 0-2,-22-1-6,19 4 3,-22-4 6,21 3-6,-19-1 1,19-5 2,-20 5 2,19 0-4,-19-4 3,24 3-3,-24 0-4,21 2 5,-18-3 0,-2-1-3,22 2 1,-22 1-1,0-2 5,24 2 1,-25-4-7,0 2 4,22 2-3,-23-2 0,2 0 4,20 1-1,-21-2-1,-3 0 2,2 3-1,4-3 2,16 0-3,-19-1 1,3 2 4,-3-2-8,22 0 5,-1 2 2,-21 0-2,21-2-4,-23 0 5,22-1-6,-20 2 0,21-2 7,-2 2 3,-21-2-7,4-2 2,18 2-3,0 2 3,-22-4-5,3 2 3,18 0 1,-20 0-1,4 0 4,-2-2-7,20 0 7,-18-2-1,18 0-1,-21 1-7,27-1 10,-8 0-8,-20 4 4,20-6-1,-16 2 1,-3 0 1,25-3-4,-25 3 3,23-3 3,-24 6-2,22-8 2,-21 8-6,4-2 4,-4-4-3,21 1 4,-18 4-2,-3-4-4,20-2 2,-22 4 6,3 4-1,1-7-5,18 1 8,0 2-7,-20 1 1,20-2 2,-20 3-2,21-5-5,-20 6 5,20-3-2,-20 0 5,1 0-4,0-1-1,19-1 3,-19 4 4,0-5-2,18 4-2,-23-4 5,2 3-4,-1-2 1,-1 1 6,2 0-6,2 0 6,-3 1-3,2-3 10,-5 3-11,4-3 1,-2 0 4,2 5-1,-1-3-1,-2 1 1,0 1 0,-2-2 1,-1 1 4,-2 1-2,-11 1 4,10-6 4,-11 5 3,1 3-3,-4-4 5,3 2-2,-3-1 2,-3-2-5,2 5 0,-1-2-2,-6 0 0,-1 2-1,0-1-5,1-1 5,-4 0-2,0 2 0,-2-3 0,0 3-2,-3 0-1,-1 0 3,-1 0 0,1 0-2,-6 0-3,8 0 0,-6 3 0,-2-3 1,7-3 0,-7 3-2,0 0 3,5 3-2,-5-3 1,0 0 0,3 0-7,-3 0 3,0 0-1,0 0 1,0 0-4,0 0-1,0 0-5,0 0-6,0 0-25,0 0-21,0 0-25,-7 7-32,4-5-27,-4 1-30,1-1-154,-2 1-351,-2 1 155</inkml:trace>
  <inkml:trace contextRef="#ctx0" brushRef="#br0">2462 9142 44,'14'1'64,"1"-1"-4,1 0 1,5-1 2,0 2-3,3 0-6,-3-1-4,7 0-1,-1-2-5,-2 0 2,5 0-8,9 2 7,-2-3-11,2-1 0,0 1-1,-2 3 2,7-3-15,-2-1 10,2 2-7,1-1 3,0 2-19,0 0 16,3-2-6,0 2-7,-1-2 6,0 5 3,0-4-22,2-1 23,-4 3-11,3 0 4,0-1-2,1 0 10,-1-2-3,-1 3 1,3 0-3,18-2-2,-23-1 0,4 6 0,-1-6 2,3 3 4,-5-1 0,4 1 8,-1 0-8,20-3 11,-22 3 3,0 0 4,3 3 2,-5-3 2,4-1 2,-1 3-11,0-2-2,-2-2-3,1 3 0,-1-4 0,-2 6-5,3-4-8,1 1 10,1-2-7,-4 4 0,4-1-1,-1 0 0,1-2-3,1 1 0,-1-3 1,0 3-5,2 0-1,-1-1-8,-2 1 1,3-2 3,17 2 5,-23 5-5,3-7 0,0 1 0,-1-2-1,1 3 1,0 0 0,3 6-2,-2-6 1,19 0 1,-23 1 0,3-1-6,0 0 2,2 0 7,21-3-10,-26 3 4,24-3-1,-23 5 3,22 1-5,-20-3 3,0 0-8,1 0 3,19 1 3,-20 0 1,2-1 1,0 0 4,17 5-3,-20-5-4,-1 0 3,5 0 4,-2 2-6,2-4-4,18 2 0,-23 0 7,4 0-4,-2 0-3,2-2 7,21 4-3,-22-2-4,0 0 5,19 3-2,-20-1 0,1-2-1,23-2 3,-25-1-5,3 5 9,1 0-8,18-3 0,-20-2-1,24 5 6,-25-2-3,3 1 1,19-4 3,-2 5 2,-19-1-4,1-1-5,20-3 5,-22 3-1,3 2 1,22-6-3,-3 8-1,-19-4 4,15-2-2,3 0 0,-21-1 3,24 3 1,-23 0-12,23-2 8,-27 2 3,24-5 2,-21 5-2,23-5-2,-24 4-1,3-2 3,19 3-3,-23 0 0,23 0 2,-21-2-7,-1 2 6,2-1 4,-1 1-7,22 2 1,-25-1 1,5-2 4,0 2-5,22-2 1,-25 2-3,3-2 5,19 2-3,-22-1-4,1-1 8,22 2 0,-22-1-1,1 0-2,19 0-10,-22 3 14,2-2-2,0-1-4,23 3 6,-23-3 2,-1 4-5,3-4-1,-1 1 3,2 1 0,-3-4-7,22 5 5,-21-2-4,-2 2 2,4-3 3,-5 0-1,3 0 2,20 4-4,-24-2-3,3 1 8,0-3-3,1 3 0,-1-2-6,2-2 4,-1 2 1,-1-1 3,2 0-1,-2-1-1,3 2-1,-2 0 2,20-5-2,-23 6-2,0-2 5,3 1-3,-4-2 4,3 1-2,-2 0-6,1 0 0,-2-2 3,0 2 5,0-1-2,-6-3-7,1 3 8,-1 2-2,-10-2 1,1-1 1,-2 0-11,1 2 7,2-3 2,-4-1 1,-3 1-5,-1 1 7,0-1-6,-6 2 0,3-2 4,-4 1 1,-1-1 0,-2-1-7,-2 3 13,-4-3-4,4 1-2,-4 0 9,0 1 13,-2 2 7,-1-2 9,2 1-7,-4-1 3,-2 2-1,6-4-3,-6 4-4,3-1 1,-3 1-6,0 0-1,5-2 2,-5 2-3,0 0-13,5-2 9,-5 2-5,0 0-4,0 0 0,0 0 0,0 0 1,0 0-10,0 0-3,0 0-4,0 0-7,0 0-10,0 0 0,0 0-18,0 0-12,-9 12-9,6-10-19,2 1-16,1-3-23,-6 2-24,2 0-128,-1 3-298,0-4 132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9145.89 3978.63,'10'0,"9"0,9 0,-18 0,75 0,29 0,94-19,-56 9,-114 10,180-9,47-19,38-1,-38 10,-227 19,189-19,-189 10,190-10,-200 19,190-19,-66 0,-124 19,67-19,-76 19,75 0,-84 0,66-19,-57 19,0 0,-19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8189.89 4442.63,'-19'0,"-19"0,28 10,20-10,9 9,19-9,28 0,38 0,-75 0,103 0,-103 0,179 9,86 1,198-1,-103 20,56-29,67 9,141-9,-264 0,-29 0,-19 0,-142 0,-161 0,104 0,-85 0,-38 0,-38 0,-19 0,-38-9,19 9,57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695.895 5200.63,'9'0,"29"-10,29 10,-48 0,303-9,-142 9,-10 0,67 0,-190 0,522 9,-105 1,-218 9,474-10,-445-9,464 0,-673 0,247 0,341 0,-626 0,162 0,-153 0,323 0,-293 0,-20 0,-56 10,-1-1,-9-9,0 0,-9 0,18 10,10-10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07: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19754 4834 79,'0'0'173,"-5"-1"-6,5 1-8,0 0-12,0 0-8,0 0-8,0 0-10,0 0-7,0 0-11,0 0-10,0 0-10,0 0-10,0 0-8,0 0-12,0 0-1,0 0 5,0 0-10,16 5 1,-10-5 2,2 1-4,2 1 0,7 2-2,-1-3-12,5 1 1,1 3-4,1-3 0,2 3-5,1-3 0,3 3 0,1-4-3,9 8 1,2-4 1,-13-2 8,13 3-6,-3-1 6,2 1-4,-1-1 5,-8-1 2,7-2 1,3 4 7,2-2-4,-2 1-1,0 2-3,0-5-4,1 2 1,-2 0-5,-1-2 0,-1 2-7,-7-1 1,7 2-1,-7-5-3,-3 3-4,1-2 1,-1 3-2,1-3-1,-2 2 4,3-3 3,-2 3-5,-1-3-4,2 1 9,-1 0-4,3 2 1,-3-2-1,2 3 0,0-2 3,-1 3-5,2-1 2,-1-1-1,-1 1-1,1 1 0,-2-2 0,0 4 0,-1-7 0,-1 5 1,0-3 1,-2 3 1,0-5 3,0 3 1,-3-1 1,2-2 4,-8 1-1,6-1-5,-5 0 1,-1 0 6,-1 0-7,-4 0 12,4 0-2,-6 0 5,1 0-8,1 0 5,-3 0 2,-3 0 3,3 0 1,-4 0-4,-3 0 10,10 0-7,-10 0 5,4-1 3,-1 1-1,-3 0 2,0 0-3,0 0 1,7 0-6,-7 0 3,0 0 1,0 0-3,4 1 1,-4-1-8,0 0-3,0 0 0,0 0-4,0 0-5,0 0 1,0 0-7,0 0-22,0 0-27,0 0-38,0 0-36,0 0-39,0 0-42,-7-12-51,2 9-40,-4 0-251,1-1-581,-10-3 257</inkml:trace>
  <inkml:trace contextRef="#ctx0" brushRef="#br0">10552 6041 59,'0'0'163,"0"0"-5,13-3-15,-9 1-4,3 2-2,-1-2-4,2 4-8,0-2-8,1 0-10,2 2 6,2-2-4,-1 3 1,1-2-9,3 0-7,-1 2 2,2-1-3,3 0-5,-3-2-3,5 3 0,-5-3-3,7 0-1,-1 0 0,2 0-1,1 0 0,-1 1-3,3 0-1,-4-3-3,4 3-2,-1 0-6,0-1-2,2 0 0,-2 0-4,0-1-3,0 1-2,1-1-6,0 1-2,0-3 1,-1 1-5,2 0-5,-2-1 0,1 2-1,1 0-5,-1 1 5,1 0-3,-2 0-3,-2-3 1,4 3-2,-3-2 11,5 2-17,-4 0 2,-2 0-3,5-3 3,-3 3 0,1-2 1,-1 3-5,-1 0 7,1-3 2,-1 3 3,-2 0 0,1-1 3,-1-1 0,-2-2 0,0 3 0,-1 2-3,-2 0 2,8-3 1,-7 0-2,-3 2-6,4-2-2,-6 1 10,1 0 1,6 0-3,-2-2 5,1 4 1,0-7-3,-5 8-4,5-6-3,-6 3 1,7 0-8,-3 0 8,1 0-9,1-1 7,0 0-6,-5 1 2,0 0-1,2 0-5,-1 0 6,5-3-5,-6 3 6,-1 0 1,0 0-2,1 0 3,1 0 5,-3 0-6,2 0 6,0 3-1,-1-6 4,1 3-5,1-1 0,-5-2-1,3 3 3,-1 0-6,0 0 3,0-3-5,0 3 3,1-3-6,-1 1 2,0 3-5,-2-1 7,-2 0-3,0 4 2,1-7 6,-1 2 0,0 1-1,-2 0 2,2 1-4,0-1 3,-3 0-3,2 3 0,-2-6-2,-1 1 2,-1 2 3,2 0-3,-1 0-3,-3 0 1,-3 0 1,10-2-3,-5 2 8,-5 0-3,6-3 2,-6 3-4,5 3 4,-1-3-1,-4 0 0,6 0-2,-6 0-1,7 0-3,-7 0-3,4 0 3,-4 0-4,6-3 0,-6 3-2,4 0-1,-4 0-1,0 0-2,4-2-2,-4 2 2,0 0-3,0 0 3,0 0 2,0 0 4,0 0-3,0 0 2,0 0 3,6 0 0,-6 0-3,0 0-1,0 0 0,0 0-4,0 0 1,0 0-3,0 0-4,0 0-13,0 0-31,0 0-43,0 0-47,0 0-54,0 0-55,0 0-56,0 0-84,4-5-94,-4 1-371,0-1-908,0-2 403</inkml:trace>
  <inkml:trace contextRef="#ctx0" brushRef="#br0">13944 5986 90,'-7'-1'194,"7"1"-17,0 0-9,0 0-12,0 0-6,0 0-3,0 0 1,0 0-2,15-4 1,-8 4-4,3 0-3,0-1-4,4 1-1,0 0-6,2-2-4,1 2-7,3 2-8,3 1-5,0-1-1,-2-2-2,4 0-10,-1 1 5,3 0-8,1 0 1,-1 1-6,1-2-4,-1 0-9,3 0-9,-2 1 3,1-1-2,2 1-1,-3 0 0,2 1-3,9 0 8,-10 0-6,0-1-1,9 2 0,-7-3 5,10 1-6,-3 4-3,-10-4-3,10 3 0,-10-1-18,13 1 12,-12-1-7,-3-2-3,13 3-1,-12-2 1,2-1-2,0-1-11,-1 1 4,2 0 4,0-2-3,-1 2-3,9 3-3,-7-4 5,-3 3-3,12-1-1,-1-2 3,-8 2-7,-3-2 0,13 1 8,-12 2-12,-1-2 1,1-1 0,2 0-3,-3 3-2,2-2 4,-3-1-1,2 3 0,-1-3-1,-4 0 2,4 2-5,-5-1 3,2 1 3,-2-4-3,2 2 0,2 2 0,-3-1 0,3-1 0,-2 2 0,-1-3 2,1 1-4,-1 3 0,3-3 1,-2 3-4,2 1 0,1-2-1,-2-1 3,0-2-7,1 4-2,1-1 4,-1-1-4,-1-1 4,0 2 0,1 0 4,1-1-6,-4 0-2,3-1-1,1 3-1,-3-3 4,2 2-2,1-1 2,-2-1-2,1 0 1,-1 2 0,1-2-2,0 0-1,2 0 2,-4 0 1,4 0 1,-2 1-5,-1 1 2,5-2-1,-4 0 1,1 2-3,-1-2 4,1 3-1,-2-3 3,0-3-3,-2 6 0,3-3-1,-2-1-1,-3 2 5,2-2-5,-2 1 2,2-2 0,1 0-2,-1 4 3,-3-6-5,2 4 4,-2-1-2,2 2 1,-1-2 1,-1 1-6,3 0 3,-4 0 3,-5 0 0,7 0-4,-1 0 3,-6 1 2,-1-2-3,3 1 4,0 0-2,-3 1-1,3 1 0,0-5 2,2 4-4,-3-1 1,1-1 1,3 1-3,-3 1 4,5 1-3,-1-2 7,-1-2-3,-3 4-3,9-2 4,-5 0 2,1-2-5,-2 1 1,2-2 6,-2 3-1,3 0 0,-4-2 5,3 3-4,1-4 0,1 3-2,0-1 7,0 2-7,0-2 4,0 0 1,0 2-3,-1-1 0,-3 1 2,3 2-3,-2-3 6,-4 0-4,3-3 6,-3 3-5,5 2 13,-8-4 1,0 2 3,1-5 8,0 7 1,-5-2 7,1-4 0,3 3-2,-1-1-3,-2 0-4,-1-1-2,3 1-8,0 0 2,-1-1-5,2 3 0,0-3-3,-1 1-2,1 2 2,-3-3-3,2 2-1,1-2-2,2 1-3,-2 2 1,1 0-1,-5 0-5,0-3 6,1 3-4,0 0-1,1-1 1,0-2-1,-2 3 1,0-3 0,-3 2-6,3 0 5,-6 1 1,3 0 1,0-3-3,-4 3-1,-3 0 0,10 0-1,-7 0 2,-3 0-2,7 3-2,-7-3 2,6 0 0,-6 0-3,0 0 4,5 0-2,-5 0 1,0 0-1,0 0-1,0 0 2,0 0 3,0 0-1,0 0-1,0 0 0,0 0-2,0 0 3,0 0-4,4-3 1,-4 3-2,0 0-3,0 0 9,0 0-5,0 0 2,0 0 0,0 0-1,0 0 1,0 0-7,0 0 6,0 0 0,0 0-4,0 0 5,0 0-1,0 0 0,0 0 3,0 0-5,0 0 1,0 0 4,0 0-6,0 0 3,0 0-3,0 0 0,0 0-9,0 0-19,0 0-22,0 0-22,0 0-32,0 0-32,0 0-35,0 0-40,0 0-37,0 0-44,0 0-56,0 0-37,0 0-302,-11 4-746,11-4 330</inkml:trace>
  <inkml:trace contextRef="#ctx0" brushRef="#br0">3598 6790 35,'-8'-2'133,"2"-2"-6,-2 2-3,1-2 3,1 4-3,2-1-6,-2 1-15,6 0 11,-7-3-4,7 3 0,-4 0-9,4 0-11,-3-3-3,3 3-5,0 0-9,0 0-3,-7 0-3,7 0-4,0 0-7,0 0 1,0 0-3,0 0-3,0 0 7,0 0 1,0 0 5,0 0 4,0 0 4,10 10 0,-6-8 2,2 3 1,1-3-2,1 2 2,1-2-8,5 2 1,-6 0 2,4 0-3,4 1-2,1-3-2,-1 4 0,4-2-7,-5-1-1,6 1-3,2-2 0,-2 2-8,1 1 15,2-2-16,2 0-1,-1 1-5,2-1-2,0 2-1,-1-1 4,3-1-7,-1 3 4,-2-2-3,4 3-4,-2-2 0,0-3 4,12 5-13,-15-3 6,3 0-3,-1 1-4,13 2 4,-1 1-10,-9-8 2,9 5-4,-8-1 7,8 1-5,1 2 0,-3-2-4,-8-1 0,10 1 0,-1-2-6,1-1-1,-13 5 5,5-6 3,-4 3 0,0-1-2,14-3-3,-12 5-2,1-5 5,-1 2 2,1 1-11,-3 1 5,2-1-3,2 0 2,-3-1 2,2 0-5,-2 1 1,0 1 3,1-2-5,-1 3 3,0-4-1,0 2-1,0 1 2,-1-1 2,-1 0 8,1 1-16,-3-2 3,2 3-1,-2 0 3,1-3 6,-3 2-7,1-1 2,0 0 0,-1 0 0,1 1 1,-9-2 0,8-1 5,0 4-5,-7-4-2,2 3-1,-3-2-3,3-2 16,-2 2-10,1 1 3,-2-1 2,-1 0 10,-1-2-8,1 1 14,-2-1-7,-1 0-7,0 0 4,0 0 0,-2 0 5,2 0-12,-4 0 6,2 0-1,-2 0 0,-1 1 4,0-1-10,2 0 11,-3 0-6,-4 0 0,9 1 7,-8 1-3,-1-2 4,7-3-3,-7 3 18,0 0-17,4 1 9,-4-1-5,0 0-5,0 0 9,0 0-3,0 0 0,6-2-1,-6 2-4,0 0-3,0 0-1,0 0-5,0 0 0,0 0 8,0 0-7,4 0 1,-4 0 0,0 0 2,0 0 2,0 0-6,0 0 6,0 0 5,0 0-4,0 0-7,0 0 11,0 0-3,0 0-6,0 0 4,0 0-2,0 0 0,0 0 1,0 0-4,0 0 1,0 0-5,0 0 4,0 0-3,0 0 2,0 0 0,0 0 1,0 0-1,0 0-14,0 0 8,0 0 4,0 0-2,0 0 0,0 0-2,0 0-3,0 0-17,0 0-13,0 0-12,0 0-19,0 0-40,0 0-50,4-5-44,-2 2-56,-2 3-38,2-7-56,-1 5-251,0-4-648,0 0 288</inkml:trace>
  <inkml:trace contextRef="#ctx0" brushRef="#br0">1402 9102 150,'-4'-3'197,"1"1"0,1-1-7,0 2-7,-1-5-3,1 4-3,0-1-8,-1-1-6,3 4-2,-3-1-5,3 1-11,-2-4-9,2 4-5,0 0-14,-3-4-7,3 4-9,0 0-9,0 0-11,0 0-6,0 0-14,0 0-7,0 0 0,0 0-10,-5 9-2,6-5-5,-1 0-1,2 7-2,0-2 1,-1 1 1,2 5-2,1 1-3,-1-3 1,1 1-3,-1-2 2,0 3-5,1-5 4,0 4-5,-1-3-3,1 0 0,0-1 0,-1 2-5,0 0 0,0-3 1,1-4 2,-1 4-4,-3-3-1,4 1-4,-1 0 2,0-2 2,-3 2-3,4-4 0,-4 0-3,3-1 4,-3 4-1,0-2 5,3-2-6,-3-2 12,0 0 0,3 3-2,-3-3 4,0 0-1,0 5-1,0-5 9,0 0-2,1 1 3,-1-1-2,0 0 9,0 0-18,0 0 5,0 0 0,7-6-5,-3 3 2,2-9 4,1 4-7,4-6 2,-1-1 3,4-10 1,0 4-20,2 0 12,1-5 8,1 1-9,0 1-13,9-10 5,0 0 0,1-2 3,3-1-3,0 1 9,0-3-15,0 0-5,4 0 14,13-21-11,-14 25 0,1-7-7,-1 1 5,0 0-6,1 3 7,0 1-10,-4 5-1,0-2-1,-11 12 11,2-2-8,0 1-2,-3 1 4,1 4 8,-9 6-2,2 0 3,-2 2-5,-1-4 2,-2 7-5,-1-1 1,-1 1 3,1-1-1,-4 4 5,1 2 3,-1-1-1,-3 3 0,4-7 4,-4 7 11,6-2-7,-6 2-3,0 0-3,0 0 8,1-5-4,-1 5-7,0 0 11,0 0-6,0 0-5,0 0 0,3-3-3,-3 3 3,0 0 7,0 0-9,0 0 6,0 0-1,0 0-7,0 0 12,0 0-8,0 0 2,0 0-13,0 0 10,0 0 2,0 0-13,0 0 20,0 0-1,0 0-16,0 0 0,0 0-6,0 0-14,0 0-15,0 0-14,0 0-22,0 0-28,0 0-28,0 0-38,0 0-47,0 0-64,0 0-54,0 0-211,0 0-590,0 0 262</inkml:trace>
  <inkml:trace contextRef="#ctx0" brushRef="#br0">6964 9462 62,'0'0'143,"0"0"-19,-2-4-12,2 4-10,0 0 0,0 0 0,8-1-6,-5-2 1,4 1 2,0 0-1,2 0 6,2-1-12,3-2-3,2 3-4,-1-1-4,8-1-9,-1-1-1,6-1-5,-1 0-6,-1-1-2,4 1-4,0 2-2,-2-1-4,10-5 0,0 5-6,-8 1-2,8-4-1,-10 3 0,3 1 0,7-2-4,0-1 3,1 5-2,1-3-1,-1 0-6,1-1 4,1 2-2,1-2-7,0-2 1,2 3-3,-2-3-3,-1 2-3,1 0-1,-1 0-2,1 3-3,-1-4 2,-3 2-1,3 0-2,-4-4-1,-8 6 0,1 1 5,11-5-1,-1 0 4,0 1-1,-9 2 2,10-6-3,-2 1 0,2 2-3,-3 1 0,4-4-3,-1 3 2,1 3 1,1-4-2,-4 5-4,1-2-2,0 0-3,1 1 7,-3 0-1,2 4-2,-11-3-3,12-2 3,-3 3-1,2 0-2,-13-1-1,13 1 3,-10-1-3,12-2 2,2 1 2,-5 0 0,2 2-1,0-2 0,1 4-3,2-3 0,2 3 1,-4-1-2,2-2 0,0 5 2,1 0-1,-1-2 0,-2 3 2,3-3 3,-4 2 3,2 0 5,2-1 5,-1-2-2,1 4 4,3-1-4,1-2 3,22 0 0,-23-2 3,21 2 1,-21-1 1,2 0-11,22-2 5,-25 3-2,22 2-3,-23-4 1,1 2-4,0 2 0,4-4 3,-3 2 2,-3 0-3,2 2-1,-4-2 1,1 0 3,-7-2-1,-8 2 0,2-2 0,-1-2 3,-6 3 2,0 1-3,-2-2 4,-6 1 6,-1-1 0,-1 1 9,-4 0 0,2 1 2,-4-3 11,2 3 6,-7 0-1,4 0 7,-3-1 1,0-2 1,-4 3-2,6 0 16,-6 0-15,4 0-9,-4 0-2,0 0 3,0 0-8,0 0-11,0 0 1,5 0 3,-5 0-15,0 0 2,0 0-2,0 0-18,0 0-25,0 0-8,0 0-25,0 0-25,0 0-42,0 0-45,0 0-44,-8-7-64,8 7-61,-6-7-208,2 3-586,-1 2 260</inkml:trace>
  <inkml:trace contextRef="#ctx0" brushRef="#br0">15834 9324 54,'-4'0'89,"4"0"4,-8 1 2,3 0-4,5-1-9,-7 0-11,7 0 2,-5 0-7,5 0 4,0 0-3,-5-1 1,5 1-13,0 0 5,0 0-5,0 0-3,-4 2 0,4-2 5,0 0 16,0 0 7,0 0 6,14 5 0,-9-3 3,4 0-4,5-2 3,3 2-1,7-4-1,0 5-2,4-1-4,13-2-12,1 1 2,-1 0-4,4 0-6,3 2-7,0 0-5,21 3-5,-21-4-5,21 1-3,-21 1-2,22-4-2,-21 3-4,22 4-3,-2-5-1,-20 1-4,20 2-2,-21 0-1,3-1-1,18 1-6,-20 1 2,-1-1-3,-1-1-1,-1 0 5,-1 1-3,-3 0 0,-1 3-3,-3-4 2,-11 1-4,1-1-5,-4-1 4,-1 0 1,-7-1-5,-3-1-4,-3-1-6,-3 2-2,0-2-3,-4 0-1,0 0 2,-3 0-11,7-3-10,-7 3-20,0 0-15,0 0-19,-8-5-17,-1 2-14,-4-2-8,1 1-19,-8 0-16,-5 0-157,1-2-347,-3 3 153</inkml:trace>
  <inkml:trace contextRef="#ctx0" brushRef="#br0">15826 9453 163,'0'0'162,"0"0"-10,0 0-10,0 0 0,0 0 6,0 0 3,0 0-1,25-1-1,-9 2-5,6-1-9,2 0-2,0 2-9,4 0-6,2-1-10,12 3-1,-1 1-2,1-1-6,3-3-5,-3 4-4,6-1-7,-1-4-3,3 1-7,21 5-4,-23-5 0,19 2-9,-16-2-2,18 6-8,-20-4-4,1-3-8,20 6-1,-25-5 7,3 4-3,-3-6-1,0 2-2,0 1 3,-4-4 4,-1 2-9,-11 0 4,2 0-1,-2 0-7,-2-1 2,0 0 1,-3-3-1,1 4-3,-2-3 0,-9 1-1,3 1-6,-3 1-4,2 0 1,-4-2-2,-2 1-1,-1 1 12,-1 0-19,-1-1-1,-1 0 1,-2 1 1,-4 0-4,9-2-2,-7 0-3,-2 2 8,0 0-11,7 0 7,-7 0-5,0 0 2,0 0-2,6 0 0,-6 0-5,0 0 5,0 0-1,0 0 1,0 0-1,0 0 3,4 2-4,-4-2 6,0 0 0,0 0-3,0 0 2,0 0-6,0 0 0,0 0 3,0 0 5,0 0-3,0 0-2,0 0 6,0 0 1,0 0 0,0 0 4,0 0-3,0 0 9,0 0-8,0 0 12,0 0-9,0 0-2,0 0 1,0 0-3,0 0 1,0 0-9,0 0 1,0 0 4,0 0-2,0 0-3,0 0 5,0 0 1,0 0-4,0 0-2,0 0 3,0 0-3,0 0 1,0 0-3,0 0 5,0 0 17,0 0-24,0 0 2,0 0-2,0 0 0,0 0 0,0 0 1,0 0 0,0 0 1,0 0-2,0 0 1,0 0 2,0 0-5,0 0 3,0 0 3,0 0-4,0 0 2,0 0-3,0 0-2,0 0 13,0 0-11,0 0-2,0 0 2,0 0 1,0 0 1,0 0 2,0 0-5,0 0 3,0 0 1,0 0 18,0 0-21,0 0 3,0 0-2,0 0-7,0 0 7,0 0 2,0 0 2,0 0-4,0 0 5,0 0-1,0 0 1,0 0-1,0 0-1,0 0 1,0 0-2,0 0 1,0 0 3,0 0 2,0 0-3,0 0 4,0 0-6,0 0 5,0 0 3,0 0 1,0 0 4,0 0 3,0 0-3,0 0 2,0 0 7,0 0-9,0 0 7,0 0-1,0 0-3,0 0-1,0 0 5,0 0-2,0 0-3,0 0 0,0 0-4,0 0-3,0 0 0,0 0 2,0 0-2,0 0 1,0 0 1,0 0-6,0 0 0,0 0 6,0 0-8,0 0 5,0 0-1,0 0-3,0 0-4,0 0 4,0 0 1,0 0-4,0 0 9,0 0 4,0 0-12,0 0-6,0 0 9,0 0 1,0 0-6,0 0 3,0 0 0,0 0-16,0 0 12,0 0 3,0 0-1,0 0 0,0 0-1,0 0-4,0 0 2,0 0 2,0 0 1,0 0 2,0 0-6,0 0 0,0 0 0,0 0 8,0 0-3,0 0-2,0 0 5,0 0-1,0 0-7,0 0 0,0 0 4,0 0 3,0 0-8,0 0 9,0 0 2,0 0-3,0 0 0,0 0 11,0 0-8,0 0-7,0 0 5,0 0-6,0 0 3,0 0-1,0 0-2,0 0 2,0 0-9,0 0-13,0 0-26,0 0-11,0 0-14,0 0-24,0 0-23,0 0-21,-14-5-20,6 3-17,-2 1-16,-5-1-12,-7 2-3,-2 2-2,-4-4-1,-10 2 1,-3 0 5,-7 2 12,-1-1 13,-21-1 14,-1 0 22,-3 7 2,-4-3-3,-4 0-111,-5 0-277,-6-3 123</inkml:trace>
  <inkml:trace contextRef="#ctx0" brushRef="#br0">4221 10360 148,'-6'-3'170,"2"1"-4,0 2-3,1-3-2,3 3-5,-6 0-3,-1-1-3,7 1-4,-7-2-6,7 2-2,-4 0-5,4 0-12,-5-1-5,5 1-3,0 0-7,-5-1-10,5 1-9,0 0-13,0 0-10,0 0-5,0 0-6,0 0-5,0 0 0,17 8-2,-6-6 2,5 2 1,9-1 3,1-1 0,13-2-3,3 0-1,5 0-2,1-1-2,23 0-3,0-1-3,-22 0-1,23 2-5,-3-3-3,-21 3 5,27-4-3,-4 4-1,0-1 0,2 2 5,-4-2-1,0 1-1,-1 3 0,-20-6-8,22 0 6,-22 3-10,23-2 4,-24-2-2,3-1-7,-1 2 5,-1-1-9,1-1 0,-4 1-3,-4-4 2,0 5-2,-12-3 3,-2 0-6,0-3 3,-3 4 1,-4 1-3,-5 1 2,-2-3-5,-3 4 1,-2-3 7,-1 5 2,-2-3-11,0 1 3,-2-2-15,1 1-17,-4-1-23,0-1-13,-3-2-22,2 4-20,-5 0-23,-1-4-28,-3 5-22,-1-3-34,-6 4-23,-3-1-26,-5 0-156,0 1-451,-4 2 200</inkml:trace>
  <inkml:trace contextRef="#ctx0" brushRef="#br0">4344 10439 109,'-3'1'125,"3"-1"-5,0 0 1,0 0-2,0 0-2,0 0-1,0 0-3,0 0-11,0 0-1,0 0-6,0 0-3,0 0-1,0 0 10,0 0 7,11 4 5,-3-2-2,2-1-6,7-1-7,6 0-4,2 0-4,3 0 0,10 0-9,3 0-2,-2 2 3,5 1-5,-3-1-2,4 0 1,0 6-3,3-1 2,0-4-9,21 1 7,-23-1-8,22-1 3,-20-2-8,22 1-4,-2 3-1,-19-4-9,26-2 12,-26 0-21,20 2-3,-21-1-1,22-4-3,-24 3-4,3-1-3,-4-1 0,4 2 3,-2 1-4,-2-1-8,-3-2-4,-4 3 4,-7-2-3,7 1-1,-13-1-1,-1 2 5,-3 0-2,-5-1 10,1 1 2,-3-1 7,0 2 7,-1-4 4,-5 2-3,1 1 5,-1-1 9,-8 2 12,10 0-6,-7-2 10,-3 2 7,7-3-4,-7 3-12,0 0 7,4-2-8,-4 2-6,0 0-7,4-7-3,-4 7 3,2-3-14,-2 3-3,0 0-12,1-7-13,-1 7-20,0 0-6,-1-8 0,1 8-36,0-4-10,0 4-42,-2-6-25,2 2-29,-4 1-33,4 3-46,-3-5-38,2 2-52,1 3-215,-4-9-593,1 5 263</inkml:trace>
  <inkml:trace contextRef="#ctx0" brushRef="#br0">214 10244 211,'0'0'220,"0"0"-7,0 0-17,0 0-14,5-30-11,-5 30-13,0 0-11,-5-28-7,5 28-11,-9-19-10,5 8-10,-5-1-8,1 0-11,8 12-5,-14-17-8,4 6-6,10 11-7,-17-6-9,17 6-10,0 0-5,0 0-3,-38 22-7,25-2-1,2 9-3,1 16 2,3-10-11,0 13-3,4-12-1,2 0-3,2-2 0,2 0-4,0-4-4,4-4 0,-3-8-2,2-1 1,1-2-3,-1-7 0,-6-8 2,15 12-5,-15-12 7,0 0 1,0 0-2,38-21 8,-24-2-5,-4-6-2,1-4 6,-4-1-5,2-15-2,-1-3 10,-5-2 4,0-3 10,-6 2 5,-2-2 3,-3 3 3,0 3 3,-2-2 6,-4 7-3,4 15 8,0 4 15,3 8 14,3 7-10,4 12-2,-7-17-16,7 17-10,0 0-9,0 0-2,0 0-2,0 0-3,7 89-2,3-34-1,7 26 2,-7-23-3,2 0-4,4-3 2,-2-1-10,0-6-1,0-14-13,-3-3-29,1-4-30,0-5-27,1-2-23,-2-6-22,2-3-33,-2-5-11,-11-6-36,20 0-15,-20 0-27,21-17-131,-10 4-420,-5-4 186</inkml:trace>
  <inkml:trace contextRef="#ctx0" brushRef="#br0">354 10077 95,'0'0'153,"0"0"-1,0 0 3,0 0-12,0 0 3,0 0-10,0 0-12,27 33-7,-27-33-9,14 10-6,-14-10-8,20 2-7,-20-2-5,0 0-3,0 0 0,35-10-7,-35 10 1,13-23 1,-9 15 1,-4 8-3,7-24-5,-3 10-4,-4-3-4,0 17-6,-4-29 1,0 17-1,-6-1 2,7 0 0,3 13-10,-14-11-8,14 11-6,0 0-3,0 0-3,0 0 2,-41 40-9,31-7-5,2 3 1,-2 13-5,6-1-2,-2-2 0,8-10-5,2-4 0,-1-3-4,4-5-5,1-1-7,4-7-20,0-7-16,2-4-29,5 2-22,-19-7-23,46-9 8,-25-6-20,3-4-16,6-14-20,-8 9-19,2-12-103,-7 8-319,-4-1 141</inkml:trace>
  <inkml:trace contextRef="#ctx0" brushRef="#br0">681 10072 641,'3'-28'61,"-3"10"39,-3-3 19,2 4 13,-5 4 17,3 3 20,-1 1 16,1 1-7,1 1-17,-1 3-18,3 4-19,0 0-10,0 0-17,-6 14-7,3 0-7,6 2-5,-2 12-13,2-9-4,0 6-9,3-1-5,-1-6-5,1 0 1,1-4-11,4-1-3,-2-1-21,-1-3-27,2-3-28,-1-1-30,0-1-33,3-2-29,-1-6-40,3-2-47,-7 2-142,3-4-399,-2-4 177</inkml:trace>
  <inkml:trace contextRef="#ctx0" brushRef="#br0">769 9806 180,'0'0'178,"0"0"-8,0 0-2,0 0-8,5 16-10,-2-6-6,1 2-15,3-1-5,-4-2-11,4 8-5,-3-8-13,3 5-7,-2-2-6,-4-1-6,5 1 4,-1 0-11,2 4-1,-2-2-9,-3-1-2,4 4-12,-2-2 2,2 2-7,-2-5-5,0 2-3,2 0-1,-2-6-2,-1 2-7,1 0-3,2-3 1,-4 0-2,0-2-8,2 0-1,-2-1-14,-2-4-13,5 5-24,-5-5-26,0 0-41,10-11-38,-8 5-42,0-4-158,1-3-375,-3-4 167</inkml:trace>
  <inkml:trace contextRef="#ctx0" brushRef="#br0">590 9644 37,'-5'-3'162,"5"3"-22,0 0-40,0 0-63,10-5-84,0 5-25,-3-2-77,-7 2 34</inkml:trace>
  <inkml:trace contextRef="#ctx0" brushRef="#br0">1063 9912 31,'0'-5'235,"0"5"-13,-1-10-15,1 1-45,-2-1-4,-1 0-17,-1 2-11,1-5 2,-2 3 5,0 0 4,-2 1-2,2 4 7,1-2-10,-4 2-11,4 4-15,-3 2-13,0 2-13,0 6-9,-2 5-7,0 10-11,0 3-3,2 6 3,0 2-12,4-3-7,2 1-8,-2-4 0,6-3-5,-2-6 0,2-5-5,4-1-2,-4-3-1,1-4-2,2-3 5,0-4-2,-1-2 6,5-10-2,-1-5 5,2-6-2,-3-3-2,2-7 2,-4 1-6,2-14 2,-5 11-3,1-12 0,-8 13 4,0-15-3,-2 0 8,-2 14 5,1 3 26,1 3 15,-2 3 14,1 10 9,5 5-1,1 2-4,-1 0-16,0 4-8,0 2 5,2 3-19,0 0-7,3 19-16,0-1 4,4 10 4,-1 3-8,2 1-12,0 5 16,6 6-6,2-2-16,-3-12-48,-1 0-33,2 0-34,-4-3-35,4-4-36,-4-7-26,0-3-39,1 0-7,-4-5-29,3-2-3,-3-4-180,-3-5-496,3 0 219</inkml:trace>
  <inkml:trace contextRef="#ctx0" brushRef="#br0">1212 9907 2,'2'-12'119,"-1"7"30,0-3 10,1 2 6,-2 3-11,1-4-2,-1 5-11,0 2-6,3-7-2,-1 5 2,3-4-2,0 4 3,1-7-4,1 3-1,3-1-10,0-5-2,0 0-4,1 0-2,-1 0-1,-1-1-1,-1 1 1,-5 0 5,5 3 5,-5 1 10,-1-1 2,0 0 10,-2 1 1,0 5-2,-4-2-6,1 1-15,-1 2-15,4 2-19,-10 10-5,3-4-8,-3 9-15,3-1-6,-4 1-6,5 9-5,2-5-4,1-4-2,3 5-11,0-4-4,3 3 2,4-3-12,0-5-8,2-1-15,-1-5-10,2 0-6,6-5-16,-1-3-13,6-7-25,0-2-22,-1-5-45,-2 0-44,-1-5-38,0 0-32,-1-7-29,-4 1-248,-3-4-584,-2-2 259</inkml:trace>
  <inkml:trace contextRef="#ctx0" brushRef="#br0">556 8453 9,'-10'20'344,"10"-20"6,-3 14 0,3-14-10,0 0-10,-5 12-15,5-12-19,0 0-32,0 0-26,0 0-13,1-46-25,2 13-26,2-19-14,2-5-11,5-31-13,-4-3-10,3 3-15,2-3-5,4-4-13,-3-2-8,-1 1-9,5 10-6,-1 3-8,-7 24 23,7-21-12,-6 34-8,-4 10 0,0 5-9,-3 2-6,1 4 2,-3 8-13,1-1-10,-1 7 6,-2-1-6,2 7-10,1-5-27,-3 6-33,0-2-41,2-2-58,-1 3-57,-1-1-54,0 0-55,4 2-57,-4 4-274,-2-9-689,4 2 305</inkml:trace>
  <inkml:trace contextRef="#ctx0" brushRef="#br0">757 6756 223,'-7'-28'243,"2"4"15,0 6 5,-2 2 5,2 0-10,-1 7-12,0 0-9,2 4-3,-3 0-36,2 3-17,0 6-16,-3 6-28,1 6-3,-3 12-20,-1 3-9,1 16-19,3 3-1,1-14-13,5 10-4,-1-17-9,2-1-11,2-3-13,-1-8-5,-1-5-6,3-2-5,0-5 7,-3 0-2,4-1 1,3-7-2,-7 3-3,11-21 2,-4 4 1,2-11-4,-2-3 0,-2-1-1,0-2-4,-2-2 6,-3 2 2,2-1 5,-4 1 3,0 0-16,1 6 39,1 1-4,-2 9 1,2 6-4,0 1-2,0 2-6,-1 3-14,1 1-7,1 5-5,-1 0-10,9 15 18,-1 7-3,2 7-9,1 4 9,6 18-10,-3-3 8,3 9-1,0-4 2,0-1-6,1-2 4,-1-8 0,-1-1-8,-3-10-1,2-2-2,-4-4 6,3 0-9,-4-3 3,-3-7 5,0 0 1,0-6 5,0-1-12,-4-3 3,3 2 7,-5-2 8,2-3 14,-3-2 0,0 0 2,7-15 1,-4-4-7,1-7 1,0-9-9,-4-16 1,0-4-4,0 2-1,0-2 2,0 3-9,2-1-15,-4 2 14,2 0 2,0 15-4,3 4 0,-1-1 2,-1 6-3,-1 1 1,0 7 9,-3 3 16,2 3 11,-1 2 6,2 1 7,-4 1 0,4 1-5,-2 1 1,1 2-4,-3 0 1,4 1-7,0 0-10,0 4-2,-1-5-6,1 5-7,0 0-6,0 0-2,0 0-2,-2 18 1,4 0-4,2 11 3,0 4-1,3 16 2,2-1-3,-1 8 1,5 26 0,-5-24 0,2-2-1,1-2-2,-4-5 2,4-4-7,-3-11 5,0-3-11,1-3-19,-1-3-1,-1-1 4,3-9 0,-2 0 0,2-3-2,-4-5-1,2-3 2,1 1 5,-1-2-4,1-6-1,-1-4 0,2 3-3,-2-8-2,-2 1 1,0-3-10,-2-3-7,0 0 0,-4 0 8,0-2-13,-4-1-9,-2 3 9,-2-1-7,-1 1-5,-5-1 4,3 7-19,-2-2 27,1 4 3,-1 0 8,0 0 0,2 2 3,1 4-3,0-4 9,3 5 0,-1-3 9,2 2 13,2-1-4,1 0 10,-1-2-7,3-1-4,2-2-3,3-9 1,5-4 4,3-2-26,-2-1-33,4 2-35,0-1-46,3 0-32,0-1-39,1-1-52,2 4-294,-2-1-614,1 2 271</inkml:trace>
  <inkml:trace contextRef="#ctx0" brushRef="#br0">1484 6237 73,'-8'-16'290,"2"2"-14,-4 0-7,3 3-18,-3-1-20,3 2-15,3 3-5,-2-1-23,1 4-18,3 3-24,-4 2-12,1 3-16,2 8-14,-5 12-14,2 2-6,-1 4-10,4 2-9,0 6-8,1-4-2,2-4-8,0-4-3,0-7-9,1-3-8,2 0-4,-2-5-1,-1-4-5,3 1-1,-3-4 1,4-1-7,-1-3 12,-3 0-3,10-10-7,-6-2 4,4-6 1,-2-7 0,0-2 0,-2 0-4,-1-4-7,-3 3 5,0-3-5,0 5 4,0 9-3,0 1 3,0 6-4,0-1-4,0 5-8,0 2-2,0 0 3,0 4 1,0 0 0,11 10-1,-4 0 3,2 4 1,-1 1 6,6 4-4,-5-2 2,2-2-9,3 4-25,-1-9-28,-1 2-26,3-4-29,0-6-40,1-2-44,0-3-66,-3-2-172,5-6-472,-4-4 209</inkml:trace>
  <inkml:trace contextRef="#ctx0" brushRef="#br0">1714 5908 41,'-6'-17'243,"0"5"11,2 2 13,0 0-4,1 3-22,-2 2-25,0 5-28,5 0-18,-8 7-16,-1 6-18,3 4-17,-2 8-12,1 0-8,2 2-9,0 2-15,1-3-4,3-6-11,1-2-4,1-2-6,1 0-4,0-1-5,4-5 2,-2-1-17,8-1-22,0 4-26,2-11-37,3-4-44,-2-2-40,5-8-79,0-3-197,-2-4-453,-2 3 201</inkml:trace>
  <inkml:trace contextRef="#ctx0" brushRef="#br0">1859 5728 140,'-4'-3'230,"-1"2"-27,5 1-11,-10 9-11,5 0-6,1 2-15,-5 12-3,4-6-10,2 1-12,1-2-16,2 5-4,-3-5-18,6 3-9,-1-5-8,2 3-9,0-7-22,3-2-15,0-1-24,-1 0-28,5-4-37,0-3-53,2-3-53,-2-1-180,-1-6-368,2-1 163</inkml:trace>
  <inkml:trace contextRef="#ctx0" brushRef="#br0">1964 5717 244,'0'-5'253,"0"5"4,-4-5-11,4 5-18,0-4-23,0 4-23,0-4-20,0 4-10,0-4-18,0 4-14,2-4-12,0 1-5,1-2-16,0 0-4,1-3-9,2-1-1,-2 0-10,0 1 4,1-2-2,-1 1-1,-1-2-5,-2 0 0,-1-1-5,-1 2 5,-1 3 14,1-1 9,-2 1-8,0 2-7,-1 4-8,4 1-9,-11 4-7,4 2-10,-2 7 4,2 4-11,-4 7-8,1 1-5,4 3-4,5-1 3,-1-3-2,4 3-4,2-8-18,3-1-8,3-1 0,0-5-3,1-3-6,2 0-5,2-4-12,2-5-6,3-5-6,-3-2 3,1-4 3,2-2 3,-2-9 9,2 2 5,-8-3 6,4-1 0,-7-3 6,0 1 3,-3-4 9,1 4 11,-7-6 10,0 2 8,-4-4 7,-3 4 3,0-2 7,-2 1 6,1 5 16,-2 4 13,3 5 9,0 3-2,1 6 19,2 1-33,1 1-7,-1 2-29,4 4 17,0 0-4,-1 21-12,2 5 3,6 9-6,3 19 6,-3 1-10,4 3 3,-2 0 1,1 0 0,-1-1-21,1-3 18,-1 2-2,2-6-9,-2-16-5,-1 1-2,-1-3-11,0 1-26,0-6-16,3-4-41,-6-8-20,0-5-28,-1-1-17,0-3 1,0-2-2,-3-4-7,0 0 5,0 0 7,8-26 11,-6 11 17,-4-6 10,-2-3 29,1-6 20,-4 1 27,-3-4 19,-1-12 22,-2 1 15,-1-1 25,2-3 24,3 13 14,2 1 7,0-1 1,6 0 1,-1-11-8,2 13-1,3 7-6,3-3-7,-1 12-9,2-1 0,2 4-7,2 1-6,-3 7-5,5-1-2,-3 4-9,4 5 0,-4 1-3,0 3 4,-3-1-10,1 8 2,-1 3-14,-4 4-8,-3 5-29,0 4-27,-4-4-27,-2 0-18,-1 0-25,3-10-22,-4 2-36,5-6-33,-3-1-224,-1-3-473,3-4 210</inkml:trace>
  <inkml:trace contextRef="#ctx0" brushRef="#br0">2294 5172 121,'0'-10'328,"0"-2"-14,0 5-31,0 2-34,-1 2-30,1 3-11,0 0-14,9 13-13,-3 4-10,2-1-18,2 6-12,2 8-13,0 0-11,1 3-8,5 7-10,-2 5-51,-8-12-37,2 1-52,-3-5-49,0 1-54,-4-4-65,1-5-223,-3-4-468,1-5 207</inkml:trace>
  <inkml:trace contextRef="#ctx0" brushRef="#br0">2391 5431 56,'0'-14'264,"6"-1"1,2-4-17,-1 4-17,6-7-21,1 2-15,2-1-21,-1 4-18,-5 3-16,4-3-15,-1 5-10,2-8-11,-5 9-11,1 0-8,-4 4 4,-1-2 19,-2 6 4,-1 0 6,1-4 1,-3 3 0,1 4-17,-2 0 9,0 0-15,0 0-18,0 0-6,-6 14-5,5-4-4,-5-1-15,5 8-1,0 0-5,1 0-4,2 0-6,1 0-4,1-2-1,5-1-4,-1 3 0,2-8 1,3 1-1,-1-2-6,3 0-5,0-2 8,-1 2 3,0-1-3,-1-1 2,-2 2 6,-1-3-2,-3 2 5,0 1-4,-4-1 9,1 3 0,-1 1-4,-3 1-20,-6 5 14,0 1-3,-6 3-10,-1-1-8,1 1-24,-4-1-23,-2 2-25,-2 0-36,-1 1-36,-7 6-43,-3-2-56,8-5-69,-9 7-257,11-8-611,-3-1 270</inkml:trace>
  <inkml:trace contextRef="#ctx0" brushRef="#br0">740 9102 9,'-14'0'234,"4"1"1,1-1-6,0 3 2,1-2-17,2 1 10,3-2-29,3 0-23,-7 0-21,7 0-15,0 0-15,0 0-6,21-10-8,2 1-3,2-4-8,20-4-6,19-16-3,3 4 3,2-5-16,6 1 9,7-7-6,2 3-3,2-3-1,0 4-6,1 0 5,-5 1-17,1 1-2,0 0-5,-1 1-4,-5 8-9,-6 1-1,-5 3-6,-21 3 6,-1 2-10,-5-1 0,-1 2-15,-12 5-15,-1-1-23,-4 5-11,-5-1-22,-4 1-21,-3 0-21,-1 2-44,-1-2-64,-3 0-59,-4 6-195,8-11-505,-3 4 225</inkml:trace>
  <inkml:trace contextRef="#ctx0" brushRef="#br0">2501 8363 106,'0'0'271,"3"-10"-5,0 6-5,-2-1-17,3 1-16,-1 0-27,0 0-13,-3 4-20,8-1-14,-3 1-17,-5 0-10,15 6-7,-8 1-9,3 1-10,-3 4-8,3 0-10,-3 2-6,-3-4-11,3-2 6,-4 3-18,3-1-2,-5-6-4,2 2 4,0-2-4,-3-4 11,2 8 32,-2-8 9,0 0 1,0 0-5,0 0-12,2-27-3,-1 10-15,2-5 3,-1-6-18,3 2-10,0-2-4,3 1-1,-1 3-7,4 0 2,-4 7-3,3 2-2,0 1-5,-3 5 1,1 1-7,2 4 4,0 3-19,0-1 24,1 7-9,-1-3-6,3 6 12,-2 1 0,-2 1-12,-1 2 1,0 2-12,1 0-22,-3-4-36,0 1-36,0-1-45,0-3-44,0 0-36,1-2-30,-2-1-8,4-4-14,-9 0-2,17-6-185,-5-4-496,-4-2 220</inkml:trace>
  <inkml:trace contextRef="#ctx0" brushRef="#br0">2952 8141 231,'3'-11'195,"-2"0"17,-1-1 4,0 6 16,0 0 5,0 1-10,0 5-22,-4-5-20,4 5-24,0 0-16,0 0-9,-11 19-12,9-10-9,-1 3-9,1-1-8,2 4-12,0-1-10,4 2-6,-1-6-8,1 2 3,0-1-11,-1 0-4,5-2-8,1 0-5,-2-2 2,3-3-2,-1-1 3,1 1-9,-1-4-4,-9 0 5,12-4-10,-12 4 8,9-4-2,-7-1-10,0-3 4,-2 8 7,4-14-2,-8 6 1,4-4 2,-4 1 1,-3-3 8,1-2-15,2 2 9,-2-2 0,4 3-5,2-5-5,0 2-4,2-1-5,0 0 3,2 2-5,3-1 4,3 4-7,-2 3 2,2 3-4,-3 0-8,3 2 5,4 4-3,-4 0 1,4 5-15,0 2 17,-1 1 1,-2 1-1,0 3-3,1 1 2,-4-1 0,2 1-15,-3-5 18,-1 2-3,-1-3 0,-2 0-16,1-3 19,-1 2 5,-3-6 5,4 5 29,-4-5 21,3 5 13,-3-5-5,0 0 1,0 0-5,0 0-4,0-20-10,0 7-10,3-4-4,-2 1-9,2 0 0,0-4-3,3 4-1,-1 0-9,2 2-1,-2 6-3,-1-2-6,4 4-1,-2 1-4,1 3 2,0 0-1,-7 2-3,17 7 1,-9-3 3,2 2-6,-4 3 1,2-1 0,-1 5 1,0 3-1,0-1-7,1 3-3,-3-1-36,-1 1-22,2 5-42,-2-6-41,-2 1-52,-2-2-51,1-4-62,2 0-58,-3-2-212,1-3-630,2-3 278</inkml:trace>
  <inkml:trace contextRef="#ctx0" brushRef="#br0">3549 8071 64,'0'0'417,"3"-4"-47,-3 4-24,0 0-31,7-6-28,-7 6-21,4-5-25,0 1-22,3 1-15,6-7-25,1 0-20,3-1-8,1-4-18,2 3-24,-2 0-42,2 1-52,-9 1-66,2-1-69,0 2-97,-1 0-309,-3 1-569,2-5 251</inkml:trace>
  <inkml:trace contextRef="#ctx0" brushRef="#br0">3996 7407 62,'-16'-46'333,"4"18"8,0 2 4,1 10-7,5 7-22,-2-6-31,2 11-33,-1 4-25,-1 7-26,5 13-20,-2 13-20,5 21-25,8 27 2,2 4-6,5 1 0,3 5-8,5-7-14,-3 1-7,-1-5-11,5-4-10,-10-25-5,3 4 1,-1 0-20,-2-3-6,-2 4-2,1-2-7,-3-3-20,-1-2-24,-4-16-29,-2-3-40,0-3-42,-1 0-39,-2-11-38,0-3-25,0-4-52,-4-5-56,0 0-198,-2-5-563,-2-3 249</inkml:trace>
  <inkml:trace contextRef="#ctx0" brushRef="#br0">3977 8352 58,'-10'-32'196,"2"1"-3,5 0-6,0 4 11,6-1 6,3 0-2,2 4-8,2 1-13,4-1-7,3 5-11,0 1-13,1 2-14,3 5-13,0 3-10,1 5-11,-6 2-10,4 1-9,-3 4-8,0 0-8,-3 2-4,0 3-7,0-2-5,-1 2-16,-2 2-14,-1-3-8,-3 1-15,2-2-15,-3 2-11,-1-2-13,-2-3-14,2 2-13,-3-2-10,-1 0-26,-1-1-33,0-3-46,0 0-22,0 0-164,0 0-400,0 0 177</inkml:trace>
  <inkml:trace contextRef="#ctx0" brushRef="#br0">4250 7928 91,'-4'-20'144,"1"6"-7,-1 2 13,0 0 10,1 2 5,-1 3-9,4 1-17,-3 0-4,3 1-40,0 2-46,-2 0-51,2 3-57,2-6-73,1 2-73,1 3-222,-4 1 99</inkml:trace>
  <inkml:trace contextRef="#ctx0" brushRef="#br0">4360 7849 100,'0'0'293,"0"0"-12,0 0-9,-10-8-20,10 8-31,0 0-22,0 0-24,0 0-17,0 0-16,17 11-7,-10-3-5,2 5-12,-3 1-7,2 2 3,-1 2-9,-1 1-6,-2-2-11,0-2-6,-3-2-1,2-2-6,0-1 1,-3-4-5,2 0 6,-2-1 16,1 0 25,-1-5-8,0 0 12,0 0-20,0 0-11,-3-22-7,3 2-13,0-5-6,2-4-12,0-3-2,4 2-9,0 1 6,0 2-9,2 3-9,-3 5-1,2 2-7,2 3-2,-2 6-3,0 0-8,1 2-1,-1 3 3,-1 1-7,4 4 4,-2 1 0,2 1 14,0 3-21,0 4 2,-1 1-23,0 1-34,0 0-26,-1-1-37,-1 4-42,0-2-50,0 1-60,2-2-48,-2-4-269,1-1-633,3-3 280</inkml:trace>
  <inkml:trace contextRef="#ctx0" brushRef="#br0">4812 7681 22,'2'-24'203,"-2"-1"-5,-2 6 12,-2 5 21,1-3 7,-1 7-1,1 0-14,-4 4-20,2 2-22,-1 2-19,-5 5-17,4 5-16,-5 5-11,0 12-16,-1-1-10,0 4-5,2 2-5,4-1-11,2-2-4,0 1-11,4-9-8,2-1-2,2 0-4,-3-5-6,4-3-1,3-1-4,0-5-1,2-4-5,1-3-14,2-6-6,1-2-10,1-7-6,-1-2-3,-2 0 6,0-3-3,-5 4 6,0 4-2,-2-4 6,-3 6 13,2 4 15,1 0 7,-4 3 2,1 0-1,-1 2-6,0 4-3,0 0-3,0 0 1,2 15-5,0-5-1,-1 2-4,3 5-3,0-5-3,1 2 4,-1-4-6,3 0 5,0-1 0,0-2 9,0 0 5,3-7 5,1 0 2,2-4 7,1-2 2,4-9-3,2 0 2,-6-5-9,0 0 0,-2-3 5,-3-3-2,1 0-6,-3-3-6,-1 0 7,-2-4-11,-1 1-5,-5-1 3,-2 1 13,3 2 2,-5 2 22,3 11 12,-1-1 17,1 7 15,0 0-3,3 5-2,-1-1-12,-2 3-15,3 4-4,0 0-8,-4 20-4,5 0-7,-2 9-11,4 4 6,1 1-9,3 12-1,0-11-3,0-3 2,3 1-8,3-2-11,-3-5-40,1-1-15,2-3-21,-2-6-27,0-3-1,0-4-24,1 0-23,0-2-20,-2-5-50,1-2-42,5-3-66,-2-3-297,0 0-670,-1-3 297</inkml:trace>
  <inkml:trace contextRef="#ctx0" brushRef="#br0">5059 8090 173,'-3'2'183,"0"1"-7,3-3-2,-4 2-2,4-2 0,-2 4 0,2-4-9,-2 2-3,2-2-9,0 0-3,0 0 0,0 0-1,14-1-2,-8-4-5,9-4-12,5-4-8,3-4-8,3 1-4,9-8-13,-1 0-10,0-1-10,-9 6-4,9-6-4,-10 6-5,0-1-6,-3 4-5,0-1-5,-2 3-7,-3-1 0,-3 6 5,0 1 8,-7 3-1,0-1 13,0 3 3,-3-4 13,0 5 10,1 0 9,-3-1-7,-1 3-2,6-4-2,-6 4 0,0 0-11,2-2-6,-2 2-4,0 0-4,5-2-7,-5 2-4,0 0-3,0 0-3,0 0-4,0 0-7,3-2 5,-3 2-11,0 0-5,0 0-2,0 0 1,0 0-2,0 0-3,0 0-1,0 0-4,0 0 1,0 0-8,0 0 11,0 0-9,0 0-1,0 0 3,0 0-10,0 0 8,0 0-2,0 0-1,0 0 4,2-2-4,-2 2 0,0 0-1,0 0-2,0 0 10,2-3-10,-2 3 5,0 0 1,3-7 1,-2-1-7,2-1 3,3-6-10,-2 0 2,2-5-2,-2 1-9,-3 1 0,3 0-14,-3 0 16,-1 0 1,0 1 0,0-2 0,-2 8-5,-2-1 17,0 1-16,-2 3-6,0 0-1,-1 2-2,0 2 5,-3 2-12,2 3 2,-1 1-2,2 1 1,1 5-5,1 1 3,2 2-2,2 4 0,4 2 7,1-1-5,3 0 4,4-1 8,3 4-7,3-1 8,2-1 4,-1 0-6,2-3 7,-2 0 7,-1 2-8,1 1 5,-8-6 2,2 3 4,0 1-15,-8 2-1,3-1-9,0 1-4,-1-1-8,-3 2 0,-2-3-8,2-5-5,-3 2-1,0-5-27,0-3-23,1 2-24,-1 1-18,2-4-24,-2-3-32,0 0-24,0 0-19,5-11-10,0 2-5,-3-3-156,0-3-451,2-4 200</inkml:trace>
  <inkml:trace contextRef="#ctx0" brushRef="#br0">5721 7753 474,'1'-17'91,"0"1"12,1 3 23,2 2 19,-4 1 16,0 4-1,0-2-1,0 3-15,0-1-8,0 1-18,2 1-11,-2 1-12,0 3 0,0 0 14,7 0-7,-7 0-6,8 3-3,-3-1-6,0 0-5,2-2 2,0 0-13,2 0-4,-2 0-8,1-3-2,2 1-1,-3-3-8,2-2-2,0 1 0,0-2 2,-5-1 3,3 1-2,-3-4 1,2 2 3,-3-1-2,1 1 15,-4 1-4,0-2-2,0 5 1,-1-2 6,-2 4 0,0-3-8,-1 4-14,-2-1-3,-1 4-4,0 4-6,0 0-1,-6 7-13,3 2-2,2 3 0,0 2 2,0-1-3,3 2-4,2-1-11,2 0 0,2-1-12,2-2-9,1-4-5,6 2-8,-1-2-9,4-2-4,3-4-4,-2-4 3,6-1 3,1-4 7,0-1-3,-1-6-12,1-2-5,-3-1-4,-1-2 6,-6 2 14,2-2-1,-3-4 6,-3 4 14,0 1 11,0-4 13,-4 2 8,0 0 18,-3 8 14,0-5 18,2 4 10,-2 2 18,2 1 17,-4 2-2,2 0-3,0 0-19,0 0-16,0 5-3,0 0-5,0 0-11,2 28-2,1-4-3,-2 2-4,6 10-14,-1 10 11,-2-10-5,6 12 2,1-3-2,-2 5-6,2-4 13,0 5 4,-1-4 1,0-13 6,1 10-1,-1-12 1,-7 2 1,5-5-7,-5 3 1,3-7-1,-2-7-1,-4 1-6,3-4-1,-3-5 2,1 1-1,-2-3 2,-1-3-7,-2 2-19,-1-7-27,-3 0-43,0-4-35,-3-3-36,-2-5-35,-4-8-34,0-4-42,0-4-48,-1-12-45,-3-7-290,4 0-678,0-2 300</inkml:trace>
  <inkml:trace contextRef="#ctx0" brushRef="#br0">5960 7352 177,'3'-18'163,"-1"1"-7,0 0-7,1 8-8,-3 0-12,3-1-17,-1 3-16,-1 3-34,0-1-53,2-1-58,-1 4-143,0-1-206,4 2 92</inkml:trace>
  <inkml:trace contextRef="#ctx0" brushRef="#br0">6197 7396 178,'3'3'275,"-1"-2"-16,-2-1 0,6 3-19,-6-3-24,0 4-18,0-4-26,3 1-13,-3-1-14,6 3-10,-6-3-12,14-4-10,-6 3-10,1-5-8,1 0-9,1-2-5,-3 0-12,3-1-1,-3 1-4,-3 0-1,1 2 15,-2 1 9,0 2 17,-2-1 3,-1 0 3,2 1 10,-3 3-24,0 0 10,0 0-31,0 0-8,-20 12-8,10 4-5,-5 2-4,2 6-1,-2-2-16,2 4-4,5-4 16,-2 5-20,6-9 1,1 1-8,-2-1-1,5 0-12,3-4-32,-1-2-22,2-2-16,7 1-23,0-3-31,6-6-37,-3-2-35,8-4-7,3-6-38,0-6-31,2 0-245,4-13-552,-7 8 244</inkml:trace>
  <inkml:trace contextRef="#ctx0" brushRef="#br0">6535 7383 361,'10'-16'154,"-4"1"5,-4 5 8,0 1-15,-2 1-3,-2 5-2,-2 1 0,4 2 8,-11 5 2,4 4 0,-4 4-4,-1 7-3,-2 2-7,3 0-8,1 2-14,3-1-6,4 2-2,2-6-20,1 0-10,3-1-8,2-1-7,0-1-6,4 1-6,0-4-5,0-1-3,4-6-3,2-1-1,0-5-6,0-5-13,2 0-1,2-7-13,0-2 3,1-5-12,-3 1-2,0-7 1,-3-1-3,-1-3-1,1-14-1,-6 12-1,-2 0 5,-3-4 4,2 2 7,-8 1 15,2 5 26,0 9 10,-2 3 20,3 3 22,0 2 5,-2 3-10,2 1-10,0 4-11,0 2-8,0 0-8,-5 18-7,2-2-10,0 11-1,2 5-13,1 1 13,1-1-15,-1 0-4,3-1 0,0 0 3,2 1-5,0 0-2,0-3-28,1-5-32,-2-5-36,3 1-37,-1-4-24,-2-7-30,2 1-36,-1-5-39,5-5-49,0 2-296,2-5-633,4-6 280</inkml:trace>
  <inkml:trace contextRef="#ctx0" brushRef="#br0">6808 7386 239,'-7'-1'332,"3"-1"-14,4 2-37,0-6-24,0 1-20,11 0-21,-2-5-13,9-5-22,5 4-16,3-4-16,1 1-19,-2-1-13,11-5-9,-9 9 1,-1-1-38,-3 3-42,-2 1-51,-7 3-78,0-3-100,-3 4-270,-4 0-510,-1 1 226</inkml:trace>
  <inkml:trace contextRef="#ctx0" brushRef="#br0">20370 9191 100,'-8'-2'235,"3"2"-3,-1-1-6,2-3-10,1 1-15,3 3-9,0 0-15,-4-2-8,4 2-9,0 0-5,16 4-7,5-3-11,4 3-4,14 1-25,5 1-11,4 1-5,25 0-10,-4 8-3,2-1-8,1-4-4,-1 3-1,4 0-10,-3-1-2,1 0-5,3-2-1,-4 5-8,-2-1-5,-20-8-6,20 6 0,-22-6-4,-6 2-3,3-3 1,-4-1-1,-13-1 0,-4 0-4,0-3-1,-7 1 0,-3-1 0,-4-1 1,1 1-5,-5 0 8,1 1 7,-3-2 7,-1 0 3,-3 1-11,6-5-15,-6 3-13,0 2-15,0 0-8,-7-9-32,-2 3-14,1 2-20,-8 2-17,-5-1-17,1 1-17,-1 1-24,-4-2-33,-2 0-11,-1 0-19,-11 1-178,-2 1-438,0 1 194</inkml:trace>
  <inkml:trace contextRef="#ctx0" brushRef="#br0">20351 9385 26,'-11'-3'155,"1"6"1,3-1-6,3-1 9,1 0-3,3-1 5,0 0 3,6 5 0,9-2-6,1 1 5,11 4-4,16-3-5,2 5-4,21 2-1,3 2-5,0-6-9,0 8-5,1-4-2,-3-5-11,6 4 3,1-6-3,-4 4-8,2 3-6,-2-3-6,-22-4-12,21-2-4,-24 5-8,3-6-8,-7 1 0,0-2-8,-13-1-3,0 0 4,0 0-13,-4 0 0,-8-1 5,-2 1 7,-3 0 16,-1-1-15,-3-1 0,-1 2-4,-1 0 5,0-1-6,-5 1-4,5 0-6,-5 0-25,4-1-18,-4 1-35,0 0-27,0 0-42,0 0-40,-18-8-43,5 5-51,-9-3-45,-5 3-72,-11-2-181,-7 0-581,1 2 256</inkml:trace>
  <inkml:trace contextRef="#ctx0" brushRef="#br0">19113 9735 254,'-4'-4'274,"3"1"-33,-1 1-19,2 2-3,0 0-7,0 19-7,-2-3-19,4 9-2,1 4-23,-2 3-13,2-3-10,0 2-3,1-1-20,-1 1-13,1-2-12,-1-2-8,1-8-3,2-2-8,-2-1-6,-1-6-9,4 2-7,-3-4-15,2-3-9,0-3-9,2-3-18,6-5-23,-2 0-17,1-5-17,5-6-14,-1-2 1,1-6 7,0 1 4,-3-3 6,1 0 8,-2-2 11,-1 1 9,-1-1 19,-3 5 22,-1 2 20,-1 5 15,-3 8 13,-1 3 3,-1 1-3,-1 1-11,-1 1-9,0 3 0,-7 9-6,-3 3-3,2 3-4,-8 10 0,-5 14-6,0 1-2,-3 2-2,1-1 2,-2 0-1,4-1-5,4-12-3,0 1-8,-1 0-42,1 0-40,4-3-48,-1-4-56,7-7-58,-2 0-229,4-4-507,1-3 225</inkml:trace>
  <inkml:trace contextRef="#ctx0" brushRef="#br0">19323 10122 11,'3'-1'294,"-1"-2"-27,0 2-19,1-1-17,1 0-18,-4 2-22,3-1-20,-3 1-13,6 0-17,-6 0-11,8 1-12,-1-1-8,2 0-7,-1 2-14,3-4-6,3 2-7,-1-5-8,1 0-7,0 1-7,0-2-5,-1-1 3,-2 0 2,-1-3 2,-1 1 2,-1 2-5,-2-3-2,-1 0 9,0 3 4,-3-4-6,1 6 10,-1-1-3,-2-1-4,-2 2-4,1 0-9,-5 3-8,0-1-6,-5 4-4,-3 4 0,-4 4-6,-5 5 0,2 6-7,0-1 1,1 3-4,2-1-3,1 1-2,6 0-3,1 1-14,3-5-4,3-3-11,4-1 0,4 1 5,0-3 3,9 0 3,1-2 1,7 1-5,4-6-1,1-4 1,3-1-4,-2-2 9,13-6-9,-2-2 1,-2-8 0,-8 7 3,8-7 0,-13 0 2,10-9 7,-11 8 0,-2-5 18,-3 4-6,-3-4 13,-4 10 6,1-8 1,-5 5 8,-2 3 1,0 1 14,-4 4-3,0 1 9,-2 2-1,-3 2-26,1 0 6,-3-1-14,0 5 1,-3 4-1,3 2-2,-3 3 6,3 6-16,-1 0 0,4 2-1,1 2-3,1 0 0,2 5 2,2-4 4,3-1-9,-2 5 4,1-6-5,-2 0 3,1-1 1,-2-3-1,-2-1 4,1-3-3,-3 2 3,-3 0-5,1-3-6,-4 0-4,-4-1-5,1 0-10,-4-4-3,-1-3-9,2-1-11,-6-3-19,6 0-22,-3-5-22,7 0-28,-2-4-40,4 0-36,4-4-42,3 0-239,4-2-537,7-7 237</inkml:trace>
  <inkml:trace contextRef="#ctx0" brushRef="#br0">20219 9800 264,'8'-4'322,"-2"-1"-23,-1 3-13,-3 2-16,-2 0-25,0 0-16,1 12-28,-8 5-15,-4 8-19,-10 14-9,1 7-1,-2-1-12,-2 5-9,-3-2-11,0 2-7,3-2-14,-1 2-12,1-7-9,0-1-7,3-2-6,3-10-13,2-4-1,2 1-11,0-5-35,3 0-37,2-7-53,2 0-74,2-2-81,3-3-57,2-3-228,3-2-561,4 1 249</inkml:trace>
  <inkml:trace contextRef="#ctx0" brushRef="#br0">20488 10077 373,'7'-15'361,"-4"8"-38,0 0-32,-1 2-25,-2 2-20,0 3-25,0 0-11,-10 13-28,2 1-12,-6 8-9,1 4-7,-2-1-15,2 4 2,0 0-6,-2-1-6,5-4 1,-2-1-6,4-6-6,0-1 0,3-1-16,0-3-11,2-2-7,1-4-8,0 0-6,-1-1 3,0-1 1,2-1 11,0 2 6,-1-3 2,2-2 9,0 0-4,0 0-13,0 0-9,10-17-9,-3 0-9,1-7-1,2 0-5,-4-5-7,5 0-6,2-3-9,-2 4 5,-1-2-4,0 7-3,-3 6 0,0 0 2,0 4-4,-1 8-3,-5-2-3,2 2-4,4 3-2,-3 0-2,3 9 0,4 4-4,2 9 1,0 4 0,1 5 0,-1-1-5,-1 5 7,0-1 0,0-2-3,2 0 1,-4-5 2,0 1 2,0-8-3,-3-2-5,1-3-3,-2-4 5,-2 0 1,-1-4 3,2 5 7,-3-8 36,2 0 21,-2-1-2,-2-1-5,11-10-6,-5 1-9,1-5-2,4-8-9,0-4-2,-1-2-1,0 0-5,0-5-6,1 2-5,3-16-4,-4 19 2,3-4-17,-3 3-9,2-1-14,1 4-10,0 0-13,-1 1-15,-2 9-17,0 3-25,1 1-37,-4 3-42,5 1-48,-4 1-32,3 5-38,-5 1-33,5 2-32,-4 3-23,-1 1-312,-2 3-753,0 3 334</inkml:trace>
  <inkml:trace contextRef="#ctx0" brushRef="#br0">21002 10111 51,'0'4'310,"0"-4"-36,-1 6-26,1-6-8,-3 6-1,0 0 6,-1 5 7,-2-3-12,-1 6-14,1 1-22,1 1-11,0-2-17,1 1-13,0 0-16,4-3-15,0 5 5,3-6-14,1 0 2,-1-1-10,5-1 1,0-2-9,7-2 3,-1-4-20,7-2-6,-1-1-9,-6-5-6,7-2 5,-7 1-2,-1-2 4,1-6 3,-1 3 5,-6-1 6,1-3 1,-1 1-4,-3-1 4,-1 1-6,-3-1-7,-5 0-10,0-1-5,-2 4-9,-4-2-15,5 6-23,-6-2-28,-1 2-35,-7 1-45,6 1-45,2 4-63,-1 1-68,3 2-70,2 2-76,-1-1-275,1 3-745,2-3 329</inkml:trace>
  <inkml:trace contextRef="#ctx0" brushRef="#br0">21534 10306 17,'0'0'254,"0"0"-17,0 0-16,0 0-21,0 0-18,-5 12-18,-1 0-18,-1 1-11,-3 1-15,0 3-11,-4 2-35,0 0-34,0-1-44,4-2-44,-1-3-56,1-1-63,3-3-96,0-4-285,4 0 127</inkml:trace>
  <inkml:trace contextRef="#ctx0" brushRef="#br0">21778 10106 163,'3'-17'281,"-2"2"9,1 2 0,-2 2-6,0 4-5,-2-1-40,1 4-29,-2 1-23,-4 3-14,7 0-21,-12 10-17,0 0-11,-2 7-14,-1 1-10,-1 3-14,3 2-10,2-1-6,4-4-9,0 0-9,1 2 0,4-3-7,0 0-7,4-3 6,0-2-15,1 1 7,4-3-10,3-1-4,0 3-5,4-7-3,0-1-2,3-4-6,4-1-1,2-5 0,-1-1-2,1-4-1,-2-2-1,0-6-1,2-2 9,-1-4-5,5-9-2,-2-3 7,-4 3 3,2-9 6,-2 4 1,0-1 29,-7 10-8,-1 1 16,-2 6 4,-4 6 17,-1 6 10,-2-1 5,-1 5-11,0 0-15,-2 2-8,2 5-2,-3 0-9,0 0-7,-7 12 0,-3 5-6,0 6-4,0 0-7,-4 9 0,-3 8 4,5-6-3,-4 9-10,5-13-1,1 1-32,3-2-32,0-4-22,3-4-21,1-4 8,3-1-25,0-3-18,0-1-9,4-4-18,-1-2-10,4 0-14,0-4-14,4-2-13,2-2-6,5-5 4,-1-3 12,4-4 22,-2-3 17,-1-1 28,-1 1 24,0-3 31,-6 5 25,0 0 32,-1 2 31,0 3 28,-5 2 19,1 2 10,-1 2 1,0-1-5,-3 2-4,0 1-10,1 1-1,-3 1 8,0 0 3,10 6-1,-6-2 3,2-1 3,-2 1-2,3 1 0,-1-2 7,5 3 3,-1-2-1,1-4-2,2 3 2,1-3 5,1 0-3,2-3 8,0-1 8,-6 2-13,5-2 18,-5-3 8,-2 4 1,-1-2 11,-1-2 11,0 3 9,-4-2 5,4-1-1,-4 2-6,-1-2-5,-2-6-9,-1 7-14,-3-1-9,-1-1-13,-1 1-7,-7 2-10,-8 3-10,4 2-5,-4 2-7,-4 5-4,1 5-4,0 2-5,1 2-3,-1 2-3,5 0-1,-1 2-9,3 2-15,4-1-20,6-4-17,3 0-18,1-1-9,6 1-11,2-2-18,4-3-28,8 3-29,4-4 5,3-3 6,16-1-7,0-4-16,3-3-13,-4-5 1,1-3 18,2 0 14,-4-4 13,-11-1 18,-1-1 20,0-1 21,-1-2 22,-2-5 21,-6 4 25,1 0 32,-7 1 23,-4 1 24,0 2 27,-3 1-7,-4 3 0,0-1-6,-1 0-7,-7 4-12,-1 2-7,-8 2-5,2 3-9,-9 4-5,1 4-9,1 5-3,-1 3-2,2-2-4,1-1-19,3 2 15,6-1-6,1-1 1,2-2-7,4-1-3,-1 0 10,5-1-12,0-2-8,3 1-5,3-2-7,1-1-2,7-3-6,0-1-3,0-2 4,0-2-7,0 0 0,0 1 21,-4-1-16,0 1-4,-3-1 9,0 3 2,-4-2 0,1 1-14,-4 1 14,7-2-1,-7 2-2,4 2 4,1 1 3,-1 4 13,-1-4-16,1 3 2,0-1 5,3 1 0,0-1-1,0 0 2,3 0 4,4-3 4,0-2-6,-1 0 4,8-5 1,-4 1-3,3-2 13,-2-5-15,5 1 4,-8 2 4,2-5-4,1-3 1,-8 4 1,4-6 2,-4 2 11,-3-2 11,3 0-4,-3-4 5,-3 7 11,-1 4 5,-3-2-8,-1 4-8,-1-1-3,-2-1-25,1 8 11,-1-1-1,-2 3-6,6 1 4,-11 5-7,1 2 2,6 3-7,-4 4 14,3 2-26,3 4-9,0-1 16,2-2-2,0 1 5,0 1-7,2-2 16,0 2-9,1-2-8,-3-2 3,0-4 4,2 1-11,-4-3 5,2 2-2,0-5-6,0 1-5,0-2-14,0 0-15,0-1-13,0 0-17,0-4-10,3 1-21,-3-1-15,11-4-50,-4 0-30,3 0-19,4-1-13,6-4-14,1 0-216,-3-3-510,2-2 226</inkml:trace>
  <inkml:trace contextRef="#ctx0" brushRef="#br0">23572 10144 244,'8'-11'290,"0"-2"13,-1 1 7,-3-5-7,-2 7-8,-1-4-16,-1-1-25,-3-2-10,-1 3-20,-1 4-28,0-1-20,-3 4 1,-3-1-38,-2 5-17,-4 8-5,-6 2-15,2 6-8,-2 1-22,3 3 9,-1 1-16,2 0-5,2 1-7,3 0-3,4-4-12,3 2 1,0-1 5,3-2-17,1-2-3,3-1 1,1-1-1,1-1 0,1-3 3,3 0 4,3-1-4,-3-4-1,8 0-9,0-4-5,3-1-15,-1-2 13,-2-4-3,5-3-13,0-1 3,-2-3 7,-2 0 6,-4 3 0,2-5-1,-2 5 0,-5 4 8,0 2 11,-2 4 6,0-4-1,-1 3 2,2 2-7,-5 2-9,0 1-3,0 0 2,0 0-8,-5 9 5,2 0-7,-1 3 4,-2 1-8,-1 1 3,3 1 0,-2 2 1,6-5-3,-4 0-4,4 0 1,0-2-2,0 1-21,4 0 0,-4-5-2,6 2-21,-2 0-7,3-2-13,0-2-10,2-2-6,-1-2-7,3 0-5,-4 0-4,5-3 3,0-2 2,0-2 3,-1 0 7,3-1 8,0-4-14,-3 0 12,6-5 11,-4 3 6,-3-2 22,7-1 18,-10 4 17,0 3 20,-1 1 6,-1 1 17,1-1 6,-2 6 4,-3-1-4,1-1 1,2 2-7,-4 3-8,0 0-5,0 0-3,0 0 7,-7 17 9,0-8-11,-3 4 0,-1-1-1,1 1-4,0 1 5,0-2 5,-1 0-14,1-2-2,0-3-2,7-1-1,-4 0-6,3-1 17,1-3-14,0 1 8,3-3 9,-4 2 27,1 0 24,3-2-10,0 0-7,0 0-11,10-14 4,-5 4-14,7-3-8,8-3-9,-3-3 7,4 3-9,0 0-5,0 2-3,0 0 8,-2 6-11,-4 3-7,-1 0-4,-4 3 2,1 1-3,-4 2 3,3 1 2,-6 3-8,1 0-7,-2 5 8,-1-1-3,-2 3-1,-1 0-2,0 1 2,-2 3 6,0-3-6,0 1 2,3-4 0,0 2 1,0 0-5,3 0-14,1-3 4,3-1-9,4 2 0,2-1 1,8-4 2,0-3 15,3-4-12,0 0 9,0-3-6,0-3 9,0-5-5,1-2 24,1 3 3,3-17 4,-6 4 2,-1 1-3,4-10 5,-8 8-2,-1-2 7,-5 1 0,1 4 4,-8 6 10,0 0 4,-2 6-2,-2-1-8,2 3-2,-7 0-5,1 4-2,0 1-7,-4 1-8,-3 3 2,2 3-3,-2 2 0,-1 6-3,1 2-5,2 2 0,-1 9-1,6 2-1,1 1-5,2-1 0,2 1 2,-1 0 3,7-3-1,-4-7-2,-1 2 0,-2-4-2,1-1 9,-1-2-9,-1 0 2,0-3 3,0-2 7,1 1 10,-1-3 9,-2 0 8,0 0 6,-1-1 9,-5-1-13,0-2-3,-5 0-3,-3-2-1,-5-2-16,0 0-39,-3-2-50,3-2-59,-2 0-73,1-2-69,-1 3-81,2-3-105,0-2-235,0-2-754,1-1 334</inkml:trace>
  <inkml:trace contextRef="#ctx0" brushRef="#br0">21413 9196 92,'-7'1'310,"5"0"-3,2-1-18,0 0-23,-5-9-19,12-1-18,3-3-15,7-9-10,7-2-17,13-11-7,-1-4-13,22-15-6,-4-1-4,3 2-7,-2-8-21,5 2 5,1-2-15,0-7 7,-4 4-5,-3-1 1,0 5-7,-20 19-12,3 1-5,-6 2-6,-1 0-13,-2 3 5,-8 12-15,-3-2-4,-3 4-4,-4 8 6,0 1-13,-5 3 0,2 2-4,-4 2-9,3-2-5,-3 3-2,-1 0-9,1 0-28,-1 2-31,-1-2-7,-1 4-36,5-2-21,-5 2-22,1-5-27,-1 5-4,0 0-16,0 0-10,0 0-20,-12 15-26,3-6-22,-3 3-14,-6 3-27,-2 5-184,-5 1-507,-3 6 225</inkml:trace>
  <inkml:trace contextRef="#ctx0" brushRef="#br0">21585 9140 196,'0'4'268,"0"-4"4,6 1-2,-6-1-15,18-8-14,0-3-14,4-6-6,12-10-11,3-1-23,4-4-15,18-15-17,-2 0-11,-4-5-11,2 2-13,0-4-15,-20 14-9,20-17-8,-23 18-10,1 4-11,-2 3-8,-9 6-7,-6 2-5,7 2 2,-9 3-10,-3 6-1,0-1-8,-4 2-13,0 4-23,-1 1-25,-2 1-30,-2 1-41,2-1-53,-3 3-56,2-4-61,-2 2-228,2 0-542,-3-1 241</inkml:trace>
  <inkml:trace contextRef="#ctx0" brushRef="#br0">22209 8233 2,'-11'-15'253,"1"1"7,2 0 18,2 1 1,2 4-4,0-1-18,-1 1-10,5 0-24,0 2-21,0-2-17,7 0-16,0-3-15,6-1-10,8 2-11,0-2-16,5 1-5,-1 4-10,2 1-8,-2 3-8,0 1-12,-2 6 2,-2-1-10,-7 3-5,-1 4-6,-2 1-1,-1 3-3,-3 3-9,4 8 0,-6 1 15,-1 0-24,-3 1 2,-4 2 3,3-4-14,-4 3-10,3-10-20,-1 3-23,-3-1-32,3-3-36,-2 0-43,3-5-44,-1-4-40,2 1-39,2-3-40,-2-1-196,1-1-538,-1-3 238</inkml:trace>
  <inkml:trace contextRef="#ctx0" brushRef="#br0">22874 7870 139,'7'-46'260,"-7"8"-3,0 10 2,-3-3 6,0-1 10,-1 5-10,1 8-13,-4 1-23,2 2-22,-4 3-25,0 7-21,0 5-21,-4 1-15,-6 7-15,-1 9-10,-4 9-5,-6 9-14,4 4-6,-1 5-2,1-1-12,4-2-8,5 2 2,4-11-12,2-4-7,7 2-2,-2-4-3,6-5-9,0-2 1,3-1-1,4-5 2,-1-2 0,2 0 12,6-6 1,0-3 3,2-2 8,8-6-8,-2-7-3,5-1 4,4-16 0,-3-1 7,-9 7 8,4-17-4,1-2 3,-5-4-9,-2 0 3,-5-3 1,1-3-2,-2-2 5,-1 8 6,-4 14 13,-1 5 23,-3 11 6,3 1 0,-3 6-13,-1 0-17,-1 6-21,0 2-6,0 3-4,0 0-3,-10 26-6,3 7 0,-4 15-3,1 2-5,0 0 2,3 0-3,0 0-5,2-2 1,0-1-3,5-12-11,3-1-38,4-2-31,0-5-43,3-3-46,1-2-37,-1-11-46,3 2-44,5-4-38,-1-8-41,4-4-303,-6 0-719,4-7 318</inkml:trace>
  <inkml:trace contextRef="#ctx0" brushRef="#br0">23109 7890 390,'6'-25'130,"-3"0"23,-2 5 10,-4 3 4,3 0 15,-1 6 15,-1 1 13,1 2-5,0 1-20,1 3-16,0-1-20,-2 1-21,2 4-16,0-5-15,0 5-6,0 0-11,0 0-11,0 0-4,0 0-1,0 0-5,13 3-2,-6 1-1,1-3-2,2 0-1,0-1 3,6 0-1,-1-2-3,-1-5 7,3 4-5,-4-3 8,-2-2 9,3 0-1,-7 1 12,4-7-3,-4 8 0,-2-4 7,-2 1 2,-1 1 12,1 4-8,-3-2-15,-1 2-11,1 4-7,-9-4-11,1 5-11,-5 3 11,-4 5-15,-1 4-2,-2-1-4,-1 7-3,1-1-15,6 0-11,3-2-18,1-3-12,3 4-23,3-6-14,1 2-17,3-2-17,4 0-15,5 3-26,3-5-55,3 0-32,8-2-40,4-5-24,3-1-1,8-2 6,-10-1-147,0-2-472,0-3 209</inkml:trace>
  <inkml:trace contextRef="#ctx0" brushRef="#br0">23474 7782 540,'16'-18'85,"-4"-5"21,-2 6 21,-1-5 28,-3 6 28,-1 0 20,-1 6 17,0 0 3,-4 0-7,3 4-25,-3 3-20,0 0-20,0 3-14,0 0-15,-16 12-10,5 4-15,-3 5-14,-1 1-4,2 4-6,0-2-13,3 2-1,5-2-3,1-5-10,2 4-2,2-3-2,3-3 0,1-1-7,3-3 1,0-4-5,5 0-2,0-3-5,2-4 12,3-2-15,-1-4 5,5-6-3,-3-1 1,3 0-2,-2-7-5,-1 1-1,0-5-5,-1 0 5,-3-3-8,0-2 15,-1 6 9,-2-2 14,-1 9 19,-7 4 2,1 2 19,-1 3-25,0 0-12,-2 3-16,-1 2 2,0 0 2,0 0-17,-4 12 13,1 0-6,-2 4-2,-4-1 0,5 4 4,-3-3-14,2 4-21,1-2-25,0-4-28,4-1-28,0-2-33,0 1-40,0-3-40,4 0-45,-1-4-76,0-2-259,4 0-628,0-3 278</inkml:trace>
  <inkml:trace contextRef="#ctx0" brushRef="#br0">23823 7621 155,'-2'-18'267,"0"-2"-8,-1 9 3,1-3 6,1 5-27,-1-1-22,2 4-25,-2 0-57,1 1-72,-1 4-43,2 1-57,0 0-76,0 0-214,0 14-350,0-8 155</inkml:trace>
  <inkml:trace contextRef="#ctx0" brushRef="#br0">24171 7674 62,'-4'-17'311,"3"0"5,-1 8-5,-2-4-10,-2 3-38,-1 1-29,0 5-19,-1-2-28,0 3-17,-7 6-18,-7 4-19,-1 8-8,-5-1-8,-6 11-19,-1 2-5,4-1-12,11-6-9,2 3-5,2-3-11,8-4 4,1-2-18,4 2 2,0-6-3,3 1 1,6-1-4,1 0 3,6-2 6,6-1-5,5-5 1,-2-4 4,3 2-11,1-8 3,-3 1-12,1-2 7,0-2 7,-3-4 15,-2-1-4,-3 0 19,-6 3-16,0 1 10,1-4-11,-5 0 20,1 5-6,-3 0 2,3 3 0,-4-2-1,1 2 3,-4 1-5,3 0-3,-3 3-7,0-2-7,3 3-6,0-1-6,-3 1-3,1 1-4,-1 2-4,0-5-2,0 5-13,3-4 4,-3 4-6,0 0 0,0 0-1,0 0-3,0 0 0,0 0-5,0-4 2,0 4-4,0 0 6,0 0-1,0 0 2,3-3 2,-3 3-4,0 0-1,0 0 5,0 0-5,0 0-6,0 0 4,0 0-3,0 0 3,0 0 0,0 0 1,0 0 1,0 0-8,0 0 8,0 0-6,0 0 2,0 0-1,0 0 1,0 0-1,0 0 1,0 0 4,0 0-3,0 0 3,0 0 0,0 0-3,0 0 0,0 0 0,0 0-1,0 0 2,0 0-4,0 0 4,0 0-10,0 0 12,0 0-1,0 0-2,0 0 0,0 0-3,0 0 1,0 0-8,0 0-7,0 0-17,0 0-7,0 0-6,0 0-6,0 0 8,0 0 2,4-1 10,0-4-10,-2 0 6,3 0 6,2-5 3,-1 2-4,1-4 11,0-1-2,2-1 6,-2-1-3,1-2 11,2-6-7,-3 5 3,1-4 1,-1-4-1,-4 8 17,0 3 10,1 3 8,-4 1 14,2 4-2,-1 2 0,-1-2-6,0 4-13,0 3-6,0 0-4,0 0 5,-11 15-2,-2 6 0,-1 3 0,0 8 1,0-2-5,-3 11 3,0 4-2,6-11 1,1-2-1,4-1 4,-1 0 8,3-4-16,4 2 3,4-5-6,-4-2-12,5-6-12,3 0-29,-1 0-17,4-3-30,1-1-29,3-5-29,0 0-22,5-3-33,-6-1-31,2-3-7,-1-3-3,2 2 6,0-5 24,-3 0 23,0 1 23,-1-5 30,1 1 24,-2-4 29,-1-1 42,-1 2 33,2-3 16,-2-7 23,1 1 19,1-2 12,-5 6 20,2-6 19,1-1 9,-3 8 8,-1-2 4,-2 2 11,-1 5 8,0 2 9,-2-4 0,1 6-7,-1 2-15,-1 0-3,-3 2-14,3 3-22,-14 0-10,4 3-8,-4 5 0,-6 5-8,-1 3-4,3 2-6,1 2-8,0 0-7,6-6 10,3 1-15,2-1 1,0-2-3,2-2-1,1 1-6,3-1 10,0 0-15,3-2 8,1-1 4,3-3-4,2 2-4,1-5 1,2-2 5,-2-1-6,6-4 1,-1-1-6,-1-1 7,0 0-2,-4-2 4,3 2-5,-5 0 0,-1 2 22,-4 0-5,4 1 3,-4 1-8,1 3-2,-4 1-12,0 0-2,0 0 2,3 9-4,-6 0 7,-1 0 0,1 3-18,-1-1 15,4 2-8,-3 0-22,3-3-20,0 2 25,0-1-27,6-2-27,-2 3-19,3-5-30,0-3-42,2 0-30,-9-4-25,0 0-34,36-4-15,-36 4-2,28-14-165,-15 5-471,-2 0 208</inkml:trace>
  <inkml:trace contextRef="#ctx0" brushRef="#br0">24715 7720 595,'12'-24'56,"-3"-3"16,2-2 21,-1 2 7,0-4 28,1 1 15,-1 5 26,3 1 16,-9 9 21,2 0-10,-1 6-11,-5 9-27,0 0-18,0 0-15,0 0-14,0 0-16,0 0 6,0 0-5,-11 46-1,3-20 3,-2 3-2,1 1-4,-5 0-14,5-2 3,-1 1-4,1-4-5,0 0-11,3-8 1,1 1-6,1-7-4,4-11 6,-7 17 2,7-17 22,0 0 14,-1 16 40,1-16 22,0 0 15,0 0-10,0 0-17,0 0-21,0 0-12,0 0-10,29-36-12,-12 19-16,0 1-2,4-1-8,-4 3-8,4 2-4,-1 2-8,-6 2-8,2 1-3,-16 7-5,26-3-2,-26 3-6,0 0-4,27 6-7,-27-6-7,13 9 0,-13-9-9,9 17 5,-9-17-1,-1 22 1,1-22 1,-11 28 4,-2-13 2,-4 0-5,-2-1 1,0-1 0,-2-4-1,0-1 0,1-3 0,5-1-7,15-4 5,-27 4-6,27-4-8,-17-1-4,17 1-9,0 0-14,-21-8-26,21 8-24,0 0-56,-11-19-2,11 19-36,1-17-34,-1 17-35,10-27-35,-2 11-53,2-1-40,0-3-231,3-2-665,-1 0 294</inkml:trace>
  <inkml:trace contextRef="#ctx0" brushRef="#br0">24967 7398 43,'7'-15'201,"0"1"11,4 2 24,-5 4 18,-6 8 13,0 0-5,11-16-20,-11 16-29,0 0-27,0 0-17,0 0-14,0 0-12,0 0-11,10 36-10,-10-11-8,-1 3-5,-5 3-10,3 1-4,-1 1-1,-3-1-16,0 3-3,-2-2-11,5 1-1,-3-4-10,0 3-5,0-6-8,3-2-8,1-7-30,0-1-23,-2 0-28,2-6-38,3-11-37,-3 20-35,3-20-18,-2 15-19,2-15-10,0 0-11,0 0-12,0 0-161,16 9-422,-16-9 187</inkml:trace>
  <inkml:trace contextRef="#ctx0" brushRef="#br0">25047 7775 100,'8'-8'142,"-8"8"13,12-18 10,-12 18 5,11-10 3,-11 10-6,0 0-6,10-11-9,-10 11-16,0 0-2,0 0 2,0 0 2,14-8 5,-14 8-13,0 0-1,0 0-1,0 0-5,24 0 1,-24 0 0,0 0 1,21-2 5,-21 2 6,0 0 9,23-7 1,-23 7 10,11-8 1,-11 8 1,13-13 0,-13 13 2,8-13-9,-8 13-3,3-13-8,-3 13-7,4-14-11,-4 14-6,0 0-13,3-17-13,-3 17-10,0 0-8,0 0-10,0 0-5,-21-10-10,21 10-4,0 0-6,-38 16 0,21-5-6,2 0-7,-3 2-1,3 2-3,1-1-6,3 1-3,1-4-5,2 6-11,2-2 0,0-1-7,6-14-7,-7 24-5,6-12-4,1-12 1,1 21-1,-1-21 3,3 21 9,-3-21-1,10 20-10,-10-20 11,11 13-1,-11-13-2,13 13-1,-13-13 6,17 9-3,-17-9-7,18 6 9,-18-6-14,23 2 5,-23-2-2,26 0 5,-26 0-2,0 0-2,30-3 3,-30 3-2,14-6-7,-14 6-18,0 0 2,18-8-18,-18 8-16,0 0-25,0 0-17,12-8-17,-12 8-27,0 0-27,0 0-27,0 0-19,0 0-21,0 0-21,0 0-20,0 0-197,-40-16-540,40 16 240</inkml:trace>
  <inkml:trace contextRef="#ctx0" brushRef="#br0">15124 11644 35,'0'0'139,"0"0"-2,0 0-11,2-4-9,-2 4-19,0 0-6,0 0 3,5-3-23,-5 3-4,3-2-10,3 2-3,-2-2-1,-1 1-7,4-3 6,-2 2 5,3 1-11,1 0 8,0 0 6,-1 0 1,2-2 3,0 3 2,4-1 0,0 1 1,0 1-3,-1-2 4,0 1 0,2 1 2,-1-1 1,9 3-2,-2-1 4,1 0-1,2 4 0,3-3-1,1-2 0,-1 0 0,14 2-3,-2-1 10,-1-1-8,3-1-3,2 1-5,3-2-1,-1 1-4,2 0-4,22-1-2,-21 2-7,2-2 12,23 0-12,-4-3-7,-21 4-2,22-2-4,-22-1-1,3 3-5,18-7 2,-21 6-3,21-1 2,-21-1 1,22-3-4,-4 1 7,-17 6-4,18-3-5,-19 0-4,20-2-4,-20 1 3,2-1 11,19-1-15,-19 2-2,19-4 3,-23 9-6,23-8-3,-22 4 3,22 1-6,-23 1 8,-1-5-4,3 3-1,0-1 2,1-1 0,-2 4-1,-2-6 0,1 4 0,2-2 1,-1 1-5,-1-4-3,2 2 15,0 0-11,-4 1 2,2 2-2,-1-1-2,-3-2 6,2 1 4,0-1-11,-2 2-2,0 0 3,-1 3 4,0-4 0,-3 2 9,4 0-11,-2-2-3,-1 4-3,-1-2 2,0 4-3,-10-2 3,1 0 1,0 0-3,1 0 6,-1-2 0,-1 5-2,1-3-3,-3 1-1,1-2 19,2 4-13,-3-3-1,3 1 4,-3-1-1,2 2 7,2 0-6,-3-2 4,2 3-7,-1-3 3,1 0 0,0 0 1,2 3 4,-3-1-1,2-1-4,-1 0-7,-2 2 4,1-3 2,-1 1 2,1-1 3,0 0-7,-1 0 6,1 1-3,-2 0-1,3 0-2,-1 0 8,13 1 3,-14 1-3,11 1 0,-7 0-2,10 0 20,-2 0-18,-1-1-3,0 4 6,-9-4-10,10-1 13,-8 3-12,-3-3-3,0 3 5,-1-2 1,1 3 0,-4-3-5,-1 0 7,-1 2-6,-8-4 1,3 0 4,-4 3-1,0-4 20,-5 3-13,-2-3 5,-1 0 7,0 0 3,-1 0 3,-4 0 0,4 0 5,-4 0-11,6 1-10,-6-1-14,0 0-19,0 0-26,0 0-32,0 0-34,0 0-30,-26-4-36,4 3-42,-5 0-34,-12-3-30,-8 1-51,-22-2-172,1 2-544,-5-1 241</inkml:trace>
  <inkml:trace contextRef="#ctx0" brushRef="#br0">2939 12627 101,'0'0'180,"-8"-1"-3,8 1-7,0 0 1,-5 0-8,5 0-7,0 0-8,0 0-9,0 0-8,0 0-11,0 0-9,0 0-8,0 0-11,0 0-5,0 0-8,0 0-9,0 0-5,0 0 0,0 0 0,0 0 1,0 0 0,17 5-4,-8-5 2,6 3-3,-1-3-5,9 0-1,-1 0-1,5 3-2,1-3-2,2 0-3,0 2 0,10-2-4,1 2 2,-1-4 1,2 2-1,2-2-1,-1 2-4,1 0 0,2-4-4,1 0-5,1 2 1,1 1 2,-1 0-7,2 1 3,16-5-8,-16 2 1,-2 1 3,0 2-7,1-5 4,-4 3 2,3-1 1,-1-1 0,-4 1 3,1 1 6,2-3 1,-5 0 10,0 2 3,-3 0 3,-8 2 0,-1-2-5,10 1 5,-13-2 6,-2 3-3,0-1 3,1 1 1,-11 0 0,2 0 3,-1 1 4,0-2 0,-3 1-15,-2 1 5,0 0-2,-3-2 2,0 3-5,-3-1 6,1-1 1,0-3-7,-5 4 8,6 0 5,-2-1 1,-4 1-3,0 0-1,0 0 0,0 0-3,7-1-4,-7 1 0,0 0-4,3-1-3,-3 1-4,0 0-1,0 0 3,0 0-2,0 0-4,0 0-5,0 0 2,0 0-6,0 0-3,0 0-2,0 0-2,0 0-5,0 0-2,0 0-2,0 0-1,0 0-1,3 3-4,-3-3 3,0 0 1,0 0-4,0 0-3,0 0-2,0 0 2,0 0 2,0 0-3,0 0-3,0 0 2,0 0 0,0 0 3,0 0-2,0 0-2,0 0-6,0 0-3,0 0-4,0 0-5,0 0-7,0 0-14,0 0-12,0 0-18,0 0-29,0 0-31,0 0-34,0 0-35,0 0-39,-17-2-32,11 1-34,-4 1-40,3-2-28,-3 2-289,2 0-711,-3-2 315</inkml:trace>
  <inkml:trace contextRef="#ctx0" brushRef="#br0">6442 11928 154,'-3'-10'245,"3"2"-11,0 3-14,-1-2-24,-1 2-21,2 5-20,0 0-15,0 0-13,-11 23-14,4-4-8,0 8-11,3 7-8,-2-3-6,3 3-3,2-1-6,1 2-4,2-6-5,3 0-1,1-3 2,-1-9 1,2 0 0,0-4-2,3 0-6,-1-6-1,2 2-7,-1-5 0,4-4-3,-3 0-5,3-5-1,-2-2 1,3-1-5,-4-3 0,1-3 1,-1 1 0,-3-4 2,2 2-5,-1-7 4,-2 4-3,-2-6-1,-2 5 2,-3-3-4,-3-4 2,-1-3-1,-3 4-5,-2 0-4,-3 1-3,-2-1-3,-2 5-2,1 2 10,2 8-16,-1 1 1,3 2-5,-2 4-4,3 2-2,0 2 2,2 3-1,-2 2-2,3 1-1,1 4-3,2 0 0,1 1 0,3 2 2,3 1-3,0-3-2,4 2 0,2 1 1,2-1 2,1-4 7,7 4-7,-5-6 0,0-1 2,2-2 23,0-2-2,4 2 1,-4-6-3,-2 2-1,1-2-3,-1-6 3,0 2-1,1-4 0,-3-2-5,1 1 3,-3-3 4,-2-2-2,-1 1 4,3-3-2,-6-1 1,2 2 0,-3-1 0,-3 2 2,0-1-8,0 3 0,-3 4 4,1-3-1,0 3 7,-3 1 2,4 1-3,-3 2 2,1 0-5,0 3-5,2-1-3,1 3-2,0 0-4,0 0-1,-4 10 0,8 2-1,0 5 5,3 6-4,3 4-2,-2-1 4,1 3-1,-1-1 4,2-2-2,-2 3-2,0-2-7,-1-1 10,1 1-3,-4 0-2,-1-4 0,2-7 3,1 2-3,-4-1-2,0-6 2,1-1 2,-1-1 2,-1-3-2,1 0-1,-1-3 1,2 1 0,-2-1 7,-1-3-11,0 0-1,10-7-6,-3-1-8,4-4-12,-1-2-20,4-7-19,-3 5-16,1-3-21,-1 4-28,3-6-30,0 1-27,0 0-33,2 4-20,2-2 0,1 4 2,-1-1-144,0 2-415,2 3 184</inkml:trace>
  <inkml:trace contextRef="#ctx0" brushRef="#br0">7580 11580 230,'-3'-17'295,"2"6"-4,-3 2-2,2-1-9,2 6-26,-1 0-30,-2 2-29,3 2-17,-2 11-17,-3 5-17,-1 14-13,-2 15-8,1 10-12,-4 2-2,-3 29-7,2-4-1,0 0-10,0-23-2,-3 20-9,-2 0 12,3-24 4,1 0 6,3-1 5,-4 0 2,2-4-8,2 0 2,-3-5-6,6-8-1,0-7-11,-1 2-2,3-4-9,-3-3-4,4 0-8,1-11-2,0-4-9,0-1-7,2-3 0,1 0-7,-2-2-6,1 0-8,1-1-15,0-3-21,0 0-44,0 0-54,0 0-59,-3-13-60,6 2-61,0-5-64,1-3-283,2-7-691,1 3 305</inkml:trace>
  <inkml:trace contextRef="#ctx0" brushRef="#br0">8120 11966 38,'4'-4'266,"-3"0"-6,1-3-8,-1-2-3,-1 3-5,3-4-6,-3 2-9,-3-3-4,3 2-13,-3 0-15,-2 1-10,-1 2-8,0-2-13,-1 3-22,-1 1-18,-5 1 7,-4 6-24,2 2-14,-8 8-1,-1 7-16,-8 10-4,1 6-4,-1 7 1,1 3-4,4 4 1,-1 2-2,-2 21 7,13-23 1,3-4-2,1-2-9,8-10 3,2-1 1,3-2-4,4-1-3,2 2 1,2-6-3,4-2-4,2-4 0,4-1-4,0-4-4,3-4-1,2-4-3,2-4-18,0-3-4,1-2-14,-1-5-20,0-1-25,0-1-1,-5-3-37,3-1-22,-3 1-19,-2 0-17,-6 0-16,-1 1-16,-1 0-22,-2-1-26,1 0-26,-2-1-31,0-1-35,-3-1-206,-1 5-554,-2-1 246</inkml:trace>
  <inkml:trace contextRef="#ctx0" brushRef="#br0">7803 12315 180,'-3'0'353,"3"0"5,-7 0-10,7 0-18,0 0-33,-5-1-25,5 1-28,0 0-15,12-6-16,2-1-8,6-1-10,4 1-5,1-4-11,2 2-13,1 3-13,-1-3-8,-1 3-15,0-1-13,-1 1-9,-4-4-10,0 6-10,1-1-10,-9 2-7,-4 1-6,1-1-9,0 1-5,-4 0-18,-1-1-21,1 3-29,-4-1-30,4 0-39,-3-1-35,-3 2-36,6-1-40,-6 1-45,0 0-48,5-4-62,-5 4-225,0 0-623,0 0 276</inkml:trace>
  <inkml:trace contextRef="#ctx0" brushRef="#br0">17186 13825 61,'0'0'118,"0"0"0,0 0-2,0-4 12,0 4-4,0 0-1,0 0 6,3-3-3,-3 3 7,0 0 2,0 0 1,0 0-4,0 0-1,0 0-3,0 0 1,0-3 0,0 3-4,0 0-3,0 0-8,0 0-6,6-3-7,-6 3-7,8-1-7,2-2 0,7 2-5,3 1-2,2-2 0,2 2-12,4-2 13,12 2-8,-2-2-5,1 6 2,5-4-6,-2 2 4,2-1-2,-2 1-8,6 0 5,1 1 0,-4-2-4,3 0-10,0 2 10,0 0-8,-3 1-1,0-2-4,3 2-2,0-3 0,-3 2 0,0 4-2,0-5 0,-1 3-2,-2-2 2,-4 0-5,-10-2-7,12 2 7,-11-2 0,-2 1-14,0 0 8,-3-2 3,-2-2 5,1 0-3,-8 1 8,-1-1-7,3 1 8,-4 0 1,1-2-3,-7 3-2,3-3 0,-3 3-2,0 0-3,-1-1 3,-2 1-5,-4 0-9,10-1 5,-7-2-3,-3 3-2,5-1-5,-5 1 2,3-1-6,-3 1-4,0 0 2,6-2-3,-6 2 1,0 0-6,3-1 5,-3 1-3,0 0-1,0 0 3,0 0-1,0 0-2,0 0-3,0 0-4,0 0 6,0 0-4,4-1 3,-4 1-4,0 0 5,0 0-3,0 0 3,0 0 0,0 0-4,0 0 0,0 0 3,0 0 2,0 0-7,0 0 4,0 0-3,0 0-2,0 0-1,0 0 5,0 0-1,0 0-2,0 0 1,0 0-5,0 0 8,0 0-2,0 0-1,0 0 3,0 0-3,0 0-2,0 0-1,0 0 3,0 0-1,0 0 1,0 0-2,0 0 3,0 0-4,0 0 2,0 0-1,0 0-7,0 0-6,0 0-8,0 0-10,0 0 4,0 0-12,0 0-3,0 0-16,0 0-5,0 0-18,0 0-17,0 0-23,0 0-12,0 0-19,0 0-16,0 0-17,0 0-25,0 0-23,0 0-21,0 0-22,-16 1-24,8-1-214,-2 1-557,-6-1 246</inkml:trace>
  <inkml:trace contextRef="#ctx0" brushRef="#br0">3818 14862 3,'-6'0'146,"6"0"-13,0 0-13,-4 1-10,4-1-8,0 0-19,0 0-4,0 0-8,-3 2-9,3-2-11,0 0 2,0 0-9,0 0-6,0 0 2,0 0 0,0 0-10,12 4 0,-7-4 5,-1 0-7,4 0 8,1 0-5,-2 0 6,3 0-5,0 1 1,3-2-5,2 0-2,-1 1 4,9-1-5,-6-1 1,4 2-3,0-2-4,3 2-3,0-2 11,0-1-15,4 0-1,-4 0 0,4-2-3,1 1 5,0 2-1,1 0 1,8-4-9,1 2 10,-11 1-6,13-2-5,-3 2 8,0 0-5,0 2-1,3-4-3,-2 3 4,1-2-2,1 1 6,-2 0-2,-8 1 8,11-1 6,1-2-2,-4 4 7,2-2-2,1 0-1,0 1 4,4-2-3,-1 1 1,1 3-2,-1 2-4,3-4-9,0 0 7,-1 2 1,0-1-7,0 2 2,2-2-5,0 1 2,1-2-2,-1 0 1,-3 2-1,4-1-1,20 0-1,-25 1 0,6-3-1,17 3-3,-22-2 4,23-1-4,-25 0-13,4 0 14,21 0 1,-21-1 3,22 0-2,-24 0-3,22 2 3,-17 0-3,18-5 2,-21 5-6,21-1 1,-24 1 1,5-5 1,18 7 1,-18-4 0,21 2-3,-21-2 2,18 2-4,-20-3 4,23-1 1,-22 1-3,20 4 5,-21-2-2,1-1 1,19 1-7,-20-4 5,19 2-2,-21 2 0,4-4 4,19 7-3,-18-4-3,-2 3 2,-1 0-1,21-4 4,-22 2-3,2 3-1,-2 0 3,23-4 2,-24 1-2,22 5-5,-18 0 3,0-2 2,16 3 0,-18-3 0,-3-3-2,3 3-2,-2 3 1,-1-2 1,6-1 2,-8 4 0,0-4-11,2 0 9,0 0-1,-2 0 1,2 2 0,-2-4 3,1 2-1,-2 0-4,-1-2 2,0 2 1,-2-2-1,2 4 0,-3-5 0,4 3 0,-15-3 4,4 3-3,-1 0-4,-1 0 3,8-1 0,-9-2 4,2 1-5,-5 1 6,0 2-3,1-4-1,-2 3 4,-2-1 0,-2-1 12,2 2 1,-2-2 3,-5 2 7,0 0 3,-5 0 5,4 0 0,1-2 4,-6 0 3,1 3-4,-3-2 2,1 2-1,-2-2-5,-1 2 3,1 0 0,-2-1 1,-4 0-2,7-1 0,-7 1 5,5 1 8,-5-1-9,4 2-1,-1 0 3,-3-2 2,0 0 7,0 0-4,0 0 4,0 0 2,0 0 1,0 0-1,0 0-1,8 1-6,-8-1 4,0 0-6,0 0 1,0 0 2,0 0 1,0 0-6,0 0 0,0 0-6,0 0-7,0 0 12,0 0-11,0 0-2,0 0-4,0 0-4,0 0 1,0 0 0,0 0-5,1 5 2,-1-5-1,0 0-1,0 0-4,0 0-6,0 0 9,0 0-4,0 0-10,0 0 1,0 0 3,0 0-10,0 0-24,0 0-33,0 0-45,0 0-63,0 0-80,0-16-78,-3 10-243,2-4-616,2 1 272</inkml:trace>
  <inkml:trace contextRef="#ctx0" brushRef="#br0">11247 15036 125,'-5'1'226,"5"-1"-6,-5 0-3,5 0-3,-4 3-6,4-3-16,0 0-15,0 0-16,15-10-15,1 5-8,7-5-13,15-3-5,1-1-5,3 2-12,0-2-3,3 4-13,2-5-3,0 3-5,1 0-5,-4 1-8,3-1-5,-5 1-2,-1 0-4,-1 2-6,-2-3-4,-11 8-5,-1-3-3,-1 1-5,-3 2-4,-6 0 0,-2-1 0,-5 2-15,0 1-2,-3-1-15,1 1-2,-2 0-15,-3-2-13,1 3-11,0-2-23,0 1-9,-3 2-18,1-7-20,-1 7-24,-7-2-15,2 2-23,-1 0-18,-4 0-1,-5 1-161,0 4-385,0 0 170</inkml:trace>
  <inkml:trace contextRef="#ctx0" brushRef="#br0">11402 15069 160,'-10'0'207,"5"2"3,-3-2 11,5 3 0,3-3-3,-7 1-3,7-1-15,0 0-23,0 0-16,13-6-9,4 2-10,6-4-11,14-2-6,4-4-7,4 3-11,2 0-9,1 0-6,1-1-5,-1 0-10,1 2-7,-4-2-10,-3 3-3,1-3-8,-4 4 0,-1-1-4,-9 2-5,0 0-5,-2 3-3,-3-3 8,-2 2-17,-5 0 0,-3 3-5,-1-5-5,-5 5 7,0-1-1,-3-1-3,-1 4 6,0-1 3,0-2 6,-4 3-2,6-2 3,-3 0-5,-3 2-2,3-2-8,-3 2 3,3-2-18,-3 2-8,0 0-11,0 0-10,0-5-13,0 5-19,0 0-18,-5-3-24,5 3-23,-10 0-22,6 0-25,-4 0-20,-2 0-13,-1 4-23,-2 0-24,-2-1-136,-1 1-418,1 0 186</inkml:trace>
  <inkml:trace contextRef="#ctx0" brushRef="#br0">11406 15065 143,'-6'1'200,"0"-1"-4,4 3 9,-3-3-3,5 0 1,-8 0-1,8 0-5,-3 1-6,3-1-5,0 0-14,0 0-11,0 0-12,0 0-14,23-7-11,-8 1-9,11-2-8,2-1-14,10-4-5,4-1-12,0-1-13,2 2 0,-3 3-11,1-2-2,-3 3-4,0-2-7,0 1 1,-12 2-9,2 1-4,-1 0 0,-1 0-5,-1 1 3,-4 2-6,-8 0-4,1 1-1,-4-1-4,-4 2-7,1 1-3,1-2-9,-5 1-7,1 0-12,-2-1-12,-3 3-13,4-1-18,-4 1-13,2-2-19,-2 2-25,0 0-16,0 0-26,-13-4-29,4 6-28,-4 0-8,-3 0-129,-4 2-395,-1 2 175</inkml:trace>
  <inkml:trace contextRef="#ctx0" brushRef="#br0">11364 15054 192,'-3'3'210,"-2"-3"-8,5 0-9,-4 2-7,4-2-15,0 0-20,0 0-18,0 0-12,14-11-11,-3 4-13,11 2-7,0-2-9,4-2-15,0 2-4,3-2-7,10 1-13,-11 5-7,2-5-1,6 2-6,-5-1 0,-2 0-3,0 0-6,0 1-2,10-1-5,-10 0-1,-3 2-6,-1-3-2,-1 2 4,-1 2-12,-2-2 2,-7 4-3,1-4-1,-2 3 1,-2 1-6,-2-2 4,-1 3 2,-4 0 0,-1-2 1,2 3-2,-5 0-1,6 0-5,-6 0-5,6-3-3,-6 3-5,0 0-5,4-1-13,-4 1-11,0 0-3,0 0-21,0 0-11,0 0-4,-12 7-10,7-6 6,1 2-1,0-1-10,-2 1-2,2 0-9,-2 2-70,-1 1-206,3-3 92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6275.89 2756.63,'-19'0,"-9"0,37 0,10 0,28 0,29 0,-66 0,94 0,57-19,47 0,39 0,37-10,-19 11,-227 8,227 1,38-1,-274 1,255-10,-76-10,-179 29,141-19,-132 19,95-9,-105 9,58-10,-67 10,47-9,-57 9,20 0,-20 0,-18 0,-1 0,1 0,-1 0,10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4153.89 3428.63,'-10'-9,"1"9,-20 0,-8 0,27 0,-189-19,180 19,-218 0,86-10,-276-8,229 18,-324 0,295 0,-294 9,474-9,-256 19,265-10,-294 1,304-10,-105 19,105-19,-285 57,237-48,57 1,-142 65,95-27,37-1,20-28,18 38,1-48,-1 1,39 37,-39-47,48 38,-47-38,94 38,-85-28,47 8,19 11,10 9,9-10,57 10,-19 0,38 9,48-9,-1 0,0-9,-189-29,237 28,0-9,37-10,-8 1,-20-10,-28 0,-20-10,-37-18,10 19,-86-39,-38 10,-18 0,-39 0,0 1,-28-1,0 0,0 9,-9 10,-10-9,19 19,-19-29,-19 19,38 9,-38-18,0-10,-37 0,-11 0,-27 0,-29 0,-1 10,115 28,-152-38,19 19,133 10,-190-10,-10 0,10 0,10 19,189 0,-189 0,189 0,-190 0,29 0,29 19,122-10,-94 10,104-9,-76 9,76-19,-75 37,84-37,-56 29,37-1,1 1,19 9,9-10,0-9,19-10,-19-9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8558.89 6043.63,'0'-9,"10"9,-1 0,1 0,8 0,11 0,-20 0,29 0,-9 0,-1 0,-18 0,65 0,-65 0,66 9,18-9,39 0,19 10,18-10,-9 0,19 0,0 0,0-10,19 10,66 0,-85 0,-151 0,151 0,19 0,19 0,-180 0,85-9,-95 9,105-10,9 10,-38-9,-94 9,122-10,-47 1,1 9,-11-10,-27 10,9-9,-10-1,0 10,10 0,-47 0,47 0,-1 0,20 0,-19 0,-47 0,56 0,-19 0,-28 0,29 0,-39 0,19-9,1 9,-20 0,1-10,-20 10,1 0,-1 0,1 0,-1 10,-9-1,10-9,0 0,-20 10,20-10,9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09: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 5196 34,'0'0'103,"0"7"-10,1 4-11,2 0-9,2 0-13,0 6 9,2 5-2,0-5-2,0 1 9,0 1-9,-1-2-6,1 0-6,0-2 8,0-3-4,0 1 1,0 0-5,-3-5 4,2 1 6,1-1-7,-3-2 2,2-3-7,1 4 19,-3-5 0,6-2 3,-1-1 3,6-3 0,3-7-9,2-4-1,4-4-9,11-12 0,2-3-2,1-6 4,14-14-3,-14 17-3,21-19-3,-1 3-1,-2 3-5,-15 16-4,-1 2 0,0 1 21,1 2-9,-7 3-6,-7 8-7,-5 1-1,-1 2-12,-3 2-12,-6 4-5,-2 3-1,-2 0-11,-1 1-3,-1 1-7,-2 2-2,-1-1-15,1-1-16,-1 1-19,-3 3-13,3-2-24,-3 2-26,0 0-20,0 0-26,0 0-152,-15 5-353,10 4 156</inkml:trace>
  <inkml:trace contextRef="#ctx0" brushRef="#br0">1250 5641 192,'-3'-6'221,"3"3"2,-1-2-16,0 2-7,-1-1-5,1 1-7,1 3-9,0 0-11,-2-4-17,2 4-16,0 0-13,0 0-17,0 0-12,0 0-12,0 0-4,0 12-7,2-2-11,1 1-1,-2 6-8,3 1-3,-1-1-3,1 0-1,-1 0-3,1 1 2,2-3-8,-2 1-3,-1-1 0,1-3-3,-1-2 0,3-1 0,-2 0 1,0-2-3,2 3 0,-2-6 3,0 1 5,2 0 9,2-1 20,1-1 7,-1-3-3,6-3 3,0-2 0,6-7 1,2-6-4,1-4-1,11-10-9,1-2 0,0-3 2,17-22-5,2-1 8,-5 4-4,3 4-10,2-7 5,-2 4-10,0 2-5,-11 16-6,13-15 2,-16 14-4,1 2-2,2-1-1,-4 0 0,1 2-1,-2 4-1,-5-3-2,0 4 1,-8 8 6,-3 1 0,1 0 5,-3 2-1,-2 2 5,-7 5 2,3-2 5,-1 2 0,-6 2 1,1 0-1,1 2-1,0-1-6,-3 3-1,1 0-4,-3 1-3,1 0 1,0 1-3,-1-2-2,0 3-4,-2 3-2,3-6-5,-3 6-6,3-3 4,-2 0 0,-1 3-4,3-5 1,-3 5-4,0 0 2,0 0-1,3-3-3,-3 3-3,0 0 0,0 0 1,0 0-1,0 0-4,0 0 4,0 0-7,0 0-7,0 0-4,0 0-6,0 0-4,0 0-1,0 0-26,0 0 3,3-3-17,-3 3-36,0 0-21,1-3-44,-1 3-48,0 0-66,0 0-106,0 0-275,0 0-717,0 0 318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09: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 5078 50,'-1'-7'242,"1"2"-8,-1 0-36,-1 1-10,1 0-2,1 1-22,0 3-9,0-5-15,0 5-12,0 0-17,0 0-10,0 0-17,0 0-5,0 0-9,0 0-2,5 24-1,1-8-6,1 6-2,3 2-3,-3 0-3,2 5 1,0-6-4,1 7-2,-2 4 0,1-7-3,-2 0-1,0-1-4,0-3-3,-4-5-6,4-1-3,-2-2 0,1-3-2,0 2 4,-2-6 4,0-1 8,1-2 11,0 1 11,4-3 16,-1-3 3,5-7 1,1-1-8,6-8-6,2-4 0,8-10-12,-2-7-1,-1-6-10,2 3-1,0-5-11,-3 1 5,1-2-11,-3 0-2,0 2 4,-2 1-14,1 2 7,-9 12-3,1-2-8,1 6 3,-5 1-8,2 2 3,-6 8-5,0 1 8,-1 3-3,-3 4-2,-1-2-1,3 4-11,-4-1-5,1 1-13,-2 4-16,2-5-23,-2 5-23,0 0-13,0 0-18,0 0-27,0 0-23,-7 13-33,2-3-20,-3 5-32,-3 7-31,-3 4-140,0 3-454,0-2 200</inkml:trace>
  <inkml:trace contextRef="#ctx0" brushRef="#br0">677 5450 256,'-3'-3'245,"-1"-3"-28,-2 3-20,2 1-32,4 2-17,0 0-9,-6 10-17,5 1-2,1 4-11,4 12-5,-1 2-9,1 2-6,-1 2-6,3 1-7,-2 1-3,0-4-5,3 1 5,-1-3-5,-2-3 5,2-3-6,-2-5-1,3-2 1,-4-5-4,5 1 8,-1-2 9,3-5 17,0 0-3,6-5 4,6-3 10,2-7-7,14-9 0,0-8-5,0-8-10,21-14-12,-4-10-9,0-3 2,4-3 4,0-4-9,6-8 6,0 12-11,-3-4-3,0 2-10,-3 5-2,0 3-4,-1 0-13,-9 3 2,-11 17 4,-1-2-11,1 7 5,-6-3-10,2 1-5,-3 8 8,-7 7 4,-4 1 1,1 4 3,-5-5-7,-5 10 4,0 0 1,-4 4-3,0 3 3,0-4-1,-3 3-6,-1 2 4,-3 3-6,7-6-3,-7 6-4,3-3 2,-3 3 9,0 0-12,0 0-4,6-5 2,-6 5-8,0 0-4,0 0-10,0 0-6,0 0-11,0 0-4,0 0 0,0 0-8,0 0-1,0 0-5,0 0-2,0 0 6,5-3 0,-5 3-1,0 0 0,0 0-10,0 0 4,0 0-12,0 0-6,0 0-3,0 0-9,0 0-8,0 0-9,0 0-12,0 0-17,0 0-11,0 0-33,0 0-15,0 0-34,3-6-23,-3 6-164,0 0-445,0 0 197</inkml:trace>
  <inkml:trace contextRef="#ctx0" brushRef="#br0">10418 7918 142,'0'0'135,"0"0"0,5 0-15,-5 0-7,0 0-1,0 0-11,5 1 1,-5-1-10,9 2-2,-2 0-9,1-2 2,3 0-11,2 0-6,3 1 0,2 0-4,2 2-3,1 0-7,1-2 2,3 2-1,0 0 2,3-1-3,11 3-7,0-1-2,-9-2-4,11 0 1,1 2-6,2-3-4,1 3-4,0-2-3,0-3-1,2 3-7,-1-2 4,-1 2-1,2 0-1,-1-1-2,-1-1 2,0-1 5,0 2-1,-4 1 1,0-2-5,1 0 2,-4 0 0,5 2 0,-14 1-4,11-6 2,-11 6 3,12-2-4,-11-1 2,-4 2-2,15-1-1,-13 1 1,1 1 0,-1-3-3,0 3 0,3-2 0,-3-1-2,0 0 1,1 1 1,0 1-2,-4-1 8,2 1-4,1-1-1,-1-1 0,3 2-2,-5-1 5,3 1-7,1-1 4,-3-1 0,2 3-2,2-1-1,-2-4-3,2 6 7,8-4-1,-9 1 2,-1-1-5,1 1 7,11-1-3,-10 2-1,-2-1-1,0-5 1,1 7-2,-3-2 0,2-1 6,2 3-7,8-1 0,-9-2 1,10 0-3,0 2 1,-1-1 1,-10 0 0,13-2-2,-13 1 3,11 0-1,-10 1 1,-1-1-2,12-1 0,-11 1 2,2-1 1,7-1 2,-8 2 3,0 0-2,7 0-1,-8-2 4,2 2-6,8 0-2,-9-3-5,-2 0 2,1 2 0,-1-2 9,1 2-5,-1 1-7,0-1-3,2 1 4,-1-3 0,-3 2 0,-1-1-3,-3 1 1,0-1 9,-6 2-8,-3 0-2,1-1 0,-5 1 4,-4 0-1,3 0 1,-3 0 10,-1 1 2,-4-1 2,7 0 4,-7 0-7,7 0 1,-7 0-1,3 0-6,-3 0-1,0 0-5,4 1-1,-4-1 1,3 2 3,-3-2-12,2 6-27,-2-6-32,0 5-36,0-2-44,0 1-43,0-4-47,7 2-241,-3-2-513,0 0 226</inkml:trace>
  <inkml:trace contextRef="#ctx0" brushRef="#br0">15289 7932 22,'-6'0'49,"6"0"-7,0 0 3,0 0-1,0 0-4,-2 2 2,2-2 2,0 0 6,0 0-2,0 0-1,0 0 5,-3 2 0,3-2 3,0 0 13,0 0-4,0 4-5,0-4 2,0 0-6,0 0 2,0 0-3,0 0-1,0 0-5,0 0 2,0 0-4,0 0 0,1 5 4,-1-5-4,0 0 6,0 0 1,3 2-4,-3-2 10,6 2-8,-3-1 3,-3-1-1,5 2-2,1-1-1,-1 2 3,1-2 1,2-1 2,1 3-2,0-2-3,3-1-3,1 2-3,2-1-2,2 0 0,4 2-3,-1-2-6,3 0-1,-1 1-4,1-2 2,3 0-9,-2 2-2,0-2-3,-1 3 2,1-2-7,-1-1 3,0 0-1,-1 2-1,1-2 1,0 0-1,-1 1-9,-6 0 5,6-2-1,0 2 4,-3-1-2,2 0 1,2 3 0,-8-3 0,5-2 1,1 4 2,-5-4-2,1 2-1,5 0 3,-1 2 0,-1-5-1,1 2 4,-4 1-2,6 0-3,-8-1 0,2 1-2,6 0 3,-3-1-2,0 1-1,0-1 2,4 1-4,-3 0 3,0 0-3,-4 0-2,4 0 0,-1-1 2,3 2-5,-1 1 4,-5-2-4,4 1 0,0 0 1,-1 2 1,1-2-2,-1 2 1,-2-1 0,-4 1 2,3-1-3,4 0 0,-4-1-2,-1 2 0,-1-2 0,2 2 1,-1-1-1,1 1 0,2 1 1,-2-1-3,0-3 1,4 4 1,0-3-2,-5 0 2,5 0 1,-6 1-3,9 0 1,-10 1 0,9 0 1,-7-2 2,0-1-1,1 1-1,-2 1 1,1-2-2,-2 1-1,3-1 2,0 0-3,1 0 3,1 1 0,3 0-2,-6 1 2,5-4-1,-2 5-2,4-4 6,-2 2-2,0 0-3,-1-1 3,1 3-4,0-3 1,-5 2 1,5-2-1,0 2 2,0-3 0,-1 2 0,-6 0-1,7 1-1,1-2 3,-6 0-2,5 0 0,0 1 0,-4 0-3,3-1 4,4 3-2,-10-3 0,7 0 3,0 3-3,-4-3 0,-3 1 0,4-1 5,-3-1-5,0 2 4,2 0-4,0-1-1,-3 0 2,3 0 3,-3 1-1,6-2-2,-5 1 0,2-1-3,4 1 1,-1-1 2,-6 1-1,10-3 2,-4 3-1,-5 3 1,2-1-1,4-1-4,-1-1 3,3 0 5,-1 0-6,1 0 2,-1 4-1,2-4-1,-3-1 1,3 1 4,-3 1 0,-1-2-4,-3 2 1,6-1-4,-4 0 6,2 2-1,0-2-2,1 0 1,-7 1 0,6-1 0,0 1 0,0-1 0,-4 0 0,3-1-2,-3 2 2,6-1-2,-1 0 4,-8 0 3,10 0-5,-3 0 1,0 3 0,-4-3-3,3 1 3,-5-2 3,2 1-6,0 0 4,3-3-2,-3 6 2,-3-3-2,3-3-1,-2 6 5,2-6-5,2 6-2,-2-2 3,-1-1-2,6-1 1,-7 2 0,6-1-1,2 0 1,-4 2 2,4-2-3,-2 0 7,-4 2-7,-2-3 2,2 2 1,-1-1-2,-1 2-3,-2-1 2,3-1 2,-7 2-2,6 0 1,-4-2 1,3 0 2,-1 2-5,-3 1 5,3-3-3,4 0 1,-4 2 1,1-1-2,0 2-1,2-2 1,-1 0 9,1 0-10,-1 2 1,6-3 1,-4 4-1,0-3-1,4 1 0,-1 2 2,-3-4 0,-3 4-2,3-2 2,-2-1-1,5 0 7,-2 1-6,-4-2 0,3 1 1,0-2 1,0 2-1,-1 0 1,-1 0 3,2-1 1,-3 2-1,2-2 1,-1 0 1,-1 0 8,0 2 8,0-2-4,-1-2 1,3 2-2,-2-2 3,0 1-4,1 0 1,-2 0 7,1 1-6,0-2 1,0 1 3,0 1 2,0-1-6,-4-1 3,4 2-1,-4 0 3,3-3-6,-2 2 1,4 1-1,-6-1 8,5 1-10,0-2-7,-1 1 1,-3 1 4,5-1-1,-8 1-3,3-1 1,0 1 1,1-1 4,-4 0 4,2 1 0,-1 0 6,-1-3-2,-1 3 0,-2 0-4,2-3 16,-6 3-5,8 0-4,-8 0 9,7 0-5,-7 0-3,4 0 8,-4 0 14,0 0-15,5 0 1,-5 0 3,0 0-4,0 0-7,0 0 15,5 0-12,-5 0-7,0 0-2,0 0-13,0 0-28,0 0-25,3-3-30,-3 3-35,0 0-42,0 0-41,-8-11-64,5 7-76,-1-3-191,-1-2-564,1 0 250</inkml:trace>
  <inkml:trace contextRef="#ctx0" brushRef="#br0">21512 7832 36,'0'0'118,"0"0"5,0 0-12,0 0-12,-3 4-1,3-4 3,0 0-5,0 0-1,0 0-5,0 0-4,0 0-3,0 0 5,0 0-4,0 0 1,0 0-4,17 0 0,-10-1 2,4 2-6,-1-1-2,4 3-2,0-3-5,6 1 2,4 2-5,0-2-6,0 2 2,1-2-5,6 4-6,-4-2-3,14 2-3,-12-1 11,10-1 2,1 2-5,-3 0-5,2-1-3,-1 0-2,-9 0-2,7 0-1,-5 1 0,6-1-5,-10 1 6,2 0-2,12-1 2,-11 0-2,-2 3 0,-1-6 2,1 2 2,1 1-2,-2-2-1,1 0 3,0 3-9,0-4 3,-3 2-6,3-2 1,-3 0-4,3 2 1,0 0-4,2-2 1,-3 1-3,2 0-2,1 1-3,-3-1 0,-1 1 0,0 1-3,-1-1 0,-1 0 5,1-1 2,-1 1 4,-3-2 3,0 2 2,-3-3-1,1 1 7,-3 0 1,-1-1 1,8 3 1,-8-1-5,0-4 3,7 2-2,-7-1-2,3 2 5,2-2-6,2 2 2,-6-2-7,4-1 4,-3 4-1,3-4-1,-6 1 2,1 1 0,-1 1-4,-1-1 8,1-1-4,0 1-1,-4-1 9,1 1 6,-4 0-3,3 0 2,0-3 3,-3 3 1,0 0-4,2 0 5,-1-1-8,-4-1 0,2 2-2,0 0-1,-2-1-3,0 0-6,-4 1-1,9-1 0,-5 1-6,-4 0-1,5-1-10,1 1 6,-6 0-2,0 0 1,5-1-1,-5 1-3,3-1 0,-3 1 0,0 0-2,0 0-7,5-3 8,-5 3-1,0 0 1,0 0 2,0 0-5,0 0-2,0 0-1,0 0-1,0 0-4,0 0 1,4 5-22,-4-5-31,0 0-35,0 0-44,0 0-47,0 0-25,-18 3-19,9 0-29,-5-2-29,-1 2-28,-8-3-33,-1 4-198,-3 0-583,-1-1 259</inkml:trace>
  <inkml:trace contextRef="#ctx0" brushRef="#br0">1835 9181 97,'1'5'145,"-1"-5"-2,3 2-14,-3-2-1,3 1-10,2-1-6,-5 0 0,8 0-10,-3 0-7,1 0-4,1 0 2,1 0-3,4 0 6,3 0-9,-1 2-3,3-4-4,6 2 1,-1 0-5,2-1 1,2 2-5,0 1-4,5-2-4,-1 0 4,11 1-4,-3-2-3,1 3 0,5 1-3,-1-3-3,5 0-4,0 1-5,0 0-4,21-2-3,-20 2-3,1-2-2,20 5-5,-23-2-3,3-1 0,21 1-3,-21-2-3,21 0 4,2 3-4,-24 1 3,23-4 9,0 5 3,-3 0 0,-20-3 4,23-2 3,-3 3-6,-1-3 7,-19 0-2,23 4-6,-3-4 4,3 0-8,-3 6 2,-20-5-5,24 0-4,2 1 1,-28-1-3,26-1-1,-1 1 0,-1-2 3,-3 2-5,4-1-4,-2 0-2,-1 3 4,0-3-5,-22-3-4,26 2 2,-4-2 0,-20 1-2,29 0-3,-8 2 4,1-4-3,-1 3-3,-19 0 2,19-3 4,-20 3-1,21-3-8,-3 3 4,-17-4-3,18 1 2,1 3 0,-22 1 2,22-4-3,-20 2-1,19-3-2,-21 5 6,20 0-2,-21 0-3,25-3 0,-23 3 0,20-3 5,-18 1-3,19 0 3,-1 1-3,-22-1-1,22 2 2,-23-2-5,4 1 1,17-8 3,-20 10 0,2-2 1,19 1-3,-23-2-3,4 4 6,0-2-4,1 0-1,19 0 0,-23 1 16,4 0-16,-1-1 1,-2 1-2,23-2 2,-22-1 13,19 2-12,-20 1-1,3-1-4,21 1 6,-26-1-5,4-1 2,1 2 2,-1-1-3,18 0 5,-24 1-4,3-1 5,-2 2 1,4-5-2,-2 3-2,2 0-1,0 0 0,1 1 3,-1-1-1,0 2-8,1-2 7,-5 0 4,7 2-5,-3-3 1,0-3 0,4 8-2,-4 2 5,2-8-2,-3 2-4,3 2 0,0-4 3,-1 7 1,-4-5-3,-2 2 1,1-2 0,-4-5-2,1 8 4,-2-3 2,-11 0-7,10 0 5,-9 0 1,0-1-2,-1-1-2,0 0 2,2 2-4,-1 2 0,1-4 4,-2 2 12,0 0-12,-4-1-1,2 1 1,-2 1-1,-2-2 5,-1-1-3,1 4-1,-8-2-1,1 1 7,-2-4-5,-2 3 4,-1 0-1,-2 0 2,-2 0 31,-6 0-5,8-1 6,-8 1 7,8 0 3,-8 0 17,5-3-9,-5 3 3,0 0 4,7 0-7,-7 0 8,0 0 3,0 0-8,6 2-1,-6-2-5,0 0-3,0 0 4,0 0-1,0 0-10,0 0 2,0 0 0,4-2-3,-4 2 0,0 0-4,0 0 3,0 0 7,0 0-8,0 0 3,0 0-6,0 0 1,0 0-5,0 0-5,0 0-4,0 0 3,0 0-6,0 0-1,0 0-1,0 0-2,0 0-2,0 0 6,0 0-5,0 0-1,0 0 4,0 0-1,3 3 3,-3-3 0,0 0 4,0 0-3,0 0 1,0 0 5,0 0-9,0 0 1,0 0-2,0 0 1,0 0-3,0 0-1,0 0-2,0 0 0,0 0-2,0 0 0,0 0 0,0 0-5,0 0 3,0 0-3,0 0 2,0 0-3,0 0 1,0 0 0,0 0-1,0 0 0,0 0-2,0 0 3,0 0-2,0 0-1,0 0 2,0 0-2,0 0 2,0 0 0,0 0-5,0 0 3,0 0 1,0 0-4,0 0 3,0 0-3,0 0 2,0 0 0,0 0-1,0 0 0,0 0-2,0 0-5,0 0-22,0 0-25,0 0-40,0 0-45,0 0-37,0 0-39,0 0-40,0 0-48,-20-6-68,15 6-366,5 0-796,-12-5 352</inkml:trace>
  <inkml:trace contextRef="#ctx0" brushRef="#br0">7999 10633 15,'-6'-31'235,"1"8"1,3 6-12,-2 3-9,2 5-20,1 1-16,-3 1-25,4 2-17,0 5-16,0 0-13,-12 24-9,4 1-11,-2 7-11,3 15-2,-4 0-9,1 2-4,1 2-13,-2 1 1,1-4-7,-5 1-1,2-3 13,2-16-10,1 1-3,0-2-2,0-3-5,0-4-2,2-5-1,1-3 0,1-3-4,1-2 16,0-4 21,1-2 4,0 0-3,4-3-6,-7-7-12,4-1-3,0-9 0,-1-1-8,3-11-1,3-5-10,3 4-3,3-3 0,-1 2-3,2 2-4,3 2 0,1 3-3,-2 4-2,2 6-6,0 6 0,-1-1 1,2 4 2,0 4-2,3 2 1,-1 3-4,-1 2-2,8 3 3,-5 4-2,2 1-1,0 3 3,-2-3 1,0 3-2,1 0-4,0 1 2,1-3-13,1 1-21,2 0-26,-1-5-17,1 0-4,1-4-5,1 1-3,2-5-19,-1-3-16,1-1-4,1-3-8,-1-3 7,-1-3-4,-1-2 9,-4-3 13,-1-3 11,1-5 9,-4-1 20,-2-5 16,-5 1 26,0-6 20,-3-11 22,-3 11 12,-1-1 16,-4 3 19,-1 2 13,-2 1 14,0 5 17,-2 6 0,-1 2 3,0 7-6,-1 2-8,-2 0-14,-3 6-8,-1 5-7,-4 5-9,-2 5-5,2 6-6,-2-1-4,4 6 1,2 0-4,3 2-1,0-1-6,5-1 2,3-6-7,1 0-2,3 1-3,3 0-1,2-6 0,1-2-1,-1-2 0,2-3-2,0-1 0,2-3 4,4 0 0,-1-4-3,1-3 2,0-3-5,0 0 1,-1-4 0,0-3-2,1-5 0,-6 2 3,1 0 2,-2 0 7,0-2 0,-4 1 8,2 1 2,-2 1 15,0 4 0,-3 7 10,3-1-9,-3 1-2,1-1-15,-1 3-1,0 3-9,0 0-1,0 0-4,0 0-3,0 19-4,0-8 2,3 0 2,-2 1-8,2 3-5,3 2-15,-2-6-16,2 5-9,2-3-12,1 0-13,-1-8-6,5 5-7,-5-4-7,6-2-8,0-4-5,-1 0-3,2 0 0,-1-5 4,-1-5 3,2 4 11,-3-7 4,-1-2 11,-4 1 5,3-3 5,0-4 5,-2 5 12,-3-1 18,0 1 5,0 1 14,-3 5 20,1-2 16,0 7 6,-2-2-3,1 1-8,-2 5-3,3-2-8,-3 3-1,0 0-1,0 0-3,0 10 0,-3 0 0,1-3-2,1 3-1,-2-5 0,0 5-2,2 1-1,-2-1 1,2-3-3,-1 0 1,0-2 3,0 0 2,2-2 22,-1 2 20,1-5 16,0 0-2,0 0-9,0 0-3,0 0-10,3-21-2,1 10-1,3-2-10,1-1-4,0 0-2,3 0-8,0 2 1,0 4 1,-2 2-5,0 1-6,1 2-2,-1 1 0,-1 2 3,2 0-6,0 5 2,1 1-2,-1 1 3,0 2-6,0 2-2,1-1-2,-1-1 3,0 3 0,-1-1-1,1-2 3,0 1 1,-1-6-2,3 5 3,2-5-2,1-2 9,0-2-8,-1-1-2,2-4 2,-2-1-2,7-5 3,-4-2 1,-3 2-2,2-4 1,-1-3-4,-2-2 8,-1-1 0,-2-1-2,-4 3 1,-1 1 2,0 0-5,-3-2 1,0 2-2,-2 2 4,0-1 1,-2 6 6,-2 1-7,1 2-3,-1-1-1,-2 6-5,-1 1 3,-1 4-3,0 1 0,-4 4-1,0 7-4,2 1 2,-3 9 2,2 3-3,-1 2-5,3 2 2,2 13 3,4-7 3,-1 11-2,4 0 1,-2-2 5,4 0-2,0-11 4,0 0-7,1-1 4,-1-1 0,0-2-5,-1-1-16,-1 0-9,2-4-3,-1-9-12,1 0-22,-2-1-24,0-1-26,1-4-30,0-4-12,2-3-20,0-2-32,3-4-33,1 0-212,1-5-491,3-7 216</inkml:trace>
  <inkml:trace contextRef="#ctx0" brushRef="#br0">9387 10447 201,'0'-26'277,"0"8"11,0 1 5,0 7-3,0 0-29,0 4-29,0-1-26,0 6-26,0 1-13,0 0-16,-4 15-14,4-1-19,0 5-14,-1-1-6,2 8-6,-1-6-10,4-1-15,1-1-3,0 0-4,1 2-7,2-8-6,2 4-4,-1-5-7,3 0 1,-3-4-2,1-4-2,1-1-3,2-3-2,1-2 2,0-4-6,-3-3 1,2 0-2,-1-3-6,1-5 12,0-5-12,-5-3-5,-1-3 2,2 0-5,-4-3 1,-1 1 3,2 1 6,-3 5 10,0 8 19,-3 3 17,0 3 7,1 1-9,-1 4-6,1 1-15,-1 3-17,0 2 24,0 0-14,-5 13-10,4-2-1,-4 5 2,2 9-6,1-5-1,2-2-3,0 2 1,0-1-6,1 0 6,0-1-6,4-2-8,-1 1-1,1-6-24,4 1 2,-3-2-25,2-2-14,5 0-6,2-4 4,-1-2 1,9-3-10,-1-3-16,1-4-7,0-1-3,0-2 1,-1-5 6,0-4 7,-3 1 4,2-6 10,-5 1 3,-3-2 9,0 1 6,-3-3 14,-3 1 12,-2 5 10,-3 4 14,-1 2 15,-2 5 6,-1-1 2,-3 3-4,-1 5-5,-2-1-1,-2 5 0,-4 5-2,-7 7 4,-1 2 3,3 5 0,-2 4 1,1 0 2,2 2 1,2 1-2,5-2 1,1 1 5,4-7-6,2-3 0,3-2-3,1-1 5,4 4-3,0-6 8,3-2-11,2-4 10,3 0-5,2-3-2,2-3-1,-2-3 0,3-2-2,1-5-2,0-3 2,-1 0 1,-1-2-4,-3-2-3,-2 5 1,-1 0 2,-3 0-2,-2 5 26,1 1-3,-3 3-4,0-1-3,-2 2 5,2 2-17,-1 1-4,-2 1 6,0 0-12,0 15 1,0-4 5,2-1-4,-1 2-2,2 1 5,1-2-3,1-1-6,0 2 6,1-3-7,1-1 5,0 0 8,4-1-6,1-2-2,1-3 2,3-1 1,-2-4-4,3-2 3,3-2 0,1-3 2,0-2 3,0 0-8,-2-3 5,0-2 6,0-2 8,-4-2 20,1 0-16,-4-3 9,0 3 1,-4-1 2,-1 7 4,-3-4 5,-2 6-1,1 0-1,-5 4-6,1-4-4,-4 3 1,0 2-9,-2 1-3,-2 3-8,-4 1 14,1 6-22,-3 2 4,-1 4-4,-1 3-2,0 5-2,6 3 2,-5 1-3,7 1-5,0 2 3,3 1 2,5 2-4,0 1 3,2-3 0,0 5-3,5-3 1,1 0-4,-3 0 9,1 3-4,0-5-3,-1 7 1,2-4 0,0-2 3,-3 0-4,1-2 16,0 2-19,-3-7 1,2-2-18,0-1-37,-2 0-43,2-4-41,-3-1-43,2-2-43,-1-2-40,3-5-56,-1 1-293,-3-3-667,11-7 296</inkml:trace>
  <inkml:trace contextRef="#ctx0" brushRef="#br0">10434 10126 29,'-2'-8'305,"1"-2"-32,0 6-19,-2 1-16,3 3-14,-4 0-12,4 0-13,-5 9-19,4-4-11,1 3-11,0 2-15,2 1-9,2-4-6,0 3-8,3-3 3,0 1-2,4-3-6,-2-1 2,1 1-6,-1-2 13,4-6-1,1-1-12,-2-1 24,1-2-2,-3-1-1,3-2 3,-6-2-1,2 1-2,-1-4-10,-1 0 0,0-2-7,-2-2-2,1-5-5,-1 7-5,-4 0-1,0 2 6,-2 4-6,1 0-6,-1 4-9,-2-2-9,-2 4-12,1 5-9,-4 0-4,-5 11-8,-5 4-6,0 5-2,-1 9-3,-3 9-10,2 1 5,4-7-6,7-1-1,-1 1-3,6 1-2,1-6-4,3 2 0,5-5 1,2-5 0,3-4-2,2 0 0,6-1-2,-6-6 1,9-1 0,2-5 1,-1-3 2,3-4-4,-3-2-1,2-2 2,-1-5-2,2-2 0,-5 0-2,1-1 2,-4 0-3,0 1 0,-6 5-1,-1-2-2,0 0-18,-3 1-26,0 3-29,-2 0-45,0-3-64,-4 0-60,4 6-55,-2-6-64,-1 3-66,-4 1-363,2-2-852,-3 4 378</inkml:trace>
  <inkml:trace contextRef="#ctx0" brushRef="#br0">9387 12068 30,'-2'6'147,"2"0"-9,0-1-6,0 1 3,2 0-11,0 4-10,-1-3-11,1-1 1,2 3-11,0-1-3,0 1-2,2-4-5,-2 2-5,0-2-4,2 0-3,0-1-3,1-1 0,-3-2-4,2 0-2,-1-2 0,2-3 3,0 0-3,-1-2-3,-1-2-3,3 0 1,-3-2-1,1-4-1,-3 4 5,1-4-6,-3 4-3,-1-4 1,-1 3-1,-1-1-5,0 2 1,2 0-2,-5 1-4,1 1-1,0 2-5,0 3-4,-2 3-8,-1 5-4,-1 4-2,-2 11-4,-4 6-3,4 6 1,-3 14-2,2 2-1,3 1 0,6-14-2,1 0 0,1-3 2,3 1-7,2-7 3,1-1 0,6-3-1,0 0 3,-1-11-4,2-3 1,2 0-7,1-6-3,7-4-8,1-4-24,-1-5-26,-2-3-33,2-6-24,-1-4-32,-4-1-19,1-3-15,0 0-22,-4-1-120,-4-2-357,-1 4 159</inkml:trace>
  <inkml:trace contextRef="#ctx0" brushRef="#br0">23906 6829 67,'-22'-36'152,"2"8"-8,0 3-15,-8-5-11,3 11-1,0 0-1,-12-5-4,11 9 2,-3 1-5,-5-3 0,6 5-8,-2 3-1,2 3-9,-10 2-3,9 1-4,-8 2-10,8 5 3,-11-3-7,1 5-7,2 5-6,-1-1-3,10 2-7,-9 3-4,8-3-1,-9 10-7,1 0 3,3-4-5,0 5 1,6-6-3,3 2-1,1 1 8,-7 13-10,1-3 3,9-5 2,-8 5-4,2 5 4,0-2-4,0 4 0,3-2-2,-1 0 2,5 4 1,0-9 9,2 11-6,1-12-7,-1 13 6,1 1-4,3-10 0,4-2 7,-4 15-1,1-2 2,6-11-3,0 2 1,3 12 1,1 2-3,1-13 2,4 8 3,-2-9-1,3 3 4,4 8 2,3-1 6,-4-11-6,6 2 0,-2-4-2,11 10 2,-1-4 6,4-3 0,-4-7 1,9 5 2,-1 1-8,-5-14 2,9 8-1,-6-9 9,9 6 5,0-6 1,-11-4 8,18 3 5,-5-5 6,1-1-2,3-2 3,1-2 5,-2-4-10,2-4-2,0-3-2,0 3-1,-1-4-1,0-1-1,0 0 0,-2-4-1,2-8-2,1 2-4,-5-2-3,2-2-9,4-3 0,-2-2-2,-2-3-6,-1-2 2,0-3-2,-5-3 7,0-5 1,1 0-2,-3-4-2,-3 1 3,-1-9-8,-2 3-1,-1-3-3,-4-4 0,5-20-4,-6 25 2,-8-5-4,-3 0-1,1-3-2,-1-23-6,-5 25-3,0-24-3,-9 26-8,2 0 5,-3 1-6,-6 2 1,0-2-1,-6 8-3,-1 4 1,-6 3-5,5 10-1,-9-4-7,0 8-16,-5 0-28,-2 8-26,-5 4-38,0 6-41,-6 7-23,0 7-31,-17 12-28,3 10-28,-1 7-42,2 13-48,-1 14-339,-1 3-755,5 1 335</inkml:trace>
  <inkml:trace contextRef="#ctx0" brushRef="#br0">21933 8726 174,'0'0'208,"0"0"-20,0 0-16,-3 22-12,2-10-9,-2 5-12,3 0-14,-3 0-7,-1 3-11,4-5-7,0 1-10,0-4-9,3 0-4,-2 0-6,2-2-3,1-4-5,2-1-3,0-2 1,2-2 0,2-2 10,1-2-1,1-1 1,3-5-4,-4-4 5,3 1-8,0-7 0,-4 2 3,0-4 2,-6 1 4,1 2 14,0 2 5,-2-1 13,-2 6-6,-1 3-14,-1-1-10,-2 8-10,-4-1-6,-3 7-5,0 9-9,-8 4-7,1 5-1,1 4 3,1 4-11,1 0-5,3-1-1,1 1-6,4-2 3,2 0-1,3 2-5,2-11 1,2-1-6,1-1-4,6-3-2,1-2-9,2-4-2,1 0-1,0-5-4,3-1-5,5-8-10,1-5-2,-2-3 0,0-3 5,0-3-2,-2-5 4,-3 1 0,2-4 6,-6 1 10,2 0 17,-4 2 12,-3 5 19,3 6 14,-6 1 21,-1 1 10,1 5 0,-4 1-13,3-2-27,-3 6 13,0 1 2,0 0-9,-3 13-24,-1 2-11,-3 2 25,0 8-6,-3-3-5,3 3-7,2 0 3,-2-3 0,2-4-7,1-3-1,0-2-1,1-3 0,0-1 1,2-4-6,-1 2 9,0-2 30,2-1 30,-1-1 25,1-3 19,-1 2-14,1-2-11,3-10-9,1-1-8,2-7-11,5-1-10,-3-6-6,5 4-4,-2 2-7,-1 7-7,1-3-3,-2 2-11,2 7 1,1-1 0,0 3-6,2 4 2,-4 3-4,3 2-7,-6 0 0,4 7 1,0 0-4,0 3 1,-3 0-1,0 1-3,-1 3-2,0-1-13,0-1-30,-1 2-43,-2-7-58,-1 7-60,3-2-44,-2-3-37,0-2-36,0-1-44,4-4-27,0 0-285,2-7-730,0 0 323</inkml:trace>
  <inkml:trace contextRef="#ctx0" brushRef="#br0">22672 8874 277,'6'-17'282,"-2"8"-4,-1 1-13,0 1-13,-3 2-24,0 3-27,0 2-20,0 0-13,-11 19-12,4-2-13,-4 7-8,2 0-6,-2 5-5,4-2-8,1 1 3,3-1-24,0-2-9,5-6-7,1 8-4,2-5-12,-2-4-10,7-5 0,-2-1 2,0-5-7,8-2-1,1-2-11,3-8-10,1-2 13,5-1-27,-7-6-4,1 0 6,0-6-4,-2 1 0,-3-5 1,0 2-2,-3 2 7,-5 3 11,0-2 19,0 5 16,-4 2 14,-3 2 12,4 2-1,-1 1-4,-3 2-9,0 1-12,0 4-8,-3-4-10,3 4-9,0 0 4,-14 13-4,4-1-5,3 1-2,0 3-5,0 1 2,3-2-5,1 2-1,-1-1-17,2 0-14,1-5-23,2 6-28,1-6-21,4-1-24,-1 1-22,7-4-30,0 0-37,2-2-32,1-3-32,8-5-18,-1-1-17,-3-5-205,1-4-543,-2 0 240</inkml:trace>
  <inkml:trace contextRef="#ctx0" brushRef="#br0">23092 8990 756,'12'-21'100,"-4"6"37,-1 1 18,-3 5 11,-1 1 6,0 3-3,0-2-17,0 5-17,-2-1-15,-1 3-9,0 0-4,0 0 1,-6 19-5,-1-7-3,0 7-4,0-2-8,0-3-6,0 6-6,0-3-8,0-2-3,0-6-5,3 3-6,-2-1-2,5-4-1,-5 0 17,6-2 24,-4-1 29,4-1 25,0-3-9,0 0-17,0 0-15,4-12-9,2 3-7,2-7-10,2 2-9,7-5-8,1 4-10,1 2-2,0 4-5,1 0-9,-4 2-5,0 6-2,-3-2-1,4 2-3,-4 3-1,-2 2 1,-2 2-4,-1-1-1,-1 2 0,-1 3-3,-2 0-1,-1 1 1,-2 1 8,-1-1 1,-1 0-12,-1-1-3,1-2 5,-1 1-1,-2-4 2,1-1 8,3 1 9,-1-1 11,1-4 3,-3 3 2,3-3 7,0 0-23,3-16 4,0 7-7,2-7-1,5 2-6,4-6-2,0 2-5,3 3-2,-3 4-2,-1 2 1,8 0-14,-5 4 2,-1 2 6,-4 2-8,0 2 2,-3 2 2,2 2-6,-2 2 4,-1 3-2,-1 4 2,-3 2 0,-1 0 5,-3 5-4,-3-6 1,1 2-1,1 2-1,-2 5-31,-3-7-66,3 0-83,-2 0-72,-1 0-89,4-4-80,2-1-294,0-1-771,3 0 341</inkml:trace>
  <inkml:trace contextRef="#ctx0" brushRef="#br0">23754 9013 188,'-8'0'321,"-2"1"-38,3 1-17,4 1-13,-4 0-27,6-1-16,-1-1-13,1 4-21,1 1-7,3-1-11,-2-4-7,6 1-14,0 0-16,3-2-5,3-3-13,0 1-7,3-3-7,-6-2-14,4 0 0,0-1 6,-5-1 11,-1 1 8,2-4 13,-6 2 7,2 1 4,-5 0-2,2 1 1,-3 1-13,0 0-12,-7 2-11,0 2-10,-3 1-7,-5 5-9,-4 4-8,-3 5-4,1 1-6,2 3-7,1 0 5,4 4-7,5-3-6,1 0-9,3 2 3,3 2-7,2 4-6,4-5 3,3 4-11,-1-5-2,8-1-6,3-2-15,3-3-12,2-3-24,-1-5-9,4-2-5,-2-4 11,1-2 2,0-4 4,-3 0 2,-1-5 7,2-4 16,-3 2-2,1-5-1,-1-6 10,1 4 5,-3 0 8,-3 0 15,0 2 3,-4 7 14,-4 2 3,-1 1 4,-2 4 6,1 1-5,-1 1-24,-1 1 1,-2 2 5,0 0-6,4 11-1,-3-4 6,-1 6-10,-1 1 10,-1 4-5,2 0-1,0 2-5,0-1-2,3 0-1,0-1-40,0-3-47,-1 2-31,6 0-35,-1-3-26,1-3-23,6-1-32,0-6-16,6 4 4,5-4-4,-5-4 29,-4-4 17,3-5 50,2 1 21,-2-5 44,3-3 48,-5-1 39,0-1 34,-4-4 24,2-1 18,-1-1 26,-6 7 11,0-6 17,-3 6 7,-2 4 10,-1 1-11,-4 2-2,2-1-16,-3 5-11,-1 2-14,-3 0-13,-3 5-6,-4 3 0,-8 4-7,2 4-11,0 5-6,-2 0-1,6-1 2,1 2-10,5-3 4,-1-1-15,3 1 1,2-1-6,1-4-1,3-3-10,0-2-5,2 3-3,0-3-5,5-2 3,4 0-6,0-3-6,6-5 0,-4-1-9,2 3 1,1-3 4,-4 2 2,1-1 3,-4 3-6,0 1 4,-1-1 0,-2 0-4,-1 2 7,-3 0-3,7 2 3,-7-2-1,10 3 5,-7-1-1,2 1 2,1-1-1,1 3 2,0 2 5,6-1-12,-3 0-13,5-4-27,-1-2-38,3-2-27,4-1-30,2-4-10,-1 0-20,-3-5-9,3-1-1,-4-3 11,2-3 19,-4-4 23,-1-3 30,2-3 36,-4 0 20,4-13 24,-6 8 21,-3 1 62,1 3 26,-2 5 33,-4 6 20,0 3 21,-1 4-2,-2 12-10,3-15-9,-3 15-23,0 0-15,0 0-6,0 0-10,0 0-3,-32 61-10,19-29 2,-4 0-6,0 11-1,0-13-8,3 0 1,0-2 7,-1 0-17,2-2 14,0 2 7,2-9 3,3 0 5,2-11 11,-1 4 20,6-9 32,-3 2 31,-1-1 14,5-4-12,0 0-18,0 0-18,7-15-12,-7 15-16,31-29-10,-11 12-10,2 1-15,4 3-11,-4 5 1,5 0-9,-6 6-12,-7 1-2,-14 1-4,30 6-7,-19 2-2,-11-8-6,17 20 1,-13-9-3,-4 7-8,0-18 6,-8 38-7,-1-21 1,-9 3-7,1 2-12,-5-10-10,-1 2-23,-4-2-11,5-3-21,-1-6-20,6-1-24,3-3-26,0-3-42,6 0-35,1 0-34,1-5-43,6 0-35,4-5-51,3-3-304,6-4-742,4-4 329</inkml:trace>
  <inkml:trace contextRef="#ctx0" brushRef="#br0">24998 8782 215,'21'-17'272,"-11"5"-7,4 3 10,-7 4-5,-7 5-9,10-13-17,-10 13-22,0 0-22,0 0 5,0 0 1,7 32 9,-11-8 7,-6 5-3,0 3-13,0 0-13,-4 1-17,0 12-12,-4-4-18,7-9-14,-2 1-18,-5 5-15,5-9-45,3-1-52,-3-2-60,6-2-45,0-8-50,3-6-40,4-10-32,-4 17-10,4-17-7,0 0-7,0 0-18,0 0 8,0 0-174,0 0-467,48-26 207</inkml:trace>
  <inkml:trace contextRef="#ctx0" brushRef="#br0">25015 9165 964,'18'-12'27,"-6"3"37,0 2 19,-12 7 2,14-9-5,-14 9 17,0 0 21,0 0 10,0 0 4,0 0 0,26 21 8,-26-21 0,5 18-1,0-9 1,-5-9 2,7 20 0,-7-20-5,9 14 10,-9-14-3,15 12 3,-15-12 3,16 5 5,-16-5 4,0 0-3,30-4 10,-30 4 3,0 0 10,22-13-12,-14 6-4,1-5-4,-9 12 0,10-19-1,-7 7-4,-3 12-9,4-18-11,-4 18-13,0 0-8,-1-19-15,1 19-16,0 0-10,-18-9-6,18 9-6,0 0-7,-40 14-8,19-2-2,1 6-2,2 4-4,-1-3-5,4 7-7,5-2 2,-4 0-11,3-3-10,5-5-15,1-1-5,2-4-4,3-11-3,-3 20-4,3-20 4,0 0 1,9 22 0,-9-22 2,18 9-2,-18-9-4,27 2-15,-12-1-15,-15-1-39,31-8-37,-10 4-46,-4-1-39,-3-3-38,0 2-42,-1-2-47,-2-2-62,-11 10-335,14-12-798,-14 12 353</inkml:trace>
  <inkml:trace contextRef="#ctx0" brushRef="#br0">4598 8815 146,'-10'-11'211,"1"1"0,0 3-4,2 2-6,0-2-11,0 4-10,3 1-14,-2 0-14,2-1-17,4 3-16,-10 5-12,10 2-13,-4 3-12,1 11-5,0 7-6,3 0-11,3 6-2,1 0-5,6 12-5,0-2-3,1-2-6,-1-9-3,1 1 0,1-7-3,3 4-3,-2-7-2,2 2-3,2-1 1,0-7-3,1 2-1,2-3 1,1 0-2,-4-3-1,3-4 2,-4-2 1,7 2 0,-4-7 0,2 3-4,4-6-3,-2-5 6,3 1-3,0 1-2,-1-4-1,1-1 0,3-1 0,-5-1-3,4-5-1,-4 5 1,2-7 0,-3 5-2,1 1-3,-1-4 3,-2 5-2,2-2-5,-2 1 5,-6 4-2,5-5-2,-8 6 1,4-1 1,-2 5-3,-1 1-4,1 0 5,0 1 1,-1 2-6,-1 2 0,1 4 3,-1 0 3,1 3-3,0-1-1,-2 2 2,-1 0 6,0 0-6,1 2 1,-1 0 2,0 1 0,1-2 10,-1 1-3,-6 1-2,2-6-2,-4 3 4,2-1 1,2-2-2,-5 0-4,3-1 2,-1-1 0,0 0-2,-2-2-3,-1 2-1,4-2 10,-4-1-6,2 0-5,-1-2 4,-1-2 2,1 5-3,-1-5 10,0 0 5,0 0 10,-1 5 10,1-5 11,0 0 2,0 0 2,0 0-3,0 0-5,6-10-5,-6 3-3,2-4-8,3 0-2,-1-6-8,0-2 2,0 1 0,3-7-11,3-1 1,0 0-4,0 4 1,0 0-2,2-1 4,1 4-6,-3 6-4,3 0 2,-2 2-4,7-3 4,-5 6-3,3 1-1,3 0 2,2 2 0,0 2 1,2-1-1,-1-1 3,1 4-15,2-2 6,-1 2 5,0-2-1,0-1 1,0 0 0,0 0-3,0-2 0,0-2 6,-1 0 1,-1-1 11,2 0 10,-3-4 6,2 3 4,-1-2 29,-3-2-1,-7 2 14,5-5 2,-7 2 8,1-2 1,-5 3-5,4-11-7,-3 1-8,-3-4-6,-2 1-4,-2-2-7,-2 3-9,2 1 0,-3 0-5,-1 7-4,3 5-7,-1 0-7,-3-1-20,-1 5-35,0 2-31,-1 2-62,-1 3-42,-1 4-37,-6 3-32,-3 12-35,-1 4-33,2 2-24,0 6-36,-8 11-215,4-1-626,-2 3 277</inkml:trace>
  <inkml:trace contextRef="#ctx0" brushRef="#br0">4639 10685 65,'0'0'289,"0"0"-23,-8-13-31,8 8-17,0-7-16,0-5-19,1 1-12,2-4-12,-2-5-16,4-2-8,-3-1-10,1 0-12,0 1-13,-2 0-4,1 8-8,-2-1-7,-2 3 1,1 5-2,0 0-4,-1 0 3,0 2-2,1 5-6,0-2 2,1 2-19,0 0-13,-1 3-7,1 2-3,0 0-5,0 0-1,0 0-5,13 7 0,-7 0 0,5 1-4,1 4 0,-1 0-1,6 2-4,-3-2 0,2 3-2,-1 4-1,-4-7-3,6 6 13,-3-4-1,-4 2-15,4 1-4,0 4-24,-1-10-23,-3 4-20,-1-4-33,3-1-14,-2 2-9,1-6-5,-1-1-11,-2-5-4,1-3-25,1-2-12,1-7 1,2 0-11,-5-2-138,1-2-357,-1-9 158</inkml:trace>
  <inkml:trace contextRef="#ctx0" brushRef="#br0">4994 10455 1154,'6'-25'-16,"-5"6"46,2-1 29,-6 1 20,3 4 21,-1-2 22,0 5 20,0 5 22,2 0-9,-2 0-11,0 1-13,0 2-19,1 1-11,0-2-9,0 5-15,1-4-3,-1 4-7,0 0-7,10 7-9,-6-5-2,0 1 6,5-1-16,-2 0-5,0-2 0,2-1-4,0 1-2,0-3-1,1-2-1,1-4 5,-1-1-11,-2-1 1,2-1-3,-4-3 2,-1 2-2,1 1-7,-3-5 5,-1 6 8,-2 1 3,2-1 5,-2 5 4,-2-2 6,2 3-3,-2 1-9,-3 3-5,5 1-1,-11 7-4,4 0-6,-4 6-1,1 11 14,-3 0-21,1 3 4,6 1-3,0-1 1,-2 1-1,5-2-3,0 0 1,5-7-7,2 0-12,0-3-18,3-2-11,2-2-18,2-2-16,3-5-24,1-2-32,2-6-40,7-2-46,0-10-45,-1-1-179,1 0-480,-3-3 213</inkml:trace>
  <inkml:trace contextRef="#ctx0" brushRef="#br0">5373 10043 76,'0'-15'275,"-1"5"-28,-1 6-16,-3-6-17,3 6-7,-1 3-16,0-1-17,3 2-16,-8 13-14,4-4-12,-3 7-6,1 5-9,3 5-5,-1 2-13,1-3-6,1 4-6,4-7-13,0-1 2,2-1-13,0-1-4,3-3-10,3 0-3,1-5 6,1 0-14,-1 0-3,4-8-8,1 0-3,-1-4-7,5-9-8,-1 0-8,-6-3-6,4-7-5,-4 0 0,1 1 3,-4-6 0,-3 0 4,-1-2-1,-3 2-2,-2 6 8,-1-6 9,-1 7 12,-1-2 8,1 4 6,-3 3 17,3 4 5,0 1 13,0-1-3,-1 4-12,1 0-3,1 5-11,0 0-9,0 0 3,0 0-3,0 0-9,0 0-5,4 26 5,-2-13 10,2 4-15,3 0-7,-2-1 0,1 2 2,1-4-8,0 2 3,3-3-2,-2 0 3,1-2-6,-1-3-1,-1-1-4,2-3 0,-2-1-7,2-3-3,1-2-6,-2-3 1,0 2-3,2-14-5,0 4-6,1-8-7,-1-5 4,-3-1-1,1 1 5,-1-4 5,-2 6-2,-1-2 2,-1 11 7,0 0 0,-1 4 5,1 3 7,-3 0 4,0 4 4,2 0 0,-4 0-2,2 4-1,0 0-1,0 0-4,-3 18 3,1-6-3,-1 4 3,0 1 4,1 3-6,2-2 4,0-1 1,2 0-3,1-2 1,1-2-1,0-2-1,-1-2 3,1 0-6,3-4 2,-1 0-3,-2-3 13,5-1-10,-1-2 6,-1-3-1,1-2 4,2-1-3,0-2 1,0-6-1,0 2 1,-2-4 6,1 3 8,1-7-4,-3 3 6,-2 0 4,1-2-8,-3-5-4,1 2 1,0 3-2,-2 4-2,-2-3 3,0 2-2,0 5-2,0 2 2,-2 0 8,2 3 5,0 2-1,0-1-5,0 0-3,0 6 0,-3-5-14,3 5 4,0 0-2,0 0 5,0 0-4,9 11 1,-3-3-1,-1 1 5,2 1-5,-1 0 0,2 2-2,-1 3-2,2 0 7,-1-1 7,-1 0-15,-1 1 6,2-1-4,-3-4 3,0 0-5,1 1 1,-2-1 0,0-4 6,1 3-8,-2-1 3,2-3-2,-1 1 4,0-3-2,1-3 6,-5 0 3,15-1-8,-9-4 1,2-1 3,2-4 1,1 0-2,1-4 0,-4 3 2,3-3-4,-1-1 3,-4-2 0,0 3-3,2-2-2,-1 2 0,-4 2 4,2 2-3,-2-3 1,0 1-7,-1-2 3,-2 2 2,0-1 3,0-3-3,0 6 1,-2-2 0,1-2 1,-2 4-1,1-3-1,-2 4 6,3 1-7,-2 4 19,3-2-11,-3 0 0,3 1-4,-1 2-1,0 0 1,1 3 0,-1-5-2,1 5-8,-1-4 13,1 4-12,0 0 1,0 0-1,0 0 3,0 0 1,10 7-2,-6-2 0,2 0 5,1 2 0,-2-1 4,1 1-7,1 2 3,4 3-1,-2 0 2,1 0 0,1 3-1,-1-5 2,1 4-3,3 3 2,-4-2-2,-2-3 5,2 2 1,0-2-5,-4-4 4,0 1 5,-1 2-6,-2-5 8,1 2 7,-4-1 6,3-3-1,-3 4 14,-4-3-15,1-1-15,-6 1-27,-2 0-21,1-5-25,-2 3-28,-4-3-33,3-3-43,-1-2-53,3-3-59,0 0-269,0-5-595,0-1 262</inkml:trace>
  <inkml:trace contextRef="#ctx0" brushRef="#br0">6217 9449 53,'3'-9'335,"1"2"-34,-3 2-25,2 0-19,0 1-16,-3 4-24,0-5-19,1 1-18,2 1-18,-3 3-20,1-2-13,-1 2-28,6-2-50,-6 2-62,7 6-80,-7-6-73,10 2-233,-6 3-428,-1 0 189</inkml:trace>
  <inkml:trace contextRef="#ctx0" brushRef="#br0">6531 9547 111,'-7'-9'346,"3"3"-23,-1 2-9,3-1-8,-1 0-49,1 5-24,2 0-23,0 0-19,-4 13-21,4 0-14,4 7-18,-2-1-4,1 8-13,4-1-22,-2-1 1,5 2-10,-7-9-12,3-1-8,-2 0-7,1-2-6,-2-3-3,0-2-35,0-4-28,1 0-27,-4 0-18,1-2-25,1-2-27,-2-2-24,0 0-23,0 0-15,0-15-17,1 5-11,-1-6 0,2-1-5,-1-8-154,-1-3-384,2-3 170</inkml:trace>
  <inkml:trace contextRef="#ctx0" brushRef="#br0">6573 9472 374,'2'-24'139,"-4"-1"12,1 7-2,1 1 5,-2 2 0,2 2 2,0-4-1,-1 7-5,-1 1-15,1-3-12,1 4-12,-3-2-23,2 3-29,1 1-36,-2-1-48,2-1-44,-1 1-41,1 0-30,0 2-157,0 5-320,1-8 141</inkml:trace>
  <inkml:trace contextRef="#ctx0" brushRef="#br0">6710 9593 3,'0'4'278,"0"-4"-9,1 3-19,-1-3-23,0 5-20,0-5-23,3 5 1,0 0 0,2-1 0,0 5-9,2-1-6,0-3-12,0 3-10,1 1-11,1-4-11,-1 2-11,1 0-13,-1-2 0,-1-2-15,0 2-3,3-3-11,-6-1 3,5-2-11,-1-2-5,1-1-5,-5 0-5,3-2-7,0-4-3,-2-2 8,0-2-13,1-3-3,0 2-8,-4-2 0,1 1-5,-2 3 2,0-4-4,1 4 15,-2 3-13,-2-2 14,1 2 4,1 0 6,-1 3 4,-2-3 1,5 3 2,-2-1-7,0 3-2,0 0-3,0 5 1,1-7-2,-1 7-4,0-7-5,0 7-2,0 0-1,0 0-7,0-5 1,0 5-4,0 0 1,0 0-9,0 0 5,0 0-3,0 0-11,1-5 8,-1 5 0,0 0-2,0 0 3,6-4-1,-1 1 3,-2 1-6,4-2 4,2-3-5,0 1-13,0-1 19,2-2-2,3 0 0,-1-3-7,-2 2 2,-1 1 7,1-5 0,-2 6 2,1-4-6,-3-1 6,-2 2 3,1-3-7,-2 2-1,-1-3 6,-3-1-2,3 4-2,-3 2 3,0 2 12,-3 3 0,3 0-2,0-1-3,0 6-5,0 0-7,0 0 6,-18 23-2,5 0-4,3 4 2,-2 7-2,2 11 3,4-12-9,0 3 6,5-4-2,1-1 7,3-3-1,1 3-4,4-7 6,4-3 2,0-8 5,7 0 5,2-7-6,4-2-5,3-6 1,-1-7-8,4-3-11,-6-3-27,9-7-31,-13 6-36,2-3-34,-9 2-38,-1 4-19,-5 3-47,-1-1-43,-1 2-22,-3 3-52,-3 3-202,0 3-604,0 0 267</inkml:trace>
  <inkml:trace contextRef="#ctx0" brushRef="#br0">6769 14350 83,'-17'-53'178,"-3"0"-9,-2 4 2,-5 0-9,-4 10-4,-4 0-10,-5 4-10,-17-11-14,14 24-8,0 0-8,-4 6-11,-2 1-8,-22 7-9,4-4-5,19 10-10,-21 9-7,0 2-8,3 7-3,0 1-5,-2 4-4,0 8-6,-1 3-5,4 4 3,-1 5-6,3 2-1,-3 9-4,4 3-16,-2 4 3,5-2 0,0 2-1,1 8 1,2 4 4,4 2 6,1 5-4,6 1 1,7 5-1,-2 0-2,5 5 5,6-5-3,2 5 4,3 1 2,6-3-4,2 6 4,3-5 1,4-1 1,6 5 27,3-5-2,0-6-2,3-21-7,9 35 5,1-6-6,4-4 2,1-3-9,5 4 0,1-6-2,5-5 1,-2 3-6,10-5-2,-2 6-1,3 1 4,4-10-6,1 5 1,2-2-28,8-6-1,-1 4-1,2-3 2,2-7 2,6-1 7,-4-3-5,1-6 2,6 4-5,2 4 11,1-11-6,4-4 8,1-1 28,2-4-9,-1 5 3,-4-5-8,8 1 0,0-8-2,-4-5 2,1 2-1,5-5-1,-1 2-4,-3-4-6,2 2 6,5-13-8,-6 5 13,4-4-4,-4 3 1,9-6 0,-7 0 0,0-3 8,1-6-13,2-1 12,-1 0-1,-2-5 6,5-4-1,-3-1-4,1-4 4,0-4-4,2 3 5,-1-2-8,-7-7 3,6 3 3,-2-6-5,2 5 5,-3-7-5,-3 4 0,-2-6-14,1-3 16,1 0 1,-3 1-5,1-3 3,-4-7 7,-2-4-11,1 8 5,-3-6-7,-1 3-1,1-7-2,-7 5 7,0-9-13,2 6 9,-6-8-1,1-2-2,-2 1 3,-1-2-1,-1 2-2,-5-10 0,-1-1-1,-1-4 8,-5 2-12,3 1 15,-7-3 11,-3-6-14,3 2 23,-4-4 7,-5 0 5,-1 3-2,1-6 9,-4-3-9,-2 1 4,-3 0-3,-1-2 0,-3-2 0,-4-6-4,-2 4 4,1 0 2,-5 2 3,-2-1 2,-4 1 5,-3-5 4,-3 6 0,-1 1-2,-7 1 1,-2-2 4,0 0-4,-6 2 4,-3 4-5,-1-2-1,1 5-2,-4-5-5,-3 6-2,-4-2-12,-3 6 3,0-1 2,-2 1-3,-2 1-5,-3 7-5,-3-6-6,0 6 1,-2 5-7,-5 0 4,-4 1-3,0-2-4,-1 9 1,0 4-6,-5-1-2,2 5-1,-7 6-5,0-1 2,-2-2-2,-2 11 5,-3 0-11,1 3 0,-4 2 1,-3 5-5,-1 4 5,-2 3-4,2 3 2,-5 5 1,-1 2 1,-1 5-2,-1 2-1,0 3-1,0 2-1,-2 7 1,-2 3 1,0 2-2,-3 7 4,-1 2-6,2 9-16,-1 11-20,2-2-18,2 3-43,-1 5-19,5 2-29,7 2-28,-4-2-30,10-5-22,6 1-26,12 4-26,5-8-28,19-11-38,4 0-285,-2 0-684,6 1 302</inkml:trace>
  <inkml:trace contextRef="#ctx0" brushRef="#br0">5729 14754 115,'-8'-17'138,"1"-9"-6,1 0 3,1 0 5,0-3-1,0 6 4,2 3 3,3 3-1,-3 5-1,2 2-12,1 5-7,0 5-11,0-14-13,0 14-9,0 0 5,0 0 1,10 41 7,-2-7-2,3 12 6,-6 4-11,4 1-2,0 1-1,-2-2-5,4-2-3,-1-4 8,-4-10-4,-1-2 2,2-3-6,0-4 2,-2-7 0,-2-1-6,1-1-13,-2-6-1,1 1-8,-1-4-6,-1-1-6,-1-6 7,4 11 16,-4-11 2,2 4 11,-2-4-4,0 0 11,3 7-7,-3-7 5,0 0-3,0 0-2,0 0-8,0 0-10,0 0 0,0 0-5,0 0-6,-5-28-11,5 28 0,-3-9-2,3 9-6,-1-10 2,1 10-12,-1-9 2,1 9-7,-2-9-5,2 9 2,0 0-1,-3-10-4,3 10 6,0 0-7,0-6-4,0 6 0,0 0-3,0 0 4,0 0-2,0 0-3,0 0-2,0 0 2,0 0 5,0 0-10,-1-8 1,1 8-4,0 0 0,0 0 0,0 0-4,0 0 5,0 0-2,0 0-1,0 0-1,0 0 4,0 0-6,0 0-6,0 0-25,0 0-23,0 0-34,0 0-49,0 0-44,0 0-40,0 0-46,0 0-47,0 0-27,7-5-265,-4-2-663,0-1 294</inkml:trace>
  <inkml:trace contextRef="#ctx0" brushRef="#br0">5855 14638 146,'-13'0'192,"13"0"-7,-13 0 4,13 0-14,-11 3-14,11-3-10,-9 2-15,9-2-13,-8 4-13,8-4-5,-4 10-3,4-3-3,0 3-2,1-2-10,2 1-4,0 1-2,1-4-5,2 0-4,0 1-3,2-2-2,-1 0-1,2-4-4,2-1 6,-11 0-14,18-9-3,-8 5-3,0-9-6,1 1-5,-1-2-1,-2-3-3,-2 0-1,-2 2-3,-1-3-1,-3 2 4,0 0 0,0 0 5,-5 0 9,-1 2-8,-1-2 7,-2 6 3,1-1-6,-1 6 6,1 1-14,-2 3-6,-1 1 0,11 0-5,-23 13-2,13-1-5,-4 10-3,3 8-1,1 2 4,2 2-1,2 12 2,3-14-2,3 4 2,3-5 0,3 1 6,4-4 3,1-2 0,4-4 4,1-3 3,5-5-10,-1-1 1,2-6 1,4-2-4,-2-8 1,3-2-15,-1-7-7,1-5-21,-2 0-32,-2-7-36,6-10-30,-5-4-24,0 1-23,-8 8-5,2-16-13,-8 15 17,-2-4-1,-2-12 24,-3 15 21,-3-1 19,-2-4 38,-2 6 31,-2 3 29,1 3 36,-2 10 25,0-3 26,4 10 20,-3-2 2,4 6-5,2 3-13,-6-5-14,6 5-3,0 0-6,-6 21-6,5-5 0,2 9-2,2 3 2,0-2-2,-2 3-7,2-1-1,3-1-1,-5 0-6,5-9 1,-2-1-4,-1-1-7,-3-5-4,1-2 0,1-1-2,-1-2 2,-1-6 12,3 10 5,-3-10 6,0 0-3,0 0-1,0 0-9,0 0-4,0-32 0,0 11-5,0-6-3,0 0-3,1 2 1,3 0-4,-1 8-6,0 0 4,0 5-2,1 2 1,2 2 2,1 1 4,1 3-11,2 2 1,4 4 2,-1 1-4,0 6 5,1 0 3,0 2-10,3 6 3,-5-4 2,0 1-5,-1-1 0,4 5-1,-6-5-2,1 0-19,-3-2-28,-2-5-32,4-1-36,-1-4-36,-8-1-31,19-11-41,-8 2-47,0-7-43,2-4-173,-2-5-523,0-6 233</inkml:trace>
  <inkml:trace contextRef="#ctx0" brushRef="#br0">6544 14218 24,'1'-16'213,"-2"3"13,-1 3 1,1 2-10,1 1-15,0 7-15,0 0-14,-5-6-12,5 6-3,0 0-12,0 0 1,-6 34-4,6-17-2,1 3-16,3 5-11,-1-6-4,0-1-7,1 0-8,4-1-9,-2 0-11,1-2-4,2-1-9,-2-6-4,1 0-14,-1-1-6,3-5-10,0-2-8,1-6-16,2-1-5,0-6-9,2-7-7,-1-1 3,-3-2-3,-1-6 3,0-1 2,0 0-1,0-1 6,-5 0 0,2 3 7,-4 10 11,1 2 13,-1 7 12,-3-2 5,3 4-2,-3 7-3,1-10-6,-1 10-2,0 0 0,0 0-7,0 0 0,-3 36-4,3-18-3,0 1 2,2 2-1,-1 3-4,1-6 0,1 1 0,1-2-3,0-2 4,-2-4-4,3-1 1,1-2-3,1-1-7,1-3-4,-1-4-3,-7 0-5,19-9-2,-8 1-7,7-9-5,-4-2 0,0-3-2,-2 1 0,-2-3 1,-1 1 6,-2-3-1,-1 7 4,-2-1 4,-1 3 9,1 5 16,-4 3 11,2-1 13,1 3 1,-3 7 2,1-10-7,-1 10 2,0 0-5,0 0-8,0 0-1,0 0-1,0 0 3,0 31-6,0-16-4,-1 3 3,-2-2-3,3 1-2,-2-2 0,-1-2 1,2-3 0,0 0-1,0-3-1,1 0 2,0-7-1,-5 9 14,5-9 13,0 0 4,0 0-2,0 0 1,0 0-11,0 0 0,7-32-2,-1 14-8,1 0 3,-2 0 0,7-6-4,-5 9 1,1 0-5,-1 5 1,-1 2-1,0 3-6,2-3 5,-1 4-2,-7 4-4,10-3-1,-10 3 3,13 6-1,-8 0-4,1 2 8,-2 0-2,1 2 1,-3-2-1,1 0 8,-3-1-6,3 0 11,-3-7-11,2 11 11,-2-11 6,0 0 14,2 9 13,-2-9-5,0 0-5,0 0-4,0 0-1,6-32-5,1 14-3,-2-8-2,2 0-14,3 0 5,1 1-6,-1 3 3,0 8-5,0-1 4,-3 2-4,3 2-7,-3 4-1,2 4-11,-1 3 5,-8 0 3,21 17 4,-8-5-1,-4 5 4,0 0-4,-1-2-2,0 11 4,2-6-1,-4-3-27,-1 0-33,-3-5-41,1 0-60,0-5-61,-2 4-51,2-6-41,1 1-38,-4-6-230,12 7-626,-4-7 277</inkml:trace>
  <inkml:trace contextRef="#ctx0" brushRef="#br0">7443 13730 189,'-8'3'349,"5"-1"-30,-1 1-27,1 2-20,3-1-22,0 3-20,2-2-14,-1 0-21,3 0-18,2 0-6,1-2-10,1-1-2,2-2-25,0 0-13,3-5-13,1 0-8,-1-3-14,-2-1-9,-4 3-8,0-5-11,0-1 15,-3 5-24,0-5-3,-1 0 1,-3 3 0,0 1 8,-3-1 0,1 1 1,-3 0 1,-2 2-3,-1 2-7,-1 2-1,-2 3-3,-4 1-11,2 7-2,0 3-3,-2 8-1,1-1-5,1 5-4,3 3 3,0 2-10,5-2-2,3 2 9,1 0-4,4-6-2,4 2 5,-2-8-10,5-2 1,0-1 3,8 1-3,-2-7-2,5-2 5,0-8-11,2-1 3,-1-3 9,2-4-14,-3-6-7,0-2 12,-2 0-8,-3-9 3,0 2 5,1 0-4,-7-2 3,0 0 1,-2 1-1,-1 1 7,-2 7 12,-3 1 13,1 2 3,-3 4 36,2 3 9,-1 1-14,-1 2 1,1 0-8,1 1-5,-2 1-9,0 3-7,0 0-2,0 0-3,7 16-4,-4-6-12,1 2 6,-1 4-6,1-2 4,2 2-8,-2 1 0,1-2-39,1 1-41,1-3-53,0-3-56,3-1-47,0-2-49,4-2-58,0-5-49,1-1-274,5-7-705,0-2 311</inkml:trace>
  <inkml:trace contextRef="#ctx0" brushRef="#br0">8052 13469 245,'-3'-18'304,"-3"0"-26,0 3-5,0 1 6,-1 5-1,1 1-21,-1 5-26,-1 3-25,-2 3-22,-1 6-19,-2 9-13,-1 7-15,1 1-15,3 5-18,0-2-7,2 4-3,3-2-9,2-4-8,1-2-10,2-5-9,4-3-2,-1-1-4,0-6-4,3 0-4,-1-6-4,2 0-6,-1-3-3,1-2-7,4-3 0,-2-1-2,1-7-3,-2-2 0,2-1 0,-3 1-1,-1-3-2,-2 2 0,0-2 14,-1 8 10,1-2 17,-4 5 11,1-6 8,1 9-11,-2-2-7,1 0-6,-1 5-4,0 0-9,0 0 3,0 0 0,6 18-26,-4-9 10,2 1-2,1 1-4,-1-1-5,2 0-2,3 0-12,-1-3-20,-1-1-11,3-2-18,0-2-8,2-6-23,4 3-17,-4-6-13,3-4-10,1-4-6,-7 0 2,2 1 9,2-8 13,-5-5 2,-1 3 12,0-8 8,-2 3 10,-2-4 14,-3 1 22,0-3 15,-5 0 14,2 0 20,-2 5 28,-1 5 22,1 7 27,5 3 6,-3 5-6,1 3-19,2 4 3,-1 3-6,1 0-5,-4 13-1,2 3-12,-3 13-4,3 5 0,2 2-2,-4 10 6,4 4 3,-1-17 4,3-1-2,-2-1 0,3-2-4,-3-3-14,0-9 7,0-2-3,0-6-1,0 0-6,0-1 13,0-5 20,2 2 12,-2-5-3,0 0-10,7-10-8,0-5-3,2-9-10,6-5 2,0 1-11,-1 0-4,3 4-7,0 0 3,-1 5-5,0 2 2,-1 5-6,-3 7-2,2 2-4,-1 3 1,1 5-5,-3 0 0,-1 7 3,-1 3 1,-2 2-4,-2 1-1,-2 7 5,-2 0-5,-2-5-12,-6 6-21,3-7-21,-5-5-16,1 1-24,2-5-27,-2-3-32,-2 0-31,2-4-25,1-1-26,-3-4-19,3-3-16,-1-1-21,2-4-21,-1-3-25,2-4-245,1-3-620,4-8 275</inkml:trace>
  <inkml:trace contextRef="#ctx0" brushRef="#br0">8583 12855 195,'4'-5'337,"1"5"-24,-5 0 10,6 15 9,-3 2 2,-1 12 0,-1 3-3,-2 15-8,-1 1-20,-1 1-14,-2 3-23,2-1-28,-1-2-22,1-3-23,0-9-21,-1-4-16,3-1-37,-1-3-59,1-12-82,-1-5-101,2 2-67,-1-6-55,1-4-73,1-3-338,-1-1-711,0 0 314</inkml:trace>
  <inkml:trace contextRef="#ctx0" brushRef="#br0">8686 13278 11,'3'0'270,"-3"0"-23,8 0-1,-6 2 8,2 1-5,0-2 2,0 3 2,2-3-10,-2 0-9,2-1 2,2-1-1,2-3-14,1-3-13,2 0-1,1-4-2,-1 1-8,-3-3-3,2 1-3,-7 3-7,2-2 1,-2 2-5,1 0 7,-6 3 1,4 1 2,-4 0-11,0 0-19,0 5-20,0 0-12,-8 1-21,-1 8-5,-1 4-10,-5 6-5,1 5-16,1 2-3,1-1-11,2 4-4,2 0-10,4 1-29,1 0-24,2-3-21,1-3-25,4-4-24,-4-2-14,4-1-18,2-3-28,0-1-7,-1-1-16,-1-4 6,2 1-11,3-4-16,-2 2-27,0 1-28,0-2-37,-3 0-50,1-1-52,1 2-255,-4 2-685,-2 1 303</inkml:trace>
  <inkml:trace contextRef="#ctx0" brushRef="#br0">7597 15141 87,'7'-15'251,"-1"4"4,-2 1-20,2-4 1,-2 5 0,-1-2-8,-2 1-5,1-1-19,0-2-14,-4 3-15,0-5-18,-1-2-13,-4 2-13,1 1 0,-2 1-13,-2 0-11,-4 2-6,0 1-8,-6-1-14,-2 3-1,-1 0-16,-1 6 5,-2 2-1,-1-3-6,-1 7 2,-1 2-2,-11 4-1,0 6-6,2-2-6,-3 6-3,1 2-1,-3 2-8,1 2-6,0 2-3,0 1-4,-1 0 4,2 2-3,1 4-1,0-1 6,2 3-9,3-1 6,1 2-6,0-1-1,2 0 2,-1 1 2,5 0-3,-1 2-5,2 1 2,2-1-7,2 8 2,1-3 1,3 2-2,2-2 9,3 4 4,-1-4 4,-1 1 3,11 1-2,-1-12 0,4 15-2,0 0 1,3 0-4,6-3 2,-4 2-6,5-1 5,4-1-4,2 0-3,4-3 0,-1 1 28,8-3-4,-1-1-1,3-2-7,1 2-1,3-2-6,0-1 1,0-1-3,3 1 0,3-1 2,-1-1 4,2 0-3,3-8 0,1 0-6,2-6 0,0-1 6,4-2-7,-1-2 0,1-4-8,21 3 2,-21-8 0,3-2 10,18-2-6,-18-9-6,18 2 2,-21 1 1,22-6-2,-21 1 1,22-7-8,-22 2 7,23-3-1,-23 1 2,19-9-4,-20 5 7,19-12 2,-3-3 7,-21 9-3,19-15 0,2 4 6,-5-5 1,-17 14 3,20-11 1,-18 7 1,16-15 1,-22 13 1,17-17 0,-14 14-3,-3-2 0,14-19 1,-2 1-3,-19 19-4,1-5-2,-2-4 4,-1-1-3,1-1 7,-4-3 1,1 3 2,-4-2-3,-3 1 1,2-3-3,-4-2 5,-3-4-2,-1 2 0,-2-2-1,-2 3 3,-4-2 4,-1-2 1,-4 0 2,-2 3 3,-3 4 4,-2-1 0,-3 5 11,-5 1 1,0 3-4,1 8-1,-8-5-5,-2 1-2,-1 0-7,-1 3-7,-3 0-4,-3 2-2,0 2-1,-5 3-7,-3-3-1,0 2-4,-1 1 1,-2 1-5,-2 1 0,-19-4 2,16 7-9,-17-9 6,1 4-5,17 8-1,-17-10-1,-2 6-7,17 7 9,0 1 0,0 3-2,-18-6-2,20 8-2,-22 0-5,21 6 7,0 2-1,-1 1-18,-21 3-17,1 0-24,17 5-12,-19-2-39,21 2-40,-18 5-41,20-3-47,-20 8-59,18-3-51,-19 11-48,22-1-54,-18 10-61,19-6-283,2 5-858,-15 16 380</inkml:trace>
  <inkml:trace contextRef="#ctx0" brushRef="#br0">6818 16325 145,'0'0'216,"0"0"0,0 0-4,0 0-7,9-13-2,-3-1-11,2 2-8,4-9-10,4-3-11,-1-2-10,-1-1-9,2 0-14,-5-3-10,3-3-12,-5 5-8,-1-1-12,-1 0-8,-4 3-7,0 1-6,-3 5-10,0 4 1,-3 4-17,1 2 7,-2 1-14,2 2-4,-2 2-8,2 2-3,-1 1-2,3 2-3,-7 7-4,6 0-2,-1 3 0,4 7-3,2-1-2,2 2 0,1-1 0,7 9 1,1-6 0,2 6 5,0-4-6,1 0 1,-2-1-1,1-1-4,-2 2-14,-5-8-22,4 5-19,-7-5-24,2-4-25,-1 1-31,-2-4-22,-1-4-26,1-2-23,4-1-28,-4-2-126,1-5-392,-2-3 174</inkml:trace>
  <inkml:trace contextRef="#ctx0" brushRef="#br0">7252 16025 38,'1'-9'255,"2"5"-5,-1-1-11,-1 1-10,-1 1-18,3-2-12,-3 3-23,0 2-14,0 0-21,0 0 4,0 0-24,0 0-4,0 0-13,7 9-7,-6-7-5,2 1-9,1-2-8,2 1 3,-2-2-10,3-2-2,2-2-7,2-5-4,0 0-4,1 0-3,-3-3-11,0-1 1,-1-2-5,1 3 6,-4 0 1,0 3 13,-1-2 9,0 2 11,-4 2 3,0 1 6,0 0-9,0 2-10,-4 2-4,4 2-4,-9 0-9,4 6-2,-7 3-9,1 5-6,0 6 0,-3 4-4,4 0-2,0 3-1,2 0-11,3-4 7,1-6-5,4 1-4,0 6 0,0-5-13,2-3-7,3-2-10,2-5-23,2-2-26,1-7-41,5-3-49,1-1-59,5-7-65,3-2-272,-2-6-601,-2 3 266</inkml:trace>
  <inkml:trace contextRef="#ctx0" brushRef="#br0">7628 15828 297,'2'-12'323,"-4"6"-26,2-2-13,0 4-6,-1-1-15,1 5-26,-7-3-17,7 3-32,0 0-10,-13 14-16,3-2-11,2 12-3,-1-2-12,-1 3-11,3-1-9,3-1-12,3-3-15,2 7-6,0-10 4,5 0-20,-2-1-4,5-2-1,-4-4-5,8 2-12,-1-6-6,1-2-19,3-4 3,-2-2-28,7-7-18,0-2-8,-4-3-12,0-1-6,0-6 0,0 2 6,-4-1 2,-2 1 1,-1-6 6,-2 2 3,-3 6 8,-1-3 6,1 3 11,-3 1 20,-1 3 21,0 1 1,-1 1 12,2 2 17,-2 5 3,0-3-4,1 2-13,-1 1-4,0 4 4,0 0-14,0 0-3,0 0-5,0 17-9,2-5 6,1 4-3,-3-6-6,1 4-2,3 3-3,3-2 3,-4-5 1,3 3-15,1-2 14,0 1-6,1-3-1,1-3 1,0-1 2,1-2-9,4-3-9,1 3-5,-3-9-10,2 1-7,-4-3-4,3-2 0,-4 0-2,0-2 6,0-2 9,-4-1 1,-1-2-2,2-4 3,-6 2 3,1-4 10,1 7 11,-1 5 10,-1-2 7,0 3 15,0 3-1,-1 2-8,2-1 0,-1 1-2,0 5-3,0 0-4,0 0-16,2-6 11,-2 6 5,0 0-2,0 0-5,1 21-3,1-15-10,0 1 6,-2-1 2,5 2 0,-1-1 15,-1-2-19,2 2-5,2-2-24,-1-2 13,-2-1-4,6 0 5,-3-4-7,3 0 10,-2-1-12,0-3 3,1-2 0,0 1 3,0-5 3,0 0 3,-1-5 2,0 0-1,-2-1 0,0-1 8,0-5-5,-3 6 2,-1-3 1,-2 2-2,-1 1-2,0 1 0,1 4-2,-3 1-8,-1 2-3,-1 2-5,1 1-2,0 2-1,1 3 4,-2 1-1,5 1 1,0 0 4,-9 8-6,8-1 4,2 3 0,2-1 1,1 2-1,5 2 0,-1 0-1,2 2 3,1-1 2,0 0 1,-1-2 3,0 3 0,-1-4 2,1 3-4,-5-3 6,2 2-2,0-2 0,-3 0 2,2-2-2,-2 0-5,2-1-14,-3-3-15,1 2-16,0-5-14,2 0-20,-1-4-20,4 0-27,5-8-31,-1 0-13,5-5-24,0-1-4,-1-3-2,0-2 15,1-1 21,-1 0 15,-7-2 40,3-1 37,-3 3 45,-1-4 46,-3 1 36,1-1 31,-1 1 23,-5 8 20,1-1 14,-2 2 15,0 3 8,0 5 7,-3-1-8,0 1-9,-1 5-15,0 1-10,4 2-16,-13 4-7,6 2-12,-2 6-2,0 5-10,0 4 7,3 4-9,2-7-6,4 3-8,0-3-5,3 0-10,1-1 3,2 0-8,0-1 1,3-1-10,0-2 4,1-2-1,-3-3-5,0 2-11,-2-3 9,0 3-4,-1-6 1,0 6 0,-3-5-9,-1 2 7,-1 1-5,-1 3 2,0-1 1,-4 0-2,-1-3-8,-1 4-2,1-5-11,-3 3-15,3-2-13,-2-2-33,2-2-38,0-1-40,-3-2-51,5-2-61,-1-2-273,2-7-578,1 2 256</inkml:trace>
  <inkml:trace contextRef="#ctx0" brushRef="#br0">8545 15395 273,'3'-2'335,"-3"2"-41,4-2-25,-4 2-19,0 0 2,7 14-4,-5-4-9,0 0-18,1 2-19,0 4-19,0 0-20,0-1-15,1 1-10,-1 0-14,0-4-25,-1 3-3,1-4-9,0 0-26,-3-5-35,4 2-38,-3-5-51,1 2-41,-1-1-35,-1-4-44,0 0-54,0 0-59,0 0-150,0 0-483,0 0 213</inkml:trace>
  <inkml:trace contextRef="#ctx0" brushRef="#br0">8563 15190 243,'-8'-28'283,"-2"3"-17,5 0 11,0 8-12,2 5-20,1-1-25,-1 4-23,1 0-19,0 4-27,2-1-47,-1 2-55,1 4-77,0 0-80,2-6-72,-2 6-181,0 0-390,0 0 173</inkml:trace>
  <inkml:trace contextRef="#ctx0" brushRef="#br0">8666 15168 201,'0'0'319,"0"0"-24,0 4-28,0-4-26,2 7-13,-1-2-8,2 4-2,0 0 0,1 2-8,1 5-12,1-2-12,1 2-16,0 1-23,0-5-11,0 0-6,0 1-18,-1-1-9,0-4-11,-4-1-8,3 0-4,-3-3-8,1-1-6,-3-3 11,3 6-6,-3-6-3,0 0-9,6-16-8,-5 4-8,2-6-8,-2 0-9,0-8-3,-1 6 2,2-9-5,-2 2 2,1 3-4,1-2-1,1 8 2,-2 4-14,2 2 8,-2 0-9,2 4 7,0 1-16,-1 0 6,5 3 0,-3 1 11,4 1-7,0 2-2,3 0 0,0 1 1,0-1 0,2 1-5,-5 2 1,6-3 5,-1 0-4,-2-1 0,-1-2-6,0-1-8,-1 1-2,0-2 6,-2-4-3,-1 1 3,-2-2-4,0 2 6,-3-5-1,1 3 6,-2-3-4,-2 1 2,0 3 0,-1 0 15,-2 1 6,2 4-4,-4 1-4,7 3-4,-13 6-6,6 1 1,-4 8 2,2 2 0,-1 6-1,3 6-1,2-2 3,3-1-10,2 3 11,2-3-3,3 1 3,4-2-11,-2-8 16,0 0-7,1-1 3,2-3-2,-1-1-3,-1-5 3,1 0-6,-2-3 5,0-1-8,1 0-1,-2-5-9,-6 2-22,12-4-14,-7 3-18,0-2-27,-1-2-31,1-1-33,-3 0-27,3-3-61,-1-3-62,-4 2-236,0-2-594,0 0 263</inkml:trace>
  <inkml:trace contextRef="#ctx0" brushRef="#br0">5176 14526 126,'-3'-3'150,"3"-2"-18,-3 4-15,3 1 5,-3 12-8,-1 12-3,-1 10 0,-2 17-15,-2 6-4,0 27-2,-3 6-9,-1-1-6,3 7-3,2-3-13,-1 3 3,1 10-6,0-4 3,3 2-5,-2 1-3,7-7-5,0-1-4,0 0-4,0-1 2,6-3-5,-9-9 18,12-1-3,-7-30-7,0 2-2,2-6-7,-1-16 0,1-2-6,-1-5-7,-2-8-11,1-5-13,-1-4-3,1-4-8,-1 1 0,-1-6-12,0 0-23,8-27-26,-3-3-40,0-20-42,2 1-25,-1-2-102,1-7-308,3 0 136</inkml:trace>
  <inkml:trace contextRef="#ctx0" brushRef="#br0">5705 14171 64,'2'-5'197,"-2"0"-24,0 5-7,0 0-4,0 0-24,0 0-8,-9 46 2,1 1 2,-2 11-4,0 32 3,2 12-17,1 6-8,-1 13-5,0 7-13,1 4-8,0 5-11,2 12 1,-1-8-9,3-2-7,-4-8-5,0-8-7,3-13-3,1-4-6,-1-4-1,1-6 0,3-1-6,0-13-3,3-2-2,-6-27-3,7-1-3,-1-1 0,-7-4-4,4 0 2,-3-12-6,3 0 2,-2-5 0,1-2 0,1-7-14,0-6-17,0-3-23,0-2-7,0-6-14,0-4-14,0 0-19,0 0-36,13-38-18,-5 6-28,3-11-145,-1-11-350,3-2 154</inkml:trace>
  <inkml:trace contextRef="#ctx0" brushRef="#br0">6004 14997 72,'7'-15'179,"-4"5"-14,0 0-14,-2 7 11,-1 3 9,0 0-7,3 21-1,-6 7-9,-1 5-12,-2 14-12,2 9-12,-3 25-9,4 2-9,-1-25-6,-3 34-12,4 2-3,-4 2-6,3 1-5,-2 3-13,2 5-3,0 3-6,0-1-3,-2-1-2,0-1-6,2-2-28,0-11 0,-2 0-11,5-10-18,-1-21-16,0-8-25,4-1-18,-2-15-33,0-5-19,2-6-17,2-8-47,-1-6-113,-2-7-337,5-5 149</inkml:trace>
  <inkml:trace contextRef="#ctx0" brushRef="#br0">6379 15637 52,'0'0'159,"0"0"0,0 0 14,8 41-5,-8-7-12,-3 18-5,2 3-15,-1 34-7,-3-6-5,-2 6-8,1 0-13,-5 1-6,1 6-15,1-3-1,-2-3-13,0 3-4,1-14-4,-4 2-13,4 1-2,0-31-11,1 9 3,2-8-7,1 1-1,2-7-25,2-14-16,4-2-28,2-5-8,0-8-46,3-8-26,4-1-46,4-6-138,-1-2-330,7-14 146</inkml:trace>
  <inkml:trace contextRef="#ctx0" brushRef="#br0">6775 16452 199,'2'-3'248,"-2"3"-20,0 0-21,2 17-17,-1 12-15,1 23-11,-1 4-21,-1 3-14,0 31-7,-3-7-17,3 6-10,-3-30-8,3 28-9,-4-27-12,-2 25 1,4-26-10,0-3-7,-1 0-6,3-5-12,0-4-21,2-14-25,1 2-31,1-5-18,2-6-29,3 0-12,0-9-18,-1-8-24,5-2-17,1-4-129,4-4-315,2-11 139</inkml:trace>
  <inkml:trace contextRef="#ctx0" brushRef="#br0">7252 16923 119,'4'-12'262,"-2"2"-17,-1 2-18,0 1-22,1 4-12,-2 3-18,0 0 0,7 36-4,-7 1-1,1 20-25,-1 34-10,0 2-17,0-6-11,-1-4-11,2 4-8,-1-26-12,0 25-4,-1-5-12,2 3-5,-2-27 17,2 2-32,1-3-25,-2-3-29,4-3-47,0-15-37,0-4-48,2-12-46,0-1-46,-1-9-141,-5-9-410,16 3 181</inkml:trace>
  <inkml:trace contextRef="#ctx0" brushRef="#br0">7646 17045 194,'3'-18'341,"-1"7"-44,-1-1-26,2 3-36,-1 5-23,-2 4-14,0 0-9,12 31 0,-6 3-14,1 25-16,1 24-15,-4-23-14,5 30-9,-2-32-12,4 31-16,-5-28-5,4 25-15,-2-5-6,-2-30-17,1 4-15,-2 1-38,-2-7-11,4-3-32,-5-15-36,3 2-33,-5-13-54,3-4-44,0-5-46,-1-7-153,0-4-446,-2 0 197</inkml:trace>
  <inkml:trace contextRef="#ctx0" brushRef="#br0">8080 16845 283,'3'-8'296,"-2"-1"-33,2 3-30,-3 6 0,0 0 8,0 0-3,20 38-3,-10 9-11,0 7-24,1 4-13,3 22-16,-10-20-19,5 25-8,-2-27-20,-3 2-10,2 24-20,-1-28-5,-3 3-26,-1-1 7,3 2 0,-4-7-30,0-1-40,-1-5-2,-2-16-34,2-1-30,-1-10-41,2-6-35,0 0-36,2-9-12,-2-2-5,0-3-9,0 0-39,17-19-158,-5-13-433,5-9 192</inkml:trace>
  <inkml:trace contextRef="#ctx0" brushRef="#br0">8580 16443 249,'0'-10'337,"0"0"-45,0 2-22,2 2-30,-2 6-21,0 0-30,0 0 12,8 32 4,-2 4-8,2 19 5,6 35-6,-2-1-20,-3-2-30,0 4 9,1 0-23,0 2-17,-3-2 1,4-2-17,-6-9-16,1-23-8,-2 2-6,1-2-9,-4-1-18,1-2-8,0-5-34,-5-13-26,1-10-39,0 1-28,-1-12-43,3-4-40,0-7-55,0-4-62,0 0-221,0 0-555,-10-44 246</inkml:trace>
  <inkml:trace contextRef="#ctx0" brushRef="#br0">8899 15698 225,'5'-15'277,"-1"10"-20,4 8-1,1 10-2,3 14-9,2 22-9,7 35-6,-8-1-17,1 17-7,-4-1-12,-2 8-12,-1 4-17,-1-7-11,-2-3-16,0-6-9,2-5-11,-2-1-13,0-7-9,-2-29-23,-2 2 7,2-1-15,-2-3-10,0-6-12,0-15-24,0-1-12,-2-3-32,0-14-28,1-2-18,-1 0-37,2-8-34,0-2-46,0 0-64,0 0-279,-1-42-574,2 9 253</inkml:trace>
  <inkml:trace contextRef="#ctx0" brushRef="#br0">9218 15129 135,'0'-7'303,"3"1"-35,-3 6-27,0 0-32,0 0-9,12 30-2,-4 5-10,3 20 2,5 36 1,2 3-8,-3 8-14,3 2 0,-2 0-14,1-2-25,0-3-1,-1 0-6,3 8 10,1-3-3,-2-10 0,-2 1-12,2-10-13,-8-1-15,-2-30-7,-3 1-19,2-6 8,-5 1-10,3-2-15,-5-14-22,1-5-22,1-11-31,0-6-24,-2 0-23,0-7-21,3-1-15,-3-4-48,0 0-49,9-39-82,-5 3-248,3-17-582,0-29 258</inkml:trace>
  <inkml:trace contextRef="#ctx0" brushRef="#br0">9825 14055 150,'0'-5'300,"-1"1"-31,2 0-30,-1 4-25,5 17-21,2 14-18,1 20-17,6 34-13,-3 2-12,1 11-7,-1 5-8,0 7-2,-2 3-3,-2-3-10,-2 2-5,0-9-10,-5-3-6,0-3-8,0-5-7,-3-7-7,1-27-4,2-2-4,-3-5-2,1 0-8,0-16-6,-2-3-5,3-4-2,-3-8-6,2-3-12,1-4-12,-1-5-13,-1-2-22,1-4-30,-4-3-23,0-6-29,-1-6-29,-1-15-32,-8-14-38,2-7-197,-5-31-449,0-2 198</inkml:trace>
  <inkml:trace contextRef="#ctx0" brushRef="#br0">9015 13309 12,'-11'-24'241,"4"7"-27,1 5-28,2 2-20,0 3-17,3 5-16,1 2-9,-3 17-8,3 6-1,-2 12-3,4 20 3,-2 33-5,3 3-3,-2 3-11,5 1 0,-1 3-9,0 2-3,-1-3-12,1-2-4,1-11-7,0-26-5,1-1-7,0-1-4,-2-2-3,1-5-4,0-3-1,-3-11-6,2-3-3,-1-4 0,-1-1-1,-3-6-6,1-6-1,-1-2-2,0-5 1,0 3-1,0-7-8,-1-2-39,1-2-39,0 0-51,-14-14-58,4-12-250,-7-17-462,1-7 205</inkml:trace>
  <inkml:trace contextRef="#ctx0" brushRef="#br0">8315 12916 166,'-8'-7'180,"0"6"-22,-1 4-16,-1 13-14,-1 13-7,-2 26-1,-4 26-7,5 6-5,0 2-1,3 3 3,-1 0-9,1 1-4,1-2-8,2 3 0,2-1-13,0-2-3,-2-4-5,1-2-8,3-29-8,3 2-3,-2-4-7,1-4-2,1-16-7,-1 0-1,1-4-3,-1-5-2,0-5-5,-1-1-2,2-7-15,-1-2-12,0-3 1,0-1-23,-2-5-41,2-1-41,0 0-43,-18-22-39,3 3-122,0-9-340,-6-14 150</inkml:trace>
  <inkml:trace contextRef="#ctx0" brushRef="#br0">7437 13109 39,'-9'-15'182,"2"5"-19,3 4-24,-2 4-13,6 2-11,-10 13-4,2 14 9,-5 18 2,5 12-2,-1 29-3,-2 1-8,5-5-7,5 1-12,-5 0-9,5-1-7,1-24-3,1 27-7,1-26-6,-2 1 2,1-4-4,-1-2-3,3-3-6,-3-15-4,0-2-5,0-2-4,0-3 0,1-4-3,-2-9-6,1 2-1,0-7-7,-3 0-16,2-1-19,-2-4-41,-1-4-41,-1-3-46,0-4-35,-4-4-146,-5-10-355,2-5 157</inkml:trace>
  <inkml:trace contextRef="#ctx0" brushRef="#br0">7038 13343 106,'-4'-31'168,"-2"7"-12,5 7 19,-2 6-17,0 2-22,3 4-12,-1 4-14,1 1-15,-6 21-2,2 11 0,-3 19 1,0 9-6,-2 25-2,1 1-6,-1 0-8,-1 2-2,3 0-2,0 4-8,-3-5-5,1 0-5,-5-7-8,4-25-2,-2 1-2,5-3-7,-5-4-3,3 1 4,1-14-9,1-4 0,1 1-8,-3-3-18,3-4-25,-4-4-30,1-2-28,1-8-33,1 0-31,-2-7-42,-2-5-104,1-3-320,-1-4 142</inkml:trace>
  <inkml:trace contextRef="#ctx0" brushRef="#br0">6477 13418 39,'-4'-4'136,"1"0"-12,-1 4-7,4 0 1,-11 18-2,2 4 5,-2 7-1,-2 17-6,1 6-5,0 5-5,-3 30-5,4 3-3,-1 0-10,0 5-3,5 5-12,-6-5-3,6 0-5,-3-5-6,3-3-7,1-5-2,6-25-4,0 0-8,-1 4 0,1-7-5,-1-3-7,1-4 2,0-12-6,0-4 0,0-2-11,0-1-15,0-10-17,0-1-14,0-7-24,1 1-12,-1-4-6,0-2 8,0-2-35,0-3-38,0 0-121,0 0-285,-3-20 126</inkml:trace>
  <inkml:trace contextRef="#ctx0" brushRef="#br0">9542 14001 87,'-3'0'129,"3"0"-13,6 8 8,0-4-1,7 4 6,0-5-1,9 6-7,6-5-8,10-2-10,7-2-1,1 1-8,4-2-4,19-5-6,-19-1-1,25-3-4,-6-5 3,0-2-9,0 2-2,0-2-3,-3-2-7,-18 8-3,20-5-5,-26 5-11,3-4-3,-5 3-4,2-2 0,-6 1-6,-7 4-2,-3 0-4,0 2-6,-4-1-6,-2-1-2,-4 1-12,-7 2-9,-3 0-10,2-1-14,-5-1-18,1 0-13,-5-1-12,-2-1 0,-1 2 1,-6-5 1,-2 1 2,-8-2 13,0 2 4,-4 1 5,0-1 11,3 0 0,-6 3 6,3-2 22,0 2 12,1 0 20,3 1 16,3 3 11,4 0 17,5 2 8,1-1-6,1 4-9,1-1-8,5 1-7,0 0-2,0 0-1,13 15 3,7-3 2,1 5 5,-1 1-1,3 6 1,9 3-1,0 9-7,-2 0 3,-3 3-2,-3-3 3,-9-9-18,-1-1 0,0 4 0,-2-2-5,-4-3-1,0 4-7,-2-3-22,-2 0-13,-1-7-22,-3 0-27,0-2-33,0-5-31,0-1-45,0 0-160,0-5-369,0-1 164</inkml:trace>
  <inkml:trace contextRef="#ctx0" brushRef="#br0">11425 13510 64,'0'-17'162,"3"0"-8,-1-4-4,0-6-9,1 0-8,-1 1 0,1 0-18,-3-2-16,0-3-11,2 1-10,-2-1-5,-2 2-4,-1 0-6,-1 0-1,-1 5 1,-1 5 1,1 3-4,-2 0 1,-4 3-10,-1 5-5,4 3-4,-2 1-9,-4 1-2,1 7-6,0 6-7,-5 8-1,4 5 2,2 9-5,-2 13-1,4 9 5,3 3 8,2 4-1,5 22 0,3-25-2,1 25-4,1-26-2,2-1-2,-2 4 2,-2-1-6,3-2-1,-5-6 0,2-1 0,-2-18-2,-3 5 2,-3-6-1,3-2 1,-5-2-1,0-10-3,-1-1-6,0-3-4,-3-4-10,-2-2-3,2-7-7,-4-2-2,2-7 9,-6-4-2,1-8 4,0-1 3,4-2 11,-3-3 16,4 1 19,2 1 10,-1 4 20,5 10 12,3 0 3,-2 1-13,4 5-3,0 1-11,0 0-5,2 4-5,0 0-5,0 0-2,12 20-3,-3-5-2,-1-1-2,8 8-4,1-3-28,2 3 5,2-5-1,2 2 3,2-4 0,1-3 0,0-2-1,4-5-1,9-2 1,-10-4 3,-1-6-5,14-2-3,-8-6-5,1-2-6,-10 2 3,-1-3-7,-1-3-1,-2-3 0,-3 0 2,1-15-3,-7 7 8,1-2-4,-9 1 5,0 1-1,-1-2 0,-1 5 5,-4 3 12,-1 8 12,-1 1 4,1 6-3,-1 2 0,-3 4-5,-1 5-4,1 2-1,-6 8 0,2 3-4,-3 8 1,1 5 1,2 3 0,1 2 2,1-1-4,5 1-4,6 2 3,0-3-2,3-3 0,0 2 3,2-4-2,7-2-5,0-2-6,3-5-9,2 0-7,-4-10-11,6 2-10,0-8-17,0-1-10,2-6-22,-2-1-6,1-4-8,-2-3-2,-1-2 7,-7-4 6,2 0 22,-1-4-9,-4-2 18,-1-2 5,-1-2 16,-1 0 23,-1-2 24,-3 3 25,-1 4 19,1 8 18,0 3 19,-2 1 10,1 9-2,-1-4-16,2 3-7,0 5-8,-2 1-3,0 0-8,1 17 0,0-1 2,2 10-2,-1 5-1,-1-1 0,2 1-7,0 6-6,0-6-1,1-2-1,1 2 1,0-6-6,-3-6-3,1-3 0,-1 1-3,-2-5 2,2-4-5,-1 1 7,1-3 23,0 0 16,-2-2 23,0-4-7,0 0-11,0 0 1,4-15-7,-1 0-9,2-4-5,0-9-4,-1-1-9,4-3-4,1 0-2,-1 3 1,3 1-7,-1 5-4,-1 6-5,-1 3 6,-1 4-1,0 5-9,4 0 2,-3 5-1,4 2-2,1 4 0,5 8-3,-6-1 0,1 6 0,0 3-4,-3 2 3,0 0 2,-2-2 1,-2-5-1,-2 0-3,1 0 1,-3-5-1,0 0-1,-1-4 1,1 1 1,-1-5 5,-1 1 15,0 0 19,1-2 0,-1-3-1,0 0-11,0 0-9,0-17 4,0 2-10,0-4-4,5-10-12,0 0 6,2-3-2,2 1 2,1-1-2,2 6 0,-2 6-4,1-1-1,-1 11-2,-3 4-2,2 5 1,0 1-1,2 4 2,-2 6 2,7 11-1,-1 1 3,-3 4-6,-1 0 4,-1 4 1,0 2-2,-1-1 2,0-1-4,-2 0-1,0-2 2,0-2-22,-1-7-23,-1-1-30,0-2-29,0-6-25,-1 1-21,3-6-18,0 0-27,0-4-26,6-5-14,0-3-12,0-3-3,3-3-168,1-3-451,-3-5 199</inkml:trace>
  <inkml:trace contextRef="#ctx0" brushRef="#br0">12600 13996 943,'11'-13'5,"-3"5"17,1 1-11,-6 2 18,1 3 28,2 2 23,-6 0 22,7 7 10,-4 0 1,-1 5-6,0-2-6,1 6-9,-3 0-7,3 2-4,-1-1-8,1-2-6,0 2-10,-1-2-4,-1-4-7,5 4-8,-3-6-30,-1 1-38,1-3-38,-3 0-36,4-4-53,1-1-164,-5-2-347,0 0 153</inkml:trace>
  <inkml:trace contextRef="#ctx0" brushRef="#br0">12686 13634 234,'-5'-25'275,"0"9"4,2 3-14,1 1-23,0 2-26,2 3-31,-3 2-38,3-2-58,0 5-47,0 2-43,0 0-51,0 0-60,3 14-190,-1-10-327,3 7 145</inkml:trace>
  <inkml:trace contextRef="#ctx0" brushRef="#br0">13506 14001 19,'0'0'178,"14"-17"2,-4 8 3,3-1-2,-4 0-3,3-4-6,0 0-4,0 1-6,-3 0 0,0 1 5,-4 3 7,0 0 5,-1-1-1,-3 3-10,-1 4-13,0-3-22,-2 3-17,-4 3-12,-4 3-8,-3 10-10,-6 2-14,0 9 4,-2 0-13,2 1-14,0 1 0,2 1-5,2-2-3,-1-2-8,5 2-3,1-3 3,3-5-8,2 0 8,0-3-11,5-2 2,0 0 5,3-3 4,1-1 3,3-3-1,3-4 1,4-2-2,7-8 0,3-6-6,2-5-4,9-9 3,-3-5-5,-1-4 0,0-4-2,-7-2-3,-1-4-2,-3-2 1,-5-2-4,-4-1-2,-1-6 3,-3 4 0,-2-1-2,0 5 9,-5 4-10,0 17 11,0 7 23,0 6 25,0 5-5,0 3-5,0 1-11,0 5-11,0 3 2,0 0-8,-7 34-11,4-2 10,-4 12-3,4 7-9,-2 1 2,3 6-5,-1-7 2,3 5-1,3-6-15,-3 0-25,5-12-24,0-7-30,-1 3-29,2-4-31,1 0-22,0-1-29,0-6-30,2-6-30,-2-3-29,0-3-29,-1-5-199,3-3-546,-3-2 242</inkml:trace>
  <inkml:trace contextRef="#ctx0" brushRef="#br0">13878 13927 47,'-2'-5'262,"2"-1"-25,0-1-21,2 2-15,-4 1-13,2 4-25,2-8-10,1 5-14,-1 1-6,3-2-11,3-4-9,0 4-6,7-5-12,1 1-7,4-4-4,3 2-11,-4-2-3,4 0-8,-5 0-8,-4 4-1,-1-1-5,-2-1 2,-4 3 1,0 2 4,-1 2 10,-2 0 13,-1-1 19,1 0-14,-1 3-11,-3 1-9,0 0-7,0 0 1,0 0-10,-20 13-5,9-2-13,-6 7 3,0 1-7,3 0 4,3 4-8,-2 0-1,6-6-4,-1-1 1,2 1-9,1-1-14,2 0-10,1-5-17,2 0-12,3 0-12,1-3-16,0 2-12,9-3-7,0-3-39,1 0-21,11-4-27,2-8-17,1 1-5,10-5 0,0-4 11,0-2 23,-1-2 18,-5-3 25,-7 6 19,-2-6 23,-3 1 23,-2-3 20,-1 2 30,-5 2 29,1 1 29,-7 5 21,-2-1 27,-1 4 12,0 2 17,-3 3 7,3 1-2,-3 0-6,1 1-20,-1 5-13,0 0-6,0 0-12,-8 15-10,2-1-3,2 6-8,1 3-1,-1 6-7,3-1-1,1 0-8,1-1-2,0-8 0,5 3-5,-2-4-1,2 1-3,2-3 0,1-1-6,-1-3-3,5-4 1,0-1-17,2-5-16,2-4-30,-2-1-37,8-8-36,-2-1-28,-3-4-25,1-2-5,-4-2 1,-1 0 13,-2-5 19,-1 0 12,-3-4 20,-1 2 26,-1 3 39,-5 5 47,5 1 28,-5 4 42,1 5 18,-2 1-7,1 3-10,-1 4-10,0 1-1,0 0 1,-3 14 1,1-6-2,0 7-1,-1 2 0,3 2-5,-1-2-3,1 1-1,-1 2-6,2 1 2,0-2-9,-1-2-8,0 0 1,0-1-9,0-5-21,0-1-33,0-3-32,0 0-40,2-3-33,-2-3-49,0-1-164,0 0-379,0 0 167</inkml:trace>
  <inkml:trace contextRef="#ctx0" brushRef="#br0">14655 13500 22,'-3'-29'235,"-1"3"5,1 11-10,3 3-22,-2 2-16,0 3-33,1 1-46,1 5-39,0 1-22,0 0-35,3 10-27,-1 4-35,1 5-45,0 6-47,1 2-73,1 0-228,-4 2 101</inkml:trace>
  <inkml:trace contextRef="#ctx0" brushRef="#br0">15086 13871 73,'0'-16'246,"0"-2"-16,0-1-10,3-6 2,-3 0-8,-3 7-10,3 1-3,-2-2-3,1 4-7,-3-1-2,1 3-13,2 1-4,-2 3-21,0 3-17,-1 2-17,-2 3-12,-1 2-11,-4 6-10,-6 8-8,-1 6-10,-2 2-8,-3 15-2,8-10-6,0-1-3,2 0-3,0-1-5,6-1-11,0 0 0,1 0 5,5-10-10,1 2 0,0-5-5,0-3 4,1 1 1,2-4-2,3-2 0,1-2-2,0-4 7,6-3-3,-2-5-1,6-6-14,0-6-2,-4 0-4,4-2-1,-5-8 7,2 1-8,0-15-3,0 1 2,-1-2-2,-3-2 2,-3 0-2,0-2 5,-1 0-4,-1 2 1,-3 13 2,1 6 16,-1 3 16,-2 9-4,0 5 1,0 2 1,2 5-10,-2 3 1,0 3-9,0 0 8,-2 23-4,0 6-6,-1 8 0,0 13 3,-1 3-5,-1 0-1,4 2-1,-2-1-3,3-1-2,0-4 6,3-15-15,3 2-35,-2-2-42,3-3-46,1-2-53,2-4-47,-1-8-40,3-6-47,1-1-191,1-4-550,3-4 244</inkml:trace>
  <inkml:trace contextRef="#ctx0" brushRef="#br0">15399 13744 2,'4'-26'229,"3"-5"2,2 2 3,-4 3-4,1 1 1,-5 7-3,-1 0 7,0 9-1,2-2-16,-4 2-21,1 4-18,-2 2-27,-1 3-12,-5 5-14,-5 6-14,-5 7-9,0 7-11,-9 8-8,4 2-2,5-9-14,2 0-7,3 0-1,2 1-11,2-2-2,6-5-5,1-2-3,3-1-2,3-1-3,-3-5-4,4 1-5,-1-7 0,4 2-8,5-7-3,2 0-9,0-7-6,5-3-9,-2-6-5,-3 3-1,2-6 1,-1-2-2,-1-5 5,-1-2 0,0 1 1,-3 1 3,-2 4 5,-2 6 21,-3 5 13,1 2-6,-3 2-3,2 0-5,-2 4-4,1 1 0,-2 2-5,0 11 0,-2-1-2,1 5 1,1 5 2,0-2-4,1 10 2,2-7-2,1 5 2,1-9 12,2 6-17,-1-5-7,2-1 4,0-2 3,2-2-14,-1-3-16,3-2-31,2-3-34,0-3-62,6-6-69,1-4-39,0-1-263,-2-6-571,-1-3 253</inkml:trace>
  <inkml:trace contextRef="#ctx0" brushRef="#br0">15762 13204 142,'-2'-28'250,"-1"2"-3,1 14-18,-1 4-24,-1 6-15,0 6-19,0 7-16,-5 12-10,1 11-10,-2 16-8,2 6-4,-3 25-13,8-25-7,-4 2-8,5-4-7,-1 0-6,2-5-6,-1-1-5,2-12-8,-4-5-4,4-3-3,0-9-8,-3-2-6,3-5-1,-1-4 6,1 3 13,0-7 26,0 0 6,0 0 0,0-4-20,8-9-7,-1-8-8,4 0-4,1-5-3,6-4-7,2 1 1,-2 0-7,2 7-6,-2-2-6,4 6-1,-8 5 1,1 4 0,-1 4-5,0 1-2,0 3 0,-1 5-2,-2 3 8,-2 1-2,-2 4 1,-1 1-6,-1 1 2,-2 2 5,-3 6-7,-2-2-1,-2-5 12,0 1-20,-4-6 3,-4 2-20,-2-3-25,3-4-19,-6-1-14,4-5-13,-4 1-13,3-4-18,0-4-19,0 1-22,2-6-22,-1-1-31,4-2-17,0-4-19,4-4-18,1 0-147,3-6-439,5 1 195</inkml:trace>
  <inkml:trace contextRef="#ctx0" brushRef="#br0">16145 13067 258,'17'-21'273,"-3"1"-5,-4 9-20,0 5-20,-3 3-14,-3 4-3,3 6-1,-1 8 2,1 11-1,-1 11 8,-1 11 5,-2 8-30,-1-1 1,-1 3-15,-1 1-16,0 0-13,0-4-5,-1-3-19,1 3-14,0-5-14,-2-5-8,2-8-6,-2-4-7,1-3-5,0-4-18,0-7 10,-1-2-37,1-1-16,-1-7-13,2 3-25,0-7-15,0 2-14,-1-5-28,1-2-36,0 0-27,0 0-34,3-14-23,1 2-19,3-8-15,6-4 1,-2-1 7,5 0 16,-3 3 16,0 2 22,-3 6 17,1 1 18,-5 4 21,2 0 24,-1 2 11,-1 1 28,-2 4 25,-1-1 27,2 1 23,0 0 16,-5 2 25,7 0 11,0 2 11,-1 0 9,2 1 4,1-1 6,-1 0-5,2 1 2,3-2-1,1-1-8,0 0-4,1 1 5,-1-1-2,-1-1-1,1 0 7,-4-2 5,1-1 13,-2 1 9,2-2 16,-1 0-10,-2-2-1,0 0-3,-2 0 8,1-2-4,-1 1 5,-2 1 5,-1 1 6,0 0-4,-1 1-11,-1-1-16,-2 2-7,1 4-16,-5-3-7,-3 4-12,-2 4-9,-3 3 0,-4 5-14,0 2-2,1 2-5,1 2-1,3 0-5,3-3-6,2 2-8,4 1 5,1-1-5,2 1-3,2-2-5,1 2 4,4-4-1,2 1 2,6 1 1,-4-4 0,2-1-5,8-3 5,-5-1-2,-1-4 1,7-1-1,-3-1-3,2-2-2,0-3 0,0-1 3,1 2 0,-7-2-8,4-4 6,-3-1-1,-2 1-3,0 3 1,-1-4-2,1 3-7,-4 4-2,-3-6-6,3 1-5,-3 2-10,0 1-16,-1 0-30,-2-1-23,0 2-44,0 0-34,-1 1-38,-2-1-42,1 0-46,-2 3-43,-3-6-42,-2 4-270,-1 1-704,-4 1 311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828.895 3182.63,'0'-9,"9"9,38 0,-18 0,-20 0,162 19,-86-10,266 19,-332-28,293 29,-132-10,673 19,-531-19,-256-19,853 19,-843-19,284 0,-284 0,937-10,-946 10,691-38,-398 29,-218 9,-123-10,303-9,-294 19,-18 0,-20 0,1 0,-1 0,10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10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9407 1535 103,'13'28'91,"-5"5"-10,5-1-7,4 13-12,-3-13-3,8 9-7,-3-5-6,-1-6 2,9 9-3,-3-5-4,-3-9 1,13 11-16,-2-4 6,5-2-11,-1-4 6,5-5 0,1 1-4,1-7-3,2 6 1,0-1-17,25-5 15,-22 0-3,22 3-8,-23-8 6,27-8 8,-1 3-6,1 2-9,-3-7-1,-4 0-6,4-4 9,-1 4-14,0-5 15,4 2-16,2-4 10,-2 5-3,0-1 7,0 2-4,5-2-2,-1 6-5,-4-4 10,0-7 9,6 11-20,-3-2 3,-2 8-1,0 1 1,-1 1 7,0 8-10,-4-2 8,-2 1-5,-1 2-3,4 3 3,-2 0 1,-2-6 7,-21-3-3,22 10 5,-18-7-9,14 5 5,-16-1 0,-3-3 2,22 13-5,-27-12 3,4 3 2,-4-1-4,1-3 1,-2 4-1,-4-3-8,2 2 13,-12-8-6,-1-1-5,-2-1 2,0 2 6,-3-4-7,-6-2 4,1 0 1,-3-4 3,-2 1-6,-2-1 20,0-1 19,-3 1 29,2-3 4,-6 0 2,7-5-15,-3-1 0,-1-2-8,1-2-8,1-2-1,1-6-10,0 0 4,2-7-9,2-3 0,0-1-8,1 0 4,2-3-9,3-11-2,-2 14-3,12-8 0,-3 0-1,-5 11 1,8-10-6,0 3-3,-4 11 6,8-7-5,-4 12 2,11-5-7,1 0 4,2-2 3,3 7-1,2-1-2,0 4-3,22-7 3,-20 9-3,20-3 9,-17 5-9,24 3 9,1-2-6,-5 8 0,3-6-6,1 9 9,-2-2-6,0 5 6,-1-2-10,1 4 11,2-4-7,3 9 8,-4-4-6,3 3 4,2-1-3,-1-1-1,-5 1-4,4 0 5,0-1 5,2 8 1,-1-10-7,-1 1-1,3-5 1,4 6 1,-5-7 1,-2 6 7,1-9-1,1 2 5,3-6-5,1 10 7,1-6 1,-5-1 0,-1-3 0,4 5 4,-3-11-4,-6 2-1,1-3 0,-1 3-3,-1-5-2,-3-2 4,-19 0-6,20-3 2,2-9-4,-6 3 3,-20 3 1,23-15 2,-5 4-9,-19 6 2,16-10-3,-19 6 4,-3 2-12,6 3 13,-7-6-4,0 6 12,-12 8 4,-3-5 9,2 2 4,-3 3 2,0-1 5,-4 1-2,0 2 1,-1-3-4,-8 4-4,1 3 2,0-5-9,1 9 2,-3-7-12,0 6-13,0-1-19,-1 3-33,-2-5-50,2 5-53,-2-3-67,1 4-113,0-2-364,-1-4 161</inkml:trace>
  <inkml:trace contextRef="#ctx0" brushRef="#br0">13248 5719 96,'-7'-4'157,"-3"0"-4,2 0-2,-1-1-2,2-2-14,2 3-7,-2-2-1,2 2-7,1 0-13,1 0-8,1 2-14,-3 1-7,5 1-19,0 0-2,0 0-12,-5 5-1,5 2-2,0 3-2,1 7-6,3 0-1,-1 3-9,1-2 4,6 6-3,-1 1-3,-1-2-1,6 0-3,0-1 2,0 0-4,5-3 3,-1 2-4,2-4-1,2 0-2,-1-2 1,5 2 0,0-2-1,2-5 1,9 1 2,1 1 0,-10-4 0,10 1 4,3-4-9,-1-2 7,1-1-1,-2 0-5,2-2 7,2-4-5,2 4 1,-1-3 0,1-2-2,3 1-1,2 1-3,-3 1 1,22-4-3,-21 5 0,21-4-2,-25 5 0,1 0-4,3-3 7,1 3-8,-4-1 7,3 2-2,0-1-4,3 4 4,-4-3 2,0 3-4,4 0-2,-2-2-2,1 4 4,-5-5-1,3 3 3,-1 2-1,2-2 0,-2 1-3,19 1-1,-18-4 3,-3 3 0,3-1-4,3-2 9,15 4-9,-22-2 4,2 1 1,2-2-3,0 2 2,-3 2-4,0-2 3,3 3 0,-3-2 0,4-3-1,-1 5-2,0-1 1,3 2-2,-3-3 3,1 0 3,-1 3-2,0-1 1,-2-2-2,2 7 3,-3-4-5,2 3 6,-3-1-3,1 3-4,-2-1 3,-2 3 3,-1 2-5,-2-3 3,1 3 2,-4 1-3,-7-6 0,-1-1 0,0 0-1,-2 2 0,-1-1 1,0 1 3,-3-4-4,-1 2 3,0 0-2,-6-5-1,0-1 3,-3 2-1,0-3 1,-1-1 1,-3 1 4,0 1-4,0-4 7,-2 1 1,0-1 13,-2 0 10,-3-2 9,7 2 5,-7-2 3,10-4 3,-6 1-13,0-1-3,3-4-5,1-1-2,1-3-6,3-3-1,3-6-3,2 1-5,-2 0-1,5-2-1,0 1-2,1 3-5,3-3 3,1 3-3,11-5 2,-10 11-6,15-3 2,-2 4-3,-2 0 1,4 3 0,0 0-1,0 5 0,1-2-4,0 5 6,2-2-4,8 2 3,-4-2-2,0 4-1,18-2 2,-19 0-2,-1 3 3,5-1-5,-2-2 13,0 3-11,-2-1 1,-3 0-2,-1 1 1,-2 0 3,1-1 4,-4 0-1,2 2 12,-11 1-8,-2-4-1,4 2 2,-4-4 1,1 1-1,-3-2-2,-1 2 7,0-1-4,-4-1 9,-3-2 11,-2-1 10,-2 2 12,0-4 8,-3-1 8,-1-1 1,3-1-7,-4-4-6,1-1-3,-1-2 1,1-1-13,-1-5-4,2-3-1,-6 13-7,3-3-4,0 1-1,-4 5-2,0 3-9,1-2-5,0 4-16,-1-3-32,0 1-30,-1 2-40,3 0-41,1-3-45,1 3-37,7-3-41,1 1-238,6 0-551,3 3 244</inkml:trace>
  <inkml:trace contextRef="#ctx0" brushRef="#br0">19872 5111 22,'-4'-33'216,"1"-13"-12,3 11-14,-1-12-14,4 13-8,0-12-10,2 12-6,2-1-11,6-8-9,-2 16-3,3-2-13,0 7 0,3 1-18,3 4-8,1 3-11,6 5-4,0 3-11,11 6 1,1 3-8,1 6-8,-2 4-1,-1 1-8,0 5 7,-3 6-13,-10-8 5,7 12-12,-10-5-6,-1 2-1,-5 6-6,-2-1-2,-3 13-13,-6-10-12,-4 12-10,-6-11-11,-5 10-5,-6-2-9,-5-4 2,3-10 2,-6 12 7,5-15 5,-5-4 6,-6 7 5,7-8-2,-1-3 3,-9 4 2,7-8 3,3-2 6,0 0 1,0-4 5,2 0 2,1-4 14,5 0 4,2-3 9,0 3 4,6-4 1,-1 0 5,2 1 1,0 1-8,4-1 3,-1 0-12,4-1-7,-6 0-1,6 0 0,-7 0-5,7 4 1,-3 0 0,2 3 2,1 2 0,-1 1-1,-1 9 4,2 6 12,-3 4 4,2 2 7,-2 3 7,-2 14 0,0 1-2,0-3 3,-4-3-2,4 6 0,-2-13-2,2 9-2,-3 1-2,2 2 0,2-13 0,1-2-5,-1 2 4,1-1-4,0-3 3,-1-2-5,1-2 7,-2-1 5,3-7-7,-2 0-8,3-3 5,-2 1-9,0-8 8,3 0 2,-3-2 8,3-2 6,-1 1 6,1-1 8,-2 0 0,2-5 16,0 0-9,-2 5 11,2-5 0,0 0 5,-2 4-8,2-4-1,0 0-10,0 0-9,0 0-1,0 0-9,0 0-14,0 0-18,0 0-26,0 0-31,0 0-34,0 0-36,0 0-33,3 8-18,-3-8-9,-3 12-11,0-1-19,-1 7-24,-2 6-25,-2 3-18,-2 3-201,-2 3-511,-4 8 226</inkml:trace>
  <inkml:trace contextRef="#ctx0" brushRef="#br0">19540 7253 112,'0'0'201,"0"0"-5,0 0 4,0-17 0,0 12 3,-3-2-3,3 0-10,-2 2-2,1 0-14,1 5-14,-1-5-16,1 5-6,-1-7-26,1 7-10,0 0-11,-2-5-10,2 5-11,0 0-7,-8 14-2,5-6-7,0 4-6,-1-1-7,-1 0 0,4 3-8,-2-4 0,3 2 0,0 2-9,0-3 0,2-1-2,0-2-6,0 1 4,4 0-2,-1-1-3,0-2 16,2-2-15,-2 2 5,4-5 4,-4 0 7,4-2 5,-1-1-1,-1-4 4,3-1-5,1-4-3,-1-2-3,0-3-5,1-5-2,-8 4 0,5-1-3,-3-1 9,-4 1 0,-1 0 10,0 3-11,-1 1-6,-4 0-2,-3-1-2,1 0-3,0 3-2,-3 2 0,-4-1 0,0 4-7,-1 0 4,-1 3-6,-4 3-8,5 1 1,2 0-12,-4 2-25,6 2-20,-1 2-24,-1 0-30,4-1-30,1 3-28,-4 4-29,5-3-57,-1 4-219,2-5-519,1 3 230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6824.89 2282.63,'-9'0,"-1"-9,-46-10,-30 9,-8-18,-58-1,19 10,105 19,-124-28,-56 9,-29-9,-19 9,20 9,188 10,-217-9,218 9,-247-10,237 1,-246 9,237 0,-247 0,266 0,-276 0,257 0,-247 19,266-19,-266 38,257-38,-238 19,256-19,-218 28,209-19,-180 20,189-20,-161 20,-29 9,48 9,48-9,27 9,20-18,76-20,-48 29,47-28,-46 27,27-37,-18 48,28-1,19-37,0 37,0-28,0 19,0-29,9 48,29 0,10 9,37-9,19 0,19-19,19 19,-113-48,189 48,28-10,-199-37,256 28,95 0,48 19,-86-29,-294-19,161 1,-85-1,-56 1,293 18,37-9,143-19,-47 19,66-9,9-10,-113 0,9 0,-9-10,-181-18,-226 28,369-19,-29-19,-19 9,-321 20,312-29,-313 29,275-48,-294 47,238-28,-248 29,219-48,-28-9,-20 9,-37 0,-48 19,-47 0,-58 38,49-19,-29-9,0 0,-10-10,-9 0,-10 9,-9 20,10-20,-10 20,0-10,9 19,-18-28,-29-20,-9-9,-20 10,-18 0,-10-10,-28 19,-28-19,132 48,-152-10,-56-38,-39 19,-18 28,237 1,-285-29,285 38,-351-28,341 28,-369-19,350 19,-388-19,379 9,-408 1,-142 9,95 0,-28 0,-114 9,596-9,-198 10,-19 9,-256 0,85 0,-37-10,18 10,408 0,-360-10,-29 10,67-9,94 9,67-10,208 1,-152 9,162-19,-143 38,58-10,94-28,0 0,19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11: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4494 9073 152,'0'0'183,"0"0"-8,0 0-11,0 0-13,0 0-12,0 0-10,0 0-8,0 0 5,0 0-4,0 0 0,16-2-6,-8-1 1,2 3-6,4-5-6,3 2-3,4-1-5,2 1-7,0-3-8,1 3-8,3 0-7,0 3 0,11-2-5,-11 2-8,4-1-2,11 1 0,2-2-6,2 2 0,1-4-6,3 2-1,19 2-1,-21-1-4,23 1-4,-25-2 1,5-3-2,18 0-1,-23 5-6,23-5 4,-24 3 2,3 5-5,2-4-3,-1 1 1,24 2-1,-27-2 3,1 0 0,1 2-7,-3 3 1,0-4-1,-1 2 3,-3 2 0,0-4 0,-2 4-2,-8-2 0,-4-3-2,1 2 2,-3-1-4,-1 1 2,0-2 1,-9 0-7,-2 3 2,0-2-1,-5-1 1,-2 0 6,0 0 8,-2 0 18,-4 0 11,7 3 8,-7-3 4,3 2 10,-3-2 7,0 0-7,0 0-10,0 0-6,0 0-9,4-5 8,-4 5-40,0 0-31,-1-6-25,1 6-22,0 0-45,0 0-43,-2-4-50,2 4-56,3-7-49,-2 5-249,4 0-596,6-1 264</inkml:trace>
  <inkml:trace contextRef="#ctx0" brushRef="#br0">8363 9002 101,'0'0'192,"-7"-4"0,7 4-4,-5-1-7,2-2-1,-1 2-7,4 1-6,-7-1-15,3-1-4,4 2-19,0 0-5,-5-2-10,5 2-14,0 0-7,0 0-7,0 0-14,0 0-7,0 0 2,0 0 2,13 6 4,1-5 7,10 3 1,4-1-2,14 0-9,5-1-2,22 1-8,-20-3 0,26 3-6,-1-2-3,-3 2-6,3-1 3,0 1-2,3-3-2,-2 2-2,2 0-3,-2-1-2,0-1 3,-5 0-13,3 2-5,-1 0 4,-1 3-3,-4-5-1,-20 3-7,3-3 4,-2 0-5,-3 0 0,-2 2-4,-3-1 8,-13 0 3,-1 0 4,-5-2 6,-4 1 3,-3 0 2,-5-1 12,-1 1 15,-3 2 5,2-2 1,-3 2 11,-4-2-6,6 0 14,-6 0-1,0 0 3,0 0-2,0 0-4,4-2-5,-4 2-9,0 0-5,0 0-6,0 0-8,0 0-6,0 0-3,0 0-7,0 0-3,0 0-8,0 0-14,0 0-19,0 0-25,0 0-26,2-3-26,-2 3-21,0 0-25,0 0-3,2-2-47,-2 2-30,2-3-33,-2 3-22,0-6-28,0 6-41,-2-6-201,1 4-581,-2-3 257</inkml:trace>
  <inkml:trace contextRef="#ctx0" brushRef="#br0">4077 10176 8,'-14'0'99,"4"0"7,3 0-4,0 0 5,3-2-6,4 2-5,-7 0-9,7 0-11,-3 2 12,3-2 8,6 6-1,2-2 13,-1 4-2,7 0-8,6 0-4,4 4-8,1-2-8,13 3 5,3 2-1,7-7-2,0 3-1,25 2 1,-3 0-2,3-4-1,1 1-1,1-1 2,2-4-6,-1 1 1,3-1-2,-1 1-3,-1-1-3,3-1-2,-1-1-3,2-1-1,-4-2 0,-1 0-5,-1 0 4,-1 0-2,-7 0 0,-15-3-3,17 3 3,-20 0-7,-4-1-4,0 0-3,-1 1 1,-2 0-9,-15 1-2,-2 0-4,-1-1-3,-8 0 4,-2 1-1,-3-1-4,-3 2 18,0-2 2,-3 0 8,-2 0 8,-3 0 4,7 0-6,-7 0-1,0 0-3,0 0-3,0 0-7,0 0-8,0 0-1,0 0-15,-15 3-19,10-3-18,-2 0-30,3 0-31,-4 2-38,2 0-49,3-1-49,-1 0-48,4-1-45,-3 4-203,3-4-552,7 2 244</inkml:trace>
  <inkml:trace contextRef="#ctx0" brushRef="#br0">7611 10091 127,'0'0'168,"0"0"4,0 0-12,0 0 2,16 2-1,-8 0-8,2-1 1,2 2-10,4-1-3,5 1 2,3-1-4,2 0-3,3 1-9,12 1-19,1-1-9,2 1-9,1 3-2,-2-1-12,27-1-6,-25-1-7,5-1-7,19 2-7,-1 0-5,-19 2-4,23-2-3,-3 0-1,-1-1 0,-18-1 3,22 1 0,0 1 15,-7-2-12,4 6 3,0-4-5,0-2 4,2-1 2,2 1-3,-6 1 11,-16-1-10,24 1-2,-3-3 0,-5 1 2,-16 0-4,17-5-1,-19 2 3,0 2 6,20 0-5,-24 2-1,0-4 10,-2 1 3,-1 1 4,-1-1 0,-3-3-2,-9 3 8,0-1-6,-1 1 2,-3-2 2,-3 2-3,1-2 4,-2 0-2,-7 2-3,0 0 1,-4 0-8,0-3-7,-4 3 9,0 0-1,-3 0 1,2-2 2,-5 2 0,7 0-7,-7 0 4,5 0-5,-5 0 0,5 2-3,-5-2-7,0 0 0,0 0-4,0 0-4,5-2-1,-5 2-4,0 0-1,0 0-3,0 0-4,0 0-6,4 2-2,-4-2-21,0 0-12,0 0-19,0 0-15,0 0-17,0 0-24,0 0-18,0 0-16,0 0-22,0 0-24,0 0-36,0 0-37,0 0-42,0 0-23,-16 5-284,9-3-650,-2 3 288</inkml:trace>
  <inkml:trace contextRef="#ctx0" brushRef="#br0">3667 11792 154,'0'0'173,"-5"0"-22,5 0-13,0 0-12,0 0-14,0 0-17,0 0-7,0 0-10,19 4-4,-10 0-14,5-3 0,0 2-6,7 0-5,0 0-7,3 4-7,4-4-1,1 3-2,0-1-3,11 3-4,-1-1 4,3 1-1,2 0-1,-2-1 3,0 1 0,4 0-4,-1-1 0,2 2 2,4-3 1,18 3 0,-21-1-4,20-2 0,-19 1-4,24-1-2,-1 6-2,-4-7-5,-22 1 3,29 3 3,-5-5-3,2 1-1,0 2-4,1-2-1,-2-3-3,-1 1 2,4 4-1,-4-1-2,0-3 1,3 2 2,1-1-1,3 1-5,-1-2 5,2 2 0,-4-3-9,2-1 5,3 4 1,-4-4-1,2 4 1,2-4-2,-3 4-3,2 2-1,0-5 5,-1 4-2,0-2-3,-1-2 6,2 3 3,2 1-9,-1-3 1,1 6-4,0-4-3,-1-1 0,-1-2-7,2 1-5,2 9-3,-4-12-2,4 4-8,1 2-1,-2-4 3,1 3 4,-1-1 1,-6 4 2,4-6 0,-2 1 8,4 4-4,0-2 5,-2 2-2,-2 0 6,2 0 1,-1-2 9,1 2-7,-2 0-2,4 1 3,0 4-3,-1-2 14,1-3-13,0 3 4,-2-5 5,-2 4 2,7 1-3,-3-5-3,5 4 3,-4-4 3,1 3 3,0-1-9,-1-2-1,0 2 0,1 0 1,3 0 13,-2-2-9,2 3 0,0-2-1,-1 0-5,0 1 9,-1 0-4,4 0 3,-5-5 4,5 5-2,-2 3 0,0-6 6,-3 5-2,3-4 8,-2-1-5,-5 2-4,7-2 6,-4 1-6,0 0-5,-1-3 3,-1 3-2,-2-2 0,2-3 5,0 3 0,-1-1-4,-3 1 0,5 1-3,-4-4-1,3 0 0,-4-3 2,-1 3 5,1-1-4,-1-3-1,-1 3 0,1-3-1,-2 0-1,-1 4 0,-1-5 1,0 0 3,0 3-2,-2-1 2,-2-2-17,-16 4 13,21-5 4,-4 7 0,-18-3-15,19-2 8,-19 3 4,19-3-5,-21 4-10,19-5 7,-19 3-2,1 2-1,20-4 3,-22 4-5,2 0 3,-2 0 3,3-7 0,-2 8 5,2-3 3,-3 2-5,3 0 3,-2 1 9,-3-3 2,1 2 3,-1-1 3,-3-1 1,-1 1-1,0 2 4,-11-2 0,7 1 4,-7 1-5,-3-2 2,1-2 1,-2 2-2,-3-4-3,2 4 2,-3-1-2,-1 0 5,-4 1-6,-3-1 3,0-2-6,2 1 2,-4-2-4,-3 2 2,-1 3 4,-1-4-1,0 3 6,-2 0 7,-1-3-1,-1 2 4,0 0 0,-1-5-4,0 6-2,-1-3 0,-1 4-3,0 0-4,-3-5 1,1 2-3,2-1-2,-5 2 2,2-1 0,3 3-2,-4-2-1,1-1-1,1 0-4,2 3 2,-5-2-4,5 2-1,0 0 0,-7 0-5,7 0 0,0 0 3,-4-2-5,4 2-2,0 0 2,0 0 0,0 0-1,-3 5-2,3-5-11,-1 3-16,1-3-24,-3 7-25,3-7-23,-3 4-24,2-3-24,-2 1-35,3-2-139,-6 3-350,-1-3 155</inkml:trace>
  <inkml:trace contextRef="#ctx0" brushRef="#br0">2457 7847 13,'-8'-3'134,"2"0"6,-5 2 10,4 0-1,3-2 2,-2 2-1,3 1 4,-1-3-10,4 3-8,-3-1-8,3 1-12,-8-1-9,8 1-12,0 0-13,0 0-10,-2-3-11,2 3-8,0 0-3,0 0-4,0 0 3,17-3 11,-1 3 1,6-2 4,7-1 4,11 1-3,4-1 3,5-1 7,22-5-6,-2 0 1,-2 2-3,2 0 2,2-3 4,2 3-7,3-5 5,7 5-12,-4-10 3,4 10-3,0-1-6,-1 4-8,-2-7-1,-2 5-3,2-3 6,-4 1-6,-1 5-11,-4-5-5,-5 7 1,-17-2-6,-4-1 1,4 1-8,-1-1 5,-3 3-1,0-4-4,-7 4 2,-8 0-4,-4-3-3,0 1 6,-4 0 3,-8 0-2,1 1 13,-6 2-1,0-3 5,-2 1 6,-3 1 11,3 0 0,-4 0 3,-3 1 1,7-1-1,-7 1-6,3-3-4,-3 3-13,0-3-29,0 3-35,0 0-32,-6-9-30,5 5-40,-5 3-24,-1-6-43,-3 3-40,0 0-31,-2 3-255,-9-3-574,-2 3 254</inkml:trace>
  <inkml:trace contextRef="#ctx0" brushRef="#br0">2691 8006 103,'-3'1'118,"3"-1"9,0 0-1,-4 1 5,4-1 4,0 0-7,0 0-6,0 0-14,0 0-18,0 0-6,0 0-7,0 0-1,0 0 10,13 2 7,-5-1 9,2 0-1,7-1-2,6 0 2,6 3-5,-1 0-7,13-1-4,3-2-4,1 0 0,3 0-3,22-2-2,-22-1 1,24 2-1,-3-6-4,-20 3 1,20-5-7,-17 4-5,20-6-3,-4 1-7,-1-4 1,1 0-6,-16 5-7,16-6-5,-19 3-2,20-5-1,-22 5-1,-1 5-4,3 0-2,-5-2-4,0 1 0,-1 0-5,-5 1-2,2 2-2,-15 0 2,3 0-1,-4 3-1,-1-3-2,-2 4 4,-7-1-7,0 0 2,-5 1 1,-1 0-6,-2 1-1,-1-1 3,-2 1 4,-3 0-3,9 0 7,-9 0 2,0 0 7,5-2-7,-5 2-1,0 0 5,4 2-5,-4-2-6,0 0 7,0 0-9,0 0-5,0 0-10,0 0-14,0 0-19,0 0-17,0 0-17,-19 2-19,10 0-22,1 1-26,-5-2-24,-1 3-20,-3-3-29,-4 1-19,0 1-166,0 0-432,0 1 192</inkml:trace>
  <inkml:trace contextRef="#ctx0" brushRef="#br0">2939 8000 56,'-21'-1'134,"0"-4"-5,5 2 10,3 1-7,0-2 1,4 0 2,1 2-1,1 0-3,1-1-4,2 1-9,1-1-7,0 2-14,3 1-7,-4-4-8,4 4-10,0 0-16,-3-3-4,3 3-4,0 0 4,7-5 0,0 2-2,2 2 9,6-2 2,6-1 3,3-1-3,0 3 5,17-1-1,-3 2 8,0-1-7,7-1 0,1 2-2,1 2 0,22-1-5,-21 0-1,20 2 1,-25-2-6,8 0-4,-1-3-2,20-2-4,-21-1-5,21-3 0,-2 3-3,-19-2-5,19 1-2,-23 2 1,0-4-5,3 1 1,-3-1-8,0-4 7,0 5-8,-4-3-2,0 0 1,-3 0-3,-10 5-2,-1-2 1,1 1 3,-4-1 8,0 2 7,-3 0 0,-3-1-2,-4 2-1,-1 1 1,1-1-1,-5 1 2,-1 0 4,1 1 1,-4 1-5,-1-1-4,2 2 2,-4-2-2,-2 3-2,5 0-3,-5 0-2,3-2-3,-3 2 1,0 0-1,0 0-12,5 0-12,-5 0-12,0 0-14,0 0-21,0 0-21,3-3-33,-3 3-31,0 0-28,0 0-33,0 0-24,-4-8-22,4 8-212,-7-4-500,7 4 221</inkml:trace>
  <inkml:trace contextRef="#ctx0" brushRef="#br0">10537 13960 30,'1'27'93,"1"-1"-6,2 0-8,1-1-10,1 0 0,1-2-9,6 2-1,1-3-9,-2-1-4,5-1-7,-3-3 1,8 0 2,0-3 4,1 0 13,1-1-10,5-2 1,-4-3-6,5 2 2,8-5-10,2 2 4,0-3-5,1-3-2,-3-1-1,4 2-2,-2-4-3,2 1-3,-2-1-1,-1 0-2,3-3 2,-1 2-6,0-1 6,0 1-9,-2-1-4,0-4-2,1 5 4,1 1-8,-3-3 2,0 6 1,-8-1-7,12 0 4,-4 4-1,-8-1 0,-4 1-5,4 2 3,0 1 4,-2 1-1,10 3-5,-10-4 0,11 8 9,-12-5-6,0 1-2,0-1 4,12 9-1,-16-7-4,2 1 2,0 0 1,1 3-3,-2-1-3,-1 1 6,0 1 7,-2-2-4,0 2 1,-1 1 8,-3 0 0,-3-1 3,-1-3-3,-2-1 0,0 1 4,-1-1-5,-1-2 1,-2-1 2,0-3 1,-5 1-5,3-1 6,-2-1-5,-1-1 4,3 0 6,-5-4 10,2 4 14,-2-5 7,3 2 0,-3-2-6,0 0-6,0 0-1,-3-13-7,1 2-1,0-6-8,2 5-1,-3-5 1,1-12-4,0 5 2,2-2-1,2 1-4,-2 1 2,2-2-7,4 1 1,0 8-2,2-6-1,0 0-2,5 3-2,2-1 1,1 0-4,1 1-1,1 1 1,5 1 1,4 0-3,7-2 1,2 3 4,1 0-4,2 1 2,1 2-2,-1 1-3,3 5 10,1-2-8,3 1 9,-1 4-2,-3 0 7,3 8-3,2-4 2,-2 2 9,0 1-4,0-2 3,-1 2 7,-1 3 2,2 0 2,0-1 2,-1 0 0,1 1 1,-2-4 2,0 2 2,-2-3-1,-2-3 0,0 3 0,-13-1 5,5-2 3,-4 1-2,1-1 2,-2-2-6,-2 2 4,-1-3 0,-3 0 3,-4 2 5,-4-3 14,1 1 11,-4 1-3,-1-4 1,0 3-1,-2 0 2,1-2-1,-3-1-7,2-1-6,-2 0 4,-1 1-7,1 0 7,-1 3-7,1 0-5,-4 0 5,2 1-7,-2 5 4,3-9 2,-3 7 5,0 2-21,1-6 4,-1 6-4,1-4-6,-1 4 1,0 0-18,0 0-4,0-5-15,0 5-37,0 0-18,0-4-34,0 4-34,0 0-48,0 0-55,0 0-70,0 0-62,0 0-246,0-8-651,0 8 288</inkml:trace>
  <inkml:trace contextRef="#ctx0" brushRef="#br0">14457 14123 85,'-6'2'157,"0"7"-14,-2 15-13,-5 22-6,3 11-8,1 37-9,-3-3-7,2 16 2,-4 8-13,3 0-12,-2 6 0,-5-6-8,3 1 7,0 2-6,-3-2 15,1-9-2,-4 0 3,-1-7 28,-1-6-4,2-5-2,3-10-5,2-24-1,-2 25 2,3-24-9,6-6-1,-2-3-12,-1-2-4,5-17-9,3 3-15,-1-6-1,-1-7-3,4-6-3,0 0-9,0-6 0,2 0-5,-1 0 3,-1-1-8,2-1 3,0 1-6,-2-5-5,2 0-19,0 0-24,0 0-28,-8-5-29,5-2-29,1 1-32,-1-1-30,0 0-26,0 0-28,2 0-157,-6 2-415,4 0 184</inkml:trace>
  <inkml:trace contextRef="#ctx0" brushRef="#br0">14289 16958 31,'-17'-19'184,"-3"-5"-14,2 3-10,-2-2-10,-1 1-13,2 2-1,-3-1-12,1 4 7,2 0 0,0 4 2,5 5-8,0 6-11,6 2-12,-4 2-15,5 10-8,-4 2-14,5 18-4,2 2-9,1 15 0,6 3-9,1-1 1,2-15-9,1 10-2,2-10-8,0-5 4,1-4-10,4-2 0,0-3-6,-5-6 0,2-8-4,-1 2 5,-2-6-2,2-4 2,0-6-7,3-9 8,0-10-3,-1-3 1,-1-4-2,-1-12-2,0-6 3,-6 15-2,-1 0 6,-3-12-4,-3 12 3,-4-2-4,2 5-2,-2 6 5,2 2 9,0 9 4,2 3-3,2 5 0,-3 5-10,4 2-4,0 0 0,-1 15-4,4 5-1,1 11 0,5-1-1,3 14 4,0-11-11,1-1 8,1-4-6,1-1 6,-1-5-6,0 0 3,-2-9-4,0-2 5,-2 0-2,1-7 4,-2-4 0,4-5-1,-4-5 7,5-13-5,-1-4 1,-2-6-1,3-17-7,-4 2-5,-3-4 1,0 0 0,-1-2 0,-3 2 1,2 5-3,-1 14 1,2 4 4,-3 2-4,1 10 0,2 2-1,0 1-3,1 9 4,1 3-5,0-1-3,2 5 10,0 0-9,-1 6 2,2 0 1,0 1-2,2 3 7,-5-3-2,-2-1 2,-2-2-2,0 0 1,1-2 1,-2 0 3,-1 0 4,0-1-8,-2-3-10,0 0-15,0 0-19,0 0 5,0-24-1,-6 9 1,3-2 8,-4 0 3,-3-9-1,2 6 6,-5-3 2,2 7 9,2 5 9,-2 3 6,3-1 4,-1 4-2,0 7-1,0 5 2,-3 1-8,0 16 9,2-2-5,0 12 5,5-1-8,-1 2 4,3 16 3,6-16-3,0 1 3,4-2 5,1-2-1,7-2 1,-3-3 9,2-7-8,3 0 5,-3-9-3,10 0 1,-4-5 0,2-6 2,2-4 0,0-5 2,0 0 2,-3-13-6,1 1 5,-6-9-4,7-10-2,-5-3 3,-3-3-5,-3-5 1,-2 4 0,-2-5 3,-2 1-1,0 1 4,-1 3-4,-5 13 5,5 3 8,-4 4 0,1 7 10,-1 4-1,0 6-6,0 2-5,-1 2 4,3 3-6,-3 3-2,0 0 1,14 10 1,-4-2-5,-1 6-1,0 0-1,2 0-4,4 5 5,-7-6-5,2-1 7,-3-2-10,0-3-13,2-3-6,-2 1-5,-3-2 6,-1 0 3,-3-3-1,0 0 4,8-7 0,-5 2 0,-3-2 5,0-3 0,-1-2 3,-1-1-4,-3-3 3,-1 2 1,2 3 1,-2 1 3,-1 1 7,0 1 6,0 3-1,0 1-8,7 4-1,-17 7-1,7 3-5,3 7 0,-4 8 0,1 6-2,2 0-1,2 17 4,3-13-6,0 10 2,6-11 1,1-1 0,2-2 6,4-5-10,-3-2 1,9-2 2,1-8 4,2 1 2,-5-9 3,7-2-2,2-5 4,-1-8 1,2-3 0,-3-8 2,9-13-2,-5-2 0,0-1-3,-4-6 7,-2-6-7,2 2 3,-4 1 0,-3-1-5,-4 0 1,-4 14 2,-5 1 2,2 4 0,-6 1-1,3 9 1,-3 5 5,-1-1 5,1 6 5,-4-4-6,0 6 0,0 2-3,-3 5-8,3 3 2,-6 5-2,2 5-3,-1 11 2,3 1-6,1-1-1,3 3 0,3 0 0,2-4-4,2 4 2,4-1 1,5-3-5,2-6 5,0-6-2,4 3 3,2-6 3,4-8-1,0-1-1,-1-5 0,-1-5-5,3-7-2,-3-2-3,3-6 0,0-10-4,0-5 2,-10 11 1,0-5-3,-4 2 3,-3-2 0,-1-1-5,-5-1 6,-4 1 0,-2-13 1,-2 15 2,-7-14-1,-3 0 3,-6 5 0,3 0 18,2 15-2,-2 1 5,1 3 13,3 2 9,2 10 9,3-1 10,2 5-6,2-1-14,3 4-6,4 3 1,0 0-8,2 28 8,6 2-10,10 13-6,5 10 6,11 22-7,-1-5 2,4 9-1,-4-3-3,0 3-1,1-1 2,0 5-7,-7 0 3,-2-5-5,0-4 0,-9-21 7,2-2-9,-4 1 1,-1-3-1,-2-4-15,-4-15-16,0 2-15,-4-3-24,1-1-25,-4-11-33,2-4-10,-2-4-28,0-2-26,0-7-35,0 0-17,0 0-145,-19-24-415,11 8 184</inkml:trace>
  <inkml:trace contextRef="#ctx0" brushRef="#br0">15655 16786 708,'-12'-45'32,"0"3"21,2 8 17,-3-16 5,1 4 19,-1-3 8,3 2 14,-1-2 10,4 0 5,0-4-1,2 2 2,3 2-1,4 1-10,3 1-5,2 12-10,3-11-10,3 15-6,0 2-16,1 8-6,1 3-7,-2 5-7,-1 4-9,3 4-11,-3 5-9,-2 3-1,2 4-4,-1 1-6,-3 8-3,-1 1-10,-3 7-9,-1 6-9,-6 3-8,-4-3 5,0 4-5,-4-2-1,-4-3-4,0-1-6,0-5-2,-5-3-22,3-3-13,-4-2-25,6-7-37,2-2-36,0-3-35,-1-1-110,4-4-341,3-6 150</inkml:trace>
  <inkml:trace contextRef="#ctx0" brushRef="#br0">15760 16970 123,'2'-19'184,"1"-8"-6,1 4-4,-2-6-8,2 2-3,-1 2-15,0 4-1,-2 3-4,-1 7 4,0-1 1,0 4 1,0 1 5,0 0-10,0 5-17,-3-1-12,3 3-16,-4 9-7,1 2-16,0 12-4,-1 3-11,1 6-5,1-1-5,2 14-4,0-13-9,5-2-3,2-1-8,2-2 4,-1-3-6,5 0-3,-2-3-5,4 4 0,-2-5-4,4 1 0,4-2 4,-4-1-4,1-4-3,-5 1-2,-1-2-1,-1 1-15,-6-6-1,1 4-9,-5-1-3,1-1-16,-4-4-19,-3 2-23,-2-3-33,-2 0-14,-3-2-19,-3-3-24,4-5-25,-3-5-20,4 0-132,-2-4-373,3-2 166</inkml:trace>
  <inkml:trace contextRef="#ctx0" brushRef="#br0">15962 16453 112,'0'-17'294,"0"-3"-1,0 8 4,0 0-12,0 5-21,-1 2-26,1 5-23,0 0-23,0 0-20,1 39-17,-1-8-19,4 18-14,5 1-3,-1 1-9,-2 7-7,5-2-12,-1 2-5,2-8-9,0-1-8,2-5-8,0-1-10,-4-11 5,0-6-13,5-1-4,-2-1-29,-1-2-27,-1-8-36,0 1-42,2-3-46,-2-3-37,3-5-36,0-4-44,-4-3-198,1-3-494,-1-9 219</inkml:trace>
  <inkml:trace contextRef="#ctx0" brushRef="#br0">16327 16709 175,'-3'-17'223,"-1"0"-25,-4 0 6,-1 3 1,2 4-4,-1-1-8,-1 7-15,-2-3-21,1 7-16,3 4-15,-5 3-19,3 8-6,-1 5-14,0 9-11,3 2-3,0 2-15,4 16 3,3-3-13,3-9-5,1-5-2,2-2-8,4 2-1,-2-8-1,2-3-7,-3-7-3,1-5-3,4 1 1,-5-5-4,1-4 3,0-4-6,4-7 1,-5-5-7,0-2 1,0-9-2,0 2-5,-1-1 6,-5-4-6,-1 5 3,-1 5 5,-2-1-5,2 5 10,1 3 7,-2 2 3,2 6 6,-1-3 0,1 1-4,0 6-7,-1-4 6,1 4-6,0 0-6,8 20 5,-4-11-10,3 5 4,0-3-2,0 1-4,3 4 1,1-3 1,-1-1 0,0-2 3,-1-3-8,1-2 7,-2-3-6,3-2 5,-4-4-2,3-2 6,1-5-2,0-4 0,1-9 1,-4-5-6,1-3-7,-4-14 1,0-2 0,-5 3 0,-2-10-3,-5 3 7,0-2-8,-5 2 4,1 2 2,-4-3-2,1 7 6,4 12 10,0 5 14,1 7 16,1 7 16,4 1 11,0 5-7,1 2-4,2 3-5,1 4-11,0 0-7,0 32-3,4-2-12,3 15 10,5 4-3,3-1 0,0 4 5,0-4 1,6-1-9,-2-5-1,-2-15-10,1 3 2,6 7-2,-5-16-5,0 2 1,4-6 4,-2-3-2,0-2-4,-4-7 8,-3 1-3,0-5-2,-4-3 4,0-4 6,-2-2-10,1-6 8,-5-3-9,-1 0 2,1-10-3,-8-1-8,1-2 13,-4-1-6,0 2-1,-1-1-5,-1 4 10,2 9-7,1-1 9,2 7-16,0 3 4,1-1-2,0 6-6,3 3 2,0 0-6,0 0 11,3 24-12,0-8 8,-2 2-7,9 9 10,0-5-5,-2-6-1,4 6 4,-4-7-5,2-2-11,0-1-17,-3-3-14,2-2-24,-2-5-20,-4 1-18,3-1-18,-6-2-37,9-7-37,-5-3-36,-4-3-39,2-7-231,-7 2-547,-2-5 242</inkml:trace>
  <inkml:trace contextRef="#ctx0" brushRef="#br0">16676 16349 22,'-12'-13'125,"-2"-7"15,4 12 6,0-2 1,-1-2 2,4 7 20,0-2 2,4 3-9,-2 0-18,4 0-19,1 4-8,0-12-11,6 0-13,1-1-6,1-4-14,2 2-24,0-7-33,1 8-33,-1 0-45,-3 0-27,3 1-43,-7 2-26,1 4-107,-4 0-285,0 7 127</inkml:trace>
  <inkml:trace contextRef="#ctx0" brushRef="#br0">15795 16832 138,'-19'17'261,"8"-4"-11,1-4-9,2-6-23,5 4-16,3-7-21,0 0-9,0 0-10,21-15-13,3 1-10,9-14-17,2-5-13,4 2-37,15-18-44,-16 20-64,1-9-79,16-12-75,-24 16-161,3-1-379,-5-2 167</inkml:trace>
  <inkml:trace contextRef="#ctx0" brushRef="#br0">15007 14037 76,'-1'-8'163,"1"0"-22,1 3-3,2-4 3,5 1-12,0 3-5,4-2-7,2 4 0,9-1-9,2 3-5,2 4-2,14-2-11,3 5 0,6 2-4,21 8-10,2 6-7,3 5-7,0 2-6,3 5-6,4 3-6,7 6-1,3-5-4,4 6 0,6-2-6,-3-2-2,3-4-3,1 0 6,3-7 14,-2-4 7,0-1-2,-5-7-3,-4 5-5,-9-5-7,-4-2 0,-8 2-2,-7-6-2,-22-3-7,0-1 0,-3 0-2,-5 0-5,-11 0-1,-2-4-1,0 2 1,-5-3-6,-6-2-12,-4 2-9,0-2-8,-2-2-15,2 2-27,-1 0-26,-1 0-33,1-5-39,0 5-60,0-1-152,-1 0-399,-1-5 176</inkml:trace>
  <inkml:trace contextRef="#ctx0" brushRef="#br0">18078 14962 99,'-6'-3'252,"1"-2"-15,3-6-19,2-6-8,3-9-25,3-9-16,0-1-21,3-13-12,-1-2-15,-2-2-6,1 1-9,-4 5-16,-3 13-7,-1 3-8,-2 2-7,-1 10-5,2 4-7,-2 3-4,1 0-10,-1 6-2,1 0-7,2 1-6,-2 4-5,3 1-3,0 0-8,0 0-2,1 15 2,5-1-2,5-1-1,5 6 2,1 0-3,2 1 5,1-1-5,1 3 0,-1-2-2,0 2 3,-2 2-11,0 0-6,-1-3-18,-2-1-11,-3 1-20,-1-7-18,-4-3-22,-1-2-15,-2-2-5,0 0 7,-1-6-12,0-1-1,-3 0-3,4-12 10,-4-2 12,-1-4 14,1-8 13,-3-6 33,1 1 17,-2-1 39,0 2 27,1 1 27,-1-1 28,1 5 18,3 9 21,0 3 10,0 2-15,0 3-13,0 1-13,0 2-8,0 2-5,6 0 5,-6 3-6,10 4-6,-3 1-5,6 1-8,-1 0-6,2 3-3,5 2-8,0 1-3,-6-7 0,2-1-8,2-2-3,-5-4-2,3 0 2,-2-1-2,-1-1-9,-2-3-3,0-3-6,-2 2-4,0-5 4,-7 2-5,2-2 6,-4-3-13,-4-1-1,-1 2-5,-4-2-5,0 3 4,-2 2 4,0 0-2,0 6 1,-2 2-2,0 4-3,1 5-3,1 5-2,0 2 1,-3 9-2,5 4 1,6 3 0,0-3 0,4 4 2,4 0 0,4-3 2,5 3-1,3-5 5,3-1-1,5-5 3,0-2-2,3-2 2,1-10 1,2-1-2,-1-3 3,2-9 1,-4-1 2,0 0-4,-2-3-1,-5-3-3,-2-2 8,-2-3-5,-1 0 1,-5-4-1,-6 7 2,-1-7 6,0-2 6,-6-1 3,0 0 3,-4-2 5,-3 2 18,-2 1 4,0-1 10,1 8 14,1 4 3,-1 2 2,3 3-2,2 1 9,0 6-12,4-3-13,-3 2-6,4 7-16,1-2-3,1 12-3,2 5-6,7 10 1,8 14-1,2 6-5,2 7 8,15 20-10,-6 5 5,2-4 6,-3 2 2,0 1 3,-2 3 0,3-5 13,0-2-2,-8-20 4,-6-1-7,2 1-3,5-2-5,-7-3 3,0-3-6,0-3-7,-10-10 2,0-2 2,-3-7-8,-1-9-23,-3 1-11,0-5-17,-3-1-35,-1-7-42,-4-2-55,-4-5-66,-9-10-75,0-10-53,-6-14-254,-3-5-663,1-9 294</inkml:trace>
  <inkml:trace contextRef="#ctx0" brushRef="#br0">18696 14039 196,'-7'-31'251,"3"3"-29,0 9-20,1 4-26,0 4-22,3 2-51,-1-1-65,1 3-64,1 0-65,2 5-114,4-1-220,-1-2 97</inkml:trace>
  <inkml:trace contextRef="#ctx0" brushRef="#br0">18965 13941 47,'-2'10'248,"1"-3"-23,1 1-21,-1-1-21,2 2-14,-1-2-18,3 0-4,0 1-4,1-5-3,2 1-3,1-3-6,0-2-4,4-3-14,2-4-3,3-4-14,0-4 2,1-2-20,-9 1-4,5-2-4,-4 4-1,-5 0 7,0 1 12,-3 5 7,-1-4 3,-1 4-5,1 4-5,-4 2-10,1 1-15,3 2-11,-12 7-5,1 5-5,-1 8-4,2 6-5,0 4-10,2 3 2,2 1-2,2 0-5,3 0-5,2-3 1,4-4-12,6-1-10,-2-2-14,6-6-25,-3-6-33,5-3-33,0-2-39,4-9-51,3-5-51,0-5-228,-3-7-522,0-3 231</inkml:trace>
  <inkml:trace contextRef="#ctx0" brushRef="#br0">19389 13776 137,'-1'-7'239,"-4"6"-23,5 1-19,-13 11-9,4 6-11,-2 7-5,1 6-8,0-1-8,7 3-15,-1-2-18,4 0-9,4 0-5,2-2-13,4-2-9,4-4-4,1-3-6,4-3 5,2-6-15,1-5-7,0-4-5,4-6-2,-5-1-6,1-8-10,0-1-12,-1-7-10,-2-5-10,3-8-6,-8 6-6,-3-3-5,2-14-2,-6 0 0,-3-4 4,-4 3 3,-4-3 1,-4 1 11,0-2 8,-3 1 12,1 16 13,3 7 13,0 1 13,0 9 26,3 6-4,1 2-9,2 2-21,-2 5-5,3 2-11,-2 16-1,4-1-5,2 12 0,6 4-2,0 13 0,4 4-7,1-4-4,-2 5-10,0 0-23,1-3-26,-6-15-35,1 2-38,-3-3-39,2-2-31,-2-4-31,-1-5-26,-3-9-26,-1 0-136,-1-5-432,2-1 191</inkml:trace>
  <inkml:trace contextRef="#ctx0" brushRef="#br0">19716 13923 19,'-2'-17'152,"-2"-9"4,2 1 11,0 0 15,5 2 0,0-5-2,2 1-2,7 0-14,0 2-13,3-5-13,4 1-8,8-6-15,1 1-9,-5 13-13,-1 0-9,2 3-16,-3 2-36,-3 3-43,-5 6-62,0 2-50,-3 3-52,-3 2-145,-3 4-346,0-1 154</inkml:trace>
  <inkml:trace contextRef="#ctx0" brushRef="#br0">19423 15493 161,'-7'-11'249,"5"-6"-12,-2-2-17,6-7-10,2-6-18,3 1-15,7-18-13,-4 0-13,4 3-8,-4-1-11,1 14-12,-4 0-7,-1 4-6,-2 10-11,-2 3 5,-1 3 5,-1 3 4,0 5-16,-3-1-9,0 2-10,-1 4-8,-6 5-13,-1 4-5,1 4-8,-7 9-6,2 0-3,2 1-4,5 1-1,3-5-5,3 8-5,2-8-6,3-1 0,7 6-5,3-4 1,4 0 0,0-1 0,4-3-5,0-2 3,1 0-1,0-3-2,-2 3 6,-2-2-5,-5-2 3,-2-1-1,0 0-2,-4-2-4,0 3-2,-7 1-3,4-1 4,-4 2-8,-4 1-4,0 2-6,-3 0-4,0 0-17,-3-2-24,0-1-20,-1-6-24,3 0-26,-1-4-27,1-2-12,-1-2-32,2-6-9,3-4-157,-2-2-403,2-6 178</inkml:trace>
  <inkml:trace contextRef="#ctx0" brushRef="#br0">19598 14761 95,'1'-47'203,"1"18"11,-2 3 3,2 12-3,-2 2-6,0 5-16,0 1-26,0 2-12,0 4-21,3 14-4,0 11-13,1 9-4,0 17-10,2 6 4,1 4-21,3 18-6,0-25-10,1 1-2,-1-6-9,4-3-4,3-5-10,-6-8-2,3-8-4,0-2-2,3 2-24,-4-5-29,-2-9-36,3 1-49,-8-6-61,5-3-57,-7-6-179,-4 3-432,6-8 193</inkml:trace>
  <inkml:trace contextRef="#ctx0" brushRef="#br0">19638 15119 83,'0'0'264,"0"-7"-31,0 3-25,2-4-8,4 0-13,5-4-20,6-2-16,1-2-18,6-1-9,1-1-15,9-4-29,-7 11-36,-2-5-44,2 4-49,-3 0-55,0 3-54,-3 0-121,-3 1-302,-2 4 134</inkml:trace>
  <inkml:trace contextRef="#ctx0" brushRef="#br0">19958 14817 131,'-7'-8'204,"0"2"-2,1-2-7,-2 3-25,1 3-15,2 1-19,-3 7-14,1 1-14,-1 9-11,-2 9-7,3 4-7,0 5-11,4 14 1,3-12-13,0 1-5,2-4-6,3 0-7,1-2 3,2-5-9,2 1-3,-3-12-6,3-1 1,-3-3 0,4-1 8,-1-5-3,-3-3 5,3-2-2,-3-6-1,6-4-4,-5-2-2,2-11-1,-3 1 0,0-7-3,-4-1-1,0-1-5,-3-4-3,-4-1 2,1 1-4,-5 1 6,3 3 7,-2 3 16,3 9 7,1 3 15,0 7-9,-1-1-9,4 3-14,-1 6-8,1 1-1,0 0-1,4 18-4,0-1-1,3 9-6,3 2 0,1-1 4,-1-1-8,4 0 2,0-2-2,2-2 2,-1-4-1,2-1-2,-6-8 1,4-1 3,0-3-5,-1-4 4,0-3 2,0-5 2,0 1 3,2-13-3,-1-2 2,-3-4-1,0-5 0,-2-2 0,0-12 4,1-3 0,-8-3-3,-3-2-2,0-3 3,-3-1 3,-4-3 5,-3 1 0,-1-1 10,0 4 10,-2 8 12,6 15 25,0 4 6,0 10 12,4 7-7,0 1-21,-1 3-17,1 1-10,3 6-6,0 0-5,-2 26-11,2 0 4,1 8-1,2 16 0,2 7-4,3 1-12,4 20 11,-2-26-7,0-2-2,1-6-5,-1-12 5,1-3-4,3 0 3,-4-2-2,7-4-5,-3-2 4,3-4 5,1-3-7,-3-6 9,4-1 1,-3-3 15,-1-1-14,-1-3 4,3-4-2,0-2 5,3-5-7,-2-1 4,-1-5-2,-7 2-2,3-7 0,-1 2-2,-3-6-1,-4-1-2,-2-4 5,-2 2-7,2-4 6,-6 4 1,2 2-6,-2 2-3,-2 7-2,3 2-4,-3 5 2,0 0-2,3 2 7,-2 4-15,1 1 3,-2 2-6,5 2 2,-11 9-2,1 2 10,2 13-8,2-1-4,-1 3 3,4 0 6,2 1-10,1-1 1,4-1 13,0-6 2,6 3-19,-1-7 5,2-1 0,2-3-6,1-3-10,1 1-11,6-5-18,0-1-14,-5-6-28,5-5-22,-3-1-33,-4-1-38,-1-2-45,1-8-52,-4-1-54,0-3-184,-4-3-567,-1-5 251</inkml:trace>
  <inkml:trace contextRef="#ctx0" brushRef="#br0">20251 14439 18,'-10'3'283,"2"1"-8,3-3-10,0 1-21,4-1-23,1-1-15,0 0-17,22-16-18,-2 0-15,8-1-12,7-8-5,3 3-21,-1-4-15,4 0-38,-4 3-37,-4 2-40,-7 4-56,-6 1-60,3 0-62,-6 2-182,-7 3-402,0 2 179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8776.89 2310.63,'-28'0,"-124"-18,124 8,-247-28,237 38,-199-28,190 18,-237-18,236 28,-274-38,256 28,-304-8,-151-1,455 19,-351-29,332 20,-275 9,-142-10,-76 10,180 10,-76 28,408-29,-313 19,9 20,323-48,-209 38,-66 19,142-29,-38 29,86-19,122-29,-85 39,29-1,9 19,48-66,-10 48,9-48,1 47,9 10,0-48,0 20,0-20,28 29,-18-28,28 27,47 30,-66-58,95 58,104-11,37 1,86-19,10 10,85-11,170 11,-132-39,-370 10,512 10,-57-10,-465-19,494 0,94 0,-180 0,199-38,-19 19,10-10,-133-9,-484 29,541-38,-142-20,19 1,-133 19,-95-10,-66 19,-48-19,-122 48,103-48,-37 0,-48 9,-28 20,-19 0,-9 9,-29-19,-9 0,37 28,-66-9,57 10,-104-38,95 37,-105-37,95 37,-151-28,151 38,-161-37,-95-1,20 9,65 10,124 19,-228-38,256 29,-265-10,-94-9,-58 9,-66-10,-85 10,9 10,-28-10,160 19,-75 0,1 19,131-10,-94 39,-38-1,104-9,389-38,66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11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8366 5528 46,'0'0'143,"-5"0"-12,5 0-11,0 0-11,-5 0-13,5 0-3,0 0-12,0 0 1,0 0 6,0 0-2,0 0 0,12 4-6,-3-1-7,1-2-1,7 3 0,4-3-4,3 0 1,2 2 1,3-3-4,12 2-3,-3-1-3,3 0-4,1 0-4,-1 3 2,6-1-9,-1-1 0,-1 1-3,4 0-4,1-3-3,19 6-2,-21-3-6,2 2-2,18 4-1,-23-6-3,0-1-2,6 1-2,18-2 0,-21 2 2,0-5-6,19 2 0,-18-1 2,17 0 4,-15-2 1,-3 1 2,21-1-2,-24 1 2,2 0-1,-4-1 3,0-2 2,0 4 3,-2-3 1,-1 3-2,-2-3-3,-9 1-1,11 2-1,-11-2-5,-1 3 2,2-2-3,-2-1-3,-1 1 3,0 0-2,-3 0 1,1-1 1,-2 3-4,-7-4 2,5 4 2,-5-1 4,-2-1 0,1 0-7,0 2 2,-5-1 2,-1-1-3,1 1-3,-1 2 1,-1-1-2,1-1 1,-4 1-4,1-1-2,0 2-1,-1-2 4,-5 1 0,9 0-4,-5 0-5,-4 0-1,7 0 3,-7 0 1,6 1-3,-6-1 0,5 1 1,-5-1-1,4 2 1,-4-2-2,4 1 1,-4-1 3,3 1-6,-3-1 6,0 0-4,0 0 2,0 0 0,6 1 0,-6-1-5,0 0-6,0 0-9,0 0-7,0 0-10,0 0-27,0 0-29,0 0-49,0 0-53,0 0-239,0 0-469,0 0 208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11: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7494 5571 22,'0'0'125,"-5"0"1,5 0-12,0 0-5,0 0-9,0 0 5,19 4-7,-3-3-12,11-1-6,2-1 2,13 0-10,1-2-5,2-1 1,3-1-6,2 2-7,0-2-2,19 0-2,-24 3-9,1-4-4,2 5 1,-1-3-11,-2 3 6,-3-1-9,-14 2-3,-1-2 1,-2 3-8,-2-2-8,-5 1-3,-6 0-5,-2 0-5,-4 0 6,0 0-4,-2 0-3,-4 0-2,7 0-16,-7 0-13,0 0-9,0 0-14,0 0-9,-10-8-12,3 6-14,-3 0-14,-4 2-90,-1-3-215,-7 1 95</inkml:trace>
  <inkml:trace contextRef="#ctx0" brushRef="#br0">7624 5690 14,'0'0'119,"0"0"-5,0 0-12,0 0-1,17 0-3,-10 0-11,8-2 0,1 0-4,8-2-5,4 2-4,13-4-4,1 0-4,6 2-5,2 0-11,1-2-1,17 0 1,-19 2-9,19 2-1,-23 1-3,0-1-6,-1 0-2,1 4-1,-6 0-6,-11-2 0,2 0-4,-5-2-3,1 0 0,-4 2 0,-7 0 1,0 0-4,-5 0-1,-2 0 1,-1 0 1,0 0 2,-1-1 2,-2 1 5,-4 0-1,6-1-5,-6 1-2,5-1-5,-5 1-10,0-3-4,0 3-10,0 0-14,-1-6-5,1 6-12,0 0-23,-4-7-16,2 6-21,2 1-26,-7-5-80,4 1-230,-4 1 101</inkml:trace>
  <inkml:trace contextRef="#ctx0" brushRef="#br0">7622 5550 29,'0'0'174,"0"0"-16,0 0-14,0 0-25,2-5-8,-2 5-7,14-4-11,3 0-4,7-1-10,5 3-5,8-4-5,7 2-3,2 0-13,1 2 1,1-1-10,1 0-5,2 2 0,19-2-6,-21 2 0,-2 0-3,2 2-2,-6-1-6,2 0 3,-3 0-6,-2 0 1,-9 0-5,-2 0 1,-4 0 2,-2 0-4,-9 0 4,1 1-4,-4-1-5,-1 2 0,-3-2 2,1 1-2,-3-1-2,0 0 0,-5 0-3,5 0-3,-5 0-4,0 0-12,0 0-1,0 0-8,0 0-9,0 0-10,0 0-9,0 0-22,0 0-7,0 0-14,0 0-4,-18 3-13,13-2-8,-3 2-70,-3-1-204,1 0 91</inkml:trace>
  <inkml:trace contextRef="#ctx0" brushRef="#br0">7700 5618 64,'0'0'113,"-4"3"-14,4-3-13,-3 3-8,3-3 5,0 0 5,0 0 11,10 5-1,-3-3 11,8-1-10,1 1-6,9-4-4,3 2-7,12-3-8,1 0-5,-1 1-5,2-1-3,2 2-5,0-2-5,0 1-3,1 2 0,-3-2-8,2-1-1,-3 2-1,-3-1-7,-9 0-3,-2 2-1,1 2-2,-4-4-8,-4 2 5,-3-1-4,-3 2-2,-5-1-4,0-1 2,2 0 2,-8 2-3,3-1 7,-2 0 1,0 0-3,-4 0 3,6 0 4,-6 0-5,0 0 0,8 0 1,-8 0-2,0 0-2,4 0-4,-4 0 3,0 0-3,0 0 0,0 0-7,0 0 2,0 0-11,5-1-4,-5 1-18,0 0-12,0 0-11,1-3-22,-1 3-34,0 0-32,0 0-47,0 0-112,0-4-318,0 4 141</inkml:trace>
  <inkml:trace contextRef="#ctx0" brushRef="#br0">9921 7977 48,'0'0'118,"-1"-5"4,1 5-3,-3-2-10,3 2-12,0 0-13,0 0-3,0 0-6,5-5-3,0 4-5,5 0-11,-3 1 1,4-1 3,1 1-4,6 1 1,3-2 4,3 0 9,5 0 4,0-1-10,11 0 7,2-1-3,2 1 1,1-2-3,5 3-3,17 0-2,-20 1-7,1-2-4,2-1-5,18 1-3,-20 2-9,21 0-1,-1 0 3,-20-2-1,23-1 8,-1 4 1,-19-1 3,17 1-4,-17-1 2,18-2 0,-22 3-5,22-2 3,-21 0-2,2 1-6,17-1-1,-19-1-2,20 1-5,-22 1-3,2-5-5,3 1 1,16 1-2,-22 0-1,-1 1-2,3-1-6,-1 3 6,1-2 0,0-2-3,-1 4-3,0 0-1,1-2 2,-2 2-3,-2-1-2,1 1 2,0-2 0,-5 2-2,0-2 0,0 1 2,-9-1-2,9 1-2,1-3-2,-11 2 3,11-1 0,-11 3 1,-1-3-2,13 1 2,-12 2-5,12-3 3,-14 2 1,12-2 0,-11 3-1,11-2-1,1-1-1,-13 1 2,1 1-4,0-1 2,3-2 2,-4 1-1,2 2-1,-2-2 3,3 2-3,-2-3 0,0 1-3,1 1 6,-3 2-5,0-3 2,-1 3-1,3-3 4,-2 1-3,0 1 1,1 1-1,0-1-1,0-1 2,-1-1-1,0 3 3,0 0 0,0-3-3,2 4 0,-3-1 2,-4 2-1,5-2 3,-2 3 3,-2-3-1,-1 0 7,1 0 3,-6 2 3,6-2-1,-6-2 2,1 4-1,-1-1 8,0-1-4,-1 0 4,-1-1-4,0-1 0,1 2 1,-3 2 0,2-4 0,-1 4 3,-4-2-4,1 0 1,0 0-4,-2 0-3,0 0-1,0 0 4,-1 0-2,0 0-3,-2-2 2,1 2-4,0 0 2,-2 0-3,-4 0 0,12 0-4,-9 0-2,2 0 5,-1 0-2,-4 0-5,7 0 5,-7 0-3,5 0-3,-5 0 0,0 0 2,5 2 1,-5-2-3,0 0-3,0 0 5,0 0-5,4 1 0,-4-1 0,0 0 2,0 0-2,0 0 2,0 0-4,3 2 0,-3-2-3,0 0 5,0 0-2,0 0 1,0 0 1,0 0 0,0 0 0,0 0 0,0 0-2,0 0-3,0 0 6,0 0-3,0 0 2,0 0-3,0 0-1,0 4 2,0-4-5,0 0 1,0 0 5,0 0-10,0 0-5,0 0-8,0 0-4,0 0-9,0 5-8,0-5-6,0 0-7,0 0-10,-3 7-13,3-7-16,-3 1-16,-1 2-26,2-2-31,-4-1-39,-3 0-207,0 0-451,-7 0 199</inkml:trace>
  <inkml:trace contextRef="#ctx0" brushRef="#br0">5224 9046 90,'10'-2'90,"-1"4"-9,7-2 0,-3 0-11,2 1 2,8 0-5,-1 2 3,2-3-9,0-4-2,1 8-1,4-2-6,-1-2-8,1 0 1,14-5-4,-3 5-3,1 0-5,0 3-6,1-6 9,-1 3-18,4 0 2,-1 3-1,0-6-5,-1 8 1,2-2 0,-1-3 2,0 3-3,1-3 4,1 1 0,2 0 1,0 6-6,-1-6 6,2 1-5,0 0 1,20 0 1,-21 0 0,0-1 0,1-1 0,2 4-3,-2-4 0,2 3 1,19-1 2,-22 3-2,0-5-6,3 2 3,19-2 1,-25 3 0,5 1-3,19-2-1,-24-2-5,1 0 5,1 4 0,-1 0 1,5-1-4,17-3 4,-21 1-1,1 0-2,3 1-1,17 3-3,-22-3 0,4 4-1,18-5 5,-23 2-4,2-2 0,2-1-1,2 4 3,19-1 4,-22-1-11,2 2 6,19-1 0,-23 0 0,3 2-3,22 2-1,-25-2 0,2-1 3,0-3-1,20 13 0,-23-11 0,4 1 1,-1-1-1,1 2-3,-1-1 6,1 4-5,1-6 0,-1 4 4,2-2-4,-6 1-3,1-2 1,2 2 1,-3-1-1,3-2 5,0 0-6,-1 1 10,0 3-3,2-2-6,-3-3 1,-1 2-1,1-2 7,-1 0 0,-1 2-5,1-2 1,-1 1-2,-1 0 3,3-2-1,-1 3 0,0-6 0,0 6 4,-2-2 0,2 2-4,-1-2-5,1-2 0,-3 3 4,5 1-1,-2-1 0,-1-4 2,-1 4-1,-1-4 0,2 4-1,3-1-2,-4 1 2,4-2 3,-4 4 0,3-3-3,-6 1-2,5 0 4,-1-1-2,1 1-7,0-2 4,-1 3-3,0-3-5,-1 4 2,1-3 1,1 1 11,0-2-5,0 2-1,0 1-1,2-1 0,-1 0 4,1 1 0,-1-1 2,1-1-7,-1 0 7,2 2-2,-1 2 4,-1-4-5,-1 0 6,-2 2-6,1-1 6,4-2-1,0 3 6,0-3-7,-1 0 4,-1 2 1,2 1 2,1-3 1,-1 3-4,-3-4-3,5 1 3,-4 1-3,-1-1 1,4 0-1,-1-1 0,0 1-1,0-2-1,1-1 0,-1 0 5,0 1-1,0 1-7,1-2 3,2 0 0,-2 1 7,20-1-5,-27 3 0,3-3 0,1 4-1,3-3-1,0 2 1,-1-1 4,0 1-6,20-5 1,-22 4 0,1 0-2,3 1-2,-2-3-1,2 3 0,0-2 5,-2 2 0,21-5 7,-21 5-10,0-2 5,1 0-4,1 2 1,-1-2-2,21 1 6,-25-1-4,3 2 2,-3-1-1,3-1 1,0-1 1,-3 2 3,5 0 4,19 3 1,-26-3-1,2 1 0,0-3-1,3 1 1,-3-1-4,3 3 6,0 0-3,1-3-4,-1 2 0,0 0 0,-3-2-2,3 3 1,-1-1 1,-1-2 0,3 3-5,-4-2 3,3 0 0,0 1 1,2-1-6,-3 1 9,0 0-1,-1 1-3,-1-3 1,3 3-1,-1-2-2,-1 2-3,2 0 3,-3-3 0,0 3 3,-1-1-3,5 2 4,-4-1-5,2-1-1,-1 5 3,-2-4-3,1 0 4,-1 0-7,0 0 6,-1 0-3,2-3 2,-1 6 2,-1-3-4,1 0 1,0 1 3,-2 0-2,1 2 0,1-2-2,1 0 2,-1-2 1,-1 5-1,0-4 3,-4 2-5,5 0 0,-2 1-1,2-3 1,-1 2 5,0 2-3,-1-5 1,1 3 1,2 0-1,-2 1-1,2-3-1,0-1 2,-1 2-4,0 0-1,-1-2 6,-1 3 0,2-2-2,1 3-2,-1-3 2,2 1-1,-2-1-1,1 1 5,-2 1-7,0-1 10,4 3-4,-4-4-4,2 3-1,3-1 1,-4 2 5,2-1-3,0-1-3,-3-1-1,4-1 1,0 2 9,0 0-8,-1-1 3,1 3 1,2-6-1,-2 5-1,2-2 0,-2 2-1,2-3 2,-1 5-6,1-5 4,0 2 6,-1 3-7,0-2 7,0 2-1,3-2-6,-4-1 2,4 2 0,-3 1-2,0-2-1,1 1 3,-1 0-3,-1 0 3,-2-1 4,0 2-1,1-4-2,1 2 2,-3-1 0,-1 2 2,2 0-3,-4-1 1,1-2-1,0 3 9,-2-3 3,2 1-2,-2 0-3,-1-1 7,-1 1 0,-10-2 2,3 3-2,6-3-2,-9 0 7,0-2 0,-1 2-3,1-3 8,0 6-5,-2-7-2,-1 3 3,-4 0 4,3 1-6,-3-2 3,1 0-3,-3 2-6,2-3-1,-7 3 6,3-2-1,-3-1-1,-1 0 6,1 1 8,-4 0 2,1 2 5,-2-2 12,-1 2 9,-2 0 1,-1-3 3,0 3 5,-2-1 5,-3 1-6,7-1 2,-7 1-2,4-2-1,-4 2-1,4-1-6,-4 1-4,0 0-5,0 0 5,4-1-10,-4 1 2,0 0-11,0 0-1,0 0-4,0 0-1,0 0-4,0 0-3,0 0-1,0 0-2,0 0-5,0 0 2,0 0 2,0 0-5,0 0 0,7 0 0,-7 0-9,5-3 3,-5 3 0,4-3-7,-4 3 3,5-2 0,-2 0-2,-3 2 0,7-2 0,-4 2 1,1-3 0,-1 2-2,-3 1-2,7-1 0,0 1 1,-3-3 5,2 3-4,1-3-4,-3 3 4,3 0-5,-1 0 13,1 0-12,-1 0 2,2 0-3,2 5-3,-3-4 3,5 0-2,1 0-4,4 2-9,4-1 0,3 1-3,0 3-6,3-4-3,4 3-3,9-5 0,0 7 3,-2-2-5,3 0 2,1-1 2,-1-1 4,0-1-4,1 4 5,-2-4 5,-12 1 3,3-2 0,0 2 1,-3-1 3,0 1 4,-1-3-2,1 3 1,-7-2 0,3 3 1,-1-2 4,-1-2 0,1 3 7,-3 1-3,-5-4 5,1 4 4,-1-3 6,-1 1 0,0 0 8,-5 1-3,2-3 6,-3 0 4,1 2 2,-5-1-2,2-1 12,-2 0 4,-4 0 3,8 2 4,-8-2-4,5 1 7,-5-1-1,3 0-1,-3 0-2,0 0 0,0 0-4,0 0-7,0 0 0,5 1-6,-5-1-3,0 0-5,0 0 0,0 0-5,0 0-3,0 0 2,0 0 1,0 0-8,4 1 1,-4-1-4,0 0 0,0 0-2,0 0-4,0 0-5,3 2 2,-3-2-7,0 0-3,0 0-1,3 4-5,-3-4-3,0 0 2,4 3-7,-4-3-3,0 0-12,3 3-7,-3-3-6,0 0-17,0 0-9,0 0-9,0 2-2,0-2-3,0 0-20,0 0-30,-7 7-40,0-7-29,1 0-43,-4-2-162,0 0-450,1 0 200</inkml:trace>
  <inkml:trace contextRef="#ctx0" brushRef="#br0">22735 7836 61,'5'-7'146,"1"-1"-7,1 0-6,0-2-7,1 2-5,1-4 9,-2 2-9,2 1-4,-1 2-12,-3 2-8,-2 2-10,1 0-10,1 2-8,-5 1-5,0 0-9,8 7-4,-8 2-4,2 3-3,-1 5-2,0 0-2,1 5-5,-2 2 26,-2 0-15,5-4-1,-3-1 2,0 0 1,2-2-1,-2-5 3,2 5-1,-2-7 4,1 2 7,1-4 0,0-1 5,-1-1-3,0-1 4,2 1 5,-1-4 7,-1 2 11,0-1 8,2 2 10,-1-5 14,-2 0-11,8 0-3,-1-5-8,4-4-15,9-4-9,1-3-1,12-9-9,-1-2-16,3 2 15,6-5-15,1-1-18,21-10 0,-20 15-9,23-14-4,-4 6-8,-14 9-14,13-13-9,-18 13 0,1 0 2,0 0-2,-3 1-2,-3 0-4,2 3 2,-6-4-22,0 2-2,-2 0 0,-6 6 3,-1-3-2,10-3 3,-12 5 0,-1 4 7,-5-1 3,2 2-2,-4 2 1,-4 0 6,-1 3 10,-3 1-5,0 0 0,0 4 2,-4-1 2,3 1-2,-2-2 6,-4 2-2,4 1 2,-4 2-3,3-3 11,-3 3-8,4-2 0,-4 2 2,0 0-4,2-4 1,-2 4-1,0 0 0,0 0 4,1-3-9,-1 3-4,0 0 9,0 0-7,0 0-9,0 0 5,0 0-1,0 0-4,0 0-2,0 0 6,3-3-10,-3 3 4,0 0-6,0 0 6,0 0 1,0 0-1,0 0-2,0 0-5,0 0-2,0 0-2,0 0-1,0 0-6,-3 12-6,3-12-7,0 5-11,0-5-18,-1 7-19,1-2-18,1-2-19,-1 5-3,-1-2-13,-1 4-16,-2 0-95,1-1-294,-4 2 131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12: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6004 8758 22,'-10'-2'81,"2"2"0,-2 0-7,-1 0-6,-1 0 8,1 0-7,1 0-6,0 2 1,-4-1-2,3 1 10,1-2-8,0 3 7,2-2-6,-2-1-8,3 3 12,1-3-4,-1 2-7,4-2-1,-1 3-9,1-1 1,3-2-8,-7 1 1,7-1-11,-4 2 0,4-2-5,0 0 2,0 0 0,0 0 1,10 4-1,-2-1 3,5-2-5,4 0 3,7 2 2,4-2-1,11 1-7,4-1-2,-2-1-1,9-1 4,-5 1-1,27-4-6,-25 2 1,26 5 0,-4-3 0,-20-3 2,22 2 5,-22 1 0,19-1-2,-19-2 1,19 3-4,-19-1 3,23-3 0,-5 2 7,-17 0 0,23-3-3,-2 2 2,-1-3-2,2 0-2,-2-3-2,0 6 0,1-3 0,2-3-4,-2 7 4,7-1-9,-8-1 2,3 1-4,-23 1 1,19-2-4,-18 3 1,-3 1 0,2 0-1,-2-2 4,0 0-4,0 2-6,-1-5 3,2 4-1,-1 0 1,-1 0-2,2-1 2,-4 1-3,1-1 0,1 0-2,-2 2 2,1-2-1,-5 1 1,4 1 0,-5-4 0,0 4-7,-3-3 5,-6 0-1,0 3 1,-3-1-1,3-2-1,-2 3-1,0-3 5,-2 0-1,0 2 2,-1-2-3,-2 1 0,-3 1 0,2-1-1,-6 0-1,-2 1 2,0-1-2,0 0-4,-2 0 5,-4 2 3,1 0-3,-1 0-2,-2 0 2,1-2 2,-1 2-2,0 2 0,-1-4 1,-3 4 3,-3-2-2,7-2 1,-3-1-4,-4 3 2,4 0 3,-4 0-2,7 3-2,-7-3-1,0 0 4,0 0 1,3 0-6,-3 0 1,2 2 3,-2-2-5,0 0 3,7 0 0,-7 0 0,0 0 3,5 2 3,-5-2-5,5 0 1,-5 0 0,1 3-6,-1-3 7,0 0-2,0 0 2,0 0 0,4 2-1,-4-2 1,0 0 0,0 0 0,0 0-4,0 0-23,0 0-35,0 0-54,-5 5-83,-4-3-177,-1-2-404,-11 0 179</inkml:trace>
  <inkml:trace contextRef="#ctx0" brushRef="#br0">11609 15305 22,'-24'-5'133,"0"-1"-15,1 0-3,6 2-1,0 0-15,3 0-2,2 2-10,0-2-1,5 3 5,3-2-14,-1 0-7,0 2-5,2-2-12,3 3-2,0 0-9,0 0-2,10-6-6,-1 6 0,3-3-7,5 1 2,7 2-1,0-1-9,3-3 1,12 3 0,-1 1-1,0-2 1,4 4-1,1-1 1,-1 1-7,3 1 2,0-3-2,3 2 3,0-2-4,20-2 3,-21 4 0,1-2-7,25 3 3,-5-4 0,-20 1 0,18 3 2,-15-3 4,0 3-6,24-2 3,-5-1-3,-2 0-1,-1 7 1,5-6 3,-4 2-4,2-1 0,-2 2-3,5-4 2,-3 0-1,4 3 4,-3 1-4,1-4-1,3 3 1,0 2-4,1-2-1,-2 3 5,5-4-6,-3 4 2,0-2 2,0-4-5,5 1 4,-5-2-3,1 14 0,-4-7 2,3-6 4,0 6-7,3-1 1,-7-7 8,4 11-6,0-1-8,0-4 3,2 0-1,-3-3 2,1 6-2,-2-1 6,2-2-6,-1-1 6,4 1-2,-3-1-3,1 2 4,-1-3 4,-4-4-5,5 6 5,-2-1 1,-3 1 3,3-1 1,-2-2-6,3 1 2,-1-2 0,-1 1-2,-2 0-5,4 3 6,-7-1-1,4-6 6,0 7-2,1-3-7,-1 2 5,1 0-5,-7 2 1,5-4 3,-2 6-5,-2-7 2,4 6 0,-2 2-4,-1-3 5,3 0-2,-3 1-3,0-5 2,0 6 0,3-3-3,1 1 4,-5-3-1,2 3 1,2 0 2,3-5-7,-2 6 4,0-6-2,-1 1 0,1 1 3,-2 0-2,1-5-2,2 10 1,0-2-14,0-1 6,-2 1-5,0-2 4,-2 3 4,5-3-6,-2 0 7,3 3 1,-7-2-2,7 0 7,0 0-7,-1 0 4,-3 0-3,4 2-3,-1-2 4,-1-2 1,5 0 1,-3 3-4,2-1 5,-2-1-7,-4-2 5,2 3-2,0-4 6,-1 6-5,0-6 0,0 1 5,3 0-3,-4 0 3,-2 5-7,0-6 5,-1 2 0,-19 1-1,18-1 3,2-1-6,-19-1 7,22 3-5,-1 3 4,-6-7-4,-18 2-2,0 0 12,21-3 1,-20 2 10,-1 5-4,2-9 4,19 8 4,-23-7-2,2 7 6,1-3-8,-1 1 5,0-2-1,0 2 0,-2-2-1,-2 1 2,1 0 0,-3-1-6,-4 3-1,-7-5 0,-2 4 3,-1-5-6,1 6 4,-5-3-8,0 0 3,0 0-1,-3 0-2,-7 2 0,2-2-2,-1-2 1,-1 2-2,-1 4 25,4-2-6,-3 1-5,2-1 1,-4 1-6,2-3 0,-4 3-4,-1-1 4,-4 0-10,1-1 0,-2 2 2,-4-3 1,7 1-1,-4-1 2,-3 0-4,4 1 3,-4-1 0,0 0-3,0 0 3,0 0-6,0 0-1,0 0-10,0 0-12,-8 4-25,2-1-29,-1-1-40,-1 0-50,-2 2-61,-6 0-138,2 0-391,-7 1 173</inkml:trace>
  <inkml:trace contextRef="#ctx0" brushRef="#br0">2895 16939 7,'47'-5'82,"2"4"-9,20-3-7,-19 7 3,19 1-6,-20-7 5,24-1-3,-4 2-8,-20 2-16,23-3 14,0 1-12,-1 4 7,-4-6-8,2 3 14,3 0-22,0 2 10,0-8-8,2 12-1,1-3-4,0-4-3,-1 3-1,-1-7-2,1 13-11,0-9 6,1 4 4,-3-2-10,3-1 7,-4 2-18,1-2 6,-23 5 5,30-9-8,-4 6 7,0 3-13,-1-4 8,-5 2-4,3 1-1,-1-1 6,-4 8-4,1-13 8,4-1-13,1 9 1,-3-1 0,-1-4 1,3 5-13,-3-6 22,3 9-9,-4-8-1,0 5 7,0-5-12,3 3 11,-22-3-13,27 4 4,-4 1-5,-2-1 15,1 1-14,-23-9 3,27 9 7,-5-5-9,-21 3 5,23-3 3,-3 5 1,1-3-8,-20 0 7,19 3-3,-21-3-3,21 4 0,-2-4 1,-19 5 12,20-5-11,-18 1 2,19 1-5,-18-5 3,17 8 0,-22-5 2,22 3-4,-19-3 2,-1-2 2,21 0 6,-25 0-7,5 2 19,19-4-19,-23 5 5,5 1-1,-2-1-1,21-1 4,-22-4-18,-2 6 4,0-6 0,1 4 15,2 2-17,-1-4 7,-3 1 7,2-2-5,-2 5 6,0-4-6,0 1-3,0 3 6,0-4 0,1 0-3,-6 3-11,2 1 15,-11-4-16,9-2 21,0 2-10,-11 2 2,1-2 0,0 0-18,-1 2 19,-1-2-6,3 0 10,-3 3 4,0-3-5,-1 2 2,-2-4 1,0 4 8,-4-2 1,1 4-4,-4-4-3,-3 0 12,0 2-7,-1-2-3,-4 1 5,1-1-13,-5 1 6,3 1-2,-1-2 4,-4 0-8,1 1 5,3-1-2,-3 1 15,-4-1-17,5 0 0,-5 0-1,0 0-6,4 0-10,-4 0-6,0 0-28,0 0-38,0 0-34,0 0-91,0 0-225,-24-4 100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979.895 6432.63,'-9'0,"-10"9,9-9,20 0,-1 0,1 0,18 0,19 9,20-9,9 10,75-1,-37 1,-86-10,143 9,37 1,-189-1,199 1,-180-1,199-9,-190 0,190 19,66 0,0-9,-28-1,-67 1,-170-10,133 0,-1 0,-46 0,-39-10,-47 10,-19 0,-29 0,1 0,-20 0,10 0,-9 0,-10 0,19 0,0 0,0 0,10 0,-1 0,1 0,-1 0,10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8179.89 2936.63,'-19'0,"-66"9,66-9,-104 0,75 0,39 0,-67 10,86-10,9 0,85 0,-9 0,312 0,-369 0,123 0,-123 0,682 9,-673-9,417 0,-359 0,520 0,-578 0,218 0,342-19,-494 19,-94 0,237 0,-199 0,-57-9,-9 9,-1 0,-104 0,77 0,37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5290.89 3258.63,'0'-10,"0"-9,0 10,0-1,0 1,0 0,0-1,-19-9,19 10,-10 9,1-10,-1 10,-9 0,0 0,-9 0,9 0,-9 0,-1 0,1 0,9 0,9 0,1 0,-10 0,9 10,10-1,-9-9,9 10,0-1,0 1,0-1,0 0,0 1,0-1,0 1,0-1,0 1,0-1,0 1,0-1,9 10,1-9,-10-1,9 1,-9-1,10 1,-10 9,9-19,1 9,-1 0,-9 1,10-10,-1 0,1 0,-1 0,20 0,-29-10,28 1,-9 0,-19-1,28-18,-28 18,19-9,-9 0,9-9,0 18,-10 1,1-1,-1 1,-9-1,10 10,-1-9,-9 0,0-1,0-9,10 19,-10-19,9 19,-9-9,0-1,10 10,-1 0,0 0,-9-9,10 9,-1 0,1 0,9 0,0-10,-10 10,20 0,9 0,-1 0,11 0,-1 10,-18-10,9 19,-10-10,-19-9,10 10,-19-1,10-9,-10 10,9-10,-9 9,0 1,0-1,0 0,10 1,-10-1,0 1,0 9,0-10,0 1,0-1,0 10,0-9,0-1,0 1,0-1,0 1,-10-10,10 9,0 1,0-1,-9 0,-1-9,10 10,-9-10,-1 0,1 0,9 9,-10-9,1 0,0 0,-10 0,9 10,1-10,-10 0,9 0,-9 0,0 0,0 0,0 0,0 0,1 0,8 0,-9 0,-9 0,9-10,9 10,-18 0,-1-9,1-1,9 1,0 0,-9-1,28 1,-10 9,1-10,-1-9,1 19,-1 0,10-9,0-1,-9 10,-1 0,10-9,0-1,-9 1,-1 9,10-10,0 1,0-1,-9 10,9-9,0-1,-10 10,10-9,0-1,-9 10,9 10,0-1,9 10,1-9,-1-1,-9-9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5678.89 5190.63,'0'10,"-19"-1,10 1,-1-1,1 10,9-9,-10-1,10 1,-9-1,9 1,0 9,0 0,0-10,0 1,0-1,0 0,9 10,-9-9,0-1,10 10,-10-9,0-1,9 1,1 9,-1 0,1-10,-1 1,-9-1,10 1,-1-1,-9 0,10-9,-1 0,0 0,1 0,-1 0,1 0,9 0,0 0,-10 0,1 0,-1 0,1 0,-1 0,10 0,-9 0,-1 0,1 0,-1 0,0-9,1 9,-10-9,9 9,-9-10,10 10,-10-9,0-1,0 1,0-1,0 1,9 9,-9-10,0 1,0-1,10 10,-10-9,0-1,0 1,0-1,9 1,-9-1,0 1,0-1,0 1,0 0,0-1,0 1,0-1,0 1,0-1,0 1,0-1,0 1,0-1,0 1,0-1,0 1,0-1,0 1,-9 9,9-10,-10 10,10-9,-9 9,9-10,-10 10,1 0,-1 0,1 0,0 0,9-9,-10 9,1 0,-1 0,1 0,-1 0,1 0,-1 0,1 0,9 9,-19-9,19 10,-10-10,1 0,-1 9,1 1,-1-10,1 0,18 0,1 0,9 0,0-10,-10 10,10-9,-9 9,-1 0,-9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6294.89 5247.63,'-10'0,"-9"19,1-9,-11-1,-18 10,9-9,0 9,28-19,-27 9,-1 1,-10-1,10 0,10-9,0 10,9-10,0 0,9 0,-9 0,0 0,0 0,10 0,-1 0,1 0,18 0,1 0,28-10,-10 1,-18 9,28-9,9-10,-9 19,-29 0,20 0,-10-10,-29 10,-9 10,0-10,10 9,-29 10,0-19,29 0,-39 9,39-9,-67 19,29 10,-10-20,19 1,28-1,1 1,-1-10,10 9,10-9,9 0,19 0,-38-9,57-1,9-9,38 0,-94 10,103-10,20-19,-124 38,115-28,-49 18,-75 10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7450.89 5086.63,'-29'0,"1"0,-10 0,19 0,10 0,-20 0,10 0,10 0,-10 0,9 0,-18 10,-1-1,20-9,-19 10,-10-1,28-9,-18 10,-10 9,9 0,10-1,10 11,-10-10,19-10,0 10,0 10,0-1,0 1,10-1,-1-19,-9 1,9-1,1 1,-1-1,1 1,-1-10,1 0,-1 0,1 0,-1 0,10 0,-9-10,-1 10,10-9,-9-1,-1 10,10 0,-10-9,10-1,-9 10,9-9,9-10,-9 10,0-1,0-9,-9 10,9-1,-10 1,0-1,1-9,-1 10,1-1,-1-18,-9-1,0 11,10-1,-10 0,9 0,-9 9,0-9,10 10,-10-1,9 1,1 9,-10-10,0 1,9 9,1 0,-1 0,1 0,-1 0,10 0,0 0,9 0,-9 0,-9 9,28-9,0 10,0-1,-1 10,-8-19,-10 10,-10-10,10 9,-9 1,-1 9,-9-10,10 1,-1 9,1-1,-1-8,1 9,-10-10,0 1,0 9,0-10,0 1,0 9,0-10,-19 10,19-9,-19-1,9 10,-9-10,19 1,-19-1,10-9,-10 0,9 0,1 0,-1 0,-18 0,-10 0,38-9,-38-1,29 1,-29 9,0 0,28 0,-37-19,9 10,29 9,-20-19,-9 9,10 1,0-1,9-9,0 10,0-1,9 1,-9-10,10 19,9-10,-10 10,10-9,-9 9,9-10,0 1,0 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8369.89 4954.63,'-19'0,"0"0,-19 0,28 0,-18 0,-10 0,-19 19,-9-10,-10 19,57-28,-76 29,-9-1,9 20,77-48,8 0,-94 47,94-47,-113 38,114-29,-114 39,85-29,19-10,-114 48,29-10,0 1,85-39,-76 39,-9-10,19-10,47 0,28-28,-18 10,18-10,10-10,0 1,0-1,0 1,0 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20: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4707 14882 102,'-6'-1'131,"6"1"-2,0 0-3,0 0-12,0 0-13,0 0-1,0 0-14,0 0-5,0 0-13,-1-2-6,1 2-4,7-4-11,8-2 4,5-4-3,7-3 7,14-4-4,5 0-1,20-9-2,1 1 4,2-4-7,2 5-8,4 0 2,0-1-4,1 4-3,-2-6 10,5 3-14,-3 5-3,3 1-2,-4-3 0,-2 1-1,-4 6-5,-20 2 2,-1-1-4,20 0 3,-24-2-6,-1 7-8,-5-1-1,2-1-10,-2 3-4,-10 0-12,-3 2-5,2-1-10,-6 1-8,-7 4-24,0-1-9,-4-1-18,-1 0-4,-4 3 1,-1 0-4,-4 0-9,0 0-84,0 0-214,0 0 94</inkml:trace>
  <inkml:trace contextRef="#ctx0" brushRef="#br0">4607 15293 33,'-9'1'107,"5"-1"-19,-2 0-12,2 0-9,4 0-2,-4 1-11,4-1 0,0 0 4,0 0 2,0 0 1,17-4 6,-3 0-3,9-3 7,2 3 1,13-5 3,3-3 0,4-3 1,24-5 1,-3 0 5,5-5-2,2-5 0,1 2-2,1-2-2,0 0-1,1-1-3,1-2-2,-1-1-4,0 3 4,-4 0-11,1 3 1,0-4-3,-3 4-4,-7-1-4,-15 8-4,-2 3-3,19-8-1,-20 7 1,-1-1 0,-2 1-3,-1-4 1,1 7-3,-1-5 3,-6 6-7,-8 3-8,-1 0 2,-3 2-9,0 0 5,0 1-3,-11 5-4,-2 0 0,0-3 7,-2 5 9,-3-1 11,-1 3 10,0-1 6,-1-2 11,0 2-2,0-2-1,-3 3 0,2-1 3,-2 1-4,3-3-6,-3 3 0,0 0-7,0 0-3,0 0-5,0 0-8,0 0 4,0 0-9,0 0-5,6 4-7,-6-4 0,0 0 2,0 0-1,0 0-8,0 0 5,0 0-5,0 0-6,0 0 3,0 0 0,0 0-2,0 0-5,0 0 4,0 0-4,0 0 5,0 0-4,0 0 2,0 0-1,0 0-7,0 0 5,0 0-2,0 0-2,0 0 1,4-4-1,-4 4 1,0 0 4,0 0-3,0 0-6,0 0 7,0 0-2,0 0-1,0 0 0,0 0-1,0 0 0,0 0 4,0 0-4,0 0 5,0 0-5,0 0 3,0 0 1,0 0-5,0 0 1,0 0 3,0 0-5,0 0 5,0 0 3,0 0-4,0 0 14,0 0-21,0 0 10,0 0-2,0 0-1,0 0 3,0 0-1,0 0-4,0 0 5,0 0-2,0 0 4,0 0-1,0 0 1,0 0-7,0 0 6,0 0-3,0 0 6,0 0-5,0 0 6,0 0-10,0 0 0,0 0-12,0 0-16,0 0-15,-12-2-13,11-2-18,-3 1-22,0-1-21,-2 0-24,-1 0-26,0-1-23,3 0-25,-2-3-15,2 1-31,-3 0-152,3-3-447,0-4 198</inkml:trace>
  <inkml:trace contextRef="#ctx0" brushRef="#br0">5556 6760 111,'-12'1'148,"6"-1"-6,-3 0 2,2 0 2,0 0-10,3 0 2,4 0-15,-7-1-11,7 1-12,-5 1-13,5-1-13,0 0-4,0 0-7,22-7-1,0 0-5,7 0-5,16-3 1,24-3-7,1 1-3,2-1 15,1 0-2,9 4-7,-3-4-4,3 1-6,5 0 2,3 1-2,3 0-1,-3 3-1,2 0-8,-4 2-2,3-2-3,-3 2 0,-3-1-1,-1 3-2,-6-2-8,-4 1 2,-6 1-3,-21 0 0,-1 2-1,-1-3-1,-3 1 0,-11-1 3,-4 3-4,-2-1-2,-2-1 1,-9 1 0,0 1 0,-5 2 1,-4-2 4,2 1 1,-4 0-1,1-2-3,-4 3-13,0-4-21,0 4-15,-14-4-12,0 4-12,-7 0-10,-4 0-13,-2 3-4,0 1-7,-12 4-11,-1 1-10,1 1-15,-2-1-9,-2 4-11,-1 3-93,-3-1-266,1 1 118</inkml:trace>
  <inkml:trace contextRef="#ctx0" brushRef="#br0">5808 7077 33,'-14'2'129,"0"1"-13,6-2 0,-1-1 2,4 1 1,0-1-2,0 0 2,2 2-2,-1-2-5,4 0-6,-6 2-4,6-2-2,0 0-7,0 0-3,0 0 4,0 0-3,13-5 6,8 0-10,4-1-2,13-2-2,7-4-4,0-1-8,24-8-3,-1 2-7,5 2-4,3 0-3,0-3-6,6 2-6,1 0-1,-1-1-3,-2 4-1,0 1 2,-2 2-2,-2-1 2,-3 2 0,2 1-2,-5 3 2,-1-5 5,-1 2-4,-19 1-2,1 3 2,23-6 0,-25 0-11,22-1 4,-22 6-9,20-2 1,-22-1-4,2 2-3,0 1-3,-3-2 1,0 0 0,-6 1 0,-1 3-9,-11 3 4,-2-5-3,-4 0 2,-3 6 2,-3-3-2,-6 1 0,-1 1-3,-2-1 1,1 2 18,-2-2-11,-2 2 6,-3 1-9,9-1 0,-7 1-2,-2 0-1,6-1 3,-6 1-4,0 0-1,0 0 5,4 0-7,-4 0 2,0 0 2,0 0-7,0 0 2,0 0 0,0 0-1,0 0 0,0 0 1,0 0 0,0 0-7,6 0 4,-6 0-1,0 0 0,0 0 0,0 0 1,0 0 0,0 0 2,0 0 1,0 0-3,0 0-4,0 0 4,0 0 0,0 0 1,0 0 4,0 0 2,0 0-5,0 0-6,0 0 3,0 0-3,0 0 3,0 0-2,0 0 4,0 0-4,0 0 4,0 0-3,0 0 2,0 0 2,0 0 0,0 0-5,0 0 1,0 0-1,0 0 2,0 0 4,0 0 0,0 0-3,0 0-1,0 0-2,0 0 2,0 0 0,0 0-3,0 0 4,0 0-4,0 0 2,0 0 2,0 0-1,0 0 0,0 0 1,0 0 3,0 0-3,0 0-6,0 0 4,0 0 2,0 0-2,0 0 1,0 0 11,0 0-11,0 0-2,0 0 7,0 0-2,0 0-3,0 0 3,0 0 2,0 0-2,0 0 2,0 0 7,0 0-6,0 0-6,0 0 3,0 0-2,0 0 3,0 0-3,0 0 16,0 0-16,0 0 2,0 0 3,0 0-4,0 0 8,0 0-7,0 0 2,0 0 1,0 0 2,0 0-7,0 0-3,0 0 4,0 0 5,0 0-7,0 0 1,0 0 1,0 0-5,0 0 9,0 0-7,0 0 1,0 0 3,0 0-2,0 0 1,0 0-2,0 0 2,0 0-1,0 0-1,0 0 1,0 0 2,0 0-2,0 0 0,0 0-3,0 0 7,0 0-5,0 0 0,0 0-3,0 0 6,0 0-5,0 0 3,0 0-3,0 0 2,0 0 2,0 0-4,0 0 5,0 0-3,0 0 1,0 0-1,0 0 2,0 0 1,0 0-1,0 0-6,0 0-15,0 0-24,0 0-27,0 0-23,-4-10-24,4 10-21,-5-7-30,5 7-8,-4-2-27,4-3-19,0 5-207,-4-3-463,4 3 206</inkml:trace>
  <inkml:trace contextRef="#ctx0" brushRef="#br0">8697 7929 2,'0'0'128,"0"0"3,0 0-7,0 0-11,0 0-7,0 0 5,0 0-15,0 0-1,0 0-5,0 0 7,4 4-4,-4-4 4,6 2 3,1-1-4,4-1 0,3 0-4,3 0-4,4 0 0,5 0 0,1 0-9,15 0-3,2 0-3,4 0-6,30 0-5,-6 0-2,6 0-5,9 2-6,-1-2-3,7-2-4,7 4-5,4 0-1,4 3-6,-2-4-3,0 4 2,4-2-3,-5 1-6,4 0-1,-5-2-4,-3 1 1,1-1-3,-2-1 0,-3-2-3,2-3 0,-4 1 0,-5 2-2,-1-2-1,-8-2-1,-5-1 5,-6-1-5,-25 1 2,2 1-3,-4-1 1,-3 0-1,-14 3 3,-2-5-4,-7 4-1,-3 1 4,-4 3-3,-1-2 4,-4-1-3,0 1-4,-1 0 2,-3-1-20,-1 3-19,-10-8-17,0 7-10,-5-4-10,-8 2-7,-3 3-12,-4 0-8,0 0-6,-12 3-19,1 1-17,1 1-19,-4-2-25,-1 2-101,0 2-312,-2-1 139</inkml:trace>
  <inkml:trace contextRef="#ctx0" brushRef="#br0">9461 8129 33,'-30'0'150,"3"0"-18,2 1-13,1 0-10,-1-1-11,3 0-5,5 0-14,2 0-3,0 0 6,2-1-1,3 1 8,0 0 1,3 0 8,2 0-3,0 0 3,5 0-6,-8-1-3,8 1 1,-5 1-3,5-1 5,0 0 1,0 0 3,0 0-2,0 0 1,0 0-12,29-4-3,-4 0-2,14 2-9,4-1-7,6-2-4,24-4-4,-1 4-2,3-3-8,2 3-4,4 2-3,2-4 1,-2 5-7,3-4-4,-1 0 0,1-2 2,2 4-3,-1-3-10,-2 4 6,0-1-9,-3-2 0,-2 4 4,-4 0-6,-3-1 2,-1-1-4,0 1-1,-20 2-2,0-5 6,19 4-6,-23-2 2,-3 0-1,-3 2-3,-11 0 4,-1-2-5,-4 3 3,-4-2-3,-4 3 0,-1-1-1,-7-1 3,2 1-1,-4 2-4,0-2 11,-5 1-2,-1 0-1,8-2-5,-8 2 0,0-2-5,0 2 3,0 0 2,-9-6-11,0 4 4,-5-1-10,1 0-2,-3 1-4,4 2-12,-5-1-9,-4 0-12,6 1-15,-8 0-16,1-2-17,-1 1-21,-4 5-18,-1-4-18,-1 1-14,-11-2-28,-4 1-165,2 0-395,-6-3 175</inkml:trace>
  <inkml:trace contextRef="#ctx0" brushRef="#br0">5228 8918 30,'0'0'106,"0"0"-14,0 0 1,0 0-5,24 0-2,1-7-6,0 2-1,18-9 1,2-1-9,23-5-4,3-5-3,4 0-1,4 0-3,4-4 4,6 0-1,-2 0-9,-1-2-5,7-1-4,0 3-4,1-2 0,1-1-10,-1 5-3,-1-1 2,-3 2-15,-3 2 8,1-1 3,-7 3-5,-3-3 2,-5 9-6,-5 1-11,-23 1 10,0 2-3,-3 0 2,-4 4 0,-12 2-7,-2 0-4,-9 2-13,-2 2-16,-3-1-22,-5 2-28,1-1 2,-6 2 0,0 0-4,0 0-12,-10 12-33,-11-4-65,-5 6-201,-14 0 89</inkml:trace>
  <inkml:trace contextRef="#ctx0" brushRef="#br0">5404 9138 33,'0'0'108,"0"0"-21,0 0-3,0 0-2,17-3-25,-5 0 8,1-3-13,7-1 16,3-2 2,3-2-5,15-3-1,5-6-10,25-4 3,-2-3-4,6 1-5,5-2-8,0-1 1,5-3-8,5 2 1,0-4-3,3 1 1,0-1-7,-1 5 2,-4-3-5,-6-1-8,-2 6 0,1-2 1,-5 3 1,-4-1-5,2 0 2,-5 0-7,-21 13 4,18-10-11,-21 7 17,0 0-13,-4 2 11,-1-4-10,-1 6 5,-9 2-2,-4 3 4,0-4-6,-4 4 6,-1 1-1,-1 0-7,-6 0 2,-4 4-5,-3-1-4,2 1 2,-3-1-12,0 4-7,-1-3-11,-1 3-10,-1-2-23,-1 0-19,-2 2-12,0 0-99,0 0-211,0 0 93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970.895 3144.63,'-57'0,"66"0,1 10,28-10,19 9,-39-9,257 0,9 10,-246-10,161 0,10 0,388 19,-560-19,361 9,-208-9,-143 0,541 0,-304 9,-190-9,49 0,-134 0,1 0,-10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10292.9 3798.63,'-29'-10,"10"10,-151 0,-10-9,57 9,94 0,-75 0,9 0,76 0,-56 0,-1 0,10 0,56 0,-56 0,18 0,39 0,-29 0,0 0,29 0,-1 0,20 0,-1 0,38 0,39 0,-67 0,104 0,-104 0,189 9,20 1,132-1,-19-9,-275 10,313-1,-322-9,416 29,-406-29,302 0,-28 9,-293-9,188 0,-37 0,-75-9,-105-1,37 1,-46 9,18-10,-28 1,-28-1,18 10,-18 0,18 0,-46-19,-11 19,-27-9,94 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1131.89 4433.63,'0'9,"0"1,9-10,20 18,-1-18,38 19,-56-19,9 0,57 0,47 10,9-10,48 0,-9 0,47 0,9-10,-28 1,-161 9,199-10,-29 10,-47 0,-132 0,113 0,-114 0,67 0,-76 0,76 0,-48 0,-37 0,27 0,-27 0,-20 0,1 0,9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951.895 7322.63,'9'0,"1"0,18 0,10 0,0-9,9 9,-37 0,47 0,37 0,11 0,-20 0,-66 0,104 0,19 0,0 9,-113-9,94 10,-95-10,86 9,-86-9,105 0,37 0,-151 0,104 0,-104 0,161 9,-151-9,122 10,1-1,-124-9,124 0,-133 0,161 0,-38 0,-114 0,115 0,-30 0,-103 0,94 0,-85 0,57 0,-57 0,47 0,-19 0,-37 0,37 0,1 0,-11 0,-8 0,-10 0,9 0,1 0,-10 0,-10 0,10 0,9 0,-18 0,9 0,-10 0,20 0,-1 0,1 0,-1 10,-9-10,0 0,-10 9,1-9,-10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10709.9 4508.63,'9'0,"10"0,28 0,-37 0,37 0,-37 0,56 0,-56 0,236 10,-38-10,-122 0,112 0,-150 0,9 0,-67 0,1-10,-48-9,57 10,-38-1,-142-18,161 28,-57 0,76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4333.89 4594.63,'9'0,"10"0,48 0,-11 0,-46 0,303 19,-285-19,95 9,-85-9,578 10,-569-10,285 0,-275 0,483 0,-228 0,77 0,530-29,-720 20,-171 9,427-29,-446 29,76-9,39-1,-134 10,1 0,-1 0,-28 10,0-10,10 9,18-9,-27 0,8 0,-18 19,28-19,19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818.895 5048.63,'-19'0,"-76"10,1-1,37-9,47 0,-28 10,29-10,9 9,28-9,10 0,38 10,-66-10,151 0,47 0,57 0,67 0,9 0,-284 0,284 0,-275 0,351 0,66 0,-426 0,180 0,-19 0,-180 0,123 0,-152 0,105-10,-38 10,-67 0,20 0,-29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10358.9 4755.63,'-9'0,"-1"-10,-18 1,18-1,-28 1,38-1,-28 10,9 0,-19 0,29 0,-10 0,9 0,-18 0,18 0,-9 0,10 10,-1-10,1 0,-1 0,1 9,-10 20,10-29,-1 38,10-29,-9 19,-1-9,10-9,0 18,10 10,-1-19,1-9,-10-1,9 1,-9-1,19 1,-10-10,-9 9,10 0,9-9,-10 10,10-1,0-9,-9 10,-1-10,1 0,9 0,9 0,-18 0,-1 0,10-10,-10 10,1 0,-1-19,10 19,-9-18,9 8,0-18,-10 18,1 10,-1 0,-9-9,10-1,-10 1,9-1,-9 1,0-1,10 1,-10-10,0 9,0 1,0-1,0 1,9 0,0-1,-9 1,10 9,-10-10,9 10,1 0,-10-9,9 9,1-10,-1 10,1-9,-1 9,10 0,-9 0,-1 0,20 0,-20 0,10 0,0 0,-10 0,1 0,-1 0,1 0,-1 0,1 0,-1 0,1 0,-1 0,1 0,-10 9,0 10,0-9,0-1,0 1,9-1,1-9,-10 19,0-10,9-9,10 0,-19 10,0-20,-9 10,-1 0,1 19,9-9,0-1,0 1,0-1,0 1,0-1,0 1,0-1,0 1,0-1,-10 1,1-1,9 1,-10-10,1 0,-1 0,1 0,-1 0,1 0,-1 0,1 0,-1 0,1 0,-10 0,10 0,-1 0,-9 0,0 0,0 0,10 0,-10-10,0 10,9 0,1 0,-1 0,-9 0,1-9,-1 9,9 0,-9 0,10 0,-1 0,1 0,9-10,-10 10,1-9,-1-1,-9-9,10 19,-1-19,-9 10,10-1,-10 1,10-20,-1 29,1-9,9-1,-10 1,1 0,9-1,0 1,-10-1,10 1,-9 9,9-10,0 1,0-1,0 1,-10-1,10 1,-9 9,9-10,0 1,0-10,0 9,-10 10,1 10,-1-1,10-9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9581.89 3286.63,'0'-9,"0"-1,-9 1,-1 9,1 0,-29-10,-19-9,19 10,-28-1,47 10,-47-9,-48 0,-19 9,-28-10,-38 10,48 0,-86 10,38-10,171 0,-171 18,170-18,-189 10,29 18,160-28,-141 29,141-29,-141 9,141 1,-122 9,-29 19,66-29,105-9,-10 10,-76 27,76-37,-47 19,-1 10,58-20,-29 10,29-9,-29 18,38-18,-10 18,1 0,9 20,0-29,0-10,19 10,19 29,9-20,48-9,-10 0,86 0,-143-10,95 1,-85-10,151 19,58-10,18-9,38 10,-56-1,-191-9,229 0,18 0,-95 0,1-9,-20-1,-66-9,-94 19,75-19,-19 10,-28-10,-19-10,-10-8,-18 18,9-19,-19 9,0-18,0 18,0 1,-19 0,9-1,1 10,-20-9,-9-1,10 20,-19-10,-29 0,-19 0,-66-19,28 29,-65-10,8 0,-28 9,-19 1,199 9,-161-10,-9 10,180 0,-219 0,10 19,143-19,94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4304.89 4054.63,'-9'0,"-19"-10,-20 10,1-9,37 9,-47 0,-28-10,66 10,-66 0,-57 0,-10-9,-37-1,-20 10,20 0,151 0,-170-9,-29 9,208 0,-189-10,-28 10,19 0,18 0,20 0,28 19,66-9,19 9,19 0,29 9,9-9,10 9,9-9,0-9,0 9,0-10,0 10,9 0,1-9,-1-1,1 20,8-11,1 1,19 10,-28-29,28 19,9 0,19-10,-66 1,95 9,-76-19,104 19,-94-19,103 9,48 1,38-1,0 0,-190-9,181 0,-171 0,161 0,-171 0,171 0,38 0,-199 0,161-9,-10 0,-170 9,142-10,-132 1,122-1,-122 10,122-28,-18-1,0 1,-67-1,-47 20,28-29,-9 10,-19-1,-19-9,0 10,0-1,-9 11,-10-1,0-10,9 29,-28-9,-9-1,9 1,-38-1,0 1,67 9,-105-10,1 1,-39 9,-19-10,1 10,-20 0,29 10,133-10,-95 9,94-9,-75 10,104-10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1415.89 5001.63,'9'0,"1"0,9 0,0 0,28 0,-37 0,65 0,-56 0,114 0,-124 0,143 0,75 0,1 0,56 0,48 9,-20 1,1 9,-95-19,-190 0,171 0,-180 0,123 0,-123 0,85 0,-47 0,-47 0,-1 0,-18 0,-10 0,0 0,-10 0,20 0,-10 0,19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9136.89 3201.63,'0'-9,"0"-10,0-10,19 1,0-10,0 9,-19 20,38-29,-10-19,-18 48,28-58,9-18,-38 76,67-77,-10-18,-47 85,67-85,-20 0,10 0,-76 85,57-57,-1-19,-46 86,18-58,-9 11,-19 46,19-37,-19 37,10-28,-10 10,0 18,0-9,0 19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9041.89 2832.63,'0'9,"0"10,0 9,0-9,0-9,0 66,0-48,0 67,0-67,0-18,0 46,0-46,0 9,10 19,-1-38,-9 19,19-10,-9-9,9 0,9 0,-9 0,57-47,-48 28,48-38,-67 48,29-20,-9 10,-29 10,38-10,-29 9,20-9,-29 10,9-1,-9 10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4143.89 3343.63,'0'-19,"-9"19,-10-9,0-1,-19-9,29 19,-29-9,28-1,-28 10,-28-19,47 19,-66-19,75 19,-75-9,-48-10,124 19,-114 0,-38-9,9 9,-18-10,-1 10,1 10,9-1,151 0,-141 10,122-19,-113 19,114-19,-115 29,115-20,-114 1,114-1,-96 10,-8 19,9-19,56 19,48-38,-38 19,39-10,-30 20,20-1,-10-9,38-9,-10 27,10 20,0 10,0-20,10-38,28 58,0-10,-29-38,57 37,-47-46,67 37,-58-37,124 37,18-18,-9-11,-123-18,142 19,-151-19,160 10,-151-10,151 0,-151 0,152 0,-162 0,218-57,-9 38,-47-9,9-1,-180 29,132-28,1-10,-38 19,-20-9,-37-1,-10 1,-18-1,-10 20,-19-1,9-18,1 9,-10 10,0-20,0 1,0 9,0 9,-19-18,9-10,1 38,-20-28,-18-1,0-9,-29 10,-38-10,1 19,-39-28,-19 18,10 20,19-10,114 9,-124 1,133-1,-180 1,10-1,-10 10,47 0,115 0,-115 10,142-10,-151 19,142-19,-123 28,114-28,-105 19,114-19,-104 38,104-28,-94 8,103-18,-75 38,0-19,28 0,0 10,19-1,10-9,28-9,-10-1,10 10,0-19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12897.9 6924.63,'-9'0,"-29"0,-10-9,10-1,-28 10,-38-19,-19 10,56-1,-160-9,218 19,-181-19,105 10,-199-10,104 10,170 9,-236-19,132 9,-217-9,207 10,-283-20,66 20,-123-20,445 20,-284-10,94 0,20 19,-275 0,208 0,152 0,75 0,-246 19,181-10,75-9,-228 10,86-1,29 1,113-10,-48 19,-18-10,9-9,10 10,57-1,-39 1,-9 28,29-1,0-18,-1-19,20 29,28-29,-10 19,-9-10,19 20,-19 9,19-10,19 10,-29-38,20 38,-20-29,29 20,10-10,46 19,1-10,38-9,37 9,48 10,38 0,47-19,48 9,65 20,1-29,-57 0,-293-19,293 0,-304 0,352 0,-86 0,-275 0,247 0,-247 0,237 0,-246 0,228-10,-39 1,-189-1,170 10,-170 0,142-9,19-1,-28 1,-29-10,-29-19,-27 29,-20-10,-19 0,-18 0,-10 19,0-29,-19 1,9 9,-9 9,0-8,0 8,0-18,0-1,0 10,0 0,0-9,0 18,0-9,-9 1,-1 18,-28-10,19-9,-9 0,-19 0,-10 10,-38-20,10 10,66 10,-104-20,-29 20,10-19,123 28,-142-19,142 19,-142-10,133 10,-152-9,142 9,-190-19,1 9,-48 1,228 9,-237 0,-1 0,238 0,-218 0,217 0,-245 0,245 0,-245 0,-29 0,9 0,67 0,246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8511.89 6990.63,'-29'10,"10"-10,10 9,-1 1,20-10,-1 0,48 0,0 0,47 0,0 0,-85 0,10 0,122 0,-132 0,152 0,66 0,19 0,-228 0,190 0,38-10,-1 1,-37 9,-38-10,-66 10,-95 0,57 0,-57 0,19-9,-10 9,-37 0,-1 0,1 0,-1 0,1 0,-1 0,1 0,-1 0,1 0,9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1472.89 7502.63,'0'10,"0"-1,38 10,-29-19,20 9,160 20,-179-29,274 19,-104 0,303-10,-445-9,180 10,426-1,-426-9,19 0,-190 0,161 0,-170 0,152 0,-162 0,124 0,-124 0,86 0,-95 0,57 0,-29 0,-28 0,-19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1254.89 8232.63,'9'0,"10"0,29 9,46-9,30 0,-96 0,133 0,-133 0,162 0,-143-9,228 9,-218 0,274 0,-264 0,444 0,-122 0,-342-19,285 9,-10 1,-38 9,-85 0,-180 0,114 0,-67 0,-47 0,-19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2410.89 7019.63,'-10'0,"-28"0,-9 0,37 0,-37 9,28-9,29 0,9 0,28 0,-38 0,67 0,28 0,-75 0,397-19,-37 19,-352 0,200 0,38 0,341 29,-446-20,-151-9,341 38,-274-38,-30 10,1-1,-57-9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4276.89 6716.63,'0'-10,"0"-9,9 0,1 19,56-66,-47 66,161-123,-161 113,104-65,-113 65,160-75,332-114,-113 76,-238 56,-122 49,302-87,-236 67,28-37,-94 56,-29 9,-10 10,1 0,-20 10,10-10,19 9,-47 10,47-19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4238.89 6479.63,'10'0,"-1"9,-9 10,10 19,-10-28,0 9,9-19,-9 75,0-37,0-9,0-1,0-18,9-1,-9 1,0-1,10-9,-1 0,10 0,-9 0,28 10,-10-10,29 0,0 0,-48 0,86 0,28-10,-104 10,57 0,28-9,-94 9,84-10,-8 1,-77 9,57-10,1 1,-10-10,-38 9,-19 10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5754.89 7739.63,'9'0,"10"0,67 9,-67 1,104-1,-95-9,181 19,529-19,68 10,-740-10,304-29,653-37,-720 57,369-20,-416 20,-227 9,141-10,-122 10,-58 0,-28 0,29 0,-58 0,58 0,-76 10,37-1,-9-9,57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9676.89 3248.63,'9'0,"10"0,67-9,-77 9,124-19,-124 9,124 1,9 9,398-9,-493 9,484-19,-304 19,-170 0,597-19,-616 19,170-10,209-18,-398 28,132 0,-84 0,-67-10,-10 10,1 0,-10 0,-28 0,47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1358.89 3694.63,'10'0,"-1"-10,10 10,19 0,-29 0,39 0,-1 0,19 10,29-1,-85-9,84 0,11 0,-96 0,105 10,18-1,-103-9,84 10,49-1,-11 0,10-9,-132 10,141-10,20 0,9 0,-1 0,-27 0,-152 0,189 0,-47 0,-132 0,160 0,-9-10,-28 10,-143 0,124-9,-105 9,77 0,-86-9,113 9,-28 0,10-10,-10 10,1 0,27-9,-18 9,0 0,-1-10,-94 10,95-9,9 9,-9-10,-10 10,-28-9,-67 9,76 0,1 0,-29-10,-48 10,57-9,-56 9,56 0,-56 0,46 0,-46 0,47 0,9 0,0 0,1 0,-20 0,10 0,-10 0,-37 0,18 0,20 0,-20 0,-19 0,20 0,-10 0,-10 0,10 0,0 0,0 0,-9 0,-1 0,1 0,-1 0,0 0,10 0,-9 0,-1 0,10 0,10 0,-10 9,0-9,0 0,0 0,-10 0,0 0,1 0,-1 0,10 0,0 0,10 0,-1 0,10 0,0 10,9-10,1 0,-10 0,9 9,-19-9,-9 0,0 0,-19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9922.89 3874.63,'-9'0,"18"0,10 0,48 0,-48 0,104-10,-95 10,124-9,-124 9,162-10,-153 10,162 0,-151 0,227 0,-39 0,1 0,-189 0,160-9,29 9,-76-10,-10 10,-46-9,-58 9,-37 0,8 0,-27 0,-10 0,-19 9,29-9,-58 10,48-10,-56 9,56-9,-76 0,29 10,66-10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5811.89 4736.63,'0'-10,"0"1,-38 9,0-10,-104-28,66 29,48 9,-276-47,-37 18,190 20,113 9,-142 0,-512-38,474 38,-397 0,378 9,-351 29,238-9,312-29,-104 37,123-37,-265 76,199-38,-20 47,96-28,9-19,19 47,0-47,113 76,-56-86,199 58,-237-77,303 48,-66-10,558 39,-473-58,-274-9,1069 66,-340-47,-730-19,1043 28,-683-37,787 9,-1157-19,626 0,-634 0,624 19,-643-19,255-10,-76 1,-161 9,96-19,-39 9,-38-8,-38 8,-37 1,-1-1,-9 1,-9-1,-1-9,-37-9,0 9,-39-19,67 38,-75-47,75 37,-104-18,113 18,-132-37,28 37,95 1,-180-38,19-1,142 39,-170-29,170 28,-161-37,161 37,-170-27,170 27,-218-28,209 38,-218-38,217 38,-236-38,-85 1,9-1,303 28,-256-9,0 0,257 19,-219-9,227 9,-255-10,-9 10,18 0,0 10,39 9,8 0,67 0,142-19,-142 28,152-28,-114 28,142-28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7507.89 2614.63,'0'-10,"9"-9,10-9,-19-1,0-18,0 28,-10 10,1 9,-10-29,10 29,-58-19,10 19,-37 0,37-9,-123 9,47 0,124 0,-162 0,86 0,66 0,-199 0,48 19,46 9,115-28,-57 19,-76 47,94-28,20-9,18-29,-37 57,0-10,9 10,28-57,-9 47,0 0,10-9,9 10,0-10,19-10,9-9,1-10,8 10,20-9,48-10,-20 0,-57 0,124 0,9 0,19 0,28 0,-18 0,18 0,1 0,-39 0,-141 0,132 0,-133 0,124 0,-1-10,-28 1,-18-1,-20-8,-38-11,-37 29,28-19,-29 19,10-28,-10-1,-9 20,10-20,-10-8,0 8,-19 1,9 9,-8 0,-11-10,-9 10,10-9,-20 9,-37 0,0-9,-29 9,-9 9,-19 1,-19-1,0 10,19 0,113 0,-113 0,123 0,-123 10,114-10,-105 0,105 9,-105 10,124-19,-115 10,96-10,-86 19,-9 9,19-9,28 0,10 0,18 0,39-19,-38 19,-1 9,39-9,9-19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8122.89 5721.63,'-9'0,"-48"0,48 0,-48 0,9-9,29 9,10-10,18 10,10 0,19 0,-28 0,65 0,30-9,56 9,-133 0,171 0,114 0,66 9,38 1,47-1,-10-9,-18 9,-114-9,-18-9,-267 9,153-9,-39-10,-65 0,-67 9,-10 10,-18 0,-1 0,1 0,9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1500.89 6242.63,'-9'0,"-1"0,1 0,-1 0,10 10,10-10,9 0,28 9,19-9,-56 0,123 0,37 9,29-9,-152 0,171 19,-170-19,293 0,47 19,-303-19,342 0,-342 0,379-9,95-10,-66 9,-399 10,532-18,-20-20,-85 38,-436 0,427-29,75 20,-28-1,-47-9,-133 10,-322 9,255-19,-264 19,179-10,-189 10,123 0,-133 0,67-9,-85 9,37 0,-38 0,1 0,-10-10,-10 10,10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18: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20719 5591 78,'-6'-3'209,"0"3"-6,1-2-8,-2 0-8,0-1-4,1 2-5,6 1-6,-7-1-13,3 0-6,4 1-7,-6 0-13,6 0-12,0 0-6,0 0-12,-4 2-10,4-2-11,0 0-4,0 0-7,0 0 13,11 8 23,-3-3 13,4 0 8,9 2 6,3 0 1,3-1 0,14 3 0,0 0-6,5 1-12,2 1-2,1 1 1,22 5-8,-2-3-12,-21-3-7,26 2-4,-3 1 2,0 1-3,-1-1-4,-22 0-3,29 1-8,-8-1-7,0-4 4,-1 5-10,-1-5 0,-22-1-6,6 1-4,18 4-5,-1-1-2,-23-4 2,1-4-14,2 2-5,3-2 13,-5 2 8,2 0-5,1 1-2,-1-1 0,-3-4-1,-1 3 5,1-1-2,-3-1 0,-1 3 1,-3-1 5,-9-5 0,0 4 1,-1-1 0,-1-3 4,-2 1-4,-2 5 5,-2-7 1,-7 3 0,0-1 0,-4-2 2,1 1-2,-2 0-3,1-1-4,-2 0-1,2 0 3,-3 0-3,0 3-8,-2-3 2,1 2-5,-1-4 0,0 2-1,-5 0-5,7 0 2,-7 0-6,3 0-3,-3 0 4,0 0-13,7-3 6,-7 3-2,0 0-3,0 0 3,3 0-4,-3 0 0,0 0-9,0 0 9,4 3 3,-4-3-3,0 0-3,0 0-1,0 0 0,0 0 6,0 0-9,0 0-1,0 0-1,0 0-4,0 0-20,0 0-8,0 0-24,0 0-18,0 0-29,0 0-34,0 0-44,0 0-51,0-12-45,0 12-37,-4-4-53,4-1-55,-3 0-381,-4-1-867,1 1 384</inkml:trace>
  <inkml:trace contextRef="#ctx0" brushRef="#br0">8818 6629 13,'-6'-1'104,"1"0"-5,5 1-6,-7 0-2,1 0 6,6 0-6,-7-1-4,3 1 1,4 0-8,-4-2-5,4 2 7,0 0 1,-7 0 1,7 0-1,0 0 1,0 0-2,-5-2-5,5 2-3,0 0 2,0 0 1,0 0-2,0 0-1,0 0-1,0 0-2,0 0 6,0 0 0,0 0-3,0 0-3,0 0-1,0 0-2,0 0-5,0 0-4,0 0-4,0 0-2,0 0-5,0 0-6,0 0-6,0 0-6,0 0-3,0 0-4,0 0-4,0 0-2,0 0 1,0 0-2,0 0 2,0 0 4,0 0-2,18 0-1,-11-1 0,-3 2 0,4-2-4,0 1 2,3 0-4,-2-2 0,4 2 1,1-2-3,3 2 0,-3 0-1,0-1 6,3 1-9,0-1-3,6 2 2,-4 0-4,2-1 3,-4 2-4,3-2 4,-4 2-2,-1-1-1,1-1 0,2 2 1,3 0 1,-5-2-4,-1 0 2,2 1 0,-1 0-2,6-1 8,-8 1-8,0 2-1,2-3 3,2 1 1,1-1-2,3 3-1,-7-1 0,8-2 1,-8 0 1,1 0 1,-1 2-3,2-1 0,4 1 3,0-1-5,-5 0 4,6 0 1,-2-1-4,1 3 3,-5-2-3,5 2 1,4-2 1,-6 0 3,4 2-5,0-1 3,0-2-1,-1 1-3,2-1 1,-2 1 1,1 0 0,-3 1 1,1 0-1,-4-2-4,5 3 4,-2-3-1,1 1 6,-5 2-8,5-2 4,0 0-4,-1-1 3,2 0-3,-1 2 2,-7-1 0,10-2 0,-2 2-1,-7-1-1,6 3-1,-4-3 2,-2 0 3,8 2-8,-9-2 4,10 0 3,-4 0-3,-3 0-1,-2 0 3,6 0-3,-5 0-5,4 0 5,-4 0-5,1 0-2,6 0 6,-2 0-4,2 0-3,-2-2 1,0 2 2,-5 0-1,4 0 2,2 0-2,-3 0 1,2 0 5,-4 2-2,-1-4 1,4 2 2,-4-3-1,6 6 1,-6-3 2,6-3-5,-7 3 3,6-1 1,-1-1 1,-5 2-2,6-2 3,1-1-4,-7 3 3,6 0-3,-4-1 1,4 2 4,1-1-2,-1 0-3,-4 1 3,4-2-1,-2 1 1,-2 1-1,4-1-2,-5 2 1,5 0-2,-6-2 3,2 0-1,0 0 0,-3 0 3,0 2-1,3-2-1,-3 1-3,3-1-2,-5 0 3,3 0-2,-4 0-3,2 3 0,-2-6 0,3 3 2,-2 0-1,0 0-2,-2 0 7,0 0-3,1 0-1,-1 3 0,0-3 3,0-3-1,0 3 2,-2 0-3,2 3 3,0-3 4,-3 0-3,1 0-1,0 0 2,1 0-3,-2 0 3,-1 0 0,5 0-1,-5 2-1,0-4 2,2 2 0,-1 0-1,-3 0 3,3 0 1,-2 0-3,0 0 1,2 0-1,-3 0 0,2 0 0,1 0 1,-1 0 0,-1 0 4,1 0-3,0 0-3,-1 2 2,-5-2-1,9 0 0,-9 0-2,6 0 3,-6 0-1,6-2 0,-6 2 0,6 2 0,-6-2 1,4 0 0,-4 0 1,6 2-3,-6-2 5,4 0-3,-4 0 0,0 0 0,4 1 3,-4-1-4,0 0 0,0 0 5,7-1-6,-7 1 3,0 0 3,0 0-1,0 0 0,0 0-2,3-2-2,-3 2 1,0 0 3,0 0-2,0 0 6,0 0-6,0 0 1,0 0 1,0 0-2,0 0-2,0 0 4,0 0 5,0 0-6,0 0 2,0 0-1,0 0-2,0 0 2,0 0 0,0 0 5,0 0-4,0 0-4,0 0 2,0 0 2,0 0 1,0 0-6,0 0 0,0 0-11,0 0-13,0 0-13,0 0-22,0 0-17,0 0-27,0 0-25,0 0-29,0 0-27,0 0-178,2-2-393,-2 2 175</inkml:trace>
  <inkml:trace contextRef="#ctx0" brushRef="#br0">13610 6538 66,'-3'3'145,"3"-3"-12,0 0-14,0 0 3,0 0-5,7 3-3,-1-3-7,-2 0-2,1 2 1,4 1-7,0-3-8,-1 1 0,3-1-3,4 4-6,-1-4-5,1 2-1,1 0 5,8-2-7,-2 1-3,2 0-2,1 0 0,-1 1-1,5 0-2,-3-2-5,2 2 1,1 1-3,0-2-5,-3-2 2,4 3-3,-3-1-6,1-1 0,1 1 8,-2 0-11,1 2-3,0 0-4,1-2-1,-2 0-4,1 3 1,-1-4-4,3 3 0,-2 0-2,-1-1-2,2 0-2,0 1-6,-2 1 2,2-1-6,0-3 5,-1 3-7,-1-1 2,1 1 0,-1-1-3,0 2 0,2-1-3,-2-1 0,1 0 7,2 2-9,-5 2 0,3-3 0,-1 1-2,1 0 1,3 1 1,7-1-4,-9 0 4,-3-1-2,2 2 0,-1-1-2,4 0 1,-4-3-1,4 4 3,-3-1-3,3 0 2,-3-1-2,1 2 2,0-1-4,-1-3 0,0 3 10,-1-2-7,1 0-1,1 0 1,0 0 0,-2-1-4,1 1 3,1-1 0,0-2-1,-1 2 2,0 1 0,-2-3-4,3 3 4,-4-1-2,2-1-1,1 0 4,-1-2-2,-2 3 0,3-1-3,-2 0 5,1 0-5,2 3 2,-1-3 2,2 1-3,-2-1 1,12 0-1,-14 0 3,3 2-2,0-1 2,-1 0-4,2-1 9,-2 3-7,0-4 2,-2 2 1,0 1-3,-2-1-3,0-1 1,0 0 10,-3 1-10,1-1 4,-6 1 0,-2-1-2,3 0 0,-4 0 3,1 0-1,-4 0-3,-3 0 3,0 0 4,-2 0 11,-3 0 8,4 0 7,-6 0 11,8 0 3,-8 0 1,0 0 1,4 2-7,-4-2-5,0 0-5,0 0-9,0 0-12,0 0-22,0 0-24,0 0-36,0 0-43,0 0-51,0 0-62,-11-8-291,11 8-563,0 0 249</inkml:trace>
  <inkml:trace contextRef="#ctx0" brushRef="#br0">17610 6626 44,'0'0'241,"0"0"-28,0 0-11,0 0-16,0 0-4,0 0 0,0 0 15,0 0-6,21 3 2,-4-1-2,-3 0-11,10 3 0,2-2-6,3 1-7,-1-1-2,13 2-16,3-1-5,0 0-6,-1 0 0,5 1-22,-1 0-2,2-1-14,-3 1-13,4 2-6,18 2-4,-26-4-11,4-1-3,2 2 1,-1 0-2,0-2-1,21 6 3,-19-5 2,19 0-7,-22-1 6,23 6-2,-21-5 3,3-2 5,-6 4-8,27-2-1,-26 2-1,-1 0-7,3-6 0,-4 1-3,3 0-2,0 0-3,-3 2 2,1-1-8,-3-2 1,1 1 1,-4 1 1,3-1-1,-2 3 1,-11-3 0,13 0 2,-2 1-2,-10-1-4,-1-2-1,9 3 0,-7-3 0,-3 2-1,1-2 2,0 2-2,-1-2 0,0-2-6,-1 0 0,-1 2 1,-2 0-8,-2 0 3,-1-3-3,-5 2-4,-4 0 2,2 1-3,-4-2-1,0 1-2,0 1 0,-4-2 2,-1 2-2,2-1 0,-4 0 0,-3 1-4,6 0-5,-6 0-16,3-3-17,1 1-17,-4 2-25,0 0-34,0 0-41,0 0-37,-2-3-47,2 3-45,-11-8-45,1 4-50,-4 2-34,-7-1-297,-6-1-756,-1-1 335</inkml:trace>
  <inkml:trace contextRef="#ctx0" brushRef="#br0">3149 7729 112,'0'0'113,"0"0"3,0 0 12,0 0-3,0 0-6,0 0-5,0 0-2,0 0-11,0 0-7,0 0-8,0 0-4,0 0 2,0 0-3,0 0 6,0 0 2,0 0-5,0 0-5,17 0-2,-12 0-1,1 0-6,3 3-2,-1-3 2,3 0-4,3 0 1,1 0 1,0 0-2,6 0 0,-5 0 1,5-3 0,0 3-4,1 0-3,1 0-3,1-1-5,1-2-5,2 2-1,0-1-4,1 2-2,0-2-3,10 0-4,-7-1-2,7 3-6,1-2 1,-9 2-4,1-2 1,10 2 5,-2 1-6,1-1-3,1 1-6,-13-1 7,3 0 7,8 5 1,-11-8-2,2 6 3,0-3 1,-1 0-1,1 0-1,-1 0-4,11 2-3,-11-2 1,-2-2-4,-1 2 0,2 0 3,-2 0 5,4 0-8,0 0 12,-2-3-7,1 3-8,2 0 2,-4 0 0,4 3 2,-3-6-4,0 1 7,-1 4 3,1 1-1,-4-3 3,3 0-2,-3-3 5,-1 3-1,-1 0-1,1 0 6,-1 0 0,-2 0 0,4 0 1,-3 0 0,1 0-7,1-3 6,2 2-6,-1 0-4,0-2 2,3 3-8,-2-1 2,1-2-2,-1 3-7,2 0 8,1-1 1,-4 1-10,0-2 7,-1 0-5,2 0 0,-3 1 1,-1 1 1,2-1 6,-9 0-11,0-1 13,1 1 2,0 1 1,-5-1-4,-1 1 15,1 0-10,1 0 4,-2-3 14,1 3-10,-2 0 13,0 0-10,1 0 0,0 0 3,-5-1-4,3 1-3,-3 0 6,-4 0 0,6-2-1,-6 2 7,7-1 1,-7 1 6,4-1-6,-4 1 1,0 0 0,0 0-1,0 0-6,0 0 0,0 0-3,0 0-13,6 1-6,-6-1-12,0 0-16,0 0-20,1-4-30,-1 4-42,0 0-57,0 0-51,0 0-61,0 0-79,0 0-398,0 0-810,0 0 359</inkml:trace>
  <inkml:trace contextRef="#ctx0" brushRef="#br0">8707 7689 26,'12'-6'103,"-12"6"-2,6 0-6,-1-1 5,-5 1 0,8 1 5,-1-2-1,0 1 1,0 0-4,3 0 6,1 0-6,3-1 0,-1 0-2,7-2-3,-5 3-5,1 0-3,2 1-7,3 1-4,-5-4-1,4 2-10,3-1 2,-2-2-3,1 0-5,3 1-1,-4 2-8,3-2-5,-1 3 0,-1-2-5,2-2 4,1 0 2,-3 3-1,3 0-1,0-4 2,-1 7-1,3-6 2,0 3 0,-2 0-2,0 0-1,4 0 2,-3 0-6,-1-1 2,2-1-7,1 4-8,-2-2 1,1-3-2,-1 3 2,0 1-5,-2-2 0,4 2-1,-3-2 1,-2 2-4,2-3 4,-2 2 1,2 0-2,-2 0-1,-1 1-1,1-3-3,-1 3 1,1-1-7,1 1 5,0 0-3,-2 1-3,1-4 2,1 4-3,-2-1-1,2-1-1,0 0 0,-1 0 2,-1 4-6,1-4 2,-1 2 11,2 0-12,-1 2-3,-1-4 1,1 0 0,-1 1-1,2-1-2,0 4 2,-1-1 0,2-3-3,-2 0 3,1 1-1,-3 2-1,-1-2 1,6-1 1,-5 4-3,-4-4 6,5 3-4,1-2 0,-1 0-1,-1 1-2,-6 0 11,8-2-13,-1 3-1,0-2 11,1 0-2,-3-1-3,2 3-1,-2-3 0,1 3 2,0-3-4,-4 0-1,-1 2 4,5 0-1,-2 0-2,4-2 7,-2 0-8,0 3 3,1-3 5,-6 0-5,7 0 0,-1 0-3,3 0 2,-3 3 1,1-1-1,1 0 2,1-1 6,-3 1-8,4-2-4,-2 2 7,-3-2-3,1 1 0,5 0 1,-4-1-2,-1 3-1,2 0 2,-1-1-1,-2 0 3,-1 1-5,4 0 13,-2 1-8,1-4 0,-1 0-7,1 3 1,1-1 14,-3 1-10,1 1-3,-1-2 3,2 0-6,-2-1 5,0 1-4,0-1 4,-1 3 0,1-2 9,-4 1-11,4 0 2,-5-3 0,6 3-2,-1-2 5,-5 0-5,5 3 2,-6-1 5,8-1-5,-2-1-1,-7 2 3,9-2 2,-5 2-5,0-2 2,4 2 1,-6 1 1,6-4-2,-7 2 0,8 0 1,-1 2 0,-3-2 2,2-1-2,0 1-1,-5-2-3,6 3-1,0-1 10,-5-1-10,0 0 4,5 1-2,-2 0 2,0-1-3,3 3 2,-8-4 0,6 1 0,-5 1 0,-1 0-4,1 1 4,1-1 1,4 1-2,0 0-1,-1-2 2,-5 3-1,8-3 0,-1 2-1,-1 0 1,-1 2 4,-3-3-4,-2 2-1,-1-1 2,3 0 1,-3-2-4,3 2 5,-3-1-3,0-1 6,1 1-3,-1 1 0,-2-3 0,2 2-1,1-2 9,0 0-10,-3 0 0,1 0 2,3 1-3,-1-1 3,2 0-1,4 2 1,-4-2-3,-1 0 4,1 2-5,2-2 8,-3 2-4,2-2 0,-4 1-2,2-1 1,1 0 2,-5 0-8,2-1 9,-1-1-1,-2 2-2,2-1 0,0-2-2,-1 2 3,3 1 0,-1 0-2,2 0 1,-3 0-1,1-2 0,0 0 0,3 1 2,-3-1 2,0 1-4,-1 1 2,2-1 0,-2 1 0,2-3 0,-3 2-1,1 0 1,-1 1 2,2-3-5,-1 0 2,-2 2 1,2-2 0,0 1 2,-3 1-3,1-3 0,-1 4 3,4-3 1,-1-1-5,1 0 2,0 3 1,1-2-2,-1 2 0,0-2-1,-1 2 2,1 0-4,0-1 8,-1 1-4,0 0 1,1-1 0,-5 1-3,1 0 2,3 1 4,-2-3-5,-1 3 0,0-3 1,4 2 0,-3-1-1,-2-1 11,1 3-6,0-3-2,-1 0 4,0 2-5,5 0 0,-6-1 3,3-1-2,-3 2 3,2-1-1,-1 1 9,1-2-12,0 0 0,-1 2-2,3 0 4,-2-2-1,1 3-2,-1-3 0,-1 2 2,-1-1 3,-1 1-6,3 1 1,-1-4-2,-1 4 1,-1-2 4,0 2-3,4-2-3,-4 1 6,0 0-7,1 0 5,-2-1-3,4 1 4,-3 1 1,0-3-4,3 1 2,-2 0-4,1 0 4,0 1-2,-1 1 11,2-1-13,-2-1 3,2 1-2,-1 0 1,1-1 1,-3 2 1,1-3-3,1 3 4,0 0 2,0-1-2,-1 0-1,2-2 10,-3 3-8,0-1 2,3-1-5,0 1 6,0 1-6,-2-3 0,2 3 0,2 0 6,0-4-6,-1 2 0,-1 1 0,2-1 1,-4 0 0,2 2-3,-2-2 4,2 1-2,1 1 3,-1 0 1,-3-3-3,3 3 1,0-1 5,0-2-5,0 3 1,-2-1 1,3-1-2,1 0 1,-2 0-1,2 2 2,-1-3-5,0 3 3,-2 0 1,1-2-1,1 0 0,-4 2 2,3-1-5,1-1-2,-1 1 4,0 0 4,0-2 0,-1 2-2,0 1 3,1-2-6,0 2 1,1-1-1,-1-2 4,0 1-4,2-1 1,-1 2 2,1 0-1,1-2 1,-3 2-5,0-2 12,1 2-8,-2-2 1,2 5 0,-3-5 6,3 3 14,-2 0 2,1-3-9,-1 3-1,1-3-4,5 2 1,-6 1-2,1-1 0,4 0 1,-1 1-3,1-3 1,-3 3-1,-2-1 0,4 1 9,-5-1-12,6 1 2,-3 1 13,3-1-12,-3-1-3,1 1 4,-4-1 1,2 2 5,1-2 2,-1 1 3,3-2-3,1-1 1,-4 3-6,1 0 2,-1-1-2,4 1-9,-3-2 10,4 1-1,-6 1 0,4 1 2,-2-1-5,-1-1-1,4 0-1,3 0 3,-4 0 6,-2 0-2,2-1 3,0 0-5,-4 2 21,5-2-16,-7-1 9,3 3 2,0-1-14,0 1 16,-1-1-4,0-2 0,1 1 9,-3 1-8,1 1-2,0-4 3,0 4 1,-1-3 11,0 1-5,-1 0 1,0 2 1,-1-1 3,-1-1-5,-4 2 7,9 0-3,-5-1 0,-4 1-3,6-1-3,-6 1-5,5 0-1,-5 0-2,6-1-6,-6 1 1,0 0 6,0 0-12,0 0-1,0 0 1,4 0-6,-4 0 0,0 0 1,0 0-5,0 0-1,0 0 11,0 0-14,0 0-3,3-2 10,-3 2-9,0 0-8,0 0 2,0 0-16,0 0-12,0 0-5,0 0-22,0 0-12,0 0-19,0 0-16,0 0-14,0 0-19,0 0-15,0 0-15,0 0-17,0 0-16,0 0-11,-11 7-26,7-4-26,-3 2-223,-1-5-531,0 4 236</inkml:trace>
  <inkml:trace contextRef="#ctx0" brushRef="#br0">3749 5571 18,'0'0'89,"0"0"-6,0 0-11,0 0-2,10-8-8,-10 8-2,5 0-4,-5 0 1,7-2 2,-1 0-4,-3 2-2,3 0 2,2-2 2,-1-1 0,0 3-3,3 0 0,1-2-3,3-2 5,0 1-6,2-1 0,-2 4-3,4-4-6,3 2-4,1-1 5,0-1-6,-1-1 1,1 2-3,1-1-3,1-1 3,-1 2-9,1-1 3,1 3-7,0-1 3,1-1 1,-1-1-5,3 3-2,-1 0 6,1-4 5,0 2 11,10-4-7,2 2 3,-10 0 1,8 1-5,2-4 0,-3 1-3,2 2-6,-10 0 0,0 1-4,1 3 2,-1-2 0,1 1-7,-2-1 0,0 3-3,-1-1 1,1-2 0,-1 3-2,0-1-1,-1 1 1,-1-3-2,1 2 0,0-1-3,0 2 2,1-2 0,0 2-2,0-3-1,-1 1-2,3 2 3,-1 0-4,3 0 5,-4-3-4,2 6 4,-1-3-6,-2-3 5,2 3-3,-3-1-1,-1 0 2,0-1-3,1 1 2,-2 1 1,2-3-1,-2 2-1,1-2-1,2 2 0,1 1 5,-3 1-6,4-5 3,-3 4 8,4-1-6,-2-1 0,1 0 3,-1 2-5,-1-1-1,1 1 1,-3-4 1,1 4 1,-1-3-4,-3 2 0,2 2 4,-4-2-4,-3 1 2,7 0-2,-8 0 2,5-1 1,-3 1-4,1 0 2,0-2-1,-1 2-2,-1-2 1,6 2-1,1-1 4,-2 1 7,2 0-3,-2-2-4,1 2 0,1 0-1,-1 0-3,-2 0 4,3 0-2,-2 0-2,-6 0 0,1 2 1,1-4-1,-2 4 1,2 0 3,-1-1-2,-1 1 0,3-2-1,2 0 2,-3 1 2,4-1-3,-5 1 0,5-1 2,-1 3-3,-4-3 0,7 0 1,-6 0 1,3 0 1,-2 0-2,-1 2 16,-2 0-10,6 1-9,-4-2 1,-2 0-1,1-1 11,-1 1-3,1 1-9,-2-1 3,0-1 0,0 1-2,3-1 3,-3 3 2,2-3-1,-1 0-1,2 0 1,0 0-1,-1 0 2,5 1-2,0 1 1,-6-1-1,7 2 1,-7-2 6,6-4-4,-1 2 10,-3 1-6,-3 0 9,1 0 9,-1 0 3,-1 1 5,1-2 0,0 2-2,-4-1 1,0-1 2,0 1-1,-2 0-2,2 0 0,-3 0-1,2 0 2,-5 1-3,0-1-2,2-1 2,-6 1 3,7 1 4,-7-1 0,4 0 5,-4 0-10,6 0 0,-6 0 0,0 0-11,0 0-7,4-2-15,-4 2-20,0 0-23,0 0-52,0 0-65,0 0-73,0 0-200,3-3-469,-3 3 208</inkml:trace>
  <inkml:trace contextRef="#ctx0" brushRef="#br0">8948 5487 2,'0'0'56,"0"0"-1,0 0 2,0 0-3,0 0 7,0 0 5,13 7-6,-10-2-7,6-3-5,0 0 0,0-1-1,6 3-2,-1-2-8,3 2 4,2-2-7,2 3 4,2 2 0,0-3-10,2 0 9,-1 1-10,2-1 0,0 0-2,1 0 6,2-3-3,0 4 3,11-2-8,-2 0 7,3-2 5,0 4-5,-2-2-2,2-2 1,-1 2 1,-2-3-9,1 2 4,2 2-7,-3-2 0,-7-2-5,6 0-3,-6 2 5,-2-2-3,11 4 2,-1-3-3,-1 1-1,-7-1-1,10-1 3,-2-1-1,2 1 0,-1 1-5,-11-1 10,12 2-10,-11-3-3,-1 2 5,11-1-1,-12 2-5,-1-2 3,1 3-2,0-3-3,-1 0 0,-2 0 3,1 1-2,-1-1 4,0 1-5,1-1 0,-2 3 3,2-1 0,1-3 1,-1 2 0,1 1-1,1-2 3,-2 2-1,-1-2 1,2 1-4,0-1 3,0 2-1,-2 1-4,0 1-3,2-3 6,-4 0-3,2 0-2,-1 1 2,0 1 2,-1-1-1,0 1 0,0-1-3,-2 1 2,3-1 0,-3-3 2,0 4-1,0-1 5,-1 1-7,-3-2-1,4-1 3,2 1 0,-2 0-1,-2-1 2,3-1-4,-5 2 0,4 1 1,-2-1 1,3-1 0,-7 0 3,3 0-4,2 2-1,-3-1-3,3-1 9,-3 1-3,-1-1-1,0 0 2,5 2-1,-5-2-1,-1 0 2,1 1 1,-1-1 1,1 0-2,1 2 0,-2-4-3,1 2-1,-1 2-2,-1-2 3,3 0-2,-3 0 0,2 0-1,-1 2 4,2-2 0,0 1 6,-2 0-9,7 0 1,-7-1 3,9 2-3,-9-1 2,8 0-2,-9-1-1,4 0 3,-2 0 4,-1 0-1,1 0-4,-1 0 0,4 2-2,-4-4 7,-1 4-5,2-4 3,5 1 1,-4 0-4,2-1 2,3 4-2,-1-1 2,1-2 2,0-1 0,1 2-3,-3-2 2,3 1-3,1 1-1,-5-2 1,1 2 3,2 0-1,-2 0 1,-4 0-2,2-2-3,2 4 5,-3-2-3,2-3-3,0 3 2,1 1 1,3-4-1,-1 5 1,-6-2 0,4-3 0,1 3 1,-5-1-3,6-1 7,-1 2-3,-1-1 0,-3 1 4,-1 0 1,5-3-5,-1 3 7,-3 1-1,3-3-4,2 2 3,0 0 5,-6 0-8,5 0 8,-6 0-4,6 0-2,-2 0 0,0 0 3,-3-1-2,6 1 0,-8-2 1,3 2-3,-1 0 0,1-1-6,1-1 8,0 4-2,-3-4 4,1 2 2,0 0 5,6-2-1,-2 1 3,-4 0-1,-1 1-4,6-1 2,0 1-1,-4 0 0,-1-2-4,1 2 3,-2-2 1,2 2 6,-1 0 1,2-1-1,-3 2 6,2 1-4,-1-2-2,5 2-1,-1-2-1,-4 1-2,6-1-2,-3-1 1,4 3 0,-3-1-9,-1-1 5,2 2 0,-4-2-4,-1 2-1,6-1-2,-8-1 0,3 0 1,0 0 2,0 0-6,-1 0 4,4 3 2,-4-4-4,5 2 3,3-1-1,-4 0-6,3 0 4,-2 0-2,-2 0 0,4 2 3,-5 1-3,-1-1 0,4-4 3,2 6-1,-8-4 1,9 2 0,-3-2-3,2-2 1,-2 4-2,0-1 2,2-1-2,-1 0 3,-1 2-3,2-2-2,-2 0 2,0 0 4,0 2-1,0-1-1,2 0-3,-2-1 2,-1 0 3,2 0-1,0 0 0,-3 0-2,5 0 0,0 0 0,1 0 0,-2 1 0,0-1 0,-1 2 5,1-1-4,1-2 1,0 1-1,-1 2-1,0-2 2,0 0 1,0 0-5,-3 0 0,1 2 4,0-2-2,-1 0 0,3 1 2,-2 1 1,1-2-2,0 2 5,0-2-5,-1 1 0,0 1 0,3 0 1,-1-2 0,-1 3 1,-1-3-3,-1 1 6,3 0-3,-1 2-1,-1-3-2,-5 2 0,6-1 1,-2 0 1,-3 2-2,3-2 2,-1 0-1,3-1 3,-6 3 2,4-1 0,-3-2-2,4 0 5,1 2-2,-2 2 0,5-2 1,-6 0 0,2 0 0,0 1-1,-1-3-4,2 2 2,-2 1 1,2 0 0,-3-1-1,-4 0-1,5 0 1,3 1-2,-6-2 2,4 0 0,-7 2 0,9-2-4,-4 2-2,2 0 2,-4-3-1,5 4 0,-7-2 7,3 1-7,2 0 1,-4-1-3,5-2 4,1 3-2,-5-1 0,4 0 2,0-1 0,-1 0 0,1 0 1,-6 1 0,8 1 2,-2-3 1,-1 0-1,1 2 5,0-1 4,-6 0 6,6 1-2,-5-4 2,0 4 0,4-1-2,-5-1 0,2 2-1,1-1-5,-2-1 4,1 1-1,4-1-1,-1 0-2,1 3-4,1-3 3,-5 1 0,-3 1-1,3 1 3,5-2-1,-6 0-3,-2 3 5,9-2 4,-8 1-2,1-3 3,-1 1 3,-1 1-3,0 0 1,3-2 0,-4 0-1,4 2-1,-3-2 0,3 0 2,-2 1-4,7-2 2,-7 1 5,0 0 5,2 0 0,0 1-1,3-1-1,-4 0-2,0 0 3,1 0-1,-4 2-1,4-2 2,-1 0-1,0 0 1,-2 1 8,3 0-1,-3-2 5,-1 1-5,4 0 3,-3 0 7,0 0-4,-1 0 5,-3 0 2,5 0 0,-1 0-5,0-1 5,-2-1 2,-4 2-3,3 0 5,-1 2 14,-3-4-22,3 2 6,-1 0 6,-4 0-26,1 0 15,-2 0-4,0 0-1,-4 0-4,9 0 6,-9 0-7,5-1 1,-5 1 4,5 0-3,-5 0-3,0 0 4,0 0-6,5-1-10,-5 1-3,0 0-15,0 0-8,5 0-5,-5 0-37,0 0-26,0 0-51,1-5-68,-1 5-79,-3-5-92,2-2-232,-1 1-642,-2-6 284</inkml:trace>
  <inkml:trace contextRef="#ctx0" brushRef="#br0">20241 5627 59,'0'0'154,"0"0"-10,0 0-12,0 0 1,0 0-6,20-2 0,-6-1-2,-1 5 3,1-2 3,3 0-8,4-2-3,3 2-2,1 0-8,1 2-1,0-1-8,1-2-7,0 3-4,1-2-2,-1 3-21,1-1-5,0-1-5,3 1 3,-4-1-6,1 3 0,-1-1-4,0-3 2,2 4-6,-5-2-4,3 2 8,-2 0-6,1 3 0,-1-4-1,-1 4 3,4-3-4,-2 1-2,0-1-2,0 0-3,-1 1 0,0-1-1,-1 1-3,3-2-1,-3 1 0,1 0 1,-1 0-1,0-2-1,0 2 0,0 0 2,0-1 4,3 1-5,-2-4-2,1 2 0,0 1-3,-2 1 1,3-1 5,-2 2-5,1-4-1,-1 3 4,-1-2 2,4 0-2,-4 1-1,0-1 9,0 1-9,0-1-1,1 1-3,-4-2 1,3 2-3,-1-1 2,-2-1-1,3 1 9,-8-1-10,6 2-1,1-3 0,-1 4 0,-1-3-2,3 2 1,-3-2-3,2 1 0,-1 2-7,2 1 5,-3-4-2,2 3-6,1-4 12,-3 5-9,3-2 3,-4 0-6,2 1 8,-1-1-3,-1-1 0,-3 1 8,6-1 15,-8 0-14,6-1 12,2 1-7,-2 3-9,-2-5 4,4 4 4,-2-2-6,3 1 6,0-1-6,-3-2-1,0 5-1,3-3-1,-7 1-1,4-1 5,-5 1-5,5-3-1,-7 1 4,2 2-3,5-2 12,-6 1 0,6-2 5,-1 2-4,1-2 3,-4 1-3,-1 1-4,6-4 2,-2 4-3,2-2-3,2 2-2,-4-2 1,5 0-4,-5 3-12,3-3 15,-1 2-9,-1 1 12,-5-2-11,6 2-2,-8-3 1,-1 3-3,1-3 6,-4 0-5,1 1 1,-1-1 2,0 0 3,1 0-3,-1 1 0,0-1 5,0 2 4,0-1-1,-2-1 0,2 1 1,-3 0-4,2 1 1,0-1 2,-2-1 0,-1-1-4,1 2 3,-3-1 8,3 0-9,-7 0 7,7 0-2,-2 0-1,-5 0-5,5 0 6,-5 0 0,7 1-1,-7-1 2,3 0-2,-3 0-3,0 0 3,0 0-3,7 0-3,-7 0 3,3 1-3,-3-1-4,0 0-3,4 2-1,-4-2 4,0 0 2,0 0-4,0 0 6,0 0 3,0 0-3,0 0 3,0 0 3,0 0 2,0 0 1,0 0-1,0 0 0,0 0-2,0 0 1,0 0-4,0 0-1,0 0-2,0 0 0,0 0 3,0 0-4,0 0-1,6-3 0,-6 3 1,0 0-5,0 0 1,0 0-3,0 0 1,0 0-1,0 0 0,0 0 0,0 0-4,0 0-17,0 0-10,0 0-17,0 0-10,0 0-15,0 0-22,0 0-23,0 0-28,-2-5-56,2 5-44,-4-5-41,-1 1-41,-1 0-47,-7-1-41,-8-10-229,1 5-690,-5-2 305</inkml:trace>
  <inkml:trace contextRef="#ctx0" brushRef="#br0">8438 7725 134,'-6'-1'144,"6"1"-11,0 0-12,0 0 0,0 0-7,0 0-6,-7 1-6,7-1-14,0 0-7,0 0-3,0 0-7,0 0-5,-1 4-10,1-4-7,0 0-4,0 0 2,0 0 7,0 0 6,7 7 5,-3-4 1,0-2 4,2 4 2,1-4-1,3 2 2,0-3 3,2 3-2,4-1-1,-1-2-1,5 3-2,1 1-2,-1-4-5,3 0 3,-1-3-1,2 2-2,-1 0-4,0-2 0,5 2-6,-3-2 0,3 0-7,0 2-4,-3-2 0,1 3-8,-1-3-3,0 1 3,-2 1-2,1 0-3,-4-2 0,1 6-9,-4-6 2,1 3 4,0-3 3,-2 3 4,-2-1-4,1 0 4,-2 1-3,2 0-1,0-2 4,-5 2 8,-1-1-5,1 1-4,-1-1 6,2 1-7,-3-1 4,2 1 3,-3 0 2,2 0-4,-4 0 3,2-2 0,0 2-4,0-2-1,-1 2-3,-2 0-1,2 0 1,-2-3-9,-4 3 3,9 0-6,-4 0 5,1-2-6,-6 2-3,7-1-2,-3 1 1,0 1-2,-4-1 1,0 0 0,7-1 1,-7 1 8,8-1-13,-8 1-6,4 0 4,-4 0-6,4-3 3,-4 3 2,0 0-5,0 0 0,8 2 3,-8-2 0,0 0 7,5-2-13,-5 2 4,4-1-1,-4 1 4,0 0-5,0 0 3,5 1-6,-5-1 4,0 0-1,6 0 5,-6 0-2,0 0-1,0 0-1,0 0-4,6 2 4,-6-2-9,0 0 6,0 0-4,0 0-12,0 0-17,0 0-8,0 0-11,0 0-18,0 0-22,0 0-11,0 0-9,0 0-12,0 0-20,5 2-17,-5 1-22,0-3-10,3 3-9,-3-3-12,0 5-16,0-1-176,0-4-441,-4 5 195</inkml:trace>
  <inkml:trace contextRef="#ctx0" brushRef="#br0">5332 8874 2,'0'0'91,"0"0"-13,0 0-6,0 0-10,0 0-5,0 0-1,0 0-6,0 0 5,0 0-4,0 0 5,0 0 0,0 0 1,0 0 1,0 0 1,0 0-4,13 3-7,-9-1 2,-4-2-1,8 1-3,-2-1-3,1 0 0,-1 0-2,1 0-7,3 0 0,0 1 0,-2-2-3,3 1 4,3-1 6,1-1-9,0 1 1,3 2-2,-3-2 2,8 0-6,-1 2 5,3-2 8,2 0-4,-1-1 4,1 2-5,12-3 6,-10-1-2,13 2 1,-4-1 0,0 1-4,-7-1 1,7 2-6,-10-4 1,2 5-7,-1-3-4,2 0 2,-1 0 2,-2 0-5,1 2 0,-2-4-6,3 5 4,-3-5-3,0 2 0,4 1 6,7 1 9,-9 0-3,1 1 4,-2 0-8,0-1-4,10-1 3,-8 2-9,0-1 3,-1 0 1,-1 1-1,3 0-5,-3-3 4,0 3-5,-1 0 3,1 0-3,0-2-2,2 1-3,-2 1 3,12-4 3,-1 1-2,-12 1-1,4 0-2,9-5 2,-10 4 1,11 1-5,-1 2 1,-2-3 0,-9 3-2,-1 0-1,-2 0-1,3 0 2,-2-2 0,-3 3-1,-1 0 0,2-1-1,-4-1 2,2-2-3,-6 3 5,2 0-2,2-2-1,-5 1-2,5-2 3,0 1 3,-1 0-3,2-1-3,-1 3 3,2 0-3,-2-4 0,-5 3 3,6 1-4,1-1 1,-1-2 1,-1 3-1,0-3 2,2 3-2,-2-2 2,0 2-6,-1-2 1,-3 2 4,4-2 2,-7 3-2,4-2-1,-1-2 3,4 6-3,-5-6-1,5 2 1,-3 0 2,1 1-3,2 0 3,1-1-4,-1 0 5,1 1-1,3 1-1,-1-2 0,1 1-1,0 0 1,2 0-3,-3-1 3,3 1-2,-2-1-2,3 2 3,-1 0 0,-1 0 0,-2-3-2,2 3 2,0-1 2,-2-1-3,1 1-6,0-1 8,-1 1-2,-1 1 3,2-2 0,1 1-4,0-3 1,0 2 3,2-1-3,1 2-1,0 0 3,0 0 3,11 0 0,-11 2-6,9-1 3,-10 2-7,1-2 4,-1 0 2,-1 0 0,1 0 1,-2 0 0,1 0 2,-3 3-3,4-3 3,-5 1-3,2-2-2,1 2 6,0-2-1,1 3-4,1-3 1,-1 0 2,3 2-2,-1-2 0,9 2-3,-8-2 4,-1 1 0,11 2-3,-12-2-1,-1 2 4,2-1-2,-1 0-1,-1 1 4,3-1-5,-5 1 3,3-3 3,-3 0 2,2 5 2,2-5 5,-1 2 4,-1-2 0,-1 3 4,3-3 0,-1 1 0,0-1 1,2 3-1,-1-3-2,1-1-1,-1 1 2,2 1-5,7 2 0,-10-3 1,-1 0-1,3 2 2,-2-2-1,2 0 2,-2 3 4,1-3 3,-1 1 9,2 2-10,0-2-3,9-2 0,-11 2 2,3-1 2,-2 1-6,1 2 2,8-3-1,-10 0 1,2 0 0,0 3-2,-1-3 8,1 0-8,-1 0-3,0 1 0,0 0-5,0 1 3,4 0-1,-6 2-1,2-5 0,2 1-3,7 1 8,-8 0-10,-2-1-1,2 1 4,-1 1-2,-2 1-1,4-2-4,-6 2 4,4-3-5,0 1 12,-1 0-10,-1 0 5,3-1-4,-7 2-2,2-2 1,1 2 2,-2-1-2,-1 0 9,0 0-7,3 0-5,-3-1-2,1 2 6,2-1 1,-2 2-5,0-1 3,2-2-2,0 3-1,0-3 6,-1 1-6,0 1 5,-2-2 7,2 0-4,-2 2 2,1 1-3,-2-3-3,-2-1 0,2 2 16,1 3-17,-9-8 3,3 4 5,-1 0-5,-1 4 1,1-4 0,-2 0-3,3 0 8,-2-4 2,-1 3 0,3 1 4,4-1-2,-7 1-4,0-1 4,8 1-1,-10-2-2,4 2 2,-2 0-5,-2 0 5,3-2-1,-5 2-5,-1-1 4,0 1 4,-1 0 6,-2-2 0,-3 2-1,2-1 12,0 1-3,-5 0 6,5-2-4,-5 2-2,6 0-3,-6 0 0,5-2-6,-5 2-1,0 0-11,5 0 11,-5 0-4,0 0-2,0 0-6,5-2-4,-5 2-17,0 0-14,3-2-13,-3 2-24,0 0-31,3-2-42,-3 2-41,4-2-57,-2 0-53,0-1-260,1-1-592,0-1 261</inkml:trace>
  <inkml:trace contextRef="#ctx0" brushRef="#br0">12809 8985 103,'-7'-2'152,"7"2"-8,0 0-9,-5-1-8,5 1-1,0 0-9,0 0-10,-2-1 1,2 1-11,0 0-3,0 0-5,0 0 3,0 0-2,0 0-7,0 0 0,0 0-1,0 0 1,0 0 2,0 0-5,0 0-1,0 0-6,0 0 1,0 0-2,0 0 3,0 0-1,0 0 3,0 0 2,0 0 1,0 0-4,16 0 1,-6 1-8,0-2 3,6 1-6,-2 0-5,8 0 1,0 0-1,1 0-10,1 0 11,3 1-16,-3-1-4,4 1-1,-1 1-3,1-2-3,0 0-7,3 1 5,-1-1-11,0 1 4,10-2-1,-14 1-4,0 1 3,1-1-2,3 1 4,-2 1 1,0-2-4,0 0 5,0 2-9,1-4 25,-3 2-17,3 0-7,-3 0 10,1-2 2,-2 2 1,-1-1 2,0 1-1,-1-1-1,-1 1 8,2-1-13,-3-1-1,3 1-6,-4 1-2,1-1-2,0-2 2,-5 3 3,-1-2-6,9 0-3,-3 1-4,2-1 2,-6 2 14,4 0-16,-5-1-2,5 2 0,-4-2 3,0 1-2,-1 0 2,-3 1-2,3-1 3,-2 0-13,-5 0 8,4 0 2,-6 0-4,3 0 0,-2-1 5,1 2-7,-3-1 7,1 0-9,-2-1 28,2 1-6,-2-1-1,1 1 2,0-1-3,-2 1 4,2 0 1,-6 0-5,11-2-4,-5 2 2,-2-1-4,0 1 4,-4 0-2,10 0-5,-4-1 6,-6 1-1,8 0 3,-5-3 4,-3 3 3,7 3 6,-7-3-10,4-3 0,-4 3 2,0 0-5,7 0 0,-7 0-8,3-1 8,-3 1-9,0 0 3,7 0 3,-7 0-3,5-2-5,-5 2 5,4-1-7,-4 1 0,0 0-1,4-1 0,-4 1-1,0 0 2,6-2 0,-6 2 0,0 0 2,0 0-1,0 0 5,5 0-2,-5 0-2,0 0 3,0 0 0,0 0 2,0 0-4,7-1 3,-7 1 3,0 0-8,0 0 7,0 0-4,0 0 1,0 0-3,0 0 3,0 0-5,0 0 4,0 0-3,0 0 1,0 0-1,0 0-2,0 0 3,0 0-3,0 0-5,0 0 1,0 0 1,0 0 3,0 0-1,0 0 0,0 0 0,0 0-2,0 0 2,0 0 0,0 0 6,0 0-5,0 0-3,0 0 2,0 0-6,0 0 9,0 0-1,0 0 1,0 0 2,0 0 1,0 0-2,0 0 6,0 0-3,0 0 4,0 0-4,0 0-5,0 0 6,0 0-2,0 0 2,0 0 0,0 0-2,0 0 0,0 0-3,0 0-1,0 0 5,0 0-3,0 0-1,0 0 0,0 0-1,0 0 0,0 0 3,0 0-2,0 0 0,0 0-3,0 0 2,0 0 2,0 0-2,0 0-1,0 0 1,0 0 0,0 0 1,0 0-4,0 0 1,0 0 6,0 0-6,0 0-3,0 0 3,0 0-3,0 0 2,0 0 1,0 0-1,0 0 1,0 0 0,0 0-3,0 0 0,0 0 1,0 0-1,0 0 0,0 0 0,0 0-16,0 0-4,0 0-9,0 0-7,0 0-17,0 0-18,0 0-24,0 0-29,0 0-46,0 0-36,0 0-38,0 0-36,-14-4-40,10 4-18,-6 0-22,-3 2-235,-2-1-642,-2 0 285</inkml:trace>
  <inkml:trace contextRef="#ctx0" brushRef="#br0">5504 10155 45,'0'0'111,"0"0"-8,0 0-5,0 0-28,0 0 5,0 0-6,0 0 8,0 0-5,14-3-13,-7 2-7,0 0 30,-3 0-23,6-1 5,3-1-2,-3 3 8,7-4-7,-2 3 2,2-3-5,0 4 2,3-3-1,2 1-7,-5-1 4,6 2 5,-1-2 3,2 1-1,-1 1 2,-1 1-3,-1-2-1,5 2-2,-4-1-1,2-1-2,0-1-1,4 1-2,-4 0-4,0-2-4,3 3-2,1-1-3,-1 0-3,1-2 1,-3 4-4,14-6-2,-1 4 3,-10 1 5,11-3-5,-1 1-1,-8 0-2,11-1-6,-2 1 1,0 3 0,-2-3-1,4-1-1,-3 3 3,-7-3 3,9 3-3,-10 0 0,13-4-4,-1 2 2,-3-1-3,1 1 1,1 3-4,-3-5-1,1 3-3,1 0 1,-1-3 0,-1 0-3,0 5-1,0-2-3,-7 1 9,11-2 1,-4 2-3,-9-2 0,10 1 1,-8-3 0,-4 3 1,12 1 1,2-6 4,-4 7 9,-8-2-10,11-2 11,-12-1-10,3 4 3,7-1-8,-7-1-1,8-2 6,-1 1 4,-1 3 0,-7-1-4,0-3 13,10 5-20,-9-4 5,7-1-5,0 0 1,-10 2-3,2-1-3,9-1 0,-11 3 2,10-4 0,-8 2 0,-2 3 1,3-1-2,8-5 2,0 2-3,-10 1 9,9 0 4,-8 0-5,8 2 6,-9-2-7,2-2 3,6 4-4,-6-1 0,6-3 4,-9 0-6,3 5 7,-2 0 5,11-4-4,-11 1 0,9-4-2,-8 8 3,-2-3 4,2-1-12,8-1-2,0 3-3,-9-1 5,1 0-12,-2 2 1,3-3 4,-1 2-1,-1 0-3,-1-1 2,1 3-2,2-4 0,-3 2-6,1-1 12,9 1-14,-8 1 9,-3-1-1,1 1-2,1 0 0,0-3 1,-1 2-12,10 1 12,-11 1-6,1-3 20,1 3-15,-1 0-6,2 0 5,0 0-8,-3-2 7,1 4 1,-2-4 1,1 1-2,1 2 8,-4-1 5,3 0 0,0-1 0,-1 2 0,-3 1 0,1-2-3,1 2-2,1-2-2,-2 0 4,2 1-5,-5 0 4,6-1 5,-4 2-8,1-1-6,-2 1-2,2-1 6,-3 0-2,0 0 0,3-1 1,-1 0 13,-2 2-13,2 1-1,-2-1-2,-2-1 3,-2-1-8,0 1 12,0 2-7,4-1-2,-1-2 5,-2 0-5,-2 3 4,-2-3-4,1 0-1,-1 2 5,2-1 2,-1-1-2,1 1 0,-2 2 4,2-3-1,-2 0 4,0 2 4,1-2 5,-1 0-4,-1 1 3,0 1-5,-1 0-8,-2-2 9,1 1-1,2 1-1,-2-2-2,-2 0 3,1 2-1,0-2 0,-3 1 4,3-1-2,-2 2 0,2 0 1,-3-2-2,0 1-5,-1 0 7,-1-1-1,0 3-2,1-3-2,-1 0-2,-1 2 4,-4-2-3,8-2-1,-8 2 4,7 2 1,-4-2-2,-3 0 6,0 0 5,6 0 4,-6 0 3,0 0 8,0 0-4,4-2 4,-4 2-2,0 0 3,0 0 2,4 3-3,-4-3 2,0 0-2,0 0-1,0 0-1,0 0-3,0 0-1,0 0-2,0 0-4,0 0 1,0 0-2,0 0-2,0 0-1,0 0-6,0 0-3,0 0 0,0 0 4,0 0-8,0 0 1,0 0 0,3 2-3,-3-2 0,0 0-1,0 0-5,0 0 5,0 0-2,0 0 0,0 0-3,0 0 1,0 0-1,0 0 0,0 0 1,0 0-7,0 0-15,0 0-8,0 0-24,0 0-40,0 0-53,0 0-56,-11-8-35,5 7-50,-1 0-49,0-3-32,0 1-37,1 1-325,4 1-787,2 1 347</inkml:trace>
  <inkml:trace contextRef="#ctx0" brushRef="#br0">14593 9855 61,'0'0'227,"0"0"-3,0 0-7,7 2 0,0-2-3,9 0-9,6-1-15,2 0-11,4 2-6,13-1-1,2 1-3,2-3-6,4 4-16,19 2 9,-23-4-32,3 0-8,-1 3-10,1-3-9,0 0 6,4 1-24,-4 5-6,-1-5-9,1 0-6,-2-2-2,-6 2-6,0 0-3,-9-4-5,-2-2 4,-4 3 5,-3 2 9,1-3-1,-8 2 7,2-3 11,-3 0-8,-1 1 2,-6 1-4,3 2-6,1-4 0,-4 3 0,-4-3-14,4 3-6,-1-1-4,-2 0-5,-4 2 4,8 0-15,-5-1-2,-3 1-18,5 0 3,-5 0-29,4-4-17,-4 4-9,0 0-1,5-1-35,-5 1-17,0 0-11,0 0-10,0 0-14,0 0-20,0 0-29,-15 5-7,5-2-15,-1 0-27,-5-1-12,1 1-208,-6-2-494,4 2 219</inkml:trace>
  <inkml:trace contextRef="#ctx0" brushRef="#br0">14927 9997 36,'-10'0'242,"0"0"5,3 2 5,0-1-7,3 0-6,4-1-10,-7 0-8,7 0-4,-6 1 5,6-1-21,0 0-5,0 0-5,13 7 4,1-7-2,10-2 6,1 4 3,5-2-13,12 2-6,3 1-7,-1 0-8,5-2-7,1 5-2,19-2-6,-2 3-10,-19-2-8,0-2-9,1-1-6,1-2-7,-2 4-1,-5-3-11,1 2-5,-16-3-3,14 2-9,-12-1 0,-3-2-4,-1 2-2,-2-4 1,0 2-14,-4-2 1,-3 2-10,-2 1 0,-2-4 2,-3 4-3,-2-1-2,2 1-4,-3 0-5,0 0-3,-4-3 0,2 3 0,-5 0-8,6-1-4,-6 1 5,6-1-11,-6 1 2,0 0-5,6-3-1,-6 3-6,0 0-4,2-2 0,-2 2-6,0 0-3,0 0-11,5 0-7,-5 0-3,0 0-14,0 0-12,0 0-12,0 0-19,0 0-26,0 0-32,0 0-27,0 0-35,0 0-38,0 0-38,0 0-43,0 0-46,0 0-46,0 0-347,-14-5-818,6 3 361</inkml:trace>
  <inkml:trace contextRef="#ctx0" brushRef="#br0">18454 7887 22,'1'-2'124,"5"-1"0,-2-1-17,-2-1 13,-1 2-3,3-4 5,-1 1 3,-1 1-7,0-6 0,1 2 3,-2-2-7,1 2-2,-2-8 1,0 5 0,0-3-13,0-1-1,-2 3 0,2-3-3,-4-1 2,2 0 1,-3 2-6,3 4-2,-3-1-3,1-3-6,-4 4-6,-1-3-8,-1-1-8,-2 4-8,-2-1-2,-2-3-7,2 6 3,-6-1-12,-1-1-3,4 3-1,-4-2-3,1 4-3,6 3-2,-7-2 2,6 4-2,-2-4-6,-4 4 0,5-2 10,-5 2-11,4 0-4,-3 2 0,-1 2-2,0-2 1,0 0-2,4-1 1,0 6-5,-4-1 4,1 1 1,-1-2 1,6 0 0,0 1 4,0-1 1,-2 0-2,-2 4 2,3-3-1,5 0-1,-5 2 1,5-2 4,0 0-8,2 2 3,-3-2-6,3 2-1,-1-3 2,2 1-3,-1 3 1,1-1-3,-2 1 5,3-1-6,-3 4 3,0-5 2,-1 6-7,4-5 13,-3 4-11,0 1 1,-1-2-1,3 3 1,-1-3-3,1 0-1,0 3 2,0 0-1,1 2 2,0-1-5,0-2 0,-1 2 1,2 0 2,-1-1-1,0 1 2,1 2-1,1-2 0,0 2 0,0 0 2,-1 1 8,5-3-2,-5 4-9,2-2-1,1 1 2,-1 0-2,-2-3 1,3 3 3,-1-1-2,1 0-1,1 0 4,1 0-7,-3 0 4,1-1 3,2-3-1,1 2-2,-3-2 9,3 3-12,-4-5 3,4 3 1,0 3-1,0-5 10,0 0 1,0 0-12,-1 1 0,1 1-1,1-1 0,-1 0 1,4 0-2,-1 2 3,-3-1 0,4-1-1,-4 4 2,0-3-1,4 2 3,-1-3-3,0 4 3,-1-6 2,3 4-5,-2-3 2,-1 2-2,0-4 5,1 4-9,1 2 6,-1-4-2,1 0 3,1-1-1,-3 1 1,3 3 1,0-4-4,-2 5 0,3-3 1,-1 2 4,1 0-3,0-3 4,1 3-5,1 3 13,-1-3-9,2 1 3,0 2-5,-2-6 1,3 3-1,0 1-3,-3 1 3,3-5 4,1 1-5,-2 0 3,1-1 2,-2 0 3,1-3 0,0 4 3,1-5-1,0 3 5,3-3-10,-1 2 3,1-1 1,1 0 3,0 0-2,1-2-4,-3 1 0,2 1 7,0-1-5,2-2 2,-1-1-4,-1-1 0,3 4 3,-1-3 1,5 1-1,1 1-5,1-1 4,-2 0 3,3-1-2,0-2-3,-1 1 9,1-1-14,2 0 5,-5 2-2,2-4 0,-1 2 0,2 0 1,-3-1-2,1-1 12,-2 0-10,-4 0-4,5-1-1,-5-1 3,-1 1 5,1-3 0,-1-1-2,5 0 7,-4 0 7,-1 1-2,6-6 4,-7 3 14,6-4-21,-6 2 1,6-3 4,-2 2-4,0-3-2,-3-3-5,3 3 1,-1-3-5,-2 0 0,-1 3 7,0-7-3,-1-1-3,1 2 6,0-3-8,0 0-3,-2-2 0,0-1 1,1 1 3,0 1 4,-1-2 3,-2 1 2,4-2 15,-4 3-2,-3 6 5,0-1 9,2 1-1,0-4 8,-3 4 9,1-1-3,-1-1 7,-2 2 1,0-2 1,2 2 0,-5-3-2,2 1-2,1-5 4,-1 4 2,0 3-2,-2-3 3,0 1 2,-1 0-3,1 2 2,0 0 2,-1-1-2,0 1 6,-1 0-4,-1 0-2,2 0-3,-2-1 1,0 2-2,-3-1-11,3 0 0,-2-3-6,-2 6-6,2-3 11,-2 0-5,1 2-11,-1-5-3,0 4 5,0 1 1,1 0-2,-2 1-2,3-2-1,-2 6 3,2 0-4,0 0 1,-2 0 0,2 0-4,-2-3 2,2 7-8,1-5-3,-2 4-4,-1-2 1,4 2-2,-3 3-1,2-1-5,-2-2 3,2 2 0,-1 0-2,-1-3 0,1 3-9,-2 1 1,2-2 2,1 0-2,-4 2 1,3-3-2,-3 0-2,3 2 2,-2-1 0,-1-1-2,4 2 0,-5 0 7,1 0-8,1 0-1,-1 3 0,4-1 0,-2-2-1,0 1-1,1 2 1,-3-1 0,3 3-3,-2-3 3,5 2-2,-5 0 2,6 1-5,-5-5-13,0 5-16,5 0-19,-5 0-30,5 0-20,-6-3-32,6 3-23,-3-1-29,3 1-29,0 0-32,-11 2-22,6 0-16,-3 3-27,-3 0-31,0 0-45,-12 5-332,-2 1-781,-9 4 346</inkml:trace>
  <inkml:trace contextRef="#ctx0" brushRef="#br0">13928 8664 101,'0'-3'148,"0"3"-12,0 0-17,0 0-12,0-5-12,0 5-15,0 0-4,0 0-8,0 0-5,0 0-12,3 14 4,0-10-14,0 3 10,-2-1 6,0 2 0,1 1 5,1-3 3,-3 3-2,1-4-1,1 3 3,1-1 6,-1-2-7,0 2-2,-1 0-3,2 0 0,-2-2 1,2 2-5,0-2 1,0-1 0,0 1-3,0 1 2,1-4 4,-1 2 1,1 0 2,0 0-1,2-1 0,-1-2-4,5 0-1,0-1-6,-3 0-1,9-1-8,-1 0-3,1-4 0,0 0 2,7-2-10,-2-3-3,3-1-2,1-1-4,-1-1 20,2-2-5,0 0-3,8-10-4,-7 7 0,5-7-3,-8 7-1,7-6-4,-4 5 1,-3 1-3,-3-1-6,2 4-2,-5-1 4,1 3-4,-3-1 0,-4 3 2,-3 6-3,-2-3-2,2 3 2,-4 0-1,0-1-2,-2 5 1,1-2-2,-1 1-1,1-1 0,-4 3-14,4-2-14,-4 2-18,3-4-23,-3 4-13,0 0-29,0 0-19,0 0-12,0 0-17,-8 11-13,2-4-15,-1 3-4,-3 0-25,-1 4-121,-8 3-358,2 0 158</inkml:trace>
  <inkml:trace contextRef="#ctx0" brushRef="#br0">13965 8801 159,'0'-4'182,"0"4"-5,0-4-8,-3 1-12,3 3-16,0-4-17,0 4-14,0 0-15,0 0-7,0 0-12,0 0-7,-7 11-10,6-1-4,-1-1-5,2 1-2,-2 1 3,2 2 7,-2-1 7,1 0-3,-1 2 0,2-3-2,0 0 1,0-1-4,0-2 0,2 1-3,-1-2-3,1 0 4,-1-1 1,0-2 3,2 1 14,0 0 6,3-1 1,1-1 8,1-3 1,2 0-10,6-2 1,0-1-4,6-5-7,1 1 0,1-4 0,4 0-6,-3 1 3,11-8-9,-1-1-2,-8 4-3,0 1-2,0-2 2,1 3-2,-1-3-3,-3 0-6,2 2 3,-2-1-2,-4 1 6,0 0 0,-6 4-1,-2 2 1,1-3-14,-5 5 28,2-3-16,-3 4 2,-1-1-1,0 2 3,-1 2 10,-2-1-26,0 0 2,1-2-2,-2 3-2,0 0-6,-2 2 4,6-2-7,-6 2-2,4-3-3,-4 3-4,3-3 1,-3 3-1,0 0 5,0 0-14,0 0 0,4-1 11,-4 1-13,0 0 3,0 0-6,0-3 1,0 3-2,0 0-12,0 0-12,0 0-12,0 0-16,0 0-28,5-2-27,-5 2-30,0 0-32,0 0-26,0 0-23,-2 9-41,2-5-43,2 0-252,-4 1-599,2 0 265</inkml:trace>
  <inkml:trace contextRef="#ctx0" brushRef="#br0">15592 8998 8,'0'0'155,"4"-4"-3,-4 0-12,0 4 7,3-4 0,-3 1-2,0 3-6,3-7 5,-3 4-7,0-1-1,0 4-9,1-8-4,-1 3-5,-1-2-7,-1 2-6,1-2-8,-2 2-2,0-4-11,1 1-3,-1 1-6,-3-2-5,2 0-3,-2-1-8,-1 2-4,0-2-3,-3 0-2,0-2-7,-4 3-2,2-3-5,0 4-1,1-2 1,-3 2 0,1-3-4,-2 2-7,2 1 2,-1 1-4,-3 0 4,4 3-6,-1-1-2,0 2-4,-9-2 2,8 3-3,-9-3 0,7 4 0,-4 0-2,0 2-2,0-2 2,1 2-5,-1 0 3,0 3-2,4-1-2,0-1 4,-2 1-1,-2-1 1,5 0 0,-4 3 2,-2-2 1,6 2-1,2-2 1,-7 2-1,1 3-1,5-4 1,-1 1-4,2 0 1,-7 3-2,7-3 4,-2 2-3,2 1 1,2-2 1,0 2 1,-2 0-3,3 0-3,-2 0 5,1 0-4,0 4 6,1-5-8,1 5-3,3-5 1,-4 5 1,1-2-2,0 2 0,0 3-3,1-2 7,0 1-3,-1 0-1,2 2 5,-1-1-6,0 2 3,0-2-1,2 2-2,-3 0 0,5 0 2,-7 7-4,5-5 5,4-2-5,-5 7 7,2-6-4,2 0-1,1 0 0,-2 1 1,-1 4 2,3-5 2,0 1-3,0-2 14,0 1-14,0 0 2,1-2-3,-1 1 2,1-1-3,1 3 1,0-4-3,1 1 2,-3-1 2,3 3 1,2 0-3,-2-2 6,1 1 2,0 0-3,0-1 1,1 1 0,0 0-4,1 0 3,0-2 0,0 2-2,3 0 6,-3-1 1,1-1-6,0 1 3,-1-4 2,2-2-1,0 5 0,-1-1 1,3 1-1,-1-3 3,-2 1 1,0-4-3,2 6-1,3-1 13,-1 3-9,-5-8 19,5 5-13,1 1 3,-1 0 2,2-3-6,0 1 14,-2 0-9,4 2-3,-3-3 2,2 0 2,0 1 2,1-2 3,1 2 3,-2-1-3,5-1-10,1 2 7,1-1 0,0 0-9,0 0 5,2-1-4,0 0 0,-2-1 1,5 2 1,-3-4-7,-5-2-3,5 4 8,0-3-1,-5 0-8,6 1 16,-5-4 6,6 1-2,-2 2 3,0-4 6,-1 2 10,-2-3-9,6 1-3,-1 1 4,2-3 6,-3 0-2,2-1-2,2 0-4,1 1-7,-1-2 2,0-1-2,-1 2-7,-1-3 3,2 0-5,-5 1 3,1 0-2,-6 1 3,5-3 1,-3 2 8,-3 0 5,0-3 0,3 2 6,-1-2 2,-1 0-2,5-3-4,-6 3-1,4-7-4,-1 7-4,0-7 2,4 3-3,-1-2-5,-6 2 0,0 1 2,-2-1-5,0-1-3,5 1-1,-4-1 1,-2 0 0,0 0 2,0 1 4,-1-2 9,0 0 3,-2 1 1,1-3-2,0 2 0,-4 1-2,2-4-1,0-1-2,2 0-2,-2-1-8,1 1 7,2-1-7,-3 3-3,2-4-3,-1 1 3,0-1-2,0 2-2,2-1 1,-4 2-1,0 0 3,1-1 3,-3 2 4,3 3 2,-4-2 4,1-1 0,-1-4 1,0 8 4,1-7-7,-1 3 2,1-4-5,-1 2-4,0 0 5,-2-2-4,2-1 0,-3 1-5,4 0 2,-2 0-2,-1 5-1,2-3 3,-1 1 1,0 4 4,-2 0 4,3-1 3,-3 2-4,0-2 3,0 4 4,0 0 1,0-2-6,0 3-4,0-2 3,0-1-4,0 2 0,-3 0 5,3 0 2,0-1-5,0 3 5,-1-3-1,0 0-2,0-1 5,-3 0-7,4 2-6,0-3 0,-1 1 2,-1-1 2,0 3-1,0-3 3,2 3-1,-3-4-2,2 5 10,-1-3-12,-2 1-4,1 0 0,2 0 2,-2 0 5,-1-4-3,1 4-6,0-3-7,-1 1 17,1-2-9,-4-1-2,-4-1 1,7 2-3,-4-1 0,0-1-1,0 0 0,-1 1-4,-3-3 1,-4-1-2,6 4-5,-4 1 1,3-2-1,-2 4-1,-5-7-1,5 7 1,-1 1 1,-6-3-4,-3 1 1,0 2-10,-1 3 6,0-2 0,0 3-30,-3 3-16,-1-1-18,4 1-25,-1 2-34,1 0-34,3 2-44,-2 1-43,8-1-42,-6 1-31,1 7-23,0 1-29,-1 1-34,-1 0-30,2 3-366,-7 0-871,-11 4 385</inkml:trace>
  <inkml:trace contextRef="#ctx0" brushRef="#br0">11104 8981 11,'0'0'91,"0"0"1,0 0-5,0 0-10,0 0-8,0 0 8,0 0-10,0 0 6,0 0 1,0 0 4,0 0-1,0 0 3,0 0 0,0 0 3,0 0-7,0 0 7,0 0-2,0 0 1,0 0 6,0 0-1,0 0 2,0 0-10,0 0-9,0 0-6,0 0-8,0 0-6,0 0-5,-10-8-4,8 5-6,-3 1-2,3-1 0,-4 2-3,2-2-5,1 2 5,-3-2-4,1 0-1,-1 2 6,0-1-2,-1 0-1,0-3 0,0 3 1,-3-1-3,3 0-2,-3 2 2,2-2-4,0-1 2,1 2 3,-3-2 0,3 1 4,-1-1-2,-2 0 0,2 2 4,-2-1-5,2-2 3,0 3-6,-3-3-1,3 3-1,0 0-3,-1 0-2,-2 0-1,4-3-6,-3 3 3,0 0-1,0-1-4,1 3 4,0-2-3,1 1 1,-2-1-2,1-2 2,0 3-2,0 0-1,1-2-1,-1 3 7,-1-2-7,2 1 2,-2-1-1,0 1 0,2 1-7,-1-2 2,-1 0 3,6 4-1,-9-4 0,5 2-1,0 0-2,-2 2 1,-2-2-3,5 2 4,-4-1 0,1-1-3,-2 2 3,2 1-3,0-1 1,0 0-2,-3 3 0,2-2 4,0-1-2,-2-1-2,0 4 2,1 1-1,3-4 1,-3 0-1,3 0-2,-3-1 2,-1 2-1,2 0 1,1-1-2,1 1 0,-1-1 4,-1 0-2,3-1 0,-1 0 5,-1 0-5,1 3 5,0-4 0,1 3-1,-1-2 1,1 0 2,-2 2-5,-1 0 2,4-1-3,-4 1 1,3-2 3,-2 3-2,-1-1 0,3 1-2,-2 0-1,-1-2 2,2 2-1,-1 1-3,2-2 4,-4 2 0,3-1-1,0 1-3,-1-2 4,0 0-2,1 2 2,0-1-3,1 1 0,1-1 0,0 1 5,-2-2-6,2 0 1,0 3-3,-1 0 5,0-4-2,0 4 3,1 0-9,-3-1 6,3 0 2,0 2-5,0-2 3,0 0 0,-1 0 1,1 2-2,0-1-1,2-1 2,-3 2 0,1-1 0,1 2-3,1-1-2,0-1 5,0 0 1,-2 0-1,2 4-1,0-3-3,-1 2 0,1 0 12,0 0-12,0 1 2,-1-3 2,0 4-1,1-1 1,-1-1-2,2 3 0,-2-3 7,2 0-8,-2 2 3,1-1-2,0-2 2,1 2-3,-1 1 1,2 0 2,-1-3-1,1 3 1,-1-2-3,2 2 1,-3 0 3,2 0 5,0-1-7,0 2 2,2 0 0,-2-2-4,-1 2 22,1-3-1,1 3-7,0 0 3,-2 3-4,2-5 5,1 4-5,-2-4-3,1 2-1,1-2-1,0 2-4,-1-3 4,2 1 0,-3 2-6,2-4 9,1 1-6,0 0-2,0-1 3,0 2 0,1 0 0,2-3-3,-3 2 2,0 1-4,2-5 4,-2 2 1,2 0-2,0 1 2,-1 0-4,1-4 7,0 5-7,-1-4 1,3 2 0,-2-1 3,2 2-1,-3 0-4,3-1 4,-1-1-4,-1-2 2,3 3 1,-2-2 0,-1-2-2,1 4 3,0 0-2,1-4 5,-1 4-6,3-2 1,-1 0 2,-2 2-1,3-2 3,-2 3-5,0-2-1,1-1 8,0 2 0,2-1-7,-3 1 2,3 0 2,-1 1-8,0-4 6,-1 2 1,4 0-3,-2-1 4,0 0-2,-2 1-1,2 0 1,-2-2-2,2 1 3,-2-2-3,1 3 0,2-2 3,-3 0-1,2-1 2,-2 4 0,1-3-1,2 0 0,0 0-3,1 0 2,-2-1-1,0 2 1,1 0-2,4 2-1,-5-2 6,2 2-3,-1-2-1,1-2-1,-1 4 4,-1-5-3,2 2-2,-1 4 4,0-3 4,1-1-6,1 2 0,-2-1 1,1-1 5,0-1-4,0 2-2,-1-3 0,-1 2 1,3-1 1,-3-1 3,3 1 0,-1 0 1,1-1 3,-1 0-1,0 0-1,2 1 3,-2-2 1,2-1-2,0 2 1,0 0-2,1-2 2,-3 1-2,7 1-2,-6-2 0,0 2-1,4 0 2,-3-1-1,-1-1 0,1 1-2,-1-1 0,0 0 1,0 0-2,0 0 2,-3 0-1,3 0-2,-1 1 1,0-1 2,-1 0-2,1 0-3,-1 0 5,-1 3-3,2-3 3,-1 0-6,-1 0 2,-1 0 4,1 0-2,2-3-4,-3 5 4,3-2-1,-2 0 1,1 0-2,1 0-2,-5 0 1,4-2 2,-3 1 2,3 1 1,1-1-1,-2 0-4,1 1 2,-2-2 1,4 0-2,-3 2 1,1-3 3,0 3 1,1-3 5,-1 2 1,-2-2-3,2 0 6,-1 1-2,2-1-2,-1-1 0,1 1 5,1-1-5,-2 1-2,1-1-1,0 0 5,1-1-2,-1 1-2,-1-1 1,1 1-3,-1-4 6,1 3-1,-1 1 7,2-3-5,0 1 2,-2-1-1,2 2 2,3-3-2,-5 2 3,3-1-4,1-5 5,0 6-6,-5-1-5,3 0 6,0 2-1,-1-5 1,0 4 2,1 1-5,-1-3 3,-1 0 2,2-3-1,-1 6-2,-1-2-1,-1-3-3,4 1-2,-4 1 8,0-1-2,0 1 2,0-1-7,-1 0-1,0 1 6,2 0-4,-2-1 3,-1 1 3,3-1-2,-4 2-1,1-1 9,0-1-1,0 2 7,-1-1-6,1 3 4,-1-4-3,-3 4 5,2 0-3,1-2 4,-1 0 8,1 2-12,-2 0 1,-1-2-8,2 1-2,1-2 6,-1 2-1,1-1-14,-1 0 12,0-1-8,1-1 0,0 1 0,-1 1 1,-1 0-4,3 0 3,-2-3 4,1 5 2,-1-3-2,4 2 10,-5-1 0,0 4 2,1-4 4,0 3-6,0-4 3,0 1 2,-3 2 0,2-3-1,0 2-5,1 0 4,-3 1-6,3-5 2,-1 4-5,1-4 3,-1 4-2,0 0-5,1-1 2,-3 1 3,2-1-8,-1 0 4,0 2-3,2-3 3,-1 2 0,-1 1 10,0-1 4,1 0 2,1 2-2,-3-2-2,1 0 6,0 2-4,2-2 1,-1 0 0,-1 1-4,0 1-2,-1-4-3,3 1-2,-3 0 1,3-3-6,-3 3 2,0-2 0,0 0-1,2 2-3,-2-3-7,0-1 6,2 1-1,-2 2-3,3-1 5,-3 0-3,0 2 5,0 0-1,2-1 6,-4 1-4,2-1 5,0 1 4,0 0-5,0-3 1,0 1-1,0 1 0,0-1 1,0-1-1,-3 0 0,3 3-2,-2-3-5,0-2 0,2 2-2,-3-2-1,-1 0 0,1 3-3,0-1 1,3 0-2,-4 1 1,1 4-5,2-3 3,0 4-3,-2-1 0,1 2-10,1-1-12,1 4-22,-3-5-26,3 5-23,0-5-33,0 5-47,0-3-43,0 3-37,0 0-16,0 0-20,-8 7-17,4 1-21,1 2-34,-3 2-255,-2 2-666,-2 3 296</inkml:trace>
  <inkml:trace contextRef="#ctx0" brushRef="#br0">10352 10532 13,'-4'-1'169,"4"1"-22,0 0-12,0 0-18,-3-4-6,3 4-15,0 0-8,0 0-6,0 8-7,0-8 2,2 9-5,-1-3 3,-1 0-3,1 1-6,2 2 3,-1 1-2,0 0-5,1 0-2,-1 2 2,0 0 0,1 0-1,0 0-4,0-2-7,-2-1 6,2 4-3,-3-2 1,0-4-6,3 1-3,-2-1 0,-1-2-4,3 2 0,-3-4-4,0 4 2,2-5-5,-2-2 0,1 7 2,-1-4 1,1-1 5,-1-2 5,3 3 7,0-1 3,-3-2-2,7 0-2,-7 0 1,9-5-5,-1 1-4,-1 0-3,6-4-2,-4-2-9,6 0 0,4-4-6,2-1-2,2-2-4,-2-2 1,5-3-4,9-1-1,1-2-5,-2 3 1,-9 4 1,12-3-2,0-3-2,-2 3 0,-10 8 1,1-2-2,-2-2-1,0 5-6,-2-4 4,-4 5 3,-4 3-2,1 0-4,-7 1 14,0 2-12,-1 0 1,-1-1-1,0 3 4,-2 0-5,-2 1 4,0-1-6,1 1 0,-3 2-3,4-3-7,-4 3-5,3-1-15,-3 1-10,0 0-13,0-4-19,0 4-12,0 0-17,0 0-24,0 0-12,0 0-9,-14 4-12,11-2-13,-5 5-13,2-3-162,-2 2-374,-2 1 166</inkml:trace>
  <inkml:trace contextRef="#ctx0" brushRef="#br0">10373 10587 118,'0'-2'201,"-2"-1"-12,2 3-16,-3-3-18,3 3-16,-2-4-12,2 4-16,0 0-12,0 0-15,0 0-8,-5 8-7,5-2-1,-2 4 1,2 2-5,-1 5 1,-1 0 1,1 7-2,-1-4-2,3 6 2,-2-2 4,0 4-1,0-5-2,-1 6 0,1-3-3,1-7 0,1 8-1,-2-4-4,1-3-3,1-2-1,1-1 4,0 3-4,-1-6-3,0 0-2,0-3-5,1-2-3,-1 1 6,1-1-3,-1-4 2,2 1 1,-2-1 11,2-1 8,1-1 7,2-1 2,0 0-5,2-4-5,6 0-2,2-5-2,5-5-1,1-2-8,2-3-5,10-6-2,0 1-10,3-7 2,-1 4-9,-1-1-1,3 1 5,2-1-8,-1 4-3,0-2 2,-2 1-8,1 3 4,-4 0-2,-9 5-2,-1 0 1,0 1-4,0 3-2,-3-4-1,1 3-2,-8 5 5,4-3-12,-4 1 5,-1 3 4,-3-1 1,0 2-4,-4 1 6,4-3-2,-3 4-1,0-2 9,-1 0-5,1 1 16,-3 2-11,-1-1 1,0 0-3,1 1 2,-4 2 2,4-1-2,-1-1 5,-3 2-2,6-3 6,-6 3-5,0 0-8,4-2-8,-4 2 15,0 0-16,1-4-2,-1 4 1,0 0 2,6 0 4,-6 0-9,0 0 6,0-3-4,0 3-1,0 0-1,0 0-2,0 0 4,0 0 11,0 0-15,0 0 4,0 0-12,0 0-16,0 0 3,0 0-13,0 0-12,0 0-13,3-2-15,-3 2-20,0 0-26,0 0-34,0 0-43,0 0-43,0 0-36,-3-7-260,0 4-582,2 0 258</inkml:trace>
  <inkml:trace contextRef="#ctx0" brushRef="#br0">1058 8901 150,'-2'-7'172,"-1"2"-10,0-3 0,2 3-12,-2 0-11,2-3-2,1 3-3,0 2-6,0 0-10,0 3-13,-2-8-11,2 8-9,0-4-15,0 4-7,0 0-11,0 0-3,0 0-13,0 0 2,0 0-2,4 17-4,-1-11-3,-3 5-2,3 1-2,0-2-1,-2 2-6,5-2-4,-3 2 3,-2-3-1,1 1-4,0-5-1,0 2-1,-1 1 1,1-3-1,0-1-2,1 3 1,-3-4-3,0 2 0,0-1 1,2-2-2,-2-2 0,1 5 1,-1-2 2,0-3 2,0 0 4,0 3 6,0-3 2,0 0 3,1 4 7,-1-4 0,0 0 6,0 0 2,0 0 7,3 3 3,-3-3 3,0 0 3,0 0 10,0 0-8,0 0 1,0 0-2,0 0-1,0 0-4,7-10-9,3-3 0,6-5-7,5-6-4,10-13-3,5-4 0,19-19-4,-1 2-5,4 4 3,-2-4-7,-19 20-2,16-14-16,-20 14-11,4 4-4,-3 8-9,-11 5-11,1 0-1,-4 2-3,-2 3 4,-1 2 1,-5 3 2,1 3 1,-3-2 4,-2 5-1,-2-1 4,0 3 2,-2-1 9,0 1-5,0 2 3,1-2 0,-5 3 5,5-4 3,-5 4-4,3-1 2,-3 1 1,0 0 2,4-5 6,-4 5-6,0 0-1,0 0 6,0 0-5,0 0 14,0 0-13,0 0 3,5-3 0,-5 3 4,0 0 3,0 0 0,0 0-2,0 0 1,0 0 3,0 0-7,0 0 4,0 0-1,0 0 3,0 0-5,0 0 1,0 0 8,0 0-9,0 0-1,0 0 1,0 0-1,0 0 2,0 0 0,0 0 2,0 0-3,0 0 3,0 0-1,0 0 1,0 0 0,0 0-3,0 0 1,0 0 3,0 0-1,0 0-3,0 0 3,0 0-3,0 0 4,1-2-2,-1 2-1,0 0 1,0 0 2,0 0-3,0 0 3,0 0-6,0 0 5,0 0-2,0 0 1,0 0 1,0 0-2,0 0 0,0 0-3,0 0 5,0 0-3,0 0 2,0 0-2,0 0 1,0 0 0,0 0 2,0 0-2,0 0-2,0 0 5,0 0-5,0 0 2,0 0-1,0 0 3,0 0-1,0 0-1,0 0 2,0 0 1,0 0-2,0 0 1,0 0-4,0 0 4,0 0-1,0 0-2,0 0 4,0 0-7,0 0 5,0 0 1,0 0-3,0 0 3,0 0-2,0 0 0,0 0 2,0 0-4,0 0 3,0 0-2,0 0 0,0 0 2,0 0-1,0 0 0,0 0 2,0 0-4,0 0 2,0 0 0,0 0 0,0 0 0,0 0 3,0 0 0,0 0-2,0 0-1,0 0 1,0 0-1,0 0 0,0 0 2,0 0 7,0 0-10,0 0-1,0 0-3,0 0 6,0 0-3,0 0-2,0 0 4,0 0 2,0 0-5,0 0 4,0 0-1,0 0 0,0 0-1,0 0 3,0 0-2,0 0-1,0 0 3,0 0-2,0 0-2,0 0 4,0 0-2,0 0-1,0 0 3,0 0-3,0 0 0,0 0 0,0 0 1,0 0-3,0 0 0,0 0 3,0 0-3,0 0-2,0 0-6,0 0 5,0 0-2,0 0-1,0 0 3,0 0 0,0 0 0,0 0-2,0 0 1,0 0 0,0 0 3,0 0-1,0 0 1,0 0 3,0 0-3,0 0 2,0 0 0,0 0-1,0 0 2,0 0 2,0 0-3,0 0-2,0 0 4,0 0-2,0 0 1,0 0 4,0 0-2,0 0-2,0 0 3,0 0-4,0 0 2,0 0 2,0 0-4,0 0 5,0 0-4,0 0 3,0 0-3,0 0 0,0 0 2,0 0-1,0 0-1,0 0-3,0 0-5,0 0-2,0 0-16,0 0-8,0 0-10,0 0-19,0 0-14,0 0-17,0 0-24,0 0-15,0 0-20,4-7-21,-4 7-142,0 0-341,0 0 152</inkml:trace>
  <inkml:trace contextRef="#ctx0" brushRef="#br0">1219 10456 158,'0'0'161,"0"0"-7,-7-6 4,7 6-5,-4-3-3,4 3-3,-4-1-7,4 1-5,-4-2-2,4 2-3,-3-4-8,3 4-5,0 0-4,0 0-7,-3-3-4,3 3-7,0 0-3,0 0-1,-3-4-6,3 4-6,0 0-5,0 0-2,0-3-8,0 3 7,0 0-14,0 0-3,0 0-4,0 0-2,0 0-2,0 0-8,0 0-4,0 0-4,0 0-5,0 0-4,0 0-6,0 0 0,-2 9-2,2-9-2,5 10 0,-2-2-3,0 2-2,1 1 2,0 1-5,2 3 5,-1-1-2,2 2-1,-4-3-1,1-1 4,-1-1-5,0 0 3,1 1-5,0-4 13,-1 1-12,0-3 1,1 0-1,-4-1 1,3 1-3,0-2-3,-3 1 3,1-3 2,2 1 2,-3 0 4,0-3 5,3 2 13,-3-2 6,0 0 15,0 0 1,1 4 7,-1-4-7,0 0-2,10-12-3,-3 2-1,7-8-2,5-7-12,-1-2 5,10-12-5,-1-1-5,3 1 0,-2-1-6,-2-1 5,1 3-5,1-3 4,-4 5-8,3 4-5,-9 6 1,2-1-1,-2 5 0,2-1 1,-4 1 2,-1 2-2,1 3-5,-4 5 3,0 0-1,0 0-2,-5 5 3,-1 2-2,-2 0-10,3 0 8,-4 0 3,1 0-2,-1 5 12,-3 0-21,4-5 6,-1 3 3,-3 2-2,3-5-2,-3 5 0,0 0 2,0 0-1,4-4-2,-4 4 7,0 0-6,0 0-2,0 0 6,0 0-3,0 0-3,0 0-3,3-3 3,-3 3 3,0 0 2,0 0-4,0 0-4,0 0 6,0 0 4,0 0-7,0 0 6,0 0 2,0 0-6,0 0 0,0 0 3,0 0-2,0 0 3,0 0 3,0 0-1,0 0 1,0 0-2,0 0-4,0 0-4,0 0 7,0 0 3,0 0-9,0 0 13,0 0-9,0 0 5,0 0-5,0 0 1,0 0-3,0 0 4,0 0 11,0 0-16,0 0-3,0 0 11,0 0-9,0 0 2,0 0-2,0 0 4,0 0-1,0 0-2,0 0 1,0 0-2,-10 12 6,10-12-5,0 0-2,0 0 14,0 0-13,0 0 0,0 0 0,0 0-4,0 0-2,0 0-3,0 5 5,0-5-2,0 0-1,0 0 0,0 0 3,0 0-6,0 0 8,0 0-10,0 0 3,0 0-4,0 0-1,0 0-4,0 0 4,0 0-7,0 0 6,0 0 1,0 0 3,0 0 0,0 0 2,0 0-3,0 5 1,0-5 3,0 0-1,0 0 2,0 0 6,0 0-2,0 0-1,0 0 0,0 0-2,0 0 5,0 0-2,0 0 11,0 0-5,0 0-6,0 0 1,0 0 2,-1 5-3,1-5 3,0 0-2,0 0-1,0 0-1,0 0 5,0 0-2,0 0 6,0 0-6,0 0 3,0 0-2,0 0 2,0 0-2,0 0 2,0 0-3,0 0-5,0 0-8,0 0-4,0 0 0,0 0-10,0 0-11,0 0-10,0 0-13,0 0-13,0 0-18,0 0-21,0 0-30,0 0-40,0 0-36,0 0-52,0 0-159,0 0-470,0 0 208</inkml:trace>
  <inkml:trace contextRef="#ctx0" brushRef="#br0">23409 4274 19,'-10'-32'66,"-1"-14"-3,-2 13 4,-1-9-9,-5-1-2,0 3-13,-5 1 4,-1 1-5,-2 0-8,-4-5 1,2 3-3,-2 0 2,-2 4-7,1 2 0,-5 3-9,2-5 6,-2 5-7,-2-1 7,-2-2 2,-4 2-7,-14-9-1,14 13-2,-14-12-2,-2 3-5,16 11 4,-23-10 2,5 4-6,-5-2 7,1 5-6,-2-2 4,-6 8-6,2-5-2,-2 2 0,1 2 1,0 1 2,1 5 0,-3-2-5,4 3-3,-4-5 9,3 4-9,-6 5-3,6-2-3,-3 4 3,0 6 0,1-8 1,-1 6 8,4-1-8,-2 4 5,-1 4 2,-3-3-2,7 6 0,0 0-7,-1 3 9,23 0-7,-19 1 5,-1 8-4,24-7 4,-4 2-3,3 5 4,-4-1-2,2 1-6,5 1 12,-4-3 11,6 7-16,-1 2-4,3-1-3,-1 6 6,6-2-4,-1 3 3,1 1-1,0 3 1,1 1-1,-1-2 4,0 5-3,3-2-4,-3 4 8,3-2-5,-1 2 0,-2-1 6,7 2-2,-5 2 2,6 2-1,1-2-3,0 5-1,5-1-1,6-3 0,-3 4 7,0 0-8,4 0 6,1-5 1,2 5 1,0-3 6,5-6-13,-3 7 3,4 3 11,0 1-2,1-13 9,1 16-13,2 2 4,-2-3-1,2 0 1,2 2 0,-2 0-1,2 1-5,0 0 2,-1 0-1,-1 0-3,5 2 10,-2-5-7,2 0 2,3-1 0,1 1 10,2 0-5,0-3 25,1 4-14,3 0 1,1-3 1,2 3 10,-2-3-11,4 0 0,4 2-4,-1-3 2,1-1-2,1-1-1,-1 1 1,0-3 1,4 0-2,-1-2 0,-4 3 1,3-1 5,-2 0-3,3 1 3,4-2 5,-5-4 4,0 1-1,3 0 0,-1-3 3,0 3 1,1-3-3,2 0-1,2-2 1,3-1-2,-2 1-2,1-3-2,1 3-2,4-4-4,-2 2-1,2-4-4,-1 2 3,2 1-5,0-3 3,-3 1-4,0-3 0,3 0-1,1 1-4,-1-3 1,-2 6 2,5 1 5,-2-3 0,2-3 1,0 2-6,-1-1 3,1-2 1,2 0-1,-2-2 2,0 0-3,-2-3 2,5 0 1,-2 1-2,-2-3 1,4 0-2,-1 0 0,-1-1 3,3-2-3,0 0 0,-1-1 1,-1-2 1,-1 0-2,0-3 4,-4 2 0,4 0-4,-1-3 2,-5 0 0,6 1-1,-4-4-1,1 0-5,1 2 6,0-3-3,1-2-1,1-1 3,0-2 5,-1-1 0,1-5 2,-3 7-2,3-4 7,0-5-5,-1 5 7,-1-7-1,1 3 8,4-1-1,-1 1 3,-1-6-3,-1 3-1,23-9-3,-25 6 2,1 1 1,0-4 3,-2-3-4,2 1-5,-8 2 6,8-3 1,-2-1-5,3 2 1,-4-3-8,0 1 6,2-2-2,-3 3-7,4-5-2,-5-2-1,2 5 0,-3-4 0,3 2-8,-6-4-5,3 2 6,-6 3-1,5-3-7,-3 1 17,-2-1-13,-1-4 1,0 1-4,-11 8 5,8-12 2,2 2-3,-10 4 4,6-7 8,-2-2 5,-7 10 1,9-14 0,0 3 7,-6-2-9,-6 9 4,7-12-4,-1 2 5,-7 13-4,2-5 2,3-8-5,-1-2 0,-4 11 5,5-11 0,-8 12-6,0-2-5,4-11 3,-5-2-10,-2 11-20,0-12 20,-2 13 3,0-12-1,0 13-7,-3-13 3,-4-1 6,2 2 2,0-1-15,0 9 16,-1 2-9,-3-14 1,2 14-5,-1-2 2,-1-8-4,-3-2 4,4 14-6,-5-15 6,5 1 2,-2 13-11,-1-14 9,-1 4-6,0 10-1,-3-11 3,1-2 1,-2-2 4,4 2-5,-6 1-11,3 1 11,1 0-1,-6 0-3,6 12 10,0-1-6,-3-11-4,-3 3 0,3 8-4,-4-7 0,2 11 9,4-2-12,-7 2 6,-4-8 3,5 9 0,0 1-7,-2 2 5,-1 3 9,-2-2-15,0 3 9,1-4-6,-1 3-3,-1 0 2,-8-8 9,6 10-4,4 3-3,-2-2 9,-1 3-8,-3 3 0,0-2-3,5 3-2,-3-1 8,3 3 0,0 1-12,1 0 13,0 1 0,3 2-8,1 2 3,2-1 5,-2 1-8,1 1 9,2 0-3,0-2-8,-1 5 9,3-1 2,-5-2-6,5 4-1,1-2-18,0 2 26,0-3 0,1 3-6,0 0-2,4 0 13,-4 0-12,3 1 3,2-2-8,4 1 13,-11 0 3,8 1-10,3-1-3,-7 0-4,7 0 0,-8 0-14,8 0-3,0 0-17,-6 0-15,6 0-17,0 0-20,-3 2-33,3-2-40,0 0-56,0 0-74,-14-7-285,7 4-633,-6-2 281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19: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14736 6561 143,'0'0'148,"0"0"-14,0 0-4,0 0-13,-8-2-5,8 2 0,0 0-7,0 0-4,0 0-1,0 0 1,0 0-6,0 0-3,17 2 7,-11-2-3,1 0-2,4 2-7,-1-2-5,5 2-3,0 0-3,0 1 11,9-1-5,-3-1-9,3 3 0,0-3-6,0 1-1,3 0-4,1 3-3,0-3-7,0-1-6,2-1 1,9 2-5,-1 1-3,-11-1-1,11-4-2,-7 2-7,7 5 3,-10-5-3,-1-1-3,4 1 1,-1 0-5,8 0 0,-9 0 3,0 0-1,10-1 4,-1 2-4,-7-2 1,-3 2-4,12-1-1,0-2-1,-10 3-2,8-4-1,-9 1-1,10 1-1,-10 1 0,11 0-5,-11 1 1,11-2-1,-11-1-1,11 2 0,-11 0-1,0-1 0,7 1 2,4-2-1,-11 4-2,1-4 0,-1 2-2,11-2-1,-1-1 1,-9 2-2,-2 1 2,11-3-1,-12 0 0,4 1 1,11 1 1,-5 1 1,1 0 4,3-2-9,-2 0-2,-2 1 5,2-2-2,-1 2 0,3-1 2,-14 2-1,15-2-1,-5 1 1,-9 2-1,13-2-4,-12 2 1,10-4 4,-10 2 0,13 0-2,-15 1 4,13-1-2,-1 1-2,-11-2-2,10 1 1,-8 1 2,9-1 1,-11-2 4,3 1-3,-4 2 4,4-1 5,9-1 0,-12 0 2,-3 2 7,3 0-1,-1-1 2,1 1 3,-1-1 9,-2 0-1,2-1-2,-1 2 5,0 0-5,0-2 3,3 2 1,-4 2 1,5-2-5,-2 0 4,10-2-2,-10 2-4,12 0 2,-12 0 5,3 0-3,7 2-5,-8-2 3,-1 2 2,2-1-14,7-1 6,-8 1 1,0 0-6,-1-1 4,9 3-4,-10-1-12,3-2 7,7 1-4,-10-1 2,4 0 7,5 1-7,-6 2-8,7-6 21,-8 3-10,0-1 3,9 2-7,-1-1 2,-10-1 6,1 1 0,-1-2-7,10 2 8,-12-1-9,3-2 1,-3 2 2,0 0-1,0 0-3,-2 1 1,0-2-8,3 0 5,-3 2 2,-3 2-4,0-4-2,0-1-1,-6 3 5,-1-2-2,1 1-5,-4-1 6,-1 2-4,0-2 10,-3 2 10,2-1-4,-1 1-3,-1-1 3,0 1 8,1 0-2,-3-3 0,0 3 0,0 3 6,-5-3-17,8-3 7,-8 3 3,7 0-1,-3 0 4,-4 0-7,5-2-1,-5 2-3,0 0 0,5-2 3,-5 2 7,0 0-16,0 0 7,0 0-1,0 0 1,7 0-5,-7 0 0,0 0 1,0 0-1,0 0-3,0 0 3,0 0-6,0 0 3,0 0-3,0 0-3,4-1 0,-4 1 0,0 0-2,0 0 1,0 0-8,0 0-10,0 0-10,0 0-20,0 0-18,0 0-36,0 0-43,0 0-47,0 0-42,0 0-47,-10-7-48,9 5-38,-6 2-277,0-5-694,0 2 307</inkml:trace>
  <inkml:trace contextRef="#ctx0" brushRef="#br0">4718 7799 47,'-4'-4'159,"1"2"-14,-1 1-12,-2-5-3,5 4 1,-2-1-4,0 0-3,0 0-8,-1 1-3,4 2-7,-4-5-10,4 5-4,0 0-7,-3 0-6,3 0-4,0 0-6,0 0-7,-6-2-5,6 2-2,0 0-7,0 0-4,0 0-3,0 0-6,0 0 0,0 0-1,0 0-6,0 0 0,0 0-1,0 0 3,0 0 3,15 0 4,-7 0 0,2 1 2,5 0 3,-2-1-2,1 0-6,9 0-3,-1 0 0,2 1-1,1-1-1,5 4-1,8-4 7,-8 2-5,9 1-3,3-6 6,3-1-7,-1 4 4,1-2 0,0 0-4,-2-1 4,3 0-1,-1-1 0,3-1-4,-6 2-1,3 3-1,3-8 1,-4 7-3,1-2-4,1 2-3,-1 0 3,-4 2-5,4-2-4,-5-1 5,2 4-5,0-1 2,-4 0 1,0 3-6,-7 0 1,-1-4 1,9 1-2,-9-1-4,-2 0 7,0 3-4,2-6 2,-2 3 1,0 0-1,-1 0 4,1 0 10,-1 0-8,1-1 1,-4-3 2,3 3-2,-2-3-4,0 4-3,1-1 2,-2 2 2,0-4 0,-2 2 2,1 1-5,2 0 2,-3 0-1,-1 0 1,1-3 3,0 3 0,0 0 5,-1 3-7,0-3 5,1 0-6,2-3 5,-4 6-9,5-3 4,-2 0 13,1 0-16,-3-3 4,4 3-4,-1 0 2,-1 0-6,1 0 0,0 0 2,0-1 9,1 0-13,0 2 0,1-4 8,1 1-6,-2 2 0,0 0-1,2-1 0,-2 1-1,2 0 0,0 1 3,-3-4-1,3 3 0,-1 0 4,0 0-3,-1-2 9,1-1-17,0 1 7,-3 2 4,2-1-6,2-3 1,-2 3 4,1 1-4,-1-1-2,-1-3 2,1 2-1,2-2-1,-2 2 7,2-1-6,-1 5 0,3-4 0,-2 1-1,-1 0 2,0-2 1,2 3-6,2-1 1,-2-1 4,0 1 0,0-1-3,2-4 6,8 6-2,-7 0 1,-2 0-2,1 0-2,10 0 1,-11-2-2,9 4 0,-10-4 6,11 1-11,-9 0 5,-2 1-1,3 0 5,9-2-3,-12 3 2,1-1-1,12 0 2,-11-1-1,9 0-1,-11 1 3,11-3-5,-11 2 6,10 0-6,-10 0 0,3 2 2,-3-1-1,3 1 1,-1-1 5,-1-2-4,-1 4-4,-2-3 8,0 1-5,0 0-2,-5-1 4,-4 1 1,-2 0-6,1 0 4,-3 1-3,2-1 0,-4 1 8,-4-1-1,2 0 5,-4-2 8,1 4 0,0-2 4,-2 0 4,-4 0-1,7 0 7,-7 0 0,4 0-3,-4 0 2,5 1 1,-5-1 1,0 0-7,0 0 4,0 0-3,4 1-2,-4-1-9,0 0-4,0 0-2,0 0 4,0 0-3,0 0-30,0 0-18,4-3-25,-4 3-43,0 0-53,0 0-74,3-2-70,-3 2-257,5-4-605,0 1 268</inkml:trace>
  <inkml:trace contextRef="#ctx0" brushRef="#br0">14400 7657 11,'0'0'163,"0"0"-1,0 0-2,-7 0-3,7 0-5,-3-1-2,3 1-5,0 0-5,0 0-1,0 0-15,-4-2-8,4 2-3,0 0-8,0 0-6,0 0-2,0 0-4,0 0-5,0 0-3,0 0-7,0 0 1,0 0-7,0 0-7,0 0-2,0 0-2,0 0-2,0 0-7,0 0-6,0 0-2,0 0-5,0 0 4,0 0-2,19-1 4,-11 0-1,0 1 4,2 0-2,3-1 4,1 0-2,3 0 4,-2-1 1,9 2 0,-1-1 0,5 0-1,-3 1 3,5-5-4,-2 4-2,12-2-1,-1 3-5,0-1-6,2-1 1,0 1-5,-3 0-8,3 2 5,0-1 8,-2-3-13,2 2-4,1-2 1,-1 3 0,0 0-5,0 0 9,1 0 1,3 0 1,-4-2-2,4 4 2,-4-4 0,4 2 9,-2-2-16,0 4 9,-2-5-1,-1 3-1,0 3-7,-9-5 18,7-1-18,-10 2 5,-1 0-5,4 3-2,-3-3 1,2 1-3,-1 1 3,0-1-6,0 0-3,-2 0-2,4 0 5,10 2 3,-13 1-1,2-1 1,-1 1-5,9 1 8,-8-1-2,-1 0-3,9 4-6,3-6 2,-14 3 4,1-2-2,12 3-1,-14-1 13,5-2-3,7-2 5,0 2 0,-8 1-4,8 1-1,1-2-2,-2-2-5,3 3 8,-2-3-5,0 3 3,-9-2-8,9-4-1,-8 6 5,8 1 0,-9-3-7,11-1 3,-1 3-6,-1-1 4,2 1 1,-1-1-4,2 0-3,-3-4 3,2 2 1,0 3-2,5-4-4,-4 2 6,0-1-6,1-1 3,-1 2-6,0-2 2,-11 1-4,10-4 6,3 4-5,-1-3 2,-4 5 4,3-4 1,-13 2-1,17-2-2,-5 2-7,0 0 6,7 0-1,-5 0-2,0 0 1,2 0-1,-3 1 7,0-1 2,0 3-11,-1-3 1,3 0 0,-4-4 1,1 8 4,-1-6 0,2 2-1,-2 2 1,1-1-3,-1-1-5,2 2 4,-1-2-1,0 2 2,-2-1 1,3 2 1,-1-5-2,-2 4-4,-9-1 2,9 2-1,-7-1-1,-1 1-3,8-1 11,-10 0-2,0-2 0,-1 3-7,0-1 7,-5 0-5,-1-1 4,1 0-5,0 2 5,-8-2 1,3-1-2,-5 1 0,0-1 5,-1 0-1,-1 0-1,0 0 1,-6 3 0,3-3 2,0-3 11,-2 3 0,-5 0 2,9 0-2,-3 0 0,-1 0 1,-5 0-2,8 0-7,-3 0 4,-5 0 2,7 0 2,-7 0 0,5 0-6,-5 0 3,5-1-2,-5 1 4,3-3 5,-3 3-5,0 0-2,4-1 2,-4 1-2,0 0 3,0 0-5,0 0 3,0 0-3,0 0 2,0 0-2,0 0-6,0 0 3,0 0 2,0 0-2,0 0-2,0 0 0,0 0-2,0 0 1,0 0-3,0 0 2,7 0-1,-7 0-6,0 0 1,0 0 0,0 0 0,0 0-10,0 0-11,0 0-16,0 0-7,0 0-15,0 0-22,0 0-35,0 0-32,0-4-27,0 4-27,0-5-29,0 5-45,-2-7-40,2 7-42,-2-6-260,-1 2-672,-1 0 298</inkml:trace>
  <inkml:trace contextRef="#ctx0" brushRef="#br0">11595 8888 36,'-3'-2'138,"3"2"-8,0 0-13,-3-6-2,3 6-21,0 0-4,0 0-10,0 0 3,-3-1-15,3 1-3,0 0-6,0 0-9,0 0-1,0 0-1,0 0-3,0 0-11,0 0 16,0 0-1,15 2 6,-9 1 2,-2-1-1,6-2 3,-1 0 4,1 0 1,2 2-3,4-2 5,-2 0 1,9 0-2,0-2 0,1 2-6,0-2-2,2-1-5,0 1 8,1-1-8,13 2-6,0 0 1,-10-1-6,10-5 0,2 5-1,-3-1-1,1 3-1,-2-2 3,2 4-11,0-4-2,1 1-1,-2-1-1,2 1 6,-2 1 3,-1 0 2,0 0 0,-8 0 0,8-5-2,-9 4-3,1 2-1,-2-1-1,3-1 1,-2 1-1,-1 0-1,-4 0 1,2-2 2,1 1 5,-1 1 0,-2 1-1,2-1 3,0 0 4,0-1-6,-2 0 2,3 1-3,-2 0 0,4-1 1,-3 0-6,1-1 11,1 2-5,2 0-3,-2 0-5,3 0 0,8 0-8,-10 0 1,2 0-2,-2 0 5,11-2-5,-4 4 0,-5-2 0,-4 2-9,11-4 5,-7 5-3,-2-3 4,8 0-6,-9 2-3,10-2-1,-9 1 0,-1 3 8,1-2-8,2 0 0,-2-2 20,-3 3-20,4-2-1,-2 1 4,2-2-2,-1 4 7,-1-4-5,-1 5 1,1-5 1,-1 3 2,1-1 0,-1-2-10,1 1 6,-1-1 7,-2 1-9,1 2 8,0-2-6,1-1 8,-1 1 3,3 4-4,0-5 1,-2 0-2,1 2-2,2-1 2,0 0-11,9-1 10,-1 1-1,-10 0-2,-1 1-4,1 0 1,-1 0-1,0 1-6,0-3 18,-1 2-12,1 1 2,1-1-5,-2-2-2,0 2 6,-2-2 5,3 0 1,-3 1-5,3 2 15,-2-2-22,1 2 9,-1-3-1,3 0 3,-3 0-4,5 1-2,-4 0 4,2 2-1,0-3 9,11 2-10,-12-1-2,-2 0-1,1 2-2,0-2 6,0-1-6,0 0 4,-2 0 3,2 1 2,-2-1 4,-1 3 2,2-3 1,-1 0 6,2 0-10,-2 2 5,0-2-2,4 0-6,-2 3 3,1-1-4,-1 0-4,4-2 6,-2 3-7,0-3 2,2 2-1,-1-2-3,1 3-8,-2-3 11,0 2-4,0 0 6,2-2-5,-2 1 2,3 0-1,-3-2 2,-1 1 0,4 4-7,-3-4 7,10 0-3,-11 0 5,1 0-6,0 0 8,3 0-8,-7-1 0,3 1-2,1-2 2,-1 2 2,1 0-6,-2 2 3,0-2-6,-2 0 4,-1-2 1,-1 1-1,2 1 0,0-1 4,0 2-5,0-1 0,0 0 7,-1-1-8,-1-1-1,2 1 5,-1 0-4,0 0-3,2-1 2,-3 2-1,1-2 5,-1 2-3,1-3-3,-1 3 4,-1 0 0,0-1-3,-1 1-1,3-3 4,-1 0 11,-1 3-15,-1-2 4,-2 2 3,2-3-5,1 3-2,0 0 3,2 0 0,-2 0 0,-1-1-1,2 0 0,-6 2-2,6-2 4,-1 2-2,2 0 1,-2 2-3,3-2 6,-3 2-3,3-3 2,0 1 0,-3 1-6,3 0 5,0 1-2,0-3 5,1 2-3,-3 0-6,1-2 5,4 0 4,-6 1-5,4 0-1,0 3 3,1-3 1,-2-2-2,0 1 1,0 3 0,0-3 4,0 0-8,0-2-1,0 1 3,1 1 1,-1 0 0,-3-3 1,6 1-1,-3-1-7,0 3 8,0-2 1,-1-1-2,-1 3 0,2-1-3,0-3 0,-3 1 6,2 2 5,-1-2-5,-8 2-3,3 0-7,-1-1 4,6 1 2,-8 0-2,0 0 0,0-2 3,-1 1-1,-3 1 0,1 0 1,-2 1-4,-1 0 4,1-3 1,-1 3-1,0 0 0,-3-1 4,3 1-6,-1-3 2,-4 3-5,3-1 7,-1 1-1,-5 0 0,10 0-2,-6 0 5,2-1-4,-6 1-4,7 0 8,-3-1-2,-4 1 1,6-2-4,-6 2 4,0 0-7,7 0 0,-7 0 3,0 0 3,0 0-2,6 0 4,-6 0-5,0 0 8,0 0-4,0 0-1,0 0 2,0 0-1,0 0 2,0 0-7,0 0 9,4-2-3,-4 2 0,0 0-6,0 0 5,0 0-3,0 0 3,0 0 2,0 0-2,0 0 1,0 0-2,0 0 0,0 0-2,0 0 2,0 0 4,0 0-4,0 0 2,0 0-1,0 0 6,0 0-5,0 0-1,0 0-1,0 0 4,0 0-1,0 0 0,0 0-11,0 0 10,0 0-1,0 0 1,0 0-1,0 0 3,0 0-7,0 0 5,0 0 4,0 0-5,0 0 1,0 0-4,0 0 2,0 0 5,0 0-2,0 0-4,0 0 4,0 0-3,0 0 3,0 0-6,0 0 4,0 0 3,0 0 1,0 0-5,0 0 12,0 0-5,0 0-1,0 0 1,0 0-1,0 0 6,0 0 2,0 0-1,0 0 3,0 0-5,0 0 7,0 0-5,0 0-4,0 0-3,0 0 4,0 0-5,0 0 2,0 0-6,0 0 5,0 0 2,0 0-6,0 0 2,0 0 1,0 0-4,0 0 1,0 0 1,0 0-2,0 0 0,0 0-3,0 0-3,0 0 8,0 0-3,0 0 1,0 0-1,0 0-2,0 0 2,0 0 3,0 0-3,0 0 3,0 0-6,0 0-1,0 0 5,0 0-1,0 0-1,0 0 0,0 0 3,0 0-4,0 0 1,0 0 1,0 0-2,0 0 1,0 0-5,0 0 2,0 0 1,0 0 4,0 0-4,0 0 2,0 0-3,0 0-7,0 0-19,0 0-12,0 0-20,0 0-20,0 0-25,0 0-52,0 0-23,0 0-24,0 0-33,-6-8-32,6 8-35,-4-4-31,4 4-276,-7-1-663,4 0 294</inkml:trace>
  <inkml:trace contextRef="#ctx0" brushRef="#br0">9401 9895 103,'0'0'131,"-7"-1"-19,7 1-2,-4-1-10,4 1-6,0 0-2,0 0-11,0 0-8,0 0-2,-7 2-4,7-2-3,0 0-10,0 0-4,0 0-11,0 0 5,0 0-3,0 0-6,0 0 11,0 0 2,0 0 3,17 4-2,-14-4 4,5 0-2,4-1-4,-1 1 0,3-1-3,3-2 8,3 3-3,2 0 3,1-4 0,-1 0 4,2 1-3,0 3 0,0-2-7,-1-1 0,3 3 4,-2-2-3,3-1-2,0 2-3,0-3 0,1 1 2,1 2-3,10-3-2,-9 1-3,10 1-3,-2-3-5,1-1 1,-1 4-2,4-2-3,-2-1-3,-1 5-1,-10-1-1,11 1-5,0-5 3,-1 5-2,-12-1 1,3-3-4,-1 2-4,-1 0-1,1 1 5,-3-1-5,2 2 4,-1-2-5,0 0 1,0-1 2,-1 3-4,4-2 2,-2-1 0,0 3 1,-1-2-2,3 2-3,-1-1 4,-2-1-1,-2 2-2,2 0 2,-1-2 0,-1-2-3,0 5 2,1 1 1,-2-2-1,-2 0-1,1 0 4,-2 0 4,1 0 7,-2 0-4,0 1 3,-2-2-2,-4 2-1,9-2 4,-8-1-2,2 2 0,4 2-2,2-4 3,-4 2-4,5 2 2,-1-2 1,-2 1 1,0 1-2,2-5-4,-1 4-2,-1-1 2,1 0-4,-3 0 2,4 0 1,-2 2-4,0-5 4,-1 3-1,-1-2 14,3 2-13,-1-1 7,1 1-7,0 0-3,1-1 6,-3-1-3,5 2-2,-3 0-1,1 0 1,0 0 1,1 0-4,-2 2 0,1-2-3,-2 2 5,2 0-2,-1-1-3,-1 1 0,2-1 2,-2 0-5,-1 0 6,-5 1-1,2-2-4,3 3 7,-5-3 0,6 2 0,2 0 2,-3 1 2,1-3-1,0 2 2,2-2 0,-2 2-3,3-1 1,0-1-1,-2 2-1,3-1-5,1 0 2,-2 2-1,0-2-1,1 0 6,0 2-9,-1-1 6,0-2-2,-1-2-1,5 2-2,-5 0 2,2 2 2,3-2 0,-3 0-2,4 1-5,-3-1 8,3 2-4,1 1 3,9-1-4,-10 1 1,12-2 4,-2 2-2,1-3 3,-11 3 0,9 2-8,3-3 0,-13 0-1,2 0 6,1 1-4,9-2 18,-11 0-19,1 5-1,1-6 3,-2 4-4,11-4 5,-12 0-1,1 2-6,12 1 5,0-3-5,-3 2 4,2 1 4,0 0-1,-3 1 0,2-3-3,-9 3-3,9 0-2,0 1 8,-10-5-2,0 0 0,0 3 2,0-2 7,0 2-7,-1-1-3,-1-1-5,0 1 11,3-2 6,-3 3-11,1-1 0,-1 1 2,0-2 3,2 0-3,-1 1 3,-1 3 1,4-5 0,-3 1 1,-1 3 0,1-1-4,0-4 3,-1 3-1,1 2-7,-2-2 2,-1-2 7,1 3 1,0 2-2,1-5 20,-4 0-13,3 0-3,-2 0 4,-1 0 1,-1 1 1,2-2 0,0 2-3,-1 1 1,1-1-2,-2-1 6,1 2-1,-1-5-4,2 1 11,-3 5-6,-1-1-1,1-2 0,0 0 2,-4 0 4,4 0-1,1 0-3,-3 0 1,2 3-1,3-3-3,-4-1 0,-4 1-3,7 0-2,1 1 0,0 1 0,-1-2 4,2 2-4,1-1 16,0 3-18,-2-4 5,0 0 3,4 1-8,-2 3 3,2-1 1,-3-3 3,2 4 8,1 1 2,3-2 6,-4-3 0,1 2-13,-4 0 7,3 1-8,-2 0 2,-1-1-2,0-2 3,0 0-9,-1 1 3,-3-1 1,-4 1-9,-2 2 0,7-6 5,-7 6-4,1-6 1,-6 3-4,1-1 0,3 1-2,-6 0 0,0 0-2,0-1 0,-3 2 7,1-1-3,-5 0-3,8-3-3,-6 1-2,-2 2 7,5 0-2,-5 0 1,0 0-1,5 5 1,-5-5-1,0 0 1,3 0-5,-3 0 1,0 0 11,0 0-17,0 0 7,6 0-1,-6 0 9,0 0-11,0 0 1,4 1 0,-4-1-2,0 0-2,0 0 3,0 0-1,0 0-1,0 0 7,0 0 1,0 0-3,0 0-5,0 0-4,0 0 0,0 0 1,0 0 4,0 0 0,0 0-3,0 0-9,0 0-2,0 0-10,0 0 2,0 0-20,0 0-5,0 0-3,0 0-7,0 0-4,0 0-5,0 0-16,0 0-10,0 0-16,0 0-10,0 0-19,0 0-30,0 0-31,0 0-18,0 0-14,-11-11-7,9 10-33,-3-1-180,0-1-490,0 2 216</inkml:trace>
  <inkml:trace contextRef="#ctx0" brushRef="#br0">919 8710 107,'0'0'152,"0"0"-3,0 0-1,0 0 5,10 25 3,-5-7-10,1 9-7,4 0-14,-3 3-9,-4-3-8,4 2-14,0 0-5,-4-2-8,4-1-6,-3-2-12,1-4-2,-3 3-10,3-6-8,-3-1-29,1-5-23,0 2-48,-1-3-49,-1-5-38,0 1-149,2-3-316,-3-3 140</inkml:trace>
  <inkml:trace contextRef="#ctx0" brushRef="#br0">1008 8482 84,'0'-18'253,"0"0"-19,0 5-11,2 2-20,0-1-18,-2 0-10,3 6-26,1 0-15,3-2-16,2 5-12,1 3-10,3 3-9,6 11-3,5 5-9,1 18 5,2 2-13,-4 10-5,5 24-9,-10-17-3,-3 3-1,1-3-7,-2 22-5,-4-26-2,-3-2 6,-3 0-13,-4-2-3,0 3 1,-7-6-6,0 0-10,0 3-13,-3-14-11,-2 10-16,0-11-27,1 1-22,1-3-26,-2-2-31,0-2-33,1 0-36,1-2-135,-1-1-366,1-3 162</inkml:trace>
  <inkml:trace contextRef="#ctx0" brushRef="#br0">828 10851 219,'-10'-15'225,"3"-2"-9,1-9-12,3 1-12,2-1-15,5-2-9,3 3 15,2 1-17,2 2-22,-1 5-12,1 5-13,0 2-10,1 5-15,-3 2-10,6 4-9,-3 1-12,2 8-6,-4 0-4,3 15-5,-2 3-9,-4 1 2,-1 5-6,-5 0-6,-1 0-2,0 2-7,-3-4 4,-1-4-2,1 2-3,-4-4 4,0 0 8,0-6 2,4-4 2,-1 0 2,1-6-2,3-2-6,-4 0-1,4-3 0,0-1-4,0 1 5,2-2-2,3-1 4,-1-2-2,5-2-9,2-7 14,5 1-2,1-9-2,5 2-3,10-11-3,-8 6-5,7-10-6,-5 8-24,-4 1-23,-1-2-41,2-2-60,-3 1-70,-1 0-79,-2 1-193,-3-5-516,-1 2 229</inkml:trace>
  <inkml:trace contextRef="#ctx0" brushRef="#br0">891 10215 248,'-10'-9'290,"3"0"0,0 2-16,3 1-26,1 0-25,3 0-19,0-2-20,6-4-12,4-2-17,8-6-10,3 3-2,4 5-10,12-5-9,4 6-9,-2 2-12,2 9-9,0 3-14,-2 6-6,2 5-8,0 6-1,-3 5-5,0 8-17,-3 4 14,-1 6-12,11 18 2,-18-14-1,-2 3-1,-1 2-11,-4 3 5,-1-1-4,-3 2-14,-6 0 9,1 23-4,-5-24-19,-2-1 15,-4 2 3,-4 2-3,-4-3-7,-1 2 3,-5 1-19,-1-4 11,-4-1 7,-2-5-5,0 1 3,-1-6-2,-4 1-8,2-3 2,7-12-1,-1-3 1,0-1 5,2-4 0,2-3-6,6-3 1,-1-7-1,5 2-2,-3-7-2,5 4-1,1-3-2,-3 0-6,4-4 3,-4 2-3,4-2-7,-5 4-3,5-4 1,0 0-2,0 0 0,-4 5-15,4-5 19,0 0-7,0 0 5,-1 3 3,1-3 1,0 0 2,0 0-3,0 0-5,0 0-6,0 0-12,0 0 0,-3 2-12,3-2-3,0 0-11,0 0-8,0 0-14,0 0-8,0 0-14,0 0-10,0 0-19,0 0-22,0 0-20,-2 4-24,2-4-12,0 0-17,0 0-123,0 7-383,0-7 169</inkml:trace>
  <inkml:trace contextRef="#ctx0" brushRef="#br0">15179 11018 150,'-4'0'145,"4"0"-1,0 0-2,0 0-1,-6 0-6,6 0-7,0 0-2,0 0-7,-2-4 2,2 4-8,0 0-10,0 0 1,0 0-7,0 0-8,0 0-4,0 0-9,0 0-4,0 0-1,0 0 0,0 0 4,0 0 14,0 0 14,18 7 2,-8-5 6,5 0-5,6 3-2,8-2 8,9 3-26,1-3-2,3 5-8,6-2 1,0 0-7,1-1 11,20 3-17,-23-2-7,1 3 1,1-3-4,3-2 0,-5 1-5,4 2-1,0-1 0,16-2-7,-18 0-4,0 1 2,0 0-5,4-2 5,-4 0 0,21 2 1,-24 1-5,0-4-7,-1 1 2,5 2 5,-8-4-8,0 4 1,-1 0-3,-13 0 0,1-2-7,-2 1 1,-2-1 3,0 0-10,-3-1-3,-7 1 1,0-3 4,-4 0 1,-1 0 6,-1 3-6,-1-3 21,0 0-2,-3 0 0,2 0 3,-1 0 3,1 0 0,-6 0-4,7 0 0,-7 0-2,6 0 3,-6 0 2,7 0 0,-7 0-1,4 0-5,-4 0-8,7 0 6,-7 0 0,0 0-5,5 0-7,-5 0-1,0 0 1,5 0-2,-5 0-6,0 0-2,0 0 6,6 0-5,-6 0 0,0 0 2,5 0-7,-5 0-1,0 0 2,0 0 4,6 0-9,-6 0 3,0 0 4,0 0-3,0 0 2,0 0-8,4 0 9,-4 0-7,0 0 0,0 0-1,0 0-16,0 0-15,0 0-20,0 0-19,0 0-31,0 0-48,0 0-33,0 0-38,0 0-37,-15 1-47,6-2-20,-6 2-296,-8-1-672,-5 1 297</inkml:trace>
  <inkml:trace contextRef="#ctx0" brushRef="#br0">5173 12371 40,'0'0'109,"7"0"-12,-3 0-3,5-2-3,1 1-11,-2-1-6,6 0 1,0 1-9,2-2-4,-1-1-8,8 2-5,-1-1-3,2 0 2,2 1-2,-1-2-5,2 1-8,12-1 6,-11 0-7,13-1 5,0 1-13,0-1 2,1 2-3,2-1 1,1 4-4,0-2-4,4-1-2,-2 3 5,2-1-4,-1-2-4,1-1-5,2 4 10,17 0 1,-19 0-5,-1-4 1,22 4 4,-23 0-6,3 0 4,17 3-5,-20-2-2,3-1 5,17-1-8,-17 1 1,-3-3 1,25 3 0,-25 0 4,23 0 0,-19 0-5,18 3 5,-20-3 6,20 0-9,-21 0 1,0 0 7,3 0-7,16 0 0,-19 0-2,3-3-1,17 6 0,-21-2-3,3-2 3,0 2 0,18-2 2,-23 1-6,5-3 0,-1 3 6,-1 0-6,1-2-1,0 2 2,1 2 0,18-6-1,-21 6 3,2-2-2,-1 2 0,21-4-1,-22 2-3,-2 2 4,6-2-2,-1 3-4,-2-3 5,21 1-2,-24-2 7,2 1-10,1 0 6,-2 1-1,1 2 1,2-2 6,-2 2-12,0-2 4,-2 2-7,0 1 7,-1-2 1,-3 1-2,3 2 3,-4-5-4,4 0-1,-2 3 0,2-1-1,0 5 3,0-2-1,-4-3 1,2 1 2,2 0-3,0 1 1,-2 0-1,3 0 1,-3-2 2,1 3-6,-1-2 1,-2 1 4,2 1-2,0-3 3,-1 3-2,-2-2 1,3 1-2,-4 1 5,2-2-6,-2 4 0,0-3-6,3-1 4,-2 0 8,6 1-3,-5 0 2,0 1-4,3-5-4,-2 3 8,4 1-5,-2-2 5,5 5 6,-3-7 1,0 3-12,0 3 6,1-3-5,3-3-2,-2 2 3,0-2-8,-1 3 6,1 0-5,0-1 5,1 2 5,-1-1-1,0-1 1,1-2-6,1 3 9,-1-2-9,0 2 5,1 0 0,-1-1 1,1 1 1,1-3-5,0 4 2,-2-3 0,21 3 1,-21-4 1,0 3-3,0-3-2,20 2 5,-21 1-1,1-2 0,2 2-1,19-1-7,-23-1 3,1 1 9,2-2-7,-3 0 2,2 3-1,20-2 2,-24-1 1,1 0 3,1 5 5,1-4 1,-1-2-1,3 4 1,-1-3 1,-1 0 1,2 0 0,0 3 0,-1-3 1,2 2-3,-3-1 1,4 1-1,-2 2-2,2-3 2,-1 1-3,0 0-1,19-2-2,-24 0 4,2 3-7,2-3 4,-7 4 1,3-3 2,0 4 2,0-4 8,2 2 0,-5 0 8,3 0-5,3 1 3,-3-2-7,2 1 1,1-3-4,1 1 4,-4 2-1,2-6-2,-2 6-3,-2-3 9,2 3-8,3-3 10,-3 0 7,-1 0-2,0 2 3,0-2 4,2 0 2,-3 0-3,2 0 2,1 0-1,-1-5 2,-2 4-3,2-1-3,-1 0-5,2 0-2,0-4-1,-3 2 5,2 2-4,0-1-1,0 1 2,3-5-2,-2 3 3,1 3-3,0-2 3,1 2-2,-3-2 1,1 0 2,-1 1-2,-4 0 2,3-1-1,-1 1-4,1 1 1,-2-1 2,-1-2 4,0 2 5,1 1-15,2-3 4,-2 4 0,3-1-6,0-3 7,-2 3-11,-2 1 13,2 0-8,2-2-3,-2 6-4,-1-4 1,1 0-1,1 0-5,-2-2 4,-1 3-4,0 0-1,0-1-2,0 0 14,-1 0-9,1 0 7,-1 5 2,2-5 0,-13 1-3,11 1 3,-2-2-1,0 0 0,-7 3-3,7-3-4,0 0 4,-7 1-4,-1 0-2,9-1 15,-8 2 4,-4-4-5,0 4-1,2-1-1,-2-1-1,-2 0-4,-1-1 8,-4 1-2,-6 0 9,-4-2 1,1 2 11,-1 0 10,-3-1 8,-1 0 11,-2 2 8,-4-1 1,7 0 2,-7 0-6,6 0-9,-6 0-9,0 0-4,0 0-14,0 0-6,0 0-17,0 0-37,0 0-38,-16-3-53,-5 2-48,-3 2-53,-7 3-65,-12-2-56,-4 3-294,-4 0-679,-19 0 301</inkml:trace>
  <inkml:trace contextRef="#ctx0" brushRef="#br0">10269 13266 85,'1'-27'260,"-4"9"5,3 2 0,0 4-3,-1 1-6,0 3 1,-2 1-37,3 2-21,0 0-21,0 0-20,0 1-17,0 4-15,0-4-13,0 4-7,8 0-9,0 1-1,6 1-8,8 3-5,2 0 0,6 0 10,9 0-14,0 2-2,2-5-10,-1 3-3,0 0 4,-11-2-20,12-2-2,-10 2-1,-1 0-9,-1-1-3,-2 0-1,-5-1-3,1 3-6,-6-4-23,-5 3-15,2 0-14,-6-3-13,-3 0-9,1 1-8,-2 0-7,0-1-19,-4 0-12,0 0-13,0 0-18,0 0-1,0 0 7,-14-5 8,4 2 2,-3-1 16,-2 4 4,0-2 13,-2 2 9,1-1 2,1-1 17,-2 2 12,1 3 6,1 1 9,-1 1 11,2 3 7,-3 8 7,0 3 15,0 6 3,1 3 18,-4 14 8,0 3 3,1 2 1,3-1 5,1 4 2,2-4-1,1 0 5,0 0 0,1 0-3,4-13 2,2 0-6,0-2-4,-3-1 2,6-4-6,-1-5-9,2-4-2,-2 0-5,3-2-5,-2-3-11,2-2-23,2-1-26,-2-1-41,0-1-42,3-3-34,1-1-42,1-1-10,4-2-34,1-2-139,4-5-409,5-3 181</inkml:trace>
  <inkml:trace contextRef="#ctx0" brushRef="#br0">10859 13609 41,'3'-2'230,"-3"2"-12,0 0-6,0 0-2,0 0-2,-7 17-8,3-7-11,1-1-18,0 1-16,-2-1-14,5 2-12,-2 0-7,2 2-12,0-4-11,2 3-9,2-2-8,0-3-7,0 0-6,5 1-7,-2-2-3,2-1-9,-1-2-1,3-1-1,2-2-8,1 0 0,-2-2-6,0-3-5,2-2 2,-4-1-6,-1 2 0,1-4-2,0-2-2,-1 0-1,-2-1 6,-2 5 17,-1-3 2,1 0 19,-1 3-2,-1-1 9,-2 5 8,1-1 5,0-1-7,0 3 8,-1 0-14,-1 3-19,0-6 2,0 6-12,0 0-7,0 0 2,-5 15 14,-1 1-28,-4 11-1,2 3-3,-7 16 4,0 4 3,2 0 13,-2 8 25,0-2-4,-4 26 6,5-27 0,0 0 3,-4 2-10,1-1-4,0-1-2,-2-4-8,4 1 2,-6-2 9,6 4-3,-1-5-2,2-6-14,1-9 10,5-3-8,-4-2-5,1-3 0,4-2-5,0-9-7,0-1 0,4-2-2,-2-3 2,0-1 2,2-4-5,1-1 2,-4-1-15,6-2-11,-7-9-7,1 1-6,-1-3-3,3-8-4,-3 1-8,1-11-4,2 0 4,0-3-9,3-3-10,1 1 3,0-2-9,0 1 4,4 2-19,1-4-7,4-8 9,-2 11-9,2 2-1,2 1-1,4 0 12,1 3-3,0-1 1,4 3 7,8-5 13,-6 6-3,1 4 6,11-5 12,0 5-2,2-1 2,1 4 3,1-3 6,0 0-1,3 2 5,-4 2 6,2-2-6,-12 5 4,8-8 0,-9 10 4,0-4 2,0 3 3,-2 3-2,-5-5 2,-1-2 6,-6 8-2,-1-3 8,-2 1 9,-4 0 5,0 3 3,-1-1-1,0-1 7,-4-2-4,0 2 5,0-2 2,-2 3 3,1-4-3,-1 5-5,-3-3 2,2 5-7,1-2 1,-3 3 4,1 1-9,1 1-7,-4 3-5,-1 0 8,-1 7-3,-2 1 2,-2 1-8,-1 9 5,0-1-4,-1 8-2,3 2 3,1 1 0,4-1-1,-3-2 1,3 0-1,4-7 1,1 7 2,1-6 0,1-3-2,2 0-2,1-2 4,0 0 4,4-4 1,1 0 5,1-1-4,0-1-2,7-3 1,-2-1 4,1-4-6,9-4 3,-2 0-3,0-5 6,-1 0-5,2-5 4,-1-3-4,-2 0 2,0-1-12,-2-4 8,-1-2 3,-2-2-1,2 0 9,-4-2-9,-2 4 14,1-2-3,-5 3-14,-3 6 2,-1 7 3,-1-3 1,0 1-3,-1 2 3,-1 3 3,-1 3-6,1-4 1,-2 5-4,2 3-4,-5 0 24,5 0-28,-9 6-2,4 3 1,1 4-3,1-4 3,0 7-1,1 1-1,4 2-2,1-1 5,1 1-3,2-1 2,1-4 3,0 6-2,1-8-2,-1 5 4,0-6-2,-3 1 0,3 0 2,-1 0 5,1 1 0,-3-2 3,-2-3-19,1 3 5,-1-2 4,-2 0 3,0 0-8,0-1 5,-2 0 4,-3 1-1,-1-1 0,0 1 0,-1-4 0,-2 2 2,1-1 3,-4-5 9,4 4-4,-2-3-14,-4-2 10,4 2-6,0-4 15,-4-5-44,2 4-3,3-1 2,-1 0-23,0-3-8,3 2-9,0 0-6,-1 0-16,2-1-24,1 1-32,0 0-33,3-2-57,0 3-47,1-1-234,4 0-562,-3-2 249</inkml:trace>
  <inkml:trace contextRef="#ctx0" brushRef="#br0">12690 13687 229,'5'-3'246,"-5"3"1,0 0-8,2-2-14,-2 2-8,0-7-15,0 4-12,0 3-8,1-7-3,-2 2-14,0 2-5,0-3-9,-2 1-8,0 0-8,0 2-12,-4-3-9,0 0-11,0 2-11,-3-1-13,-4 0-9,-3 0-11,-2 0-1,-6 3-3,3-1-5,-1 3-4,-3 3-11,-1-2-3,-1 3-4,0 0 0,-1-1-8,1 6 3,-1-3 16,-1 5-26,3-3 7,1 1-5,-1-1-3,1 6 0,1-4 1,4 4-2,-2-2 20,5-2-18,-1 4 5,7-4-4,-1 0 1,4 2 2,0-2-4,2 1 3,0 0-7,1 1 9,2 0 11,1 3 4,1 0 8,2 1 10,2-2 2,0 3 1,3 2 19,7 1-5,-4-3 8,6 4 0,3 1-2,1-2 30,2-2-7,3 0-6,1-2-10,12 2-7,-1-1-6,-6-6-7,11 0-7,1-4-6,-1 1-5,1-3-3,-1-1-2,1-2-1,0-1-12,1-1 2,2-3-1,-3 0-22,-2-1-20,-1-2-22,-8 2-17,-2-3-40,0 0-51,-1-3-51,0 2-59,-2-3-70,1-2-72,-1 0-310,0-1-766,-1-3 340</inkml:trace>
  <inkml:trace contextRef="#ctx0" brushRef="#br0">13475 13626 101,'-3'-4'248,"-1"1"-12,2 0-16,4-2-9,1 1-5,4-1 6,5-2 4,4 4-6,9-2-1,13 1-16,0 0-6,2 0-9,3 1-13,-2 2-13,2 2-10,0 3-16,-1-4-12,1 3-8,-4 1-13,-9-3-1,-1 0-9,1 2-8,-3-1-15,-1 2-1,-3-3-10,-3 1 3,-5-2-8,-5 0-9,-3 3 2,1-3-12,-3 0-11,-1 0-4,-4 0-47,0 0-40,0-5-39,0 5-27,-16-6-15,1 2-3,-5-1 4,-4 2 6,-2 1 3,0-2 5,-1 4 15,1-3 4,-1 3 12,0 0 10,3 3 13,2-3 1,1 1 14,-1 6 5,6-3 10,1 0 3,1 2 19,0 1 12,0 0 16,1 5 13,-3 4 16,1 4 10,1 0 12,0 5 4,-1 0 9,2 7 12,-7 10 1,5-1 3,-1 2 2,4-12 3,3 1 6,-2-1 3,3-2-1,1 0-4,-1-2-7,3-3-4,1-5-4,-1-2-10,3 1-1,-3-4-9,5 0 0,-2-3-8,-1-2-3,1-2-5,2 0-13,-2-2-28,2-3-30,0 5-36,-2-5-47,2-2-43,0 0-57,0 0-217,0 0-480,0 0 213</inkml:trace>
  <inkml:trace contextRef="#ctx0" brushRef="#br0">13845 13994 207,'18'-16'248,"-6"6"-19,2 0-19,0-2-12,0 6-2,-3-1-3,0 1-13,-2 3-15,0 2-16,-1 2-5,-1 2-5,0 4 0,-2 2-8,1 6 10,-3 5-4,0-1-7,-6 10-7,2-1-10,-1-1-2,-1 0-8,-1-1-2,-1-1 3,1-5-10,-1 1-9,1-4-4,1-1 1,-4-5-9,4 0-5,-1-1 8,1-3-3,-1 0-6,2 0 7,-2-3 5,3 0 8,-2 1 9,3-3 7,-3 1 8,3-3-5,-2 3-3,2-3-10,0 0-9,-2-10-8,-1 0-3,3 0-4,0-6-13,0-1-2,6-8-5,-2-1-4,3 1-7,2-1-3,2 2-7,2-1-4,1 1-2,4 2 1,-1 3-1,-3 0-3,4 5-2,-5 3-6,3 2-5,-4 3 3,3 0-5,-3 1-2,-1 5 4,-1 3-6,0-1-1,0 5 1,0 2-6,0 3 8,-1 3-4,-2 0 1,-2 2 2,0 1-3,-1 1-1,-1 0-1,0-1 0,-6 0 3,3 2-2,-3-2 4,1-1-2,-2-2-2,-1 1 1,1-3 1,0-4-2,0 1-2,-2-1-7,3-4-7,-1 3-9,0-1-6,1-2-12,1 0-7,-1-2-7,1 1-14,-1-1-12,3 0-6,0-3-9,-1 4-13,1-4-6,-2 3-7,2-3-8,0 0-17,0 0-18,0 0-28,0 0-26,0 0-27,13-13-18,-5 6-27,4-1-18,0-1-170,2 1-524,3-4 232</inkml:trace>
  <inkml:trace contextRef="#ctx0" brushRef="#br0">14507 14043 225,'7'-6'233,"-4"-2"15,1 3-2,-2 2 1,-1-2-5,-1 2-14,0 3-16,0 0-24,0 0-20,-4-4-4,4 4-7,-13 12-7,3-3 1,-3 3-8,3 3-2,-1 0 6,-2 4-30,4-2 2,-4 3-12,5-4-4,1 1-7,1-2 1,2 0-8,1-1 5,3-3-8,-3 2 2,6-4-4,-3 0 9,3-1-7,1 0-6,-1-1 7,1-2 6,6 0 4,-3-1-1,3-2-5,4-2-4,-1-4 1,1 1-7,0-3-7,-3-2 3,3-3 0,5-3-7,-1-2-7,-1-1-3,-3-3-2,0-1-4,-1 0-4,-6 3 0,1 1-4,-1 0-2,-2 0-1,-1 3-6,-3-5-5,-1 4-6,-1 5-2,-1-4-4,0 4-4,-3 3-2,-2-2-2,0 2-3,-1-1-2,-1 5-5,-1 0-11,-4 1-19,6 0-24,-5 2-31,2 0-36,0 4-49,-3-3-45,2 2-43,-2 2-38,0 1-61,0-3-51,1 2-317,1-1-781,-1 1 346</inkml:trace>
  <inkml:trace contextRef="#ctx0" brushRef="#br0">9918 14543 112,'0'0'234,"0"0"-7,-4-2-18,4 2-17,0 0-21,0 0-13,0 0-18,11-6-8,2 0-7,10 0-2,3 0-2,15-6-8,4-1-4,24-5-9,-2 5-5,2-3-28,1 3-1,-2 1-8,1 0-3,-19 6-8,16-6-1,-16 8-9,-2-6 1,1 5-4,-5-4-5,-1 5-1,-3-2-6,-12 4-2,0-1-1,-5 1-4,-1 0 2,-6 0-9,-4 2 0,-2-1 2,-1-1-11,-2 2-1,-2-1 1,0 1-2,-5 0-6,4-2-14,-4 2-20,0 0-10,0 0-8,-9-6-22,2 6-8,-7-1-12,0 2-8,-1-1-20,-9 1-14,0 3 1,-3 0-13,-3 1-6,-10 4-115,0 1-299,-2 1 133</inkml:trace>
  <inkml:trace contextRef="#ctx0" brushRef="#br0">9893 14704 84,'-3'1'165,"3"-1"-12,-4 3-14,4-3-11,-3 5-8,3-5 14,0 0 4,0 0 2,23-2-1,-8-2 1,8-1-1,3-1-3,1 1 0,14-4-6,-1 1 1,5-7-10,2 1-5,23-1-11,-3-1-6,-18 6-6,20-5-9,-19 4-5,17 1-7,-20 0-3,-1 4-12,-1-3 0,2 2-6,-3-3-11,-4 5 5,-11-2-10,-1 2-3,-4 1 0,0 0-4,-3-2 0,-9 6-1,2-4-1,-4 3 3,-3-1 2,-1 2 9,0 0 5,-1 0 3,-5 0 1,7-1 8,-5-2-4,-2 3 2,5 0-5,-5 0 1,0 0-6,0 0-5,0 0 5,6-1 1,-6 1-10,0 0 0,0 0-2,0 0 5,0 0-17,0 0 0,0 0 1,0 0-5,0 0 4,4 0-9,-4 0-1,0 0-1,0 0 3,0 0 9,0 0-12,0 0-4,0 0 5,0 0-6,0 0 0,0 0-5,0 0 3,0 0 8,0 0-18,0 0 7,0 0 2,0 0-3,0 0-2,0 0 4,0 0 2,0 0-3,0 0-12,0 0 18,0 0-1,0 0-8,0 0 9,0 0-9,0 0 4,0 0-2,0 0 1,0 0-2,0 0 2,0 0-11,0 0 12,0 0-3,0 0 5,0 0-4,0 0 5,0 0-6,0 0-1,0 0 7,0 0-4,0 0-9,0 0 9,0 0-5,0 0 5,0 0 9,0 0-15,0 0 7,0 0-2,0 0 3,0 0-6,0 0 6,0 0-7,0 0 3,0 0-3,0 0 16,0 0 5,0 0-22,0 0 4,0 0-7,0 0 8,0 0-2,0 0 1,0 0 0,0 0 6,0 0-6,0 0 1,0 0 0,0 0 0,0 0-3,0 0 4,0 0 1,0 0-2,0 0 3,0 0-4,0 0 3,0 0-5,0 0 1,0 0 0,0 0-4,0 0 9,0 0-3,0 0 3,0 0-3,0 0 1,0 0-2,0 0-2,0 0 6,0 0-6,0 0 7,0 0-3,0 0-3,0 0 8,0 0-12,0 0 9,0 0-2,0 0-2,0 0 1,0 0 4,0 0-4,0 0-2,0 0 3,0 0-6,0 0 11,0 0-8,0 0 14,0 0-15,0 0 5,0 0-4,0 0 3,0 0-2,0 0-3,0 0 2,0 0-1,0 0 10,0 0-7,0 0-2,0 0-1,0 0-1,0 0 5,0 0-2,0 0-1,0 0-13,0 0-16,0 0-17,0 0-7,0 0-22,0 0-14,0 0-18,0 0-18,0 0-23,0 0-26,0 0-46,0 0-16,0 0-46,0 0-202,0 0-525,0 0 232</inkml:trace>
  <inkml:trace contextRef="#ctx0" brushRef="#br0">13381 14836 255,'-5'1'266,"2"1"-11,3-2-10,-2 2-23,2-2-16,0 0 0,0 0-23,24-5-3,1-1-11,12-2-5,8-2-1,3 3-14,22-10-8,-3 4-3,-19 4-11,23-5-12,-1 4-14,-2-3-2,-22 4-11,24 2-7,-23 2-9,-2-2-6,2 1-9,-2 0-6,-8-1-4,-9 1-6,-1 6-3,-5-2-3,-6-3-3,-2 2 1,-2 1-9,-2 2 4,-2-2-7,-5-1 1,3 3 1,-2-1-2,-4 1-4,7-1 3,-7 1-6,3-3-6,-3 3-22,0 0-26,-3-7-15,3 7-28,-8-2-15,-1-1-23,-2 1-22,-3 2-21,-8 0-28,-2 0-2,-2 2-23,-2 1-15,0-1 2,-1 6-5,-8-1-133,9 2-398,-2-4 176</inkml:trace>
  <inkml:trace contextRef="#ctx0" brushRef="#br0">13535 14952 162,'-2'1'236,"-3"1"-3,3 0-6,-3 0-1,5-2-15,-4 0-14,4 0-15,0 0-16,0 0 1,0 0-10,11-4-3,5-1-6,6-3-6,5 2-2,11-5-10,2-3-4,1 7-7,-1-3-8,7 3-12,-3 0-7,1 0-4,4 1-9,-1 0-10,-2-2-5,2 3-2,-3 2-6,0-1-8,-4 2-11,-1-7 2,-12 8-5,-3-2-2,-1 2-4,-3-2-6,-6-1 4,-2 3-9,-1 0 6,-3-1 3,-1-3 4,-1 5 15,-2-1 12,-2 0 6,-3 1 5,7 0 7,-7 0-2,4-2-2,-1 0-3,-3 2 0,0 0-3,0 0-16,7 0-6,-7 0 1,0 0-7,0 0-7,0 0 0,4-2-2,-4 2-5,0 0-3,0 0-1,0 0-3,0 0-4,0 0-12,0 0-12,0 0-13,0 0-6,0 0-14,0 0-11,0 0-9,0 0-17,0 0-20,0 0-40,0 0-16,0 0-17,0 0-19,-2-6-15,2 6-32,-2-5-25,-2 1-23,1 1-231,0 0-563,0-1 249</inkml:trace>
  <inkml:trace contextRef="#ctx0" brushRef="#br0">10399 14628 101,'-6'2'189,"0"1"-13,2-3-4,4 0-17,-7 1-11,4 1-20,3-2-14,-2 2-12,2-2-11,0 0-7,0 0 4,0 0 3,22-2-2,-6-1-5,9-1 2,3 0-8,14-5-4,3 0-8,1-1-2,25-4-4,-26 1-5,5 1 0,0 4-9,16-10-4,-19 8-3,2-3-6,-5 4 1,0-1-7,-3 0-3,-13 5 7,0-2-7,-3 1-1,-5 1-4,-5 0-4,0 2-5,-6 1 5,0 0-1,-4 1-2,0-1 0,-1 1 1,0 0-4,-1-2 8,-3 3-18,0 0-17,4-3-6,-4 3-9,0 0-17,-12-5-11,4 4-19,-1 0-17,-1 1-40,-4 1-8,-2 3-9,-8-2-15,0 4-101,-3-2-296,-2 2 132</inkml:trace>
  <inkml:trace contextRef="#ctx0" brushRef="#br0">10446 14722 55,'-2'0'164,"-2"1"-1,4-1-7,-5 0-10,5 0-19,0 0-9,0 0-9,0 0-3,0 0 0,13-4-5,1-1-2,7-2-5,3-4-3,1 1-3,4 0-5,11-4-1,-1-1-6,1 2-3,1 2-9,-1-3 0,-1 4-5,-1-3-8,-10 2-1,9 0-7,-9 1-4,-3 4-2,2 1-6,-1-2 6,-4 0-13,-8 4 0,2-1-11,-6 1 7,-2 2-1,-1-3 0,-1 4 1,-1-2 2,0 2 8,-3-3 1,-2 3 2,0 0 1,0 0-3,9 0 1,-9 0-5,0 0-1,0 0 2,3 0-11,-3 0-16,0 0-30,0 0-32,0 0-36,0 0-46,5-1-28,-5 1-27,7 1-18,0 2-126,0-3-370,7 0 164</inkml:trace>
  <inkml:trace contextRef="#ctx0" brushRef="#br0">13442 14750 124,'-7'1'175,"7"-1"-5,0 0 4,-4 0-13,4 0-11,0 0-12,0 0-13,0 0-11,0 0-9,0 0-3,0 0-5,19 1 4,-3-2-4,7 0-10,2 0 3,5-1-9,12-1-12,-1 1-8,1-1-6,1 0 5,0-2-1,-1 1 2,2 2-6,-3-4 1,1 2-3,-4-3 1,0 6-6,-11-4 1,6 1 0,-4-1-6,0 2-2,-2-2-3,2 0-3,-4 1-2,-1 3-5,-2-6 2,-2 3-2,-6-1-8,-1 3 1,-2 2 0,-4-3 0,3 3 1,-6-3-5,-1 2 2,2-2-3,-5 3 0,9 0 0,-7 0-4,-2 0-1,5-2 0,-5 2-2,4 0 0,-4 0-3,0 0-1,3-3-6,-3 3-11,0 0-11,0 0-12,5-4-7,-5 4-13,0 0-12,0 0-12,0 0-24,0 0-32,0 0-17,0 0-12,-10-5-8,3 5-6,-4 0-21,-1 0-124,-5 1-347,1-2 153</inkml:trace>
  <inkml:trace contextRef="#ctx0" brushRef="#br0">13533 14937 118,'-2'1'146,"2"-1"10,0 0 1,14 2-5,0-6-9,8 1-5,3-2-19,13-4 2,2-1-10,2 0-4,1-2-12,1 2-4,2-2-6,2 2-3,0-2-6,-3 1 2,-1 3-9,1-4-5,-3 1-4,-4-2-4,0 5-2,-11 2-5,-3 2 0,-1 0-3,-1-1 10,-5 3-12,-6 0 4,1-1-4,-5 3-3,1-2 1,-4 1 6,2 0 4,0 0 0,-6 1 10,5 0-13,-1-1-2,-4 1-2,0 0 0,0 0-7,0 0 5,5-3-5,-5 3-2,0 0 12,0 0-22,0 0-2,5 0-2,-5 0 2,0 0 1,0 0-10,0 0 5,0 0-6,0 0 2,0 0-9,0 0 3,0 0-9,0 0-3,0 0-7,0 0-5,0 0-5,0 0-8,0-4-14,0 4-29,0 0-20,0 0-15,-10-9-29,6 7-29,-3-5-35,-4-2-27,-3 3-177,-2-1-434,-5-3 192</inkml:trace>
  <inkml:trace contextRef="#ctx0" brushRef="#br0">21673 4567 66,'-17'-46'69,"-2"5"-10,1 3-3,-9 2-2,0 1-9,-3-1 0,-1 5-11,-3 2 5,-6-1-5,-2 1-1,-2 5-5,-2-2-6,2 2 4,-4 5-17,-15-8 2,15 12 0,3 5-2,-4-1 1,-19 1 0,19 10-1,-19 0-3,-1 2 0,20 6 1,-20 5 3,18-5-5,-18 7-3,0 3 3,24-4 2,-20 7-1,17-2 1,-18 5-1,21-4-1,-3 2 1,-14 11-2,21-9-3,-1 2-3,2 4 13,-2 3-14,0 4 5,-13 12 2,21-11 6,-1 4-4,-1-1 0,-14 17 0,19-15 5,0 3-5,0-2-2,3 2 0,1-2 0,2 4-5,5-3 7,3 0-6,-2 1 5,3-1-2,2 0 0,2 2 2,2 5 7,1-1-9,3 3 2,2-5 1,0 1-1,4 1-3,4 0 0,-1-3-5,7-2 6,-2 0-6,6-1 1,2-2-3,3 0 9,1-2-4,4 0 13,0 1-14,3-3 0,4 4 1,-3-4 7,3-1-8,4-1 1,5-1 5,-1-3-2,2-3 4,18 11-7,-18-15 6,4-3-6,23 8 3,-22-10-5,19 3 3,-20-7 1,2-2-2,1-2-3,19 4 8,-22-5-4,3-1 5,1-3 6,19 4-2,-23-5 7,24 2-1,-22-4-3,3 0 8,19-3-7,-18-1 3,19-4-5,-2 1 5,-2-5 2,-16 2 0,19-7-3,-20 2 19,21-6-21,-22 1-2,18-9 4,-18 4-6,16-12 6,-19 7-7,18-17-3,-4-1 4,-18 11 8,14-17-4,1-6 8,-5 6-3,-13 8 0,14-14 8,-15 14-5,12-21 5,-4 2 8,-14 12-15,10-17 3,-11 19 1,-4-5 2,1 2 3,4-26-8,-10 29 0,-1-4-3,-2 1 12,-1 1-14,-7 5 4,1-1-8,-8 8 0,3 3 0,-3-1-3,2 0-2,-9-1-7,8 1 5,-8-3-16,4 2-5,-4 1-6,-3 3 6,1-2-6,-2 0-8,-4 2-2,0 2 1,-1-2-3,0 4-3,-5-5 6,3 2 3,-8-5 0,-4-2 1,10 13-3,-4-1-2,-7-8 2,-3 5 5,0-1 5,0 4-5,-3-2 15,-1 2-4,0 2-2,-2-1 3,2 0 3,0 4 2,-1-5-5,0 4 7,-1 1-3,-1 2 4,3 0 5,7 6-13,1 1 10,-1 4-16,2-2-13,1 4-18,1 1-11,-1 2-15,1 2-72,3 2-160,-3 2 71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10188.9 6356.63,'47'0,"-38"0,105 0,-95 0,85 0,57 0,-142 9,209-9,8 0,-198 0,190 10,-200-10,190 0,-180 0,208 0,86 0,-67 0,-56 0,-181 0,133 0,28-10,-179 10,66-9,0-1,-67 10,0 0,-9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1633.89 6896.63,'9'0,"1"9,-1 1,10-1,-9-9,-1 0,20 10,-1-1,29-9,-10 0,-37 0,37 0,-37 0,75 0,10 0,-77 0,58 0,-66 0,151 0,9 0,-151 0,133 0,-124 0,181 0,-181 0,162 0,-153 0,200 0,-199 0,171-9,-171 9,170-10,76 1,-28-10,-19-10,-76 20,-133 9,162-29,-67 20,-95 9,77-10,18 1,-19 0,-9-1,-20 1,-56 9,-9 0,56-10,10 1,-57 9,66-10,10 10,-29 0,-56 0,103 0,-18 0,-10 0,-75 0,94 0,-85 0,76 0,-86 0,95 0,10 10,-95-10,76 9,0 1,-77-10,87 9,8 1,-27-10,-67 0,75 0,-8 9,-11-9,11 0,-20 0,-57 0,58 0,18 9,-76-9,58 0,-1 0,-47 0,66 10,10-10,-10 0,-75 0,103 0,-94 0,57 0,28 0,1-10,-20 10,-19-9,1 9,-11 0,-18 0,-28 0,37 0,-9-9,-29 9,20 0,-20 0,20 0,9 0,-10 0,-9 0,-9 0,-1 0,0 0,-9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12: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8686 7099 36,'0'0'116,"-4"-4"-7,4 4-7,-5-1 7,5 1-22,0 0-11,0 0-3,5-6-4,0 4-1,-1 2-3,6-3 10,4-2-14,8 1-3,2-1-1,4 0-6,13 0-4,-1 2-3,7-1 0,-1 3-9,4-5 4,22 1-5,-3-3-2,1 9 2,3 0-4,-4 2-7,3-2-1,6-1-1,0 0 0,3-1-5,-2-2 1,2 2-2,1 0-5,1-3 0,2 0-5,4-2 7,-1 1-3,4 1-1,-5-2-4,0-1 3,3-1-1,2-2-2,-3 3 6,5 3-3,-2-6-4,-2 3 3,0 1 0,-1 0-7,1-1 0,0 0 7,4-2-7,-1 3 4,-4-1-3,-4 2-3,3 0 3,-2 0-1,2-4 2,0 4 1,2-5 2,-1 5-2,-4 3 1,1-8-3,-1 0 7,3 3 4,-4-2-4,2-6 3,-3 5 6,2 3 3,-6-3-4,1 6-1,-4-8 4,-3 7-1,0 2-4,-3-3 9,0 1 8,-21 2 5,-1 2-1,0-1-4,0 0 3,-6 2-6,-1-1 1,-1-2-3,-9 3-2,-5-1-9,1 1 9,-2 1 3,-3-2-2,-6-1-1,-1 4 2,1-2-5,-6 0-1,1-2-1,-1 2-1,-4 0-4,1 0 1,-3 0 3,-4 0 9,7 0 16,-7 0-1,5 0 0,-5 0 5,0 0-4,5-1-1,-5 1 0,0 0 0,0 0 2,0 0-6,4 1 0,-4-1-4,0 0-3,0 0-3,0 0-3,0 0 1,0 0-7,0 0-2,3 3-2,-3-3-2,0 0 1,0 0 1,0 0-6,0 0 1,0 0 0,0 0-1,0 0-3,0 0-1,0 0-1,0 0 0,0 0 2,0 0-3,0 0-2,0 0 3,0 0-4,0 0 1,0 0 4,0 0-3,0 0-2,0 0-4,0 0-10,0 0-8,0 0-7,0 0-12,0 0-12,0 0-5,0 0-4,0 0-17,0 0-12,0 0-10,0 0-25,-10 4-13,10-4-27,-11-1-36,-3 2-140,-1 1-373,-12-2 165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13: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18044 13594 53,'-14'-5'130,"4"3"3,2 0-8,-1 0 2,-1-1-2,3 3-3,0 0-3,3-3-5,-1 3-18,5 0 0,-8 2-7,8-2-6,0 0-22,0 0 6,-4 1-5,4-1 5,0 0-6,10 4 5,-2-3-3,8-1 1,-2-1-3,10 2-2,1-2-9,2 0-1,-1 1-1,-1-3-6,0 3-1,0 0-3,-2 0-8,0 3-4,-8-3 5,0 0-4,-2 1-6,-3-1 0,-1 3-1,-2-3-5,-1 1 0,0 0 0,-3-1 2,0 1 3,1 3 0,-1-1 11,-3 4 6,4 7 6,-4 2 2,0 1 6,0 11-2,-3 5-2,2 2 6,-6 12 0,1-1 3,2 1-4,1-11 1,-4-1-5,3-1 16,0 13 2,0-13-14,2 0-4,2-2-5,-3-1-3,3 0-1,0-3-5,3-2-1,-3 1-2,4-2-6,-2-7 1,-1 2 0,2-1-3,1-3 1,-1 1-7,-3-4-2,2-3 9,0 0-3,-1 0-5,1-1-1,-2-4 0,0 3 0,0-2 22,0-1-16,-2 2 6,1 0 6,-3-3 2,1 2 0,0-2-1,-1 3-11,-1-1 2,-1 2 9,-2-1-9,-1-1-16,-4 2 14,-1 2-4,-4 2 0,0-2-7,-5 5 13,2-1-4,-3-2 4,2 5-6,-1-5 4,0 2 8,2 1-1,-1-3 0,-1-2-3,9-1-7,-3-3-4,-2 2 3,4-4-2,6 0-16,0 0-9,2-3-41,-3-2-26,3 2-37,2-3-37,0-1-44,1-1-51,2-6-39,4-1-45,0-1-205,2-4-576,4-8 255</inkml:trace>
  <inkml:trace contextRef="#ctx0" brushRef="#br0">18050 14316 180,'0'0'289,"1"-2"-16,-1 2-16,3-2-19,-3 2-14,4-3-6,2 2-1,4-3 2,5 0-7,11-2-10,0-2-9,16-3-6,-2 3-13,-1-2-7,3 3-10,-2-2-16,1 4-8,-4-1-18,-9 5-12,-3-3-6,3 1-13,-4 2-3,-2-1-13,-1 1-6,-7-1-12,1 2-25,-2-2-36,-3 0-30,-2-1-33,3 3-35,-5-2-27,1 1-41,4-1-52,-1-5-59,0 2-263,6-3-596,3-3 264</inkml:trace>
  <inkml:trace contextRef="#ctx0" brushRef="#br0">19306 14192 102,'-3'-8'227,"-4"-3"3,0-5-4,3 0-12,1 0-17,-1 4-11,4-5-9,2 7-13,0-2-14,1 4-13,0 1-13,1 4-14,0 2-10,3 3-8,2 5-3,-1 2-1,0 4-6,4 9-7,-2 2 1,-2 2-8,-2-1-1,0-1 7,-4-5-12,1-1-6,0 0-2,-2-5-1,1-2-4,-1-3-6,-1-1 0,1 0 4,0-2 13,0 0 3,-1-3 20,0-2-9,0 0-8,0 0-11,9-13-4,-4-5-4,2-8 0,1-3-5,0-1-3,4-3-7,-2 6-9,2 3-8,-3 2 4,1 9-7,-3 3 0,0 4-5,3 3 4,-2 3 1,2 6-4,0 3 0,3 6 7,-2 4-11,0 3 0,-1 3-1,0 1 2,-1 0-5,-1-2-25,-1-5-28,0-3-25,0-2-33,-1 1-33,2-1-33,-4-6-37,5-3-29,1-4-20,-3-1-27,3-2-158,-3-6-483,3-5 214</inkml:trace>
  <inkml:trace contextRef="#ctx0" brushRef="#br0">19734 14195 292,'7'-27'81,"-4"-1"32,0 5 20,-2-3 21,2 8 15,-3 7 18,3 0 16,-3 2-15,-1 4-13,2 1-18,-2-1-15,1 5-6,0 0-6,-2 18-3,0-7-12,4 7-3,-2 7-11,3-6-6,-3 6-7,0-6-7,6 6-8,-1-6-11,-2-2 4,4 0-17,0-3 2,0 0-9,0-6-7,2-1 0,-1-4-6,2 0-5,-1-2-6,0-3-1,3-3 0,-1-6-5,-3-4-7,2 1 7,0 0-5,-4-4-3,-2-2 5,2 2 1,-2-9-2,-3 9 19,-1-1 0,3 0 11,-3 4 10,0 5 15,0 0 2,0 1-11,0 1 2,0 6-11,0-2-14,0 4 0,0 0 1,0 0-4,0 17-5,2-5-3,0 2 2,1 1-12,1 2-14,1 0-19,1-3-16,0 1-28,1-1-14,3-2-32,0-1-2,4-2-15,2-2-15,-1-5-14,6 1-39,-1-8-3,0 0-8,2-6-5,-4-1 19,-2-1 6,-2-2 23,-3 1 26,1-6 27,-4-3 32,-3 5 34,1-6 36,-1 5 37,-3 4 34,0 1 34,-1 5 20,-1 1 7,0 1-3,0 2-11,0 1-8,0 4-10,0 0-11,0 0-3,-5 13-4,2-3-3,0 4-6,-2 2-4,2 0-5,1 1-5,-2 0-5,1-5-4,2-2 4,1 1-12,-2-7-1,2 4-3,0-4 6,0 0 8,-1-1 17,1-3 12,0 0 0,0 0-8,0 0-3,5-12-3,-2 2-8,2-2-3,0-3-1,4 0-4,-2-1-6,4 0 0,0 3-3,-1-1 6,1 6-5,-1 1 2,0 4-3,1 1-10,-1 2-1,-3 3 4,3 2-1,-3 1-8,0 1 3,-1 1-2,1 1-2,-3 1 3,0 2-6,-4-4 6,0 1-3,2 0 0,-2-2 6,1-2 8,-2 0 2,1-2 7,0-3 14,1 3 3,-1-3-3,0 0-6,0 0-9,0-21-1,4 3-1,-1 0-16,3 0 0,3-4-11,1-2 8,0 7 1,0 2-10,5-2 3,-2 5-4,2 3 4,-3 4-4,2 5-9,2 2 5,-4 2 1,1 2-5,1 3 9,-3 1 3,0 3-5,-2 1 5,1-1 3,1 8-23,-4-6-16,0 2-32,-4 1-35,1-6-45,-1 3-38,-1 1-58,0-5-62,1-2-51,-3 3-213,3-9-606,1 2 269</inkml:trace>
  <inkml:trace contextRef="#ctx0" brushRef="#br0">20709 13866 2,'2'-8'317,"-4"4"-30,2-4-23,0 2-17,0 3-16,0 3-26,0-7-19,0 7-19,0 0-20,0 0-13,0 0-15,10 7-10,-6-4-1,3 1-16,0-3-13,0 4-6,3-5-11,0-1-3,1-3-2,-3 1-2,3 1-5,-4-1 9,1-5 5,1 4 3,-4-1 3,1 0 11,-2 0 8,1 0 8,-3 2 7,-1-3-12,1 1 3,-2 5-10,-3-8-17,3 8-4,-7-2-19,7 2 0,-20 10-4,6 1-6,-3 3 5,-1 4-16,1 3 5,2 3-10,2-3-3,3 2 0,3-6 5,3 1-20,4-1-6,1-1 5,5 0-3,0-2-14,2 0-5,3-6-4,3 1 0,3-5-4,4-3 4,3-1-5,2-6-2,-1-2 1,-2-2 2,-1-2-1,2-5 5,-3 0 2,-1-1 9,-2-8-3,-5-1 4,0 0 2,-2-3 0,-3 3 2,-5 0-1,-1 8 6,-4 0 2,2 2 0,-3 1 1,0 7 7,1 2 2,0 3-5,-1-1 1,-2 5-1,5 0-1,-7 12-4,1-3 9,2 8-8,4 2-2,-2 6 2,2 1-1,5-1 3,0 1-6,2-2 2,0 1 0,2-2-8,-3-5-12,-1-1-20,3-1-18,-3 0-27,2-2-22,-2-1-23,1-5-18,-2 1-19,-1-3-36,4-1-14,1-1-45,-2-3-144,4-2-443,-3-3 197</inkml:trace>
  <inkml:trace contextRef="#ctx0" brushRef="#br0">21419 13746 64,'-8'-25'262,"-1"8"-11,1 2 11,-3 1 8,1 1-11,-3 6-21,-3 0-13,1 5-21,-5 6-24,-2 7-6,3 6-5,-2 6-10,-1 1-1,-1 15 8,7-12-24,1 3-10,5 3-10,3-2-17,2-2-11,2-2-2,3 0-14,0-11-7,5 4-4,1-3-7,1-3-14,3-2-6,-3-4 7,6-1-8,-1-5-2,2-2-2,0-5-1,3-2 3,-4-5-15,3-3 9,2-4-8,-3-3-1,-3-2 0,0-3-1,-1-2-6,-3-2 8,0-1-15,-1-1 5,-3 4 2,-1 0-5,-1 4 30,0 8 8,-2 8 9,0 0-8,0 3-1,0 0-5,0 5-13,0 1-3,0 0-2,-2 14-3,0 3-1,1-2-5,-1 14-5,2-2 6,3-1-3,-3 1-3,4-1 5,-1-1-7,4 1 2,-4-8-2,6 5-10,-4-7 0,5 0-8,-3-6-9,0-1-37,4-1-17,-1-1-14,0-5-13,3-4-15,2-3-13,8-7-10,-8-4-3,2-4 10,-3-2 1,0-5 5,-1-7 9,5-12 10,-5 1 6,-2-5 11,-4-2 14,-1 0 13,1-3 19,-3-3 15,-1 1 25,1 10 32,-2 18 18,-1 5 24,1 7 1,-1 7-16,-1 1-5,0 6-2,0 3-2,1 15 11,-2 9 3,0 7-8,-2 6 5,1 9-2,-3 5-7,0 2-2,1-7 5,-3 3-13,4-4-9,-1-11 6,3-1-16,1-3-9,1-1-12,3-7-33,-3-4-32,4 0-34,-1-6-28,2 2-21,-1-6-17,1 1-31,3-6-26,0-3-35,0-3-229,-2-4-526,1 2 233</inkml:trace>
  <inkml:trace contextRef="#ctx0" brushRef="#br0">21616 13730 48,'-21'-9'191,"8"6"4,-1-1 12,3-1 16,4 2 2,-1 1-6,3-1-17,1 2-25,4 1-21,-3-3-12,3 3-16,12-6-7,-3 5-14,8-2-6,3-1-11,8 0-9,-4-2-3,3 5 2,-1-1 1,-1 5 6,-3 2-18,-5 0-6,-3 2-9,0 3-1,-4 3 4,-3-5 5,-3 9 0,2 1 12,-3-1-2,-2 1 2,-1-1-10,1-2 0,-2-4-3,1 4-10,0-6-4,0 4-2,0-5-8,1-2-5,1-1-2,-1 2-2,1-3-3,1 0-14,-1 0 7,3-1-4,-2-1 1,-1-2-2,-2 0 1,0 0-1,9-7-7,-8 2-7,2-1-11,-3-5-3,0-1 3,-4-4-4,-2 0 1,1-2 1,-3 2 1,-2-6-1,2 5 8,1 3-2,-1-2-5,-1 0 9,2 3 7,3 5 5,0-3 10,1 4-1,0 1 0,3-1-10,3-2 3,1 3-6,2-3 5,5 2-1,6-1 1,3 3-7,2 2 3,-1 3 0,6 4 8,-3 3-5,0 5 0,-1 3-1,-2 1 10,-2 1-1,-2 3 1,-1-1 4,-6-5 1,-1 1 3,-1-1-7,-3-2 9,-1-4-4,-1 1 5,0-3 17,0-1 16,-2 0 8,-2-1-5,1-4 4,-6 0-7,6 0 5,0 0 10,-9-10-5,4 3 1,2-5-10,-1-5-4,1 0-7,0-2-1,3-8-4,3-5-6,0 6-6,1 2-6,-1 6-3,4-1-1,-1 5-8,2-1-1,-5 3-8,4 6 5,3-2-10,-2 3-3,1 2-32,-1 2-33,2-2-47,0 6-49,1-3-43,-2 1-45,3 4-59,3 1-59,-1-4-301,1 1-725,-1-2 320</inkml:trace>
  <inkml:trace contextRef="#ctx0" brushRef="#br0">22466 13483 400,'-2'-7'391,"-1"-5"-38,-2 2-17,-1 0 6,0 4 13,-1 1-7,-3-2-23,2 2-36,-2 5-28,0 0-29,0 4-23,-2 1-20,5 3-19,0 1-15,1 5-19,3 1-15,3 0-12,3 1-11,4 2-2,6 6-16,5-2-7,-1-3-6,4 3-9,-1-5-5,-2 0 0,-2-1-6,0 1-9,-6-5-3,0 1-3,-5-3-3,0-1-3,-1 3 1,-4 0 1,-2 0 1,-3 3-10,-6 0 0,-3 1-2,-3-1 1,-3-5-7,-3 4-13,-3-3-28,2 0-37,-3-4-46,0 0-59,-8 9-53,-4-7-59,-1 4-74,1 0-380,-2-1-798,3 3 353</inkml:trace>
  <inkml:trace contextRef="#ctx0" brushRef="#br0">17982 15454 244,'-14'-6'272,"7"4"6,0-1-9,1 1-23,2-1-29,1 2-24,3 1-18,0 0-19,7-7-10,3 6-5,4-2-9,10-3-5,0 1-7,4-1-9,1 2-15,-1-1-11,1 3-2,-2-1-12,0 1-3,-3 4-10,-2-2-9,-8 0-4,0 0 0,-4 0-9,-3 3 0,0-1-4,-4 0-2,1 1 1,-1 4 10,0 2 0,-4 4 4,-4 7-26,-2 9 7,-4 4 2,-2 13-2,0 3 2,0-1 3,3-2-3,1 0 4,5-10 1,-3 0 5,4-1-6,1 0 2,2-2-8,0 0 0,1-6-1,0-1 2,2 3-2,-3-2-6,0-10-1,4 2-9,-2-3 9,-1-5-6,-1-3 3,2-2 4,-1 3-6,-2-2 7,-1-3-5,-2 0-3,-3-2 1,-4 2 2,-5 0 0,-5-4-9,-5 2 1,3-1 0,-3-4-3,-2 6 2,-3-6 6,-7 3-9,10-2-2,-2 4 8,2-4-8,0 4-9,8 0-5,-3-2-13,10 0-27,4 1-39,-2-2-41,8 1-50,0-2-39,3 2-22,0 0-34,13-2-259,10-1-582,6-6 258</inkml:trace>
  <inkml:trace contextRef="#ctx0" brushRef="#br0">18889 16133 142,'-1'-2'224,"-1"-6"-10,2 6-6,-1-3-25,1 1-11,0-4-20,0 2-5,0-2-7,-3-4-8,3 2-1,-4 0-11,1 0-4,-1-1-6,-2 3-4,2-1-4,-2 4-12,-2 0-10,1 0-6,-3 4-11,0 4 1,-4 5-12,-7 6-6,1 7 6,1 4 1,-4 16-1,6-12 3,3 0 1,0 1-2,4 0 2,4-2-4,2-4 23,0 2 7,4-9-15,4 2-5,-1-9-3,3 5-9,2-5 4,2-5-3,0-3-9,4-5 11,7-5 1,-1-4-15,1-9-3,-1 0-6,-2-6 0,7-12 10,-5 0-13,-2-9-1,-5-2-2,-2-2-19,-1-2 19,-4 0 2,-3-2-5,1 3 20,-1 4 15,-2 18-13,-1 5 33,-1 8 6,1 5 7,-2 5-14,2 2-11,-1 4-11,1 2-4,0 0-2,-7 36-5,4-4-8,-3 13-1,4 7-2,-3 5-5,1-1-4,3 0 1,-1 0-5,2-1-4,2-9-15,-1-12-12,5-3-30,-2 1-36,0-5-43,3-5-8,0-8-33,3 1-23,-3-6-21,3-4-8,-2-1-14,2-5 3,3-7-6,1-4 11,-3-1 6,2-10 21,-3-2 18,0-3 35,-5-2 28,-2 4 50,-3 7 47,2 1 38,0 2 35,-2 5 24,0 5 11,0-3-7,0 3-7,2 4-12,-2 2-3,0 0 8,0 0 4,0 0 8,0 0 2,4 17-8,0-8-1,-1-4-13,3 4-3,0-1-7,4 0 0,2-4 6,2 1-7,0-3-8,0-2 0,0 0-3,0-4-1,-1-2-6,1-1 5,-3 0 10,-4-2 5,0-2-2,-2 1 18,-2-5-3,1-2 1,-3 5 3,-2 0-3,-3 2-2,2 0-5,-2 4-3,-3 0-10,-2 6-8,9 0-15,-25 14 8,11 1 2,-3 4-8,1 3 3,2 4-12,5-1-7,0 2-14,2-4-13,3 4-12,1-3-23,4-4-18,2-3-18,3-3-11,3 1-15,2-1-13,4-6-15,-1-2-9,9-6-11,-1-2-3,1-7-11,0-1 12,0-3 8,1-4 21,-7-4 12,3 2 13,-6-6 15,0 2 39,-4-5 33,0 5 26,-4 6 32,-2 0 26,0 5 27,-2 2 26,1 0 11,0-1-25,-1 8 16,-2-1-18,0 4-6,0 0-8,0 0-4,-7 21-4,2-4-15,-1-3-6,1 11 2,-2-6-2,3 5-8,-2-10 0,2 2-8,3-7-8,-1 0-7,-2-1 6,3 1-4,1-6-1,-1 2 5,1 2 19,0-7 13,0 0-9,0 0 1,0 0-9,2-17-3,5 2 0,0-3-2,3-4-12,1 1 2,3 3-4,-4 5-8,1 1 0,1 3-6,0 1-4,1 2 4,1 5-2,0 4 2,0 4-14,-5-3 12,0 6-3,3 5-2,-4-4-3,0 5-1,-2-3-7,-1-3-12,0 6-27,-4-4-13,1-1-25,0-1-25,0-3-25,-2 0-37,0-2-28,2 2-31,-2-7-15,3 6-18,-3-6-3,0 0 5,14-8-4,-9-2-141,4 3-437,1-6 194</inkml:trace>
  <inkml:trace contextRef="#ctx0" brushRef="#br0">19685 16148 329,'11'-15'117,"-4"2"28,0 4 21,-1 0-3,-2 4 9,-2 0-6,3 1-5,-5 4 0,0 0 2,0 0 2,0 0-7,0 16 1,-2-4-9,-3-1-11,1 5-6,2 1-15,-3 0-11,4-3-7,-3 1-10,2-3-5,2 0-10,0-1-6,1 0-7,0-1-9,1-3-5,1-2-3,3 2-2,-2-2-15,4-2 13,-2-3-4,2-1-2,0-1-3,3-3-7,-1-2 2,-2 2-6,-1-5-9,0-1 11,-3 0 3,2-3-26,-2 2 10,-4-4-1,0 5-15,-1-3 10,-5 2-2,3-1-1,-1 4 1,-1 0-1,0-2-12,-2 2 11,3 2 1,-2 0-10,2 1 19,1 0 4,3 6-9,-4-6-2,4-2-3,0 8-3,7-9-2,0 2 0,3 2 12,1 0-8,2 2-3,2 3-4,-2 0 5,1 3 1,2 2 1,-2 3-2,4 8-4,-1-1 14,-6-1 7,3 7 3,-4 2-4,-3-1-9,0-5 8,-4 0 4,0-1-3,0-5 2,-6 0-3,3 0 5,0-5 2,0 2 2,-3-4 10,3 1 2,0-5-2,0 0-7,0 0 8,0 0-15,0 0 0,0-20-3,3 4-16,1-3 17,3 1 0,2-6-20,2-2 21,0 5-11,-1 6 5,1 0-2,-1 3-3,2 2-12,1 3 23,2 2-5,-3 1 10,-2 7-4,4 1 4,0 5-8,-4 0 5,0 5-1,1 1 7,-5 1-4,0 0-20,-1 1 18,-3 0-7,1-1 3,-1 1 3,-2-4 1,0-4-3,1-2 15,-1 0 2,0-1 22,0-6 6,0 5 4,0-5 1,0 0-6,0 0-8,5-15-7,1-1-5,1-7-6,5-3 0,2 1-18,0 0 10,3 0-1,3 1 0,-2 3-5,2 5-5,-3 2-5,-3 5-1,6 4-2,-5 2-1,-1 3-3,-1 3 2,-2 1 4,2 6-5,-5 2 6,5 10-3,-7-4 2,1 7 4,-3-4-2,3 4-3,-3-6 0,-3 5 1,1-3-1,1-4-16,-3-5-26,0-2-12,0-1-34,1-4-41,1 0-35,-1 0-28,-1-5-13,3 4-27,-3-4-14,0 0-18,16-10-12,-5-1-11,0-1-4,2-6 14,-1-9 16,5 1 38,-3 0 38,-1-1 53,1-1 37,-1 2 49,-2 0 32,0 5 39,-5 8 29,-1 5 24,0-1 7,-4 2-2,3 5 6,-2-1 11,-2 3 18,0 0-7,0 17 16,-2-5-8,-2 5 2,1 2-7,-1 8-8,1-2-5,-1 4-11,1-10-8,2 5-14,1-5-5,-3-2-6,6 0-24,-3-5-31,1-4-33,2 1-40,1-3-37,0-1-46,-4-5-53,18-5-47,-8 1-37,2 0-168,3-5-490,-2-1 216</inkml:trace>
  <inkml:trace contextRef="#ctx0" brushRef="#br0">20839 15833 197,'-2'-12'165,"1"7"-22,-2-2-43,0 0-82,0 4-123,3 3-112,0 0 51</inkml:trace>
  <inkml:trace contextRef="#ctx0" brushRef="#br0">20836 15963 33,'0'-3'303,"0"3"-40,0 0-23,0 0-23,0 0-17,10 14-18,-9-2-13,6 7-16,-3 5-13,1 6-16,-4-4-14,-1 0-6,0-1-11,-3 1-11,0-9-6,1 2-6,-1-9 30,1 2-2,0-5 2,-1 0 22,3-1 10,-2-5-25,2-1 21,0 0-17,0 0-9,3-21-17,4 5-1,0-9-9,6 3-9,2-2-1,2 2-4,-3 1-7,3 1-6,0 4-8,0 7 2,-3 1-2,7 0-10,-5 6-5,-1 4 0,-1 1-12,-1 3 7,-2 5 0,3 2 3,-5 0-12,2 7-23,-4-3-22,0-1-28,-4 0-41,1 2-40,-1-1-54,1-5-72,0 3-71,1-4-198,0-2-582,1-1 257</inkml:trace>
  <inkml:trace contextRef="#ctx0" brushRef="#br0">21459 16019 211,'-2'-16'275,"-1"-1"-6,2 9 9,-5-4-8,-1 8-30,-3 1-26,-1 3-23,-12 7-18,2 8-15,-3 2-14,-7 12-5,2 3-6,6 7-1,2-10-22,7 2 12,1-2-10,8 2 0,1-5-4,4 3-6,3-11-3,5 7-5,0-9-15,6-4-4,-1-5-13,8 0-15,-1-7 17,5-4-23,-4-6-24,2-2-8,-3-1-19,-1-4 14,-2-4-14,-1-1 1,-5-3 0,0-1 7,-2-3-3,-2 3 5,-2 0 9,-3 5 24,-1 3 3,1 2 14,-1 3 9,-1 4 6,1 2 5,-1 1-7,-1 1-14,1 5-7,0 0-2,0 0-6,0 0-6,-8 26-8,3-9 5,-2 7-2,3-4-1,-1 9-9,3-3 5,2-1-2,0 1-4,0-1-6,2-9 5,3 4-2,-1-4-3,2-1-3,0-5-6,2-5 0,0 0-12,4-3-13,2-4-19,1-2-9,5-5-7,-2-4 3,2-4-4,-2-7 15,2-2-9,-4-1-12,6-13 16,-4-1 9,-1-4 3,-4-1 7,-2-1 6,2-1 14,-9 3 13,3 11 17,-4 7 17,-3-1 5,4 14 18,-4 5-8,3-2-6,-3 6 3,0 3-3,0 2-9,0 0 7,-10 25-3,7 1 6,-1 1-6,-3 7 7,2 10-3,-3-9-4,6-1-4,0 12 5,-2-14-10,4 1 5,1-1-2,2-3-9,0-1 0,1-8-4,-1-3 3,4 0-15,0 0-11,3-5-32,-6-1-29,6-5-33,-1-1-36,-1-5-45,3 0-53,3-5-55,-2-6-25,-2 3-31,2-4-191,-3-2-580,-1 2 257</inkml:trace>
  <inkml:trace contextRef="#ctx0" brushRef="#br0">21681 16020 70,'-10'0'273,"2"0"9,1 0-6,2 0-16,5 0-23,-4 0-12,4 0-21,0 0-8,24-4-12,1 0-11,4 0-14,14-1-17,-2 6-2,0 0 2,-4-1-11,-11 5 10,-1 0-4,-2 1-24,-1 2 16,-6 0-5,-3 0-5,-3 2 7,-5 1-2,0 4 1,-4 2 4,-1 1-3,-3-1-9,-1 8-5,-3-8-12,4-1-7,-2 1-10,3-5-10,-1 0-9,3-3-1,2 0-5,1-4-13,2 5 2,4-3-4,-2-1-10,5-3-10,1-3-9,1-2-9,0 1 0,3-5-1,-4-1-2,-1-4-2,-2-1-1,-2 5-9,-3-5-8,-2 0-3,-2-5-8,-1 2 3,-1 1-8,-5 1 3,1-3 6,-4 0 5,1 2 2,-4 6 6,1-5 0,1 3 0,-1 1-4,5 2 8,0 4 2,1 0 3,2-1 1,-1 1-1,5-2-1,-1 5-9,11-8 7,-3 4 3,9 1 2,2-4 8,3 5 0,0 0-3,3 2 7,-1 0 15,0 4 10,0 2 10,0 1 1,-3 4 7,2 1 3,-5 3 10,-2 0 7,-1 2 3,-1 7 11,-4-12 7,1 4-10,-2 0-2,-1 0-14,-5-2 2,-2-3-7,-1-2-4,0 1-4,0 0-7,-4-5 0,-3 1-12,0-1 2,3-1-2,-2-4-5,-5-1 0,0-3-2,3 1-7,0-5 4,0 1-6,2-3-3,0-5-2,4 1-2,2-5-5,4-6-5,4 2 4,2-4 0,1 3-2,6-1-4,2 6-3,0-2 2,4 4-4,-3 0-2,1 2 0,0 9-3,0-2-4,-4 4-8,1 1-15,-1 2-24,0 2-32,-8 1-39,0-1-42,1 1-56,-3 2-63,-1-2-66,0 3-90,-2 0-374,2-2-887,-1 6 393</inkml:trace>
  <inkml:trace contextRef="#ctx0" brushRef="#br0">23064 16000 16,'6'-12'397,"-2"2"-42,-4 1-8,4-1 2,-4 0 14,3 2-34,-3 1-26,-3 3-37,-1-3-24,-2 4-23,-1 0-27,-4 2-18,-4-1-11,-8 4-8,10 0-22,-4 5-1,-1 0-4,3 2-11,3 0-6,0 2-11,3-1-7,2 0-8,3 2-7,1-2-7,3 3-4,4 2-12,2 0-3,1 0-6,10 1 2,1 4-8,-3-4-4,-3-3-1,-1-1-5,2 2 1,-1-1-10,1 1-2,-3-2 3,-3 2 14,3-1 6,-3 1 7,0-2 7,-4-1 5,1 0 12,-1-1 5,-3-3 0,0-1 3,0 3-10,-3-2 8,-1 0-6,1 0-5,-4 1-3,0-4-6,-3-1-5,-2 2-7,-7 1-2,-5-2-6,3-2-13,-3-3-22,0 0-37,-4-2-46,-13 1-56,13-6-51,-14 3-82,-3-4-77,1 3-94,0 0-415,2 1-924,1-2 409</inkml:trace>
  <inkml:trace contextRef="#ctx0" brushRef="#br0">7469 14278 33,'-20'-11'127,"3"-8"-9,0 2-5,-1-2 0,0 0-1,2 1-1,1-3 9,-1 3 15,1-5-3,6 10-2,-5-7-1,3 4-4,-2-2-1,5 1 2,-3-6-7,4 4-4,-2-5-11,5 1-8,0-6-9,2 1-8,4-4-8,0-1-6,5 0-10,6-14-1,3-1-6,2-1-3,6 3-8,1-3-4,0-3-5,17-14 0,5 5-2,-15 20-4,5 0 0,17-15-3,-1 3-2,-12 20-4,17-11 1,-16 17-1,20-9-1,-17 9-1,2 3-2,18-7-4,-19 10 3,25-3-2,-5 3 0,-20 9 0,23-5-3,-18 8 2,22-1 2,-5 3-1,-18 2-5,18 4-1,-17 2 1,19 5-2,2 4 1,-21-2 2,19 6-1,-2 2-3,-20-2 0,19 6 1,-20-4 2,1 1-1,19 5 0,-22 1 1,22-2-4,-21-3 2,2 0 6,18 10-4,-23-10 2,4 3 4,20 6-5,-23-6 4,2 0 5,18 8-3,-20-8 2,1 5 2,1-5-3,18 6 6,-19-7-3,3-2 2,21 8 6,-22-10-7,19 7 4,1-4-1,-21-5 2,22 1 1,-21-1-1,20-1 1,-17-3 3,22-1 1,-21-2-5,20 1 4,2-3-2,-4 0 4,0-4-4,-1 2 0,-19-6-2,19 3 0,2-6 1,-1 1 3,-19-3-3,22 1 3,-2 4 0,-21-6-3,23-6-3,-1 2 0,-25 1-2,22-7 1,-2 3 1,-20 0-1,25-5-1,-23 4 0,16-7 0,-18 7 0,22-9-3,-24 6-2,1-2 3,0 1-4,0-3-2,0 1 2,-1-1 1,-2-2-6,-2 0 4,-1-1-1,-1 3-1,-2-2 1,-3 0-1,-2 0 1,-7 9-1,3-2-1,-7-1 1,1 3 2,1-1-1,-5 2-5,2 0 1,-7 4-1,1 1-1,-4 2 2,1 1-1,-2 2 3,-3 1-6,0 2 5,-2-1 0,1 1-4,-2 2 0,1-2-2,-3 3-3,0 0 4,4-1-2,-4 1 3,2 5-1,-2 2 4,0 1-6,-2 2 1,2 2-1,0 5 4,0-1-5,0 6 5,0-6-1,3 9-2,-3 1 2,6 1 6,-2-2-9,0 4 1,3 0-2,1 1 3,3-3-1,0 0 1,7 0 2,-2 0-3,2-1 4,10 11 0,1-7-4,0 0 4,3-3 7,4-1-7,-1-6 1,4 2 5,5-1-2,-3-4-5,4 3 12,21 1-5,-21-8-7,4 1 7,16 1-3,-17-8-1,21 5 4,-3-2 5,-15-6-2,19 6 6,2-3-4,-3-2 10,3 2-10,0-4 0,-6-1-2,3 0 0,3-1 3,0 1 3,-2-4-2,2-3-4,-2 4 0,5-1 0,-6-3 1,0 1-4,1-1-1,3 0 10,-2-2-1,-1-1-5,1 1-1,5 0 2,-2 0 0,-3 0 0,1-1-7,0-3 5,0 6-2,1-2 3,-5-1-6,2-2 4,1 2-1,-1 0-1,0-1 2,-22 4-5,24-4 2,-23 4-9,23-4 9,-3 2 0,-21 3 4,20-2-6,-22 5 0,23-1-1,-24 2-1,3 2 1,0-1 1,-1 1 5,-1 2 1,3 2-16,-1 1 7,-3 3 4,2 0-4,-5 0-1,2 4 4,-2 3-2,-4 0-1,4 3 10,-5-1-6,-2 1-8,0 5 7,-1 0 1,-10-4 5,10 7-1,-6 2-3,0 4 1,-7-7 11,5 12 3,-4 2 0,-2 0-5,-2-2 15,2 2-14,-9-8 2,-1 13 11,-3-12-10,0 10 20,0-13-11,-4 1-5,-3-2 2,3 0-3,-9-1 5,2-5-6,1-3-2,-4 2-7,0 1-13,1-11-19,-1-2-54,-2 0-59,-3-2-82,0-7-111,-9 1-343,-1-6-723,-3-4 320</inkml:trace>
  <inkml:trace contextRef="#ctx0" brushRef="#br0">9821 12533 92,'-3'-12'155,"2"0"-10,0-6 1,-1 2-6,1-5 3,-1 1 1,-1-3-1,1 4-4,0 2-4,-1-2-1,1 2-9,-3 5-4,3 3-9,-2 1-13,1 2-10,-2-1-6,3 6-12,-3 1-10,5 0-7,-12 12-3,5 1-9,-5 8-1,0 3-5,4 4-6,0 4-2,1-3-3,0 1-4,4-1 12,2-3-4,-1-2-4,1-6 1,3-1-4,0-4-6,1-3 1,0 1-2,1-7 1,2 0 0,2-2-4,1-3 4,3-4-6,2-6-11,6-3-9,-8-5-8,6-3-9,-8-1 0,1 1 0,-4-3 4,-3-1 3,-3-1 1,2 0 2,-6 0 2,3 9 2,-2 0 7,0 2 16,2 5 6,-3 5-3,2-1-1,0 2-7,-2 4 0,3 1 1,0 0-1,-4 18-2,2-6-1,2 6 0,0-1 2,0 9-2,2 1 3,2-2-3,0-8 1,3 0 4,0-1-1,0-3-6,2-1 3,2 0 1,-3-6-3,2 1 1,-1-1 4,1-6-2,3 0 2,3-7-3,-2 3 3,-1-6-2,4-3 2,-4 0 0,1-5 7,-2-3 1,1-3 0,-2-3 3,-2 0 0,-2-2 0,0-2 0,-3 2-4,-3 0 1,-1-2-3,-4 13-2,3-3-3,-5 5 4,3 4-1,-1 3-5,0-1 0,0 3-3,-1 2-1,1 2-2,0 3-5,4 0-2,-10 8-2,6 4 1,2-2 1,-2 6 1,4 1-3,4 0-1,-1 1 2,4 1-1,3-3 1,4 1 3,-4-1 0,10 1 4,-3 0-2,-2-1-3,2-2 4,-4-3 1,-1 2-2,1-3 4,-2 0-1,-4-1 1,3-1 0,-4-3-6,0 1-5,-1 0 3,-2-3 3,1-1-3,-1-2 6,-3 0-8,8-6-3,-2-2 2,0-4-6,-1-1 4,2-5-4,-1-5 3,2-4-1,-3 0 5,2-2-2,-2-1 4,0 6 2,0-5 2,-1 0 7,1 2 6,-2-1 7,-1 10 3,0-1 3,-2 2 2,-2 0 7,-2 5 1,3 2 1,-2 2 3,1 1-2,1 3-2,-2 0-6,1 0-2,-1 4-7,3 0-1,0 0-4,-7 7-3,7-2-1,0 2-3,2 3 5,3-1-4,4 3-1,3 1-2,6 1 1,-2 2 0,2 0 1,0-1-3,3-1 3,-2 3 0,-4 2-2,1-2 0,-6-2-4,1 1-7,-3 0-7,-1 1-5,0-1-7,-3 0 3,-1-5-7,0-1-9,1-2-13,-1 1-11,1-5-10,-1 1 1,0-1 1,3-1-3,-1-3 0,2-3-2,3 1-2,-1-5-7,3-2 1,0-3 6,0-1 13,0 1 5,-3-5 9,4-4 21,-4-4 0,2 3 18,-3-4 9,-1-2 11,-1 0 8,-2-4 19,2 6 10,-3-3 5,-2 2 4,3 3 8,-4 8 2,0 3 9,0 2 4,0 5-4,0 1-12,-3 0-6,3 5-6,0 0-9,-11 10-2,3 5-4,-1 1-3,-2 7-4,1-1-1,3 3-4,-1-2-1,1 1-1,2-6-3,3 0 1,0-1-1,1-2-5,1-2 1,3-3 0,1 0-4,-1-3 3,1 3-1,-1-7-1,5 4 1,-4-7 1,4 0-3,2-5 4,0-3 0,3 0-2,-4-2-2,0-2 2,-2-3-1,-1-2-5,1 3-1,-2-3 3,0-3-3,-2 4 4,0-1-1,-2 6 0,-1 2 5,0-1 7,-1 3 0,2 0-4,-2 2-4,1 3-3,0 2-2,0 0 1,0 0-3,-2 14 0,1-2-1,1 0 1,0-2 1,0 3-3,2 0-3,1-2-8,5 4-3,-2-6-11,4 3-9,-3-4-14,7-2-8,1-2-12,-1-1-6,8-3-12,-5-3-19,4-3-17,0-6-18,1 4-6,-6-6 3,2-1-2,-5 3 2,-1-2 13,-2 1 10,-3-5 18,2 1 18,-3-1 27,-2-1 24,-1 0 30,-1 4 16,-2 3 26,0 0 18,0 2 13,0 2 2,0 1-3,0 3-10,0 4-7,0 0-1,0 0 10,-8 11 0,4-1 8,1 1-2,1 5 2,-3 4-1,4-3 3,0 0-5,-1-1 2,-1-3-8,1-2-2,0 0 1,2-2-5,0-2 1,-3-2 9,3 0 14,-2 0 20,2-3 9,0-2-3,0 0-5,0 0-22,0 0-9,5-17-5,1 2-9,-1-1-4,5-6-5,0-1-8,2 0 0,3 1-7,-4 3-4,0 3-3,5 0-5,-2 6 3,-1 1-5,1 5-7,-5 4 1,6 1 1,-2 5-5,-1 3-2,-1 3 0,1 1 1,-4 2 0,2 1 1,-2 2-1,1-3-3,-2 3 5,1-4-4,2 2 3,0-5-3,1-1-1,1-1 3,3-2-2,1-4 0,6-3 0,5-2 2,-3-3 3,1-2-1,-2-4-3,-1 0 6,-1-4-6,-2 1 2,-3-3 0,-6 0 1,3-3 2,-3 0 6,-3 1 1,-1-5-1,-5 5 1,-1-1 5,0 3 11,0 6-2,-3 0-4,0 1 2,1 4-13,-3 1 0,1 1-3,-3 6-4,-1 5 1,1 0-6,-5 8 0,1 8 2,4 5-2,-3-2 3,5 6 4,5 0-13,-3 16 0,4-13 3,-1 14-1,2 0-1,0 1 3,3 1-3,-3-1 7,4-3-2,-5 2 0,4-1-3,-1 0 2,-3-14 1,2 2-22,-1-3-24,-1-3-30,-1-2-30,0-3-36,0-7-34,0-6-41,0-3-28,0-4-47,0-4-164,0-1-489,0 0 218</inkml:trace>
  <inkml:trace contextRef="#ctx0" brushRef="#br0">11645 11869 191,'0'-9'214,"2"3"-22,-1 2-14,0 1-10,2 2 8,-3 1-11,9 5-3,-4-1-11,2 4-10,0-2-7,3 2-16,-1-1-8,-1-2-9,2 0-9,4-1-7,0-1-8,-1-3-4,2-3-8,-1-1-6,1-1-5,-3-3-4,2-1-2,-4 0-6,0-2-3,0-2-4,-3-1-2,-3 3 7,1-3 5,-1 1 7,-4 1-2,0 2 3,-2 3 2,-1 3-11,-2 1-5,-2 0 1,-5 9-8,0-1-8,-7 11 1,1 3-6,1 7 3,2 0-4,0 0 1,6 3-6,3-4 1,1 4-3,5-4 2,2-5-1,5 2 1,2-5-4,6 0 3,5-5 1,-2 0-7,5-5-1,-1-2-13,2-5-34,0-1-34,3-5-43,-3 1-47,1-7-34,-1 0-44,-1-1-222,-3-1-506,-2-2 224</inkml:trace>
  <inkml:trace contextRef="#ctx0" brushRef="#br0">12561 11455 78,'1'-19'254,"2"8"-26,-3 5-29,0 2-23,0 4-14,0 0-7,0 21-8,0 5-3,-6 9-6,5-1-9,-2 15-13,2-1-10,-1 0-9,0-2-12,2-11-7,4 0-6,-1-4-10,1-4-5,3-2-8,0-7-9,1-4-14,2-3-14,2-5-19,-1-4-19,4-3-29,4-8-27,0-4-13,2-8-19,-2-1-3,-2-8-12,-2 0 13,3-14 1,-8 0 16,0 0 12,-5-5 25,0 2 18,-4 0 16,-2 11 24,1 1 22,-3 4 39,1 6 23,-2 7 21,3 5 14,1 4-13,-3 1-15,3 4-10,-3 4-7,3 0-3,-7 12 5,5 6 3,-3 9 5,1 6 0,-1 16 2,0-17-3,-2 20-3,2-3-3,-1-16-10,2-1 7,1-1-6,2-2-16,-2-9-4,1-3-1,-1-4-8,3-2 1,0-1-2,0-4 1,0-1 8,2-4 1,-2-1-2,0 0 0,13-16-7,-4-5 10,4-4-14,1-3-2,0 0-8,0-1 5,-1 5-3,3 4 3,-6 6-3,-1 0-7,0 8 0,-2-2-5,1 4 1,1 4 0,-3 1 0,5 5-5,-4 2 4,3 1 1,-1 2 0,0 4-1,-1 0 0,-1 2-4,0 0-22,-2 0-37,0 3-34,-1-3-47,2 0-49,1-1-50,2-2-40,-2-2-212,0-5-524,1-1 232</inkml:trace>
  <inkml:trace contextRef="#ctx0" brushRef="#br0">13148 11641 36,'-1'-6'248,"-1"-5"-3,1 5-6,-1 2-16,2-1-18,0 5-16,0-4-23,0 4-20,0-7-10,0 7-20,2-2-12,-2 2-10,3-2-6,-3 2-9,8-2-4,-3 2-6,1-3-3,0-1 0,3 0 0,-2 0 9,0-1 5,-2 2 4,0 1 3,-2 0 11,2-1-5,-2 1 17,-3 2-7,4-2-6,-4 2-2,1-3-11,-1 3-11,0 0-13,0 0-9,-9 7 14,2 0-21,-1 3-7,-3 1-6,1 4-9,2-2-16,1 1-7,1-3-19,3 3-15,1-2-11,4-2-12,1 1-17,2-1-10,1-2-17,7-1-22,3 0-20,6-3 5,2-4-12,1-1-2,5-5-11,-2-1-6,0-5 15,-1 0 18,-4 0 7,-1-3 22,-5 1 31,-4 3 26,1-7 32,-6 5 30,1-3 38,-5 6 28,-1-1 21,0 1 17,-2 2 7,0 1 7,-1 3-1,2-1-6,-2 2-17,0 3-11,0 0-15,0 0 2,-7 9-18,3-1-3,-1 4-3,3 0-5,-3 2-6,0 3-7,-1-2-2,3-5-4,1 3-1,-1-2-9,0-2 2,1 0-3,0-3 0,0-1 1,2 1 1,-3-3 6,3 0 29,0-3 18,0 0-4,0 0-4,0 0-14,3-17-5,1 1-8,4-1-5,-2-5-10,6-2 1,0 0 5,1 3-2,-2 0-4,2 8-9,-2 2 1,3-2-4,-1 5-8,0 2 16,-1 4-15,2 2-2,-4 2 0,2 4-7,1 4 8,-5 1-3,3 2 5,-3 1-7,-2-1 5,0 3-1,-2-2 2,-2-2-3,0 2-2,-1-3 6,-1-1 5,-1-2-3,1-4 2,1 1 8,-2-3 14,1-2 17,-2 4-4,2-4 3,0 0-6,0 0-4,-2-19-12,5 6-4,2-4-2,5-6 2,2 1-12,2 2-2,0 4 1,1-1-2,-4 6-8,6-2 2,-4 10-3,4-1 8,0 3-10,-2 2-3,1 1-2,-1 5 1,-1 5 4,3 5 1,-5-3-2,-5 3 4,-2 0-2,1 9-5,-4-1-3,-2 1-27,0-1-40,-5-1-35,-2 3-24,-3-5-44,0 3-40,-2-4-44,0 1-36,3-6-52,-4-4-197,2 1-592,-2-2 262</inkml:trace>
  <inkml:trace contextRef="#ctx0" brushRef="#br0">12495 11598 72,'-23'-2'261,"10"2"-5,3 0-20,2-4-25,5 2-26,3-2-18,7-3-15,4-3-17,17-6-13,12-7-11,26-10-15,3 8-24,5-1-32,-3 3-48,1 5-77,-3 1-83,-19 5-142,-1 0-334,-3 2 148</inkml:trace>
  <inkml:trace contextRef="#ctx0" brushRef="#br0">14096 12460 152,'0'0'252,"0"0"-13,0 0-6,-3-11-11,3 11-18,0 0-22,3-6-18,-2 4-18,1-2-12,-1-3-13,2 2-13,1-6-13,2-1-8,1-3-6,0 3-7,0-5-8,-3-2-5,3 2 4,3-4-9,-4 2-2,-1 1 0,0 1 0,0 2 12,-2 2-8,-1 3 2,0-1 0,-2 5-4,1 1-7,1 0-5,-2 2-6,0 3-11,0 0-3,0 0-1,0 0-2,-3 19-2,1-2 0,2 1-4,-3 7 0,3-4 0,1-4-9,1 0 4,-1 0-7,5-1 8,-4-4-21,3-1-4,2 2-12,0-3-4,1-4-7,1 3-9,1-6-6,2-2-11,2-2-11,0-5-18,-1-1-19,0-2-15,-1-2-15,1-7-27,-2 3-2,3-4-10,-4-3-10,0-2-146,-1-3-363,-4 3 160</inkml:trace>
  <inkml:trace contextRef="#ctx0" brushRef="#br0">14258 12042 42,'-3'-6'181,"0"2"-23,1-1-27,-3 0-36,5 4-46,0-3-58,0 4-100,0 0-116,0 0 52</inkml:trace>
  <inkml:trace contextRef="#ctx0" brushRef="#br0">14390 12073 226,'0'0'231,"0"-5"-30,0 5-21,0 0-24,0 0-11,0 0-11,7 9-15,-4-3-11,0 3-9,-1 3-7,3-1-12,-3 3-3,0-2-11,2-2-6,-2-1-2,-1 3-10,2-4-3,-3-1-5,2-1 1,-1-2-6,0 0 13,2-2 10,-3-2 13,3 1-7,-3-1-7,4-8-6,-1-2-6,4-4-6,0 0-4,1-3 0,0 2-8,2-1 0,1-1-4,0 4-6,-1 1 0,-2 5-3,-1 1-2,2 2-2,1 4-1,-2 0-4,2 7 8,1 3-3,-4 2 0,3 1-1,-3 6 0,3 5-2,-3-6 3,-1 8-1,1-1 1,-3-7-21,3 2-27,-3-3-31,-1 2-52,0-5-42,1-2-24,3-5-48,0-1-127,3-3-391,0-4 173</inkml:trace>
  <inkml:trace contextRef="#ctx0" brushRef="#br0">15072 11915 61,'-3'-10'228,"-1"-3"1,-3 3-7,0 3-12,-1-1-16,-2 4-18,0 4-13,-6 1-19,5 4-11,-4 6-13,2 1-13,3 2-12,0 8-8,3-3-7,6 2-12,1 2-5,4-4-6,7 6-6,2-4-7,5 1-1,1-3-7,0-1-3,0-3 3,-3 2-9,-3-4 0,-2-1-5,0 0 0,-3-4-3,-3 1-2,-2-2 2,0 0-3,-3-1 4,-4 1-6,-3 1-3,-6 0-4,-7 2-5,-1-4-8,3 0-13,1-1-9,-3-4-24,3 0-25,2-3-41,1-2-32,1 1-41,2-4-186,3 1-409,0 0 180</inkml:trace>
  <inkml:trace contextRef="#ctx0" brushRef="#br0">15337 11903 148,'-3'-5'242,"0"1"-10,1 2-20,-4 2-17,6 0-8,-13 6-17,3 3-12,-1 5-5,-3 6-11,1 1-12,2 3-3,4 0-16,-1 0-13,3-5-7,1 6-10,4-6-8,-3-2 0,3-2-11,3-1-9,1-4-4,3 0-6,-1-1-2,1-1-4,2-2-3,-1-1 5,2-5-8,0 0-2,-2-2-1,2-3-2,2-4-4,-4 2 0,0-6-5,2-1 8,-3-2-8,-3-2-3,1-6 0,-1-3-7,-2 2 0,1-1 4,-3 1-1,3 0-2,-3 5-4,2-6 6,0 8-5,3 2-2,-3-1 0,4 6-3,-1 1-2,1 2-1,-3 5-9,7 2 7,-2 2-1,5 7 3,-3 4 0,1 2 0,-2 5 0,2 7 4,-4-1 0,0 0 0,-1 1-1,-3-2 1,-2-4 0,0-2 0,-1-3-6,0-4 7,2 0 0,-4-6 5,2 2 9,0-5 11,-2 2 0,0-1 1,2-3-3,0 0-3,0 0-4,-3-14 2,3 3-9,2-7 0,3-6-2,2 0-3,1-2 3,1 2-2,1 0-5,0-2 2,1 12-1,-1-2 0,0 1-4,1 5 10,2 2-9,-4 4-5,2 2 6,3 4-5,-4 1 4,2 3 11,-5 2-10,3 1 6,-1-1-6,-1 8 0,-2-3-1,-1 4 1,1-4 1,-2-5 1,-1 3 1,-3-4-5,1-1 7,-1-1 0,0-2 13,0-3 4,0 4 0,0-4-3,0 0 7,0 0-4,-4-11-1,4 0-2,0-4-6,0-3 3,4-6-6,2-2-2,1-2 2,0 4-3,6 4-8,-5 3 6,2 3-1,4-7-2,0 13-2,-4 1 0,3 1-1,1 3-6,0 3 15,-6 3-12,5 3 1,-2 1 2,2 5-2,-3-2 4,-2 5-10,1 1-17,-2 0-23,-1-2-42,-1 6-59,0-6-51,1 2-71,-3-3-234,1-1-546,1-2 242</inkml:trace>
  <inkml:trace contextRef="#ctx0" brushRef="#br0">16082 11747 129,'-6'-3'268,"2"-1"-22,1 3-21,-1-2-26,4 3-19,0 0-17,0 0-17,0 0-9,0 0-11,0 0-4,10 8-11,-3-6-7,9-1-12,-4-2-6,5-2-6,-1 2-7,-1-4 1,0 0 0,-2-1 8,-3 2 4,-3 0 7,0-1 12,-3 2 7,-1-2 4,0 3-7,-3-1-12,0 3-4,0 0-17,-10-2-9,-2 7-13,-7 5-5,0 4-4,-3 5-4,1 0-7,2 2-6,-1 2-1,6-3-13,1 1-9,3-4-6,6 0-21,1-3-9,6-1-6,1 0-2,7-4-12,8 1-15,3-5-20,3 0-27,2-6-33,3-4-27,-2-1-37,3-3-15,-3 0-24,-6-1-172,1 0-454,-4-1 201</inkml:trace>
  <inkml:trace contextRef="#ctx0" brushRef="#br0">16755 11705 61,'0'-7'245,"0"5"-25,-2-2-20,2 4-17,-13 8-17,2 4-6,-5 7-11,3 5-11,2 1-12,-2 3-10,5-2-8,-2 0-13,6-6-10,2-2-8,0 0-12,0-2-1,4-5-4,1 1-5,2-3-1,2-1-1,3-1-2,1-6 2,3-1-2,2-1-3,2-7-4,2-1 2,-2-6 0,-1 0 4,-3-3-1,3-4-3,-3-1 2,0 0 0,-5-2-5,-1-3-4,-4 4-3,-1-3-2,0 0-3,-6 2-8,0 7-1,-1 0 2,-3 4-8,3 3-6,-6 0-12,0-1-5,0 7-4,2 0-13,-1 2-3,-5 3-5,2 5-8,0 1-3,1 3-3,0 4 0,0 3 3,3 0 1,0-1 4,1 1 0,4 0-3,0 1 1,2-4-5,2 0 3,2 0-4,3-2 3,-2-3-3,7 2-5,-1-6 2,3 2-11,1-5 2,3-4 0,4-2 4,0-3 7,0-3 8,-4 0 7,4-4-5,-2-3 7,-4-2 6,2 3 1,-4-4 13,-1 0 0,-2 5 6,-1-10 4,-4 9 1,-2 1 12,1 5 11,-1 4 8,-3-5 6,0 6-4,2 1-10,-1 0-4,0 1-4,-1 4-4,0 0 0,3 13-2,0-1 0,1 2-3,-1 5 0,4 0 0,3 4-1,0 3 4,-2-2-5,2 1 2,-1-1-3,-1-9 1,2 10-14,-2-5-24,1 2-26,-4-6-25,3 0-33,1-4-23,-2 0-30,-1-3-114,3-5-308,3 1 137</inkml:trace>
  <inkml:trace contextRef="#ctx0" brushRef="#br0">17422 11581 209,'-2'-18'226,"-1"1"-12,2 0-8,-5 2-7,1 1-5,-1 4-14,-1 0-18,0 4-19,-3 4-16,-3 1-14,-1 3-11,0 5-8,-7 13-11,1 1-8,-1 1-7,1 4-7,1 3-1,-1 14-5,7-12-7,2 2-6,4-4-5,0 2-4,0-4-4,4 1-7,3-8 4,7-2-5,-4-1 0,1-5-2,3 2-8,-1-8 1,2 2 4,2-2 2,3-4 4,1-4 1,1-4 1,-2-3-1,8-5 3,-5-2 7,-1-5 5,2-1 5,0-2 1,-3-3 5,-4-1 1,3-4 3,1-15-7,-4 1-2,-3 11 3,1-12-1,-2 1 3,-2 0-6,0 10 0,-1 6 10,2 1 9,-7 10 17,2 2 4,0 6-2,0 1-16,-1 2-12,1 3-8,-2 5 9,2 0-22,-7 16-3,-1 8-4,1 7-5,1 4-3,-1 9 4,1 6 0,2-4-11,4-10 1,1-3-8,-1 2-27,6-3-18,4-1-29,1-3-28,-1-3-31,4-5-29,3 0-10,1-4 2,2-8-11,1-2-18,0-3-31,-1-3-16,1-4-13,-7-1-157,0-3-447,-3-1 198</inkml:trace>
  <inkml:trace contextRef="#ctx0" brushRef="#br0">17658 11751 780,'3'-15'32,"1"4"34,-4-2 21,0 1 20,0 1 9,-4 1 16,4 2 12,-3 1 2,3 3-2,0-1-12,0 2-11,-3-2-17,3 5-7,0 0-17,3-5-8,-3 5-6,4-1-4,2 1 0,-6 0-8,14-2-1,-4 2-10,7-3 5,-3-1-1,0-4-4,-1 5-5,-1-4-2,-2-2 6,-3 2 11,0-1 0,-1 0 12,-2 2-5,-1-2-3,-3 0-1,-3-2-4,-1 3-6,-2 0-10,-1 2 8,-8 5-14,-1 5-3,-8 5-10,3 2 2,-3 2-6,3 7 3,0 0-5,1 1 0,6 0-3,2 1-2,3-1 4,5 2-4,1-5-3,5-1-2,0 0 0,5 0-1,3-4 0,2-2 1,0-1-2,4-5-7,6-1 0,-1 1-5,2-5 7,2-2-5,-1-7 0,2 2 15,-4-4-11,6-6 2,-5 5-1,-1-5 0,-1-6 4,1 4 4,-3-2-1,-2-2 4,0-3 2,-3 4 4,-4-3-2,-3-3 1,0 3 3,-4-2 0,-6 7-3,3 0-1,-7 2 2,4 1-1,-4 1 2,2 4 1,-3 5-4,4-2-2,-6 7-5,3-2 2,0 4-5,2 3 0,-1 3 1,3 0 0,0 5 1,5 4-4,1-1 1,2 2-1,3 0 4,8 4-1,-2-1 2,0-2-2,2 5-1,-2-5 5,-3-3-5,-1 0-1,0 0 18,0 1-16,-4-1-1,1 1 0,-2-1-1,2 0 1,-4-3-2,2 0 6,1-5 0,1 3 26,3-2-12,4-1-4,6-4 3,7-2 1,1-5-5,-1-1-1,12-4 0,-10-2-12,-3-1-6,2 3-18,-1-5-9,1-1-13,-3 0-12,-5 1-21,1-3-24,-5 8-23,-5-2-32,2 3-15,-2-3-28,-5 1-29,-1 5-206,-3-1-472,-1 3 209</inkml:trace>
  <inkml:trace contextRef="#ctx0" brushRef="#br0">18713 11829 143,'0'-4'190,"0"-2"-11,2 1-16,-2 0-5,0 0-12,0 1-8,0-3-6,1 4-7,-1-2-10,-1-5-8,1 4-7,-2 0-8,-1-2-7,-2-1-6,1 0-7,-1 1-5,0 1-7,-1 0-5,-1 2-3,1 0-2,2 0-5,-2 1-5,2 1-4,0 2-7,-3-1-8,7 2 0,-6 3-3,2 4-3,1 3-1,-4 5-7,4 6 0,2 4 1,0 4 1,-1 0-1,4 0-3,-1 0-2,3 0 2,-1-1 0,4 3 1,-3-5 0,2 0 0,1-2-1,-3-6 2,0-2-5,-1-1 3,0-3 0,-3-3 2,0-1-1,2 0 0,0-2 1,-4-2 1,0 2-4,-1-4 0,3-2-10,-11-4 5,4 0 1,-3-2-2,0-2 1,-4-3 3,3 1-2,0-2 3,2 2 8,1 0 14,1 3 10,1 2 3,2 1-5,0-1-6,0 2-8,2 1-2,2 2-3,0 0-5,0 0 2,-1 11-1,2-2-3,3 2 4,2 4-5,1-1-4,-1 1-10,3-3-8,1 0-4,0-1-8,4-3-11,0 0-5,3-6-15,4 0-8,-1-5-14,5-6-15,-2-1 2,1-4 2,0-1 2,-2-4 11,-2-1 1,1 0 15,-4-3 18,0 1 2,-3-2 19,-3-2 22,-1 2 17,-4 6 23,-2 2 23,2 0 17,-5 7 13,1 2 3,-1-1-5,-1 3-14,0 4-7,0 1-12,0 0-4,0 0-5,-10 9-7,7-1-3,0 3-6,2 1-2,1 3-4,1-3-4,1 5-1,2-1 0,2-2-3,2 0-4,2 0 0,1-4 1,3-2 7,2-4-6,1-1-1,3-4 0,1-1 3,-6-5 0,3-3 9,-3 2 11,-3-2 10,-1-3 8,-3 1 11,-2-3 4,0-1 3,-3 3-8,-3-6-1,-3 1 6,0 4-15,-4-2-5,-4 3-8,1 1-7,-4 2 4,0 3-12,-1 1-8,-5 0-16,-3 4-18,2 2-19,-3 2-19,1 2-20,1 0-17,2 3-20,1 2-17,3-1-20,2 1-18,0 0-18,4 2-12,0-1-16,-1 2-30,1 0-132,0 3-402,3 1 178</inkml:trace>
  <inkml:trace contextRef="#ctx0" brushRef="#br0">722 13000 185,'-4'2'160,"4"-2"-14,-7 24-14,3 5-10,-1 7-12,3 18-3,-1 2-6,1 2-8,-1 2-35,3 0 2,0-6 2,0-5-10,2 1 2,-1-19-5,-1 0 1,3-3-3,-1-9 0,-2-3-4,0-5 2,2-1 7,-2-4 21,0 0 10,0 1 7,0-4 5,0 1-4,0-4-13,0 0-5,0 0-11,-2-15-5,0 4-3,-1-9-3,-4 2-12,0-10 3,-1-1-11,-1-3 2,-1-1-8,2 1 2,1 3 4,0 5-2,4 7-2,0 5-7,-1 4-8,4-1-3,0 6-2,4 2 0,6 1 3,3 4-5,5 10 8,2 1-10,2 4 4,2 3-3,6 9 0,-5-9 0,6 7-1,-8-5 0,-2-4-3,0 1 5,-1-2 2,-2-2-2,0-2 4,-5-5-2,1-2 0,-4 1 5,-2-7 0,1 3 7,-5-2 16,0 0 26,-4-3 26,8 4 10,-8-4-8,5-12-14,-5 0-6,0-6-3,-3-10-14,-1-1-4,-2-7-5,-3-11 0,-3-3-10,-2 1-1,0-4-7,0 0-2,-3 0-4,3-1-4,1 3 3,1 5-5,3 17-1,1 1-6,3 10-18,3 8-27,-1 1-48,1 1-47,4 4-19,-2 4 16,0 0-6,0 0-9,27 20-17,-9 4-10,2 2-36,6 11-14,1 2-167,-3-1-428,-1 1 190</inkml:trace>
  <inkml:trace contextRef="#ctx0" brushRef="#br0">1232 13292 169,'-6'-9'224,"-1"-1"-4,2 5-11,0 0-21,1 1-22,0 3-16,4 1-25,-10 10-8,4 5-9,2 2-15,0 7-7,1 1-13,3 6-4,3-7-8,1 2-5,3-2-6,-1-9-5,2 2-2,2-4-8,-1-1-2,1-2-2,1-4-2,4 0-1,-2-6-4,5-5 2,-6-2-1,6-7-7,2-3 3,-3-1-4,-1-3-1,-3 0-2,-4-5 4,0 4 1,-4-3-1,0 0 2,-4 5 7,1 2 10,-2 1 12,0 6 15,-2-1 6,1 3-5,1 3-5,-3 1-13,3 0-4,0 5-6,0 0-7,0 0 0,0 0-9,-4 21 3,4-5-3,2 1-7,3 0 1,-4 4-7,2-3-1,2-3-9,3 2-12,-1-4-7,0 2-6,0-9-6,0 2-13,3 0-5,-1-4-4,-1-3 1,2 0 6,-2-5 1,2 2 6,-3-5 5,3-3-1,-3 1 9,0-6 0,0 0 3,-2-1 5,0-1-1,-3-1 7,1 1 2,-1 3 7,-2-3 9,0 5 12,-2 3 10,1 1 0,1 4-4,0 4-8,0-11-5,0 11-3,0 0 1,0 0-2,0 0-1,1 21 1,-1-10-1,2 6 2,-2-1-6,3-1 5,1 0 0,-4 1-4,2-3 0,-1-2 2,-1-2 1,0-3-1,0 2 0,0-4 3,0 1-3,4 0 11,-4-5 17,0 0 12,0 7 6,0-7-5,0 0-2,0 0-5,0 0-6,0-29-2,0 14-4,0-3-8,3 1 5,-1 1-7,0 4-1,1 1-5,1-1-2,-1 7-6,1-7 3,2 9 0,-2-1-4,-1 2-1,-3 2 2,14-3 1,-14 3-3,14 7 3,-7-2 1,1 0 5,-2 4-6,1 0-1,-2-3-1,2 0 0,-3-1 3,0-2 0,-4 2 4,0-5 2,6 4 1,-6-4 14,0 0 7,0 0 3,0 0-1,0 0-7,8-11-7,-8-1-6,3-5 1,1-10-2,0 0-2,4 1-4,-3-1 2,6-2-2,2 4-3,1 4-1,-2 3-2,1 5-3,-4 4 2,7 1-6,-2 1 3,0 7-1,0 0 1,-2 2 3,5 4-2,-5 3-1,6 7 2,-7-2 0,-1 1-1,0 0-16,-1 1-20,0 1-21,0-1-19,-5 1-29,2 2-23,-1-2-44,-3 2-32,2-9-44,-3 3-159,2-4-443,1 0 196</inkml:trace>
  <inkml:trace contextRef="#ctx0" brushRef="#br0">2771 12857 33,'0'0'242,"2"4"5,-2-4-8,0 0-19,0 0-20,0 0-19,-16-11-12,8 6-18,-2-5-11,-9-4-9,1-1-8,3-2-5,-5 0-9,2-4-5,-3-1-4,3-3-9,-1-1-6,2-1-8,3-3-5,-5-11-5,7 9-9,2 0-6,3 3-7,0 0-5,4 2-4,2 8 0,-2 4-14,2 4-5,1 1-7,0 5-7,0 2-6,0 3 0,0 0-2,8 17 3,-3 2-2,-2 11 1,1 8-2,-3 12 2,2 3-3,-3-3 3,1-16-1,0 0 0,-1-5 1,0-1-1,3-7-4,-1-5 4,1-3-3,-1-5 1,4 0-4,1-3 10,0 0-3,4-4 3,5-2 3,5-4 1,0-2-3,-1-3-1,1-1-3,0 1-16,0-1-21,-1-2-32,-2 0-46,2-1-45,0-3-47,-2 2-209,0-2-453,1-1 201</inkml:trace>
  <inkml:trace contextRef="#ctx0" brushRef="#br0">3028 12385 166,'-2'-14'291,"1"7"15,1-4 3,-3 2-10,2 4-18,0 0-35,1 5-16,0-7-36,0 7-25,0 0-14,0 0-9,6 28 1,0-3-9,-2 3-2,3 3-11,-3 2-12,2 4-2,1-2-21,0 0-9,-1-1-6,1-1-9,1-3-4,-2-3-4,1-1-9,-6-9-8,5-4-20,-3-4-19,1 0-24,-2-3-13,0 0-3,-2-2-4,0 0 5,4-1-5,-4-3-13,0 0-16,0 0-8,-1-17 1,-2 6-3,-1-6 12,0 0 6,-3-7 0,0-1 8,1-1 4,-2 0 6,-2-3 1,-3 0 10,3 0 6,-1 2 13,-2 5 27,5 0 5,0 7 13,0 0 15,4 7 10,0-3 14,0 3-5,1 1-7,0 4-3,3-1-18,0 4-7,-3-6-1,3 6-8,0 0 6,13 1 4,1 6 1,0-2 9,10 9 1,-3-2-4,3 1 0,0 3 2,0-1 12,0 1-19,-4 2-2,1 0-6,-3 0-2,-1 3 4,-4-1 0,-3 1 4,-5-1-3,0-2-13,-4 7 1,-4-5-12,0 2-15,-5-3-8,-5 2-11,-1 0-14,4-7-22,-5 3-21,2-5-30,-7 0-37,5-3-53,2-4-60,-2 0-257,3-5-567,1-1 251</inkml:trace>
  <inkml:trace contextRef="#ctx0" brushRef="#br0">3446 12380 122,'3'-3'296,"1"-3"-28,0 6-31,-1-3-23,-3 3-25,4-2-16,-4 2-13,3-1-13,-3 1-15,0 0-10,0 0-12,6 4-9,-6-4-12,3 6-3,0-4-13,-3-2-5,2 3-2,1-1-11,-3-2-4,0 0-6,0 0 0,9-4-4,-7 1-3,3-3-2,-1-2-4,0 2-2,0-2-1,-1 0 2,1 0 0,-1 2 6,-3 3 6,0 3 4,0-5-3,0 5-4,0 0-7,0 0-7,0 0-6,0 0-2,-8 13-3,1 1-4,1 3-1,-2 7-4,-1-1 0,6-5-2,-1 2 1,3-3-4,-1 0 1,5 0-2,1-1-2,-2-4 0,1-2 1,2-1 1,-2-1-3,4 0 1,3-4 5,-2-3-4,2-2 0,4-1 3,-1-5 1,1-1 3,-1-4-3,2-5 1,-8 0 10,6-4 8,-5-1 15,0 7 7,1-3 22,-4 3 19,2-1 19,-5 5 11,1 3 19,-1-2 10,-1 5-2,-1 0-14,0 5-10,2-7-20,-2 7-15,2-5-13,-2 5-13,0 0-5,0 0-3,0 0-6,0 0-4,10 17-2,-8-6-4,0-2-5,1 4-3,4 2-4,-1-1 3,-2-3-3,0 2-7,-1-4 3,1 3 0,2-3-5,-3-1 2,-2-1-2,2-2 10,-3-2-3,3 2 1,-2-3-1,-1-2-1,2 4 3,-2-4-5,0 0 1,0 0-6,0 0-10,1-21-11,-1 8 2,3-12-7,-2 5 3,2-3-5,4-2 1,-4 6 0,1 1 2,2-1 1,-1 4 0,1 0-5,-3 6 4,4 1-11,-1 3-9,-1 1 3,1 0-4,1 4 6,1 6 0,2 1 2,-1 4 0,1 1-3,-2-1-17,2 1-2,-2 1-20,-1 1-14,2-1-21,-2-3-22,1-1-16,-2 0-37,0-1-17,4-2-15,-2-2-7,2-2-5,4-4-17,0-2-2,0-6-12,7-3 10,-5-4 13,-1 0 16,2-4 24,-4 3 32,-1-3 32,-2-4 26,-1 3 33,-2-3 39,-2 3 34,-2 4 41,1 3 37,-2 5 31,-2 2 24,0 3-4,1 0-20,-1-1-16,0 6-13,0 0-5,0 0-4,0 0 2,-7 24 3,6-8 1,1 0 2,1 2-5,2 0-6,1 1-2,3-2-5,-1 1-1,2-5 1,2 1 2,1-7 2,1 4-5,-1-7 2,3 0-1,0-7 6,1-1 4,1-1-1,1-7 7,1-5 0,-6 4 8,0-2 9,1-2 1,-6-1 6,0-2-2,-3 2-6,-2-2-5,-2 0-3,-2 2-8,-2 1-9,-2 2-8,-2 1-6,1 3-9,-4 0-7,-2 5-22,-1 2-26,-3 1-32,-4 8-26,-2 2-40,2 6-29,0 5-36,1-1-37,1 4-43,2 8-65,1 2-310,2-2-675,0 1 299</inkml:trace>
  <inkml:trace contextRef="#ctx0" brushRef="#br0">2260 14054 197,'-2'0'177,"2"0"-16,-5 5-19,2 4-6,2 4-6,-2 4-9,3 7-10,0-5-11,3 8-5,1-8-13,3 3-5,0-5-11,2 5-4,2-9-5,-1-1-6,1-1 0,3-4-9,-2-1-3,3-4-5,-1-4 3,2-1-9,6-5 4,-5-5-13,4-2 5,-5-3-8,2-1 7,-3-5-9,-2 0 2,-2-3-2,2 1-2,-3-3 3,-2 2-1,-2 1 5,-2-3-1,0 3 1,-1 1 4,0 8 6,-6 0 7,3 7 8,-3-3 0,2 4 4,-2 4-7,0 1-6,-1-3-5,-1 4-4,-1 2-4,6 1-2,-12 8-6,4 1 1,1 4-7,0 2-1,3 2-6,1-5 4,3 3-6,1 1 2,5 1-1,0 0 0,5-2-3,0-2 4,9 3-1,1-2 6,0 0-1,0-1-4,0-2 4,-2 0 0,-1 0-1,-7-3-2,2 1 4,-5-4-3,-2 2 5,1-2 0,-4 0-1,-1 1 3,0 3-1,-2-1 5,-3 2-3,-4-2 0,-3 7-15,-4-5-21,-5 3-30,-5-2-41,-3-4-42,3-2-44,0-2-37,-7-1-131,4-4-377,-1-4 168</inkml:trace>
  <inkml:trace contextRef="#ctx0" brushRef="#br0">2108 13969 175,'-7'-6'215,"0"1"-23,4 2-20,-1 0-22,1-1-18,0 0-19,3 4-14,6-4-15,-2 0-45,9 1-67,2-1-91,9 1-85,4-1-221,-1-4 97</inkml:trace>
  <inkml:trace contextRef="#ctx0" brushRef="#br0">3348 13907 138,'0'0'299,"-16"-10"-16,13 2-18,0 3-26,2-6-25,1 2-24,-3-9-15,3-8-22,3-3-12,0 0-16,4-4-10,1-17-10,4 6-14,-2-4-6,-2 0-12,3 5-7,-4 9-2,0 0-8,0 6-5,-1 0-6,-4 11-6,0 5 3,0 1 4,0 2-15,-2 1-6,0 4-2,0-2-9,0 2-6,0 4-7,0 0-2,0 0-1,-4 25 1,6-5-1,0 5-3,0 3 3,3-4 5,4 4-8,2-3 2,2-1 0,1-1-4,0 1 4,4-5-2,-1 0 3,3-3 0,-9-5 4,3 3-3,-1-5 0,-1 2 3,-3-2 0,-2-4 2,-1 1 2,-3 0-1,0-3 1,-2 1 2,-1 1 2,-3 1-16,-3 3-15,-3-4-10,-4 5-2,-3-3-10,1 2-13,-5-2 0,5-5-20,-1 2-18,2-1-25,1 1-27,5-4-26,1 0-32,1-3-154,3 0-389,3 3 172</inkml:trace>
  <inkml:trace contextRef="#ctx0" brushRef="#br0">3825 13326 136,'3'-14'251,"-2"3"7,-1 2-6,0 0-18,-1 1-18,-3 4-23,-2-1-22,-2 0-16,-1 7-17,1 3-14,-5 4-12,-4 9-15,0-1-7,2 9-8,2-4-9,-2 2-4,6 4-12,-1-3-3,7-7-6,-1 0-6,1 0-6,3-2-5,3-5-1,-1 4-3,2-9-2,0 6-7,2-8 0,2 3 9,-1-6-14,0-1 2,3-2 1,4-8-5,-1-2-3,1-6-4,-1-2-4,1-2-7,-3-1 1,-4 0-2,0-6-3,-1 4 1,-4-1 0,1 1 5,-3 6-2,2-1 7,-2 3 1,-2 6 9,2 4 1,0-1 2,0 3-10,0 1-3,0 4 5,0-4-7,0 4 1,0 0-4,0 17 7,2-7-4,1 8 5,-1 1-6,1-2-7,1 2-19,-1-1-19,3-2-13,-1 1-19,3-2-20,0-2-9,-1-4-18,0-2 0,4-2-20,-1-4-28,0-2-174,0-5-376,1-3 166</inkml:trace>
  <inkml:trace contextRef="#ctx0" brushRef="#br0">4023 13187 37,'2'-6'193,"-2"-1"-10,0 4-9,0-3-19,0 3-25,0 3-11,0 0-4,0 0-2,0 0 4,-4 20-7,4-3-2,-3 0-14,2 1-3,-1-1-4,-1 0 0,3-1 1,-1-3-4,0-3-10,-1 0-5,2-1-5,-1-4-3,1 0 4,0-1 13,0-4 7,0 3 11,0-3-11,0 0-9,0 0-4,0-21-17,3 5-3,2-10-10,1 0 2,2-6-8,2 3-4,0 0-5,1 4-7,2 0 5,-3 3-2,1 8-6,-1 2-6,3 1 6,-5 7-16,3 2 3,-1 2-3,3 6 2,-2 2 0,-1 4 1,0 0 1,1 5-1,-5 0 2,1-1 1,-3 1-3,0-2-1,-1 0 4,0-3 1,-3-4 0,0 3 1,-3-5-2,3 1 2,-4-3 1,1-2 3,0-2-2,3 0-1,0 0 0,-8-4-5,6-5-2,1-8-1,-2 2 0,6-10 1,0-2-3,1-4 1,3 3 2,3 0 0,-2 2-6,1 9 3,2 3-3,-4 1 0,0 4-1,2 2-4,-2 2-2,3 4 3,-2 2 0,2 3 1,1 4 0,0 1 1,2 4 5,-5 1-3,8 8-1,-6-1 0,1-5 6,0 5-4,-1-4 4,3-5 6,-3-1-9,1-3-3,2-1 4,2-4 0,6-3-5,-1-6-2,7 1 1,-2-7-1,1-4-1,-3-1 5,0-2 0,-3-3 2,-1 0 2,0 0-1,-5-4 3,-3 2-3,-1-3 3,-3 0-1,-2 5 5,-3 1-1,-2 2 10,-2 2 14,0 6 8,-1 2-2,-1-1-3,1 3-4,-4 3-4,1 1-7,1 5-1,-5-2-4,3 8-6,1-3 3,-1 4-2,3 0-3,2 2-4,2 1 3,0 3-6,6-2 4,-2 2-1,5-3-10,2 0-7,2 1 5,1-4-17,1-2 2,-1-3-5,6-3-5,-2-1-4,-1 0-7,-3-4-4,3 0-9,-3-4-2,-1 2-13,0-3-13,-1-1-14,-3-4-27,1 0-27,-2-1-20,-4 2-14,1-3-15,-4-1-154,-5 0-386,-2 1 170</inkml:trace>
  <inkml:trace contextRef="#ctx0" brushRef="#br0">1594 12561 33,'0'0'225,"0"0"-20,-6-8-23,6 2-17,0-8-20,3-5-15,1-8-5,1-5-7,3-12-9,-1 8-6,3-10-8,1-3-10,-1 2-1,-3-2-10,0 3-8,-3 9-5,0-9-1,-4 13 3,-1 2-6,-4 0 2,-1 4 3,0 3 4,2 11 3,-3 2-4,1 1-8,-1 3-2,-1-1-14,5 6-3,0-1-8,3 3-8,-12 13-5,7 1-3,4 5-2,1 8 1,4 2-3,0-5-1,6 5-2,-1-2 0,3-1 1,2-1-3,2-1-1,1 2 1,-2-6-1,-1-3 4,3 4 0,-5-8-7,0 1 6,-5-1-1,3 1 0,-3-4-1,-2 1 1,0-1 0,-1 0-4,-4 0-2,0 1-12,-1-1-8,-2-3-8,-4 3-12,0-5-14,-3 2-17,0-2-16,-2-2-22,0-3-14,2-1-25,2-3-21,-5-4-11,2-1-133,0-6-340,-2-4 151</inkml:trace>
  <inkml:trace contextRef="#ctx0" brushRef="#br0">1756 11573 104,'1'-33'166,"2"4"3,0 10-7,-2 3 1,-2 5-14,1 2-18,0 4-21,0 1-9,0 4-12,0 0-8,7 14-5,0 10-1,0 8 0,0 2-2,3 13-7,1 5-2,2-2-5,-2 1-6,0-4-3,1-2-8,-1-16-7,0 4 0,0-8-5,2 3-1,0-7-3,1-4-2,0-3-1,-4-3-6,4-2 1,-1-3 6,1-3-6,-2 1 1,3-6-4,-3-2-1,1-2 0,-2-3-1,3-5-1,-1-6 2,-3-4-3,1 0-3,-4-7 2,0 1-1,-1-3-2,-2 1 1,-4 0 1,4 4 0,-8-1 1,4 1 8,-3 12 5,2-1 1,-2 6 9,0 0-4,-1 5-3,1-1-3,0 2-7,-1 4-5,1 0-6,3 1-1,0 0-6,-8 10-2,8-3 3,0 4-5,0-1-1,7 6-1,1 1 0,-1-2 2,6 4 2,1 2 0,0 0 1,0 0 7,0-1-9,-2 0-1,0 2 2,-2-6 2,-3 0-1,0-2-1,-1 2-3,-2-6-14,0-1-6,2 0-23,-2-3-12,-1-1-2,1-3 2,-1 0-2,-3-2-2,13-13-15,-8 6-27,4-8-11,-2-6-21,-2-1-10,-2 3-124,-1-1-295,-4 1 131</inkml:trace>
  <inkml:trace contextRef="#ctx0" brushRef="#br0">1763 11836 73,'0'0'70,"14"-5"-20,6-4-15,8-5-33,6-7-41,2-2-42,4-2 20</inkml:trace>
  <inkml:trace contextRef="#ctx0" brushRef="#br0">2305 11522 56,'0'0'205,"4"-2"-19,-4 2-21,0 0-17,6 9 2,-5 2 0,1 7 0,2 5-6,0 3-2,-2 7-11,2-2-13,0 3-7,0-3-12,5-2-10,-2-1-7,1-2-9,2-4-8,0-5 6,0-6-18,1 1-9,5-6-4,-2-2-27,1-6-41,5-6-59,1-6-67,-1-3-65,-3-4-115,-2-1-360,-2-5 160</inkml:trace>
  <inkml:trace contextRef="#ctx0" brushRef="#br0">2491 11379 124,'-7'-7'175,"0"2"-29,1 2-32,6 3-56,-6-2-39,6 2-15,-3 9-34,3-4-72,0 5-110,1 2 49</inkml:trace>
  <inkml:trace contextRef="#ctx0" brushRef="#br0">2519 11573 46,'-2'-8'235,"-2"3"-6,3-3-6,-1 2-24,0 2-17,1 0-21,1 4-16,-2-8-22,2 8-8,0 0-15,0 0-13,0 0-5,0 0-7,16 13-5,-11-3-10,-2 1-3,3 1-8,-2 2-5,0-1-3,-1-5-2,0 3-2,-2-7-4,2 5-2,-3-5 3,0 0 5,3 0 13,-3-4 12,1 6 8,-1-6 0,0 0-6,0 0-11,0 0-3,6-20-8,-2 5-7,2-6-5,-2-4 2,6 1-6,1 2-3,-1 1-4,-2 6-2,1 0-2,0 5-8,3 0-4,-3 3 2,-1 6 1,3 1-6,-1 4 2,0 0 1,4 2-6,-2 7 2,-3 2 4,5-1-3,-4 0 2,0 2 0,-2-1 0,2 1-4,0-5-5,0 0-7,0 0-7,3-2 3,-4-4-2,1-1 5,4-4-2,-4-2 0,3-5 3,1-2-2,-3-2 1,6 1 4,-5-6-1,0 2 4,1-7 1,-1 1 4,0-2-2,-5-3 1,0 3 2,0-4-3,-4 8 1,-2-3 4,1 1 1,-2 4 0,-5-1 2,2 0 6,-2 5-2,0 3-1,0 2-3,-1 3-4,-2-1 5,2 4-11,-5 3 1,4 5 2,-3 7-1,0-5 0,3 7-3,0-2 0,3 2-3,1 0 10,3-5-12,3 0 1,1-1 0,0-1-1,2 0 2,1 1 9,6-4-7,-6 2-2,5 0 3,4 1 1,-1 8-1,-3-6 2,6 9 3,-6 2 3,4 3 1,-3 1 4,-2 3-3,3 1 2,-1 0 3,-2 0-4,2 0-2,-2-1 4,-1-2 1,-3 0-4,4-3 3,-4-3-1,0-5-19,-4-1-23,0-3-28,1 0-20,-2-4-28,-1-1-45,-1 0-38,-3-2-211,0 2-438,1-2 194</inkml:trace>
  <inkml:trace contextRef="#ctx0" brushRef="#br0">4015 11180 59,'0'0'191,"0"0"-8,0 0-15,0 0-6,0 0-10,0 0-9,0 0 2,-7-15-8,4 11-7,-1-1-2,-1 0-9,-1-4-6,-1 6-4,-3-5-5,3 2-2,-3 3-9,-1 0-11,0 2-9,-1 2-12,4 2-6,-5 3-5,2 6-8,-2 4-5,1 4-4,0 1-4,5-1-4,4-3-2,-1 0-3,1 1-2,5-2-2,-1-3-4,4-4 0,0 3 2,2-3-2,0-1-2,3-3-4,0 0 0,5-4 6,-1-2-5,2-3 3,-1-1 5,-1-2-4,5-5 2,-5 0-3,-3 0 2,0-1-1,0 0 3,-2-3 7,1 3 7,-6-1 7,-1 3 15,1-2 8,-1 2 10,-3 0 4,0 1 14,0-1 1,0 6 6,0-1 9,0 1-10,0 2-13,0 3-16,0 0-12,0 0-7,0 0-2,7 29-2,0 0-7,0 5-3,4 16-4,5 4 8,-5 1-9,9 24-6,-6-23-4,0 1-1,6 21 0,-5-25 3,-5-1-4,4 1 1,-2-6-6,-3-2 7,-2-13-5,-1-1 0,0-3 8,-2-2 6,0-7-47,-2-2-26,-1-6-25,2 0-10,-3-4-3,0-2-28,0-1-55,0-4-41,0 0-36,0 0-35,-6-28-235,2 2-558,1-6 247</inkml:trace>
  <inkml:trace contextRef="#ctx0" brushRef="#br0">4205 11222 179,'0'-10'223,"0"4"-23,0 0-22,0 3-23,2 0-13,-2 3-12,0 0-12,0 0-11,8 14-10,-2-5-11,-4-4-6,3 3-9,2 1-7,-1-2-5,-1-2-10,2-1-5,3-2-2,-1 3-1,-1-5-3,0 0-3,2-2-5,-1-3-2,-1 0 3,1-2-3,-1 2 1,-1-3 8,0 1 7,-3-2 6,0 5 10,-2-6 6,-1 2 8,-1 2 2,-1 0 9,1-1-1,-3 2-2,0 2-6,-1 2-13,4 1-6,-10 4-13,3 0-5,0 7-4,-4 3 1,1 8-9,3-3-5,1 5-4,1-6 1,2 7-5,4-6-4,1 0 1,1-1-6,4-3-5,1-1-9,5 1-4,-2-6-12,3-1 1,3-3-9,4-2-10,3-4-4,-3-6-15,0-1-9,-1-5-8,0-3-11,1-2-3,-5 1-2,-1-4 7,-2-2 2,-2 1 12,-4-5 7,-1 4 11,-2 3 7,-1 6 18,-2-4 37,-1 8 28,-1 0 29,1 3 14,-3 0-6,3 1-7,0 3-10,0 3-9,0 0-6,0 0-1,-2 16-2,2-3 3,0 5-5,2 0 0,-2 3-3,0 2-7,0-2 3,1-4-5,1 1-5,-1-7 2,0 3-3,-1-3-2,-1-4 0,2 1 1,-1-2-1,0 0 1,2-2 7,-2-4 1,0 5 5,0-5-8,0 0 1,0 0-3,1-15-4,1 4-3,2-4-2,-1-2 1,5-11 0,-1 7-4,3-5 2,1 5-2,-1 0-4,0 6 1,0 3-4,1 2-2,3 2 3,2 5-3,-2 3 1,0 0-1,3 3 1,-3 4-1,0 2 2,-1-1 3,-1 6-11,0 1-16,-4 2-21,1 0-36,-2 0-39,-2 2-46,-1-3-47,-1 3-232,0-1-484,0-3 215</inkml:trace>
  <inkml:trace contextRef="#ctx0" brushRef="#br0">5001 11139 243,'0'-3'273,"0"3"-25,0-5-26,0 5-17,3-3-18,-3 3-9,0 0-16,7 8-12,-3-5-10,1 2-11,4-1-14,-3 1-11,1-1-12,4 0-5,-4-3-9,0 0-5,2 0-5,1-2-9,-3 0-2,0-4-5,1-1-9,-1-2 2,0 1-7,-2-3-3,0 1-5,-1-1-2,-1 0 1,-3-1-1,2 3-2,-4-3-4,2 3 1,-3 0-2,3 4-4,-3-1 1,-2 2-8,2 1-1,-4 4-3,0 1-2,-4 7-1,1 2-1,-3 7 0,1 1-2,3 0 0,2-1-2,3 0 0,1-2-2,2-1-2,1 0 3,1 0-5,4 0-1,3-3-7,-3-5-4,4 1-1,3-2 2,1 0-3,1-7-2,0 0 2,0-2-1,1-6 0,0 1 9,3-7-4,-3-1 2,4-2 4,-5-2-1,-3-5 4,-2 8 1,1-6 3,-2-1 1,-1-3-3,-4 9 1,0 0 5,-2-1 1,-1 0 2,-3 6 1,1-4 8,0 7 6,-2-1-1,0 3-3,2 5-2,-2-4-2,1 5-4,3 1 1,-8 1-7,5 5 2,2-4-5,-1 7 5,4-1-4,-1 5 2,4-2-2,3 2-1,-1-1 1,3 3 2,1-1-2,-1-2 0,1 5 7,0-3-2,-1-2-4,3 4 1,-3-4-12,-2 2-13,2-2-27,-3-3-35,-1 1-35,-1 0-30,2-1-32,0-1-26,0-1-163,-1 0-406,4-2 180</inkml:trace>
  <inkml:trace contextRef="#ctx0" brushRef="#br0">5631 11035 92,'-6'-13'234,"-1"2"1,1 1 6,-2 1-2,2 2-15,-1 1-14,-4 2-21,1 3-22,2 3-16,-5 7-13,0 3-4,-2 9-11,2 4-2,2 0-6,0 4-11,5-3-6,4 2-10,1-3-10,3-4-9,2-4-1,0 0-9,3-1-10,3-3 0,-3-4-5,3 2-7,3-5 2,-4-3-6,3-3-1,2-4-2,-2-6-7,1-1-6,4-5 4,-8 2-6,0-3 0,-2 0-1,-1-3-4,-1-5 2,-1 6 0,-2-7-4,-2 6 5,0 6 3,0-2 10,-4 6 9,4 0 16,-2 3 8,1 2-9,0 1-7,-2 1-11,3 3-3,0 0-2,0 0-8,0 0-2,3 19 0,-2-2 0,2-1-3,-1 1 11,0 0-14,2-1-5,-1 1 3,2 0-2,0-1 0,-2-4-4,1-1-1,-1-1 2,4-2-2,-1-3-2,1 1-4,1-2-7,4-3-7,2-2-9,-3-5-9,4 0-8,2-10-2,-1 0-2,-2-1 3,-4 0 4,2-7 7,-2-2 3,-1-3 2,-4-1 3,1-1-1,-5-1 9,1-1 0,-4-1 8,2 2 3,-3-3 15,1 7 14,-4-1 14,1 3 18,0 8 18,4 6 21,-2 3 17,3 1-19,-3 3-11,3 0-12,-3 1-18,3 4-4,0 0-8,0 0-8,3 27 11,1 0-23,-1 6 16,0 3-11,4 13 12,-1-1-11,-2 0 0,-1 0 0,1-1-1,-1-13-4,1 11-12,-3-12-6,2-2-42,-3-3-42,2-1-36,2-8-34,-3-2-16,5-1 8,-3-5-27,1 0-20,1-4-18,3 0-54,-3-6-238,-2 1-559,1-2 248</inkml:trace>
  <inkml:trace contextRef="#ctx0" brushRef="#br0">5886 11221 273,'-7'-9'255,"2"3"-6,0-3-9,2 4-19,2 2-22,-2-3-21,3 1-17,4-4-18,3 1-10,2-2-15,2-2-10,6-5-15,3 0-6,3 2-7,1 1-13,0-1 1,2 1-10,-2-1-8,1 1-6,0 1-3,-4 0-3,1 3-1,-3-3-5,-3 8-5,-4-4-2,-3 5 4,-1-1 3,-2-2 0,-6 2 8,3 0 12,-5 2 8,2 3-9,-2-8-2,-3 7-1,-1 1-4,-2 1-4,0 5-3,-6 3 2,1 4 6,-4 5 8,2 4 1,2-1-11,0 1 7,5 0-7,2-2-7,3-2-2,-1 0-3,5 0-6,2 0-1,2 0-3,0-3-2,4 0-4,2-2 0,0-5 3,3-2 11,3-2-12,0-1-9,7-6 9,-3-1-11,2-2 2,-2-2 6,0-3-2,-1 0-1,-1-2 4,-2 0-2,-3 1-3,-1 0 5,-3-2 7,1-3 4,-5 0 4,0 0 2,-1 2 6,-2 0 9,-2 3 10,-1 1 7,-3 0 0,1 2-8,-2-1-6,-1 1-3,0 3-5,-4 4-11,1-1 1,-4 4-8,0 3-2,-2 5-1,-5 3-5,4 5-9,2 5-4,3-7-12,3 1 4,0 2 13,3 0-2,1-1-2,3 1-2,3-3-2,-2-3-1,4 4 4,0-5-7,1-3 0,0-1 1,0 1 1,2-4-6,0-2 9,2 1 1,-3-6 4,3-3-17,0-2 16,2-7 7,1-6-7,-2-4-3,1 3-14,-3-6 14,1-2-4,-4-1 0,0-2-3,-1-12 0,-2 9 2,-2-11-8,-2 14 8,1 1-3,-3 6 12,0 7-5,2 3 12,-3 5 13,2 1-1,1 3 4,-2 1-13,2 2-7,1 4-4,0 0-11,-6 21 11,5 5 4,1 5-1,0 7 4,2 7-2,2 2 0,1-1-4,-2-9 2,1 9 0,0-13-2,-1-1 1,1 3 3,-2-2-5,0-5-2,1 0-13,-3-10-28,3-1-30,-1 0-47,-2-5-34,2 1-31,-2-4-33,0 0-39,0-4-32,2 1-40,-4-4-271,2-2-646,-2 3 286</inkml:trace>
  <inkml:trace contextRef="#ctx0" brushRef="#br0">10520 5785 85,'10'-3'75,"2"2"-5,4-1 1,8-1-1,-3-1-4,3 2 2,5-1-10,15-4 4,0 4-5,1-1-7,6-1 1,18 0-1,-2 3-8,1-3-8,1 2 0,-20 3 1,20-3-8,7 6 4,-1-2-11,-1 1 2,4 0-2,-1-2-6,2 7-2,-3-2 7,-1-1-1,2 2 10,0-3 7,-1-1-4,4 5 1,-1 0 1,1-4 1,-2 1 4,3 3-11,-3-3-3,-6 0 2,5 1 0,-2-1-2,1 6-7,-4-6-8,-2 0 5,-3 4-2,-19-6-1,3 0-2,27 1 2,-29-1-3,23-2-1,-5-3-2,-19 4 0,2-2 0,19 0 1,-23 1 1,4-1-2,-7 1-3,6-2 1,-4 0 0,-1 1 0,-2 1 3,3-2-2,-5 0-5,3-1 5,-2 3 1,-3-1-4,-8-1 5,10 0-5,-10 0-3,8 1 6,-7 0-6,-1 0 4,9-4-3,-10 3 1,10 1 7,0-3-4,2 0 0,-2 1-1,-9 3-2,1-3 2,7 1-2,-8 2 5,-1-2-3,1-1 0,1 3-3,-3-3-1,-1 2 3,-1 1 0,-3-3-3,1 3 5,0 0 6,-1 0 1,-8 0 2,6 0-6,-4 0 3,-1 0 4,0 0-2,4 0-1,-3 0-2,-3 2-4,3-1 3,-1 0-2,-1 1-1,-3-1 1,0 1-1,-2-2-1,-4 1 5,-1 0-7,1-1 1,-2 1 5,0 1-5,-4-2 2,6 0-2,-6 0-1,7 0 3,-7 0-1,4 0 0,-4 0-2,5 1-1,-5-1-1,0 0 2,0 0-2,0 0-1,5-1 3,-5 1-2,0 0 1,0 0 2,0 0 1,0 0-7,0 0 6,4 1-2,-4-1-4,0 0-11,0 0-10,0 0-13,0 0-15,0 0-19,0 0-23,0 0-16,0 0-28,0 0-81,0 0-239,0 0 106</inkml:trace>
  <inkml:trace contextRef="#ctx0" brushRef="#br0">19782 5765 73,'7'-8'81,"3"-3"-2,-3 3 1,3 0-3,-1-1-4,3 2-10,1-3 1,0 4 1,1-1-2,1 3 1,-1 0-1,3-2 4,0 2-9,4 1-2,3-1 12,0 2-5,4-1-2,0 2 3,9-2-6,4 0-3,-1 5 1,2-2-1,4 3 3,-1-1 1,24 3-1,-21-2 3,27-1 3,-6 2-1,4 1 1,-3 0-1,3 1-1,-2 2-2,2-3-2,-1 5-4,4-7-2,3 6-3,4-1-4,0-1-3,6 2-5,-4-2-3,-1 3-1,3-2-4,-1-1-1,3 3-4,-2-1-19,-4-1 0,2-1-5,-10-2 1,9 5 4,-15-9 3,-21-1 0,22 3-5,-26-2 0,3-1-1,-5 1-2,-13-2 3,-2 0-2,0-2 1,-6-1 1,-4 3-4,-10-1 3,4 1-15,-4 1-13,-2-1-26,-1 1-27,-4 0-16,0 0-19,0 0-10,-20 5-2,-4 0-11,-14 2-5,-5-2-4,-7 4-6,-23-1-90,-3 4-261,-13-4 116</inkml:trace>
  <inkml:trace contextRef="#ctx0" brushRef="#br0">4012 6842 39,'0'0'108,"0"0"-19,0 0-4,0 0-8,20-3-14,-8 2-2,3-3-7,6 4-8,3-5 3,1 5-2,3 0-2,-1-1 2,14 1 1,-1-3 6,-1 3 2,6 0-7,-3 0 0,6 0 1,0-3-6,21 5-9,-21 1 0,1-3-9,20 2 0,-19-2-1,19 3-3,-24-1 3,29-4-3,-3 2-7,-1 2 7,-20 1-7,20-2-7,-19-1 6,19 5 0,-1-6-4,1-2 2,-22 1 2,24 4 3,-3-4-6,2 4 5,-1 3 3,1-5 8,-4 0-7,4-2-3,-24 1 14,28-1-4,-3 5-6,-2-4-2,2 1 1,-1 0-3,2 0 2,-6 0 4,-19-2-6,26 0 1,-7 6 0,4-8-3,-4 5 4,2 0-11,-22-2 4,26-1-1,-4 2-4,1 1-5,-20-2 8,23 2-1,-3-6-2,1 2 2,-1 2-2,-1 2-1,2-5-4,-1 7-4,0-6 6,0 2-5,-20-2 6,24 2-7,-3 2 8,-2 2-7,0-7 5,-1 4-2,0 0-1,2 0 2,-3 0-4,1 0 1,3-3-2,-3-1 1,0 4 4,3-1-4,-2 0-1,1-2 0,-1 0 7,2 5-3,-1-4-3,-19 2 7,19 0-6,2 2-2,-4-2-1,5-3 3,-1 2 2,-3 1-1,0-3 3,1 3-5,-21 0 3,25 5-4,-2-7 3,-2 3-1,3 2-1,-2-6-2,0-1 7,1 3-3,0 1 0,0 0-5,-3 1-1,6-1 0,-5-2 7,3-1 1,-2 3 3,1-5-10,-2 4 2,3 2 3,-1-1-1,-3 0 1,1-2-3,-2 2 11,3 1-8,-2-2-9,0 1 8,2 1-1,-3-4-2,2 3 3,-20 3-2,24-6-2,-5 0 7,2 2 0,-4 1-3,5 1 2,-22 0-1,24-3-2,-2 8-6,-2-8 4,-19 2 4,21 0-3,1-3 3,-2 3 1,2 0-5,-4 3 5,4-5-1,-4 1 0,0 2-4,0-2 4,-19 0 0,20-2 1,-1 1-4,-1 2 0,2 0 3,3 0 2,-2-6 0,0 5-8,-23 0 4,27-4-1,-2 2-8,-2-1 14,-2 1-7,1-2 6,3 6-8,0-6 10,-2 0-6,2 4 4,-5 1-2,4 0 2,-2-5-6,2 2 3,1 0 1,2 2-6,-2-2 7,6 0 0,-3-1 1,-3 3-1,6-4-2,-4 4-3,2-5 4,-1 5 5,3 1-8,0-3 1,2-1-9,-4 2 12,-2 0-3,-1-1-5,6 3 10,-2-2-3,0 2 1,0 0 0,1 0-1,-3 1-7,0 0 6,0-1 5,-1 3-5,-2-2-3,2 2 6,0 1-1,1-1-6,-2 0 6,-1 2 1,-1 0-3,0 0 0,2 4 3,4-7 4,-3 4-6,-2-4-2,3 5 3,-1-4 0,-6 4-2,1 1 7,1-2 2,-2 0 0,1 0 1,-1 2 6,-1-1 1,1 0 0,-20 0 2,23-2-3,-1 3 8,-22-1 4,21 2 5,-18-6-2,20 6-1,0-3 4,-3 2-4,-20 0 2,26 2-2,-7-5-2,-18 3-2,18 1-1,-19-1-1,16 4 0,-16-3 1,20 0-6,-22 0-1,20 0 7,-21-2-4,0 1-2,-1-4 2,0 3 1,1 3-4,0-3 5,-1 2-3,1-1-2,-5 1 0,1-2-1,-4 1 0,0-2 2,3 0 0,-3 1 2,-10-3 1,3 0 4,-4 0 2,4 0-1,-3-2 3,-3 5 1,1-4 2,-3 1 4,-1 1-1,-1-2 5,-7-1-6,3 0 1,-4-1 1,-3-1-2,-2 1 0,1 0-3,-4-1 4,1 2 0,-2-2-3,-1 0-1,-3 0-3,7 0 4,-7 0-4,0 0-3,4 2 0,-4-2-5,0 0 4,0 0 2,5 0-4,-5 0 0,0 0-6,0 0 6,0 0-1,0 0-11,0 0 9,0 0-3,0 0-3,0 0 0,2 3-3,-2-3 1,0 0-5,0 0-1,0 0-2,5 4-1,-5-4 0,0 0 0,0 0-1,0 0 1,0 0 3,0 0-2,0 0-2,0 0 7,0 0-2,0 0-6,0 0 5,0 0 0,0 4-4,0-4 6,0 0 2,0 0 2,0 0-4,0 0 4,0 0 8,0 0-1,0 0-2,0 0 2,0 0 4,0 0-3,0 0-4,0 0-2,0 0 1,0 0 1,0 0-9,0 0 15,0 0-5,0 0-3,0 0-3,0 0 2,0 0-7,0 0 4,0 0-7,0 0-2,0 0 6,0 0-1,0 0 3,0 0-6,0 0 11,0 0-12,0 0-5,0 0 4,0 0 3,0 0 1,0 0-4,0 0 15,0 0-18,0 0 2,0 0 1,0 0 0,0 0 3,0 0-1,0 0-3,0 0 5,0 0 0,0 0-1,0 0-12,0 0 12,0 0-8,0 0 15,0 0 0,0 0-16,0 0 7,0 0-3,0 0 3,0 0-3,0 0-4,0 0 4,0 0-1,0 0-5,0 0 2,0 0-3,0 0-7,0 0 0,0 0-9,0 0 9,0 0 1,0 0-4,2 1 7,-2-1-3,0 0-1,0 0 4,0 0-1,0 0-3,0 0 2,0 0 1,0 0-1,0 0-6,0 0 4,0 0 0,0 0-6,0 0-1,0 0 4,0 0-4,0 0-3,0 0-5,0 0 3,0 0-2,0 0 0,0 0 1,0 0-4,0 0 4,0 0-2,0 0 4,0 0-2,0 0 1,0 0 3,0 0-1,0 0 4,0 0-1,0 0 2,0 0 1,0 0-2,0 0 6,0 0-1,0 0 2,0 0-2,0 0 6,0 0-1,0 0 1,0 0 3,0 0 2,0 0-3,0 0 3,0 0 9,0 0-12,0 0 0,0 0 9,0 0-3,0 0-1,0 0 0,0 0-1,0 0 2,0 0 3,0 0 7,0 0-7,0 0-1,0 0-5,0 0 5,0 0 0,0 0-3,0 0 2,0 0-1,0 0 0,0 0-1,0 0 0,0 0-3,0 0 1,0 0-1,0 0 2,0 0 3,0 0-3,0 0-3,0 0 2,0 0-2,0 0 4,0 0-6,0 0-1,0 0 0,0 0-1,0 0 0,0 0 0,0 0-3,0 0 3,0 0-2,0 0 1,0 0-2,0 0 2,0 0-2,0 0 1,0 0 1,0 0 0,0 0 1,0 0 2,0 0-4,0 0-5,0 0 3,0 0-1,0 0-6,0 0 5,0 0 0,0 0-1,0 0 1,0 0 3,0 0-1,0 0 0,0 0 1,0 0 9,0 0-10,0 0-1,-7-9-1,7 9-4,0 0 0,0 0 4,0 0-7,-4 0 3,4 0-1,0 0 0,0 0-6,0 0 3,0 0-3,0 0-2,0 0 4,0 0 1,0 0 1,0 0 3,0 0-2,0 0-5,0 0 2,0 0 2,0 0-3,0 0 5,0 0-2,0 0-1,-4-3-4,4 3 5,0 0-10,0 0-7,0 0-9,0 0-9,0 0-11,0 0-1,0 0-6,-7 0 0,7 0-5,0 0-12,-8 0-6,8 0 3,-8 0-10,4 3-22,0-3-77,4 0-223,-9 0 99</inkml:trace>
  <inkml:trace contextRef="#ctx0" brushRef="#br0">16217 8987 92,'-4'-1'183,"-2"1"-16,6 0-10,-7 0-17,7 0-12,0 0-4,0 0 0,17-4 1,4 0-5,6 4-5,13-4-4,5 1-11,25 0-2,-4-1-4,3 1-7,2-1-2,6 3-4,6-1-7,3-1-6,-1 4-4,2-1-4,0-3-2,1 3-7,-1 5-6,1-5-1,-3 2 6,0 0-8,-8 1-4,-3 2-3,-3-5-2,-3 2-5,-20-4-2,1 2-2,20 2-4,-25-2-2,-1-3-1,-2 3-1,-14 0-2,1-1-4,-4-2 0,-3 3 1,-4 0-2,-4-3 1,-5 2 1,2 1 7,-2-1 22,-6-1-13,2 2 2,-4 0 1,6-1-3,-6 1 9,7 0-4,-7 0-8,0 0 1,0 0-2,0 0-5,0 0-5,0 0-5,0 0-5,0 0-6,0 0-8,0 0-12,0 0-5,0 0-12,0 0-19,0 0-11,-17-4-20,17 4-20,-10 0-14,2 0-21,-1 0-37,1-2-37,-2-1-159,-4 2-409,-2-2 181</inkml:trace>
  <inkml:trace contextRef="#ctx0" brushRef="#br0">16041 9882 22,'-7'0'63,"-3"-1"5,3 1-5,2 0 5,-1 0 9,6 0 2,-6-3-3,6 3-16,-5-2-6,5 2-9,0 0 1,0 0-5,0 0-7,0 0 9,0 0-14,0 0 6,0 0-6,0 0-1,0 0 0,19 5 3,-9-5 0,3 0 3,3 0 0,6 0 3,0 1 2,4 0 0,4-1 6,8-1 5,2 2-7,5-1 1,3 0-4,-2 3 0,4-6 2,21 6-8,-21 0-2,21-2 0,-21 8-3,22-4-8,-22 1 2,21-1-5,-3 4-5,-19-4-1,20 2 1,0-4 2,-19 4-1,23-2-3,-4-2 1,0 3-8,-20-1 10,23 1-3,-23-2-1,22 3-1,-22-4-9,2 4 6,18-2 9,-20-2 1,20 6-2,-21-7 0,1 1 3,-1 0 2,3-1-10,-2 5 4,-2-7-4,-1 5 3,3-4-2,-1 2 0,-3 1 2,-1-3 0,1-1-4,2 3-2,-1-2 5,-1-1-4,-4 1 1,4-2-2,0 4 2,-1-2-4,-2 0 0,0 0 1,-1 1 1,-1 1 1,-1-3-5,-1 1 0,2-1-1,-11 0-2,13-1 7,-4 3-2,2 1-2,-1-6-6,-1 3 3,0 3 1,2-3 2,-11 0-1,12 0 1,-3 0 0,-8-3 0,8 3 3,-11 0 3,2-1-1,12 2 3,-13-1-5,13 3 1,-13-3 4,10 0-3,2 0 4,-12-3-3,11 3 1,-11 0-6,10-2 2,3 3-3,-11 0 1,-1-1 4,12-1-3,-1 2 1,-11-1-3,1 3 2,10-2-2,-10-1 1,11 0-4,-3 3 4,-10-3 0,2-2-5,8 0 5,0 4 1,-10-3-3,1 0 0,11 1 0,-9 0 1,7-4-1,-8 3 4,9-1-4,-8-2-1,7 3 1,3 0 4,-4-1-1,-8 1 1,12 2-3,0-3 5,-3 3 1,3-5 0,-2 7 2,2-1-3,-3 0 3,4 0-1,-1 2-2,0 0-1,-3-4 0,2 3-1,-2-1 0,-9 0 0,12 3 0,-3-2-2,3-1 5,-3-2-2,-7 2 4,7 0-9,-8-1 3,9 2 0,-1-1 0,-7-2-1,-1-1 2,-2 1-2,1 0-2,-2 1 1,-3 1-2,4-4 0,-7 1-1,-1 2-1,-3-2-1,-1 1 3,0-1 4,-3 1-4,0-1 2,2-1 2,-1 2-4,-1 0 2,-2 0 2,3-5-2,-5 5-5,2-2 5,-3 4 1,0-2-3,-1-2-2,-2 4 3,1-4-1,-1 2-7,1 0 6,-6 0 1,4-1-1,-4 1 0,0 0 6,6 0-4,-6 0 1,0 0-1,7 0 5,-7 0-5,0 0-2,4-2 3,-4 2 0,0 0-1,0 0 0,0 0 0,3 3-1,-3-3 3,0 0 0,0 0-2,0 0 2,0 0 1,0 0 5,0 0 5,0 0 3,0 0 2,0 0 1,0 0 7,0 0-2,0 0-2,0 0 0,0 0-3,0 0 3,0 0-4,0 0-5,0 0-2,0 0 1,0 0 0,0 0-1,0 0-1,0 0 0,0 0-4,0 0-2,0 0 2,0 0-3,0 0 3,0 0-5,0 0 9,0 0-7,0 0-1,0 0 0,0 0 1,0 0-1,0 0-2,0 0 4,0 0-2,0 0 3,0 0-1,0 0 4,0 0-3,0 0 4,0 0 0,0 0-2,0 0-2,0 0 2,0 0-2,0 0 3,0 0-5,0 0 0,0 0-1,0 0 0,0 0 2,0 0-2,0 0 0,0 0 3,0 0 3,0 0-5,0 0-1,0 0 2,0 0-1,0 0-1,0 0-1,0 0 3,0 0-3,0 0 2,0 0-2,0 0-1,0 0 2,0 0 3,0 0 0,0 0 2,0 0-3,0 0-2,0 0 8,0 0-5,0 0-3,0 0 2,0 0 0,0 0-1,0 0-1,0 0 0,0 0 2,0 0 1,0 0-3,0 0 2,0 0-2,0 0-1,0 0 3,0 0 3,0 0-3,0 0 1,0 0 2,0 0 2,0 0 0,0 0 1,0 0-1,0 0 0,0 0 1,0 0 3,0 0 0,0 0-1,0 0-1,0 0-3,0 0 2,0 0 0,0 0-2,0 0 3,0 0 3,0 0 0,0 0-1,0 0 6,0 0-6,0 0 0,0 0-6,0 0 4,0 0 0,0 0-2,0 0 0,0 0-2,0 0 0,0 0-1,0 0-3,0 0 12,0 0-14,0 0 2,0 0 2,0 0-3,0 0-1,0 0 1,0 0-11,0 0-8,0 0-16,0 0-16,0 0-13,0 0-22,0 0-33,0 0-25,-17-5-18,10 5-24,-9 0-10,-4 2-20,-3 1-172,-5-1-417,-9 3 185</inkml:trace>
  <inkml:trace contextRef="#ctx0" brushRef="#br0">17757 10723 41,'5'-3'130,"5"1"-6,4-2-8,8 1-4,0-1-1,5 3-5,2 0-4,8-3-4,5 4 0,-1-2-16,4 3-4,-1 0-2,2-1-5,-2 2-2,7 0 0,-1 4-9,16 0-1,-17-5 8,20 5 1,-19 0-1,19 2-4,-21-4 1,25 1 0,-5 3-1,1-4 0,-20-1-3,20 3-2,-18-3-3,18 4 4,4-4-2,-6 0-6,0 1-1,-15-2-5,20 1 2,-3 4-7,-3-5 1,-16 1-1,21-1-11,0 5 1,-5 1-3,-15-8-1,19 5-13,-1 0 3,-20-2-1,22 1-4,-25-1 2,22 4-6,-23-5 4,4-2 2,-2 2 1,19 0-4,-18 0 1,-2-1 0,2 1 1,21-5 0,-22 6 0,2-3 2,-1-2-1,1 1-4,1 1 0,0 1-3,19-2 5,-25 2-5,5-2-3,-4 0 3,2 1 0,-1 2-4,2 0 4,-3 0-3,0 0 7,-4-2-9,-1 0 5,-11 0-5,1-1-1,-1 0 5,2 2 0,0-2-3,-4-1-3,1-1 13,-1 3-11,-3-1 1,1 0-1,-5-1-1,4 0 1,-3 1 4,-1 0-2,-3 0-1,-2-2-1,6 2 4,-5 0-4,-1 1 1,-2-1-2,1-2 4,-3 3-5,-1 0 6,0 0-2,-3 0 3,-2-3 1,1 3 4,-1 0 2,0 0 6,-5 0 1,6-1 2,-6 1 8,6-1-3,-6 1-5,2-2 4,-2 2-2,0 0 1,0 0-5,0 0 3,6-1-5,-6 1 1,0 0 7,0 0-13,4-2-2,-4 2 2,0 0-3,0 0 1,3-2-5,-3 2 4,3-3 0,-3 3-5,0 0 1,0 0 1,0 0-5,3-2 0,-3 2-6,0 0-12,1-5-11,-1 5-16,4-3-28,-4 3-37,0-4-36,0 4-42,0-5-38,0 5-248,0 0-510,-4-5 225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15: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7445 8303 101,'-2'-29'174,"0"-2"-2,-1-1 1,0-1-8,3 2 0,-2 3-6,2 9-2,2 2 7,-4 5-26,2 6-22,0-1-12,0 6-11,0 1-11,2 13-2,1 7-4,1 12-2,0 16-1,1 7-6,3 27-6,-1-21 1,-1-4-10,4 25-4,-2-28-4,-2-1-4,5-6-3,-1-1 1,-2-14-10,2-3 1,0-3-1,-2-1-9,1-9 2,-1 1 1,-1-5-7,-1-1-12,1-2-1,0-2-9,-1-5-4,0 1 1,2-1 1,-1-6-12,-1 1-17,5-4-17,-1-5-25,-1-6-23,3-3-17,-2-1-25,-2 0-27,-2 3-36,-3 0-110,-2 3-343,-1-2 152</inkml:trace>
  <inkml:trace contextRef="#ctx0" brushRef="#br0">7432 8695 34,'-5'1'219,"5"-1"-7,-7 0-16,7 0-10,-5 1-14,5-1-19,-1-5-15,2 0-15,4-4-11,5-8-10,6-5-7,1-2-10,7 1 1,6-7-7,-8 10-12,4 4-3,-4 1-5,0 3-14,-3 3-3,-2 6-5,-3 1-7,-1 4-1,1 8-1,-4-1-6,2 5 0,1 8 5,-6-4 3,0 8 3,-1-1 2,-1 0-1,-2-5 1,-1-1-2,0 1-3,1-8-3,0 0-3,0-2-4,1 1 2,-1-3-2,1-3 1,3 1 0,1-4-1,0-3-9,5-6-18,2-2-30,3-4-39,-1-6-38,1-1-46,-1-2-31,-2-1-192,-3-4-414,-3-1 183</inkml:trace>
  <inkml:trace contextRef="#ctx0" brushRef="#br0">7894 8283 51,'-7'-7'150,"-1"0"6,1 2 2,4 2-11,-4-1-16,3 1-12,-1 1-20,3 0-23,2 2-40,-6-3-25,6 3-25,0 0-13,0 0-29,0 0-30,13 0-73,-6-1-171,0-3 75</inkml:trace>
  <inkml:trace contextRef="#ctx0" brushRef="#br0">7959 8095 123,'-3'-20'218,"2"3"11,-2 8 3,0-3 11,2 4-21,-2 4-26,3 1-27,0 3-17,0 0-16,1 23-8,2 5-6,0 6-9,1 17-9,-1 7-8,1 23-9,-1-22-5,1 21-6,-2-24-11,3-2-5,0-4-5,0-5-8,-1-16-15,1-2-14,0-5-13,2-7-8,-2-1-3,3-6-14,1 0-24,-1-7-19,5-8-52,5-8-41,0-3-12,-1-3-54,-2-5-148,0-3-399,-1 0 177</inkml:trace>
  <inkml:trace contextRef="#ctx0" brushRef="#br0">8189 8308 50,'-2'-5'167,"-2"1"-8,1 1-1,3 3-13,-5 0-5,5 0-16,-8 5-5,7 0-5,-1 0-6,0 2-7,2-2-11,2 0 0,-2-1-6,1 0-5,1-1-2,4-2-1,3 0-1,1-2-7,2-4-9,1-2-3,2-3-2,1-2-7,2-5-2,-5 2-4,-4 4 9,0-4 15,-2 2 13,-1 2 7,-3-2 3,1 4 10,-3-1 4,2 5-4,-3 0-14,0 2-5,0 3-11,-8-1-9,1 5-8,-3 8-3,-6 7-4,1 5-10,1 6 1,-7 9-5,3 2-5,7-7 0,3 0-7,2-1-5,2-3-6,1-2-4,6-3-5,1-6 0,3-4-5,3-4 10,3-1-15,2-4 3,1-6 6,8-6-7,2 0 7,3-9-4,6-8 2,-1-11-1,1 6 3,-3-5-1,-2-1 4,-1-3 2,-3-4-4,-4-1 4,1-1-1,-2-4-1,-5 0 1,-5 2 1,-6 9 1,0 1 9,-2 3 11,-3 6 4,-3 7 4,0 3-6,0 5 0,-1 3 0,-2-2 0,-1 9 0,0 1-6,-4 4 1,-2 6-6,2 4-2,-2 5 12,3 2-14,-1 1 11,8-2-7,2-1-3,1 2 1,4 2-2,5 0 0,3-1-1,2-4 2,5 1 4,0-4-8,2 0 7,1-3-4,-3 0 0,0-1-4,-4-2 5,1-2 6,-4 3-12,-3-4 6,-1-1-4,-2-3-5,-2 3 5,-1-3 23,0 1 14,-3-3 2,0 6-11,-6-1 0,-4-1-12,-4 2-9,-4 5 3,-3-1-35,-3 2-13,1-1-27,-1-1-32,0-1-32,3 4-35,-1-1-40,5 1-40,4-2-31,0 1-43,1 0-163,2 1-514,1-1 227</inkml:trace>
  <inkml:trace contextRef="#ctx0" brushRef="#br0">7759 9203 125,'-3'3'139,"-1"-1"-11,1-1-10,3-1-8,-3 1-11,3-1-16,-4 3-3,4-3-10,-4 2-6,4-2 5,0 0 1,-3 3 1,3-3 18,0 0-7,-3 2 3,3-2 5,0 0 1,0 0 0,0 0 4,0 0-2,0 0 15,0 0 11,0 0 3,19-9-3,-4 4-5,5-7-6,3-1-5,13-10-3,3 2-7,5-5-10,1 1-2,26-15-12,-6 1 0,5 1-6,-1 0-11,4-5-3,0-2-5,0 5-6,-3-2 0,0 3-8,-2-5-4,-1 1-2,-2 5 0,-21 8-5,19-11 4,-22 12-8,3 2-3,-1 1 3,-6 1-4,-4 1 4,-10 7-8,-2 2 2,-1 1 1,-11 4 0,0 3 1,-2 2 1,-1-2-3,0 2 0,-2 3 1,0-1-5,-2 0-2,0-1 1,1 4-2,-3 0-25,0-4-30,0 4-31,0 0-26,-10 7-25,3 0-16,-4 3-24,-4 2-20,-4 2-11,1 5-11,-3-1-9,0 0-150,-5 0-407,2 1 180</inkml:trace>
  <inkml:trace contextRef="#ctx0" brushRef="#br0">7932 9385 104,'-10'4'213,"3"-1"-3,3-1-16,-1 1-14,2-1-6,0 1-30,-1-2-13,4-1-11,0 0 1,0 0-1,0 0 2,0 0 1,18-6 1,-5 2-4,0-4-6,2 1 0,5-1-7,2-4-2,2-2-4,1-1-4,11-4-6,0-1-2,0-1-6,4-1-3,-2 0-3,3-2-2,3-1 1,0 2-5,19-12 0,-20 11 1,2-5-9,18-7 4,-17 12-3,15-12-4,-16 14 15,20-15-15,-22 13-3,2-4-17,16-11 16,-20 14-8,1-1-15,-3 0 2,-2-2 5,0 4-7,-2 0 11,-11 7-5,1-1-5,-2 0-1,-1-1 6,-2 2-2,-3 2 0,0 0 3,-6 5 2,-3 4 7,-1-1 1,2-1-1,-5 3-3,0 0-4,-1 1 1,0 1-3,0 1-2,-3 2-9,4-5-1,-3 3-5,-1 2-11,0 0-34,3-4-44,-3 4-55,0 0-38,-10-1-40,3 6-40,-4 4-46,-2 3-47,-2 5-290,-3 2-672,-2 6 298</inkml:trace>
  <inkml:trace contextRef="#ctx0" brushRef="#br0">7232 13773 133,'-5'-30'196,"-1"1"-5,2 10-7,1 7-10,2 1-19,-1 0-23,2 5-19,-3 2-12,3 4-10,0 0-4,9 27-9,-5-1-10,4 8-4,4 11-7,0 2-4,0 7-5,-1-4-5,2 0-5,-3-1-5,1-3-2,-1-13-7,2-1-1,-3-2-9,2-4-17,0-3-19,1-2-15,-2-7-19,1-2-12,1-4-12,0-2-5,3-4-17,-1-4-9,3-5-5,0-3 8,4-7 12,-1-7-3,-2 0 11,0-4 7,4-12 8,-5-1 15,-5 7 15,2-9 25,-1-2 17,-2 0 31,-3-1 7,0 0 16,-3 10 9,-3 2 2,-1-1 6,-2 1 5,-2 5 6,-3 4 10,0 11 18,4 4-15,-2 2-9,-2 4-8,0 4-7,-3 1-16,-1 9 2,-1 3-11,-2 11-7,0 2-1,2 1-3,1 6 0,0 1-8,3-5-1,1 1-6,2-3-3,3-1 1,1-9 2,2 0-8,0-5 2,2-2-4,-1 1-1,1-5 4,1-2-1,1-1 0,3-5 2,-2-1 0,1-4-5,2-5 1,0 0 1,-2-3-2,2 3 0,-4 0-5,1 5 8,-1-4-7,-2 5-1,-1-2-4,0 4-2,1 1 2,0 3-1,-4 0-1,10 4-5,-4 2 8,2 1-5,0 1 5,1 0-1,1 4-2,1-3-1,0 0-11,1-1-10,0-4-9,1-1-24,1-3-17,-1-3-21,2-2-25,4-7-9,-3-8-7,0 2 1,1-3 7,-2-1 14,-3-3 13,-1-1 12,2 1 7,-5-4 17,-4 0 18,2 0 20,-3-2 16,-2-1 19,-1-2 18,-3 0 16,-1 3 12,1 0 17,-1 2 21,-2 4 8,2 8 14,1 7 7,0 1-13,3-1-17,-2 6-8,0 2-4,2 2-7,0 0-13,-1 21-7,2-4-4,3 12-2,-2-1 3,2 2-11,0-3-4,-1 6-5,2-4-2,0-2 2,-1 0-4,-1-8-6,1-4 3,-1-1-5,1 1 1,-2-8 0,-1 3 5,-1-3 21,0-6 27,1 7 21,-1-5 10,2-1 8,-2-2-8,0 0-14,0 0-4,-2-17-10,4 5-6,1-4-6,-2 1 7,3-5-17,1 3 1,1 0-13,2 0-8,2 2-3,-3 2-6,2 1 1,0 4-6,-1 3-2,-1 5-2,2-1-3,-2 2 0,0 4-2,0 2-1,1 1-5,-2 1 3,-2 6 1,-1 2-8,0 2-7,-4 7-14,-4-8-6,1-1-2,-4 7-10,1-6 4,-2-1 0,1-2-1,-2-5 2,-1 2-5,1-7-3,1 0-10,1 0-9,-1-3-13,1-2-8,2-9-15,2 4-25,1-7-39,3-5-23,0-10-40,2-2-153,-1 0-410,2-4 181</inkml:trace>
  <inkml:trace contextRef="#ctx0" brushRef="#br0">8151 13152 231,'3'-8'249,"1"3"-24,-4 0-21,4 3-17,-4 2-21,0 0-17,5 13-13,0-1-4,-2 7-9,1 8-1,4 3-8,-3-4-10,0 5-8,-1 1-13,1-1-1,0 0-12,1 3-7,2-5-4,-3 0-8,2-2 2,-4-2-14,-1-4-34,1-6-43,0-3-37,-3-1-43,4-1-21,-1-3-21,1-4-24,0-3-155,-4 0-366,5-6 163</inkml:trace>
  <inkml:trace contextRef="#ctx0" brushRef="#br0">8355 13304 2,'0'5'155,"0"0"-8,1 2-13,-1-2-8,2 0-10,1-2-5,-1 1-1,1-3-4,-3-1-1,10-5-4,-3 0-2,0-1-2,0-5 5,3 0-5,-3-2-5,0 0 1,-1 4-1,-1-7-3,-1 3 2,2 4-2,-6 1-2,2 3 1,2-2-6,-3 3-10,1-1-8,-2 2-7,1 0-9,1 0-10,-2 3-2,0 0-5,0 0 0,0 11-4,0-4-2,-2 3-11,4 1-26,-2-3-18,0 4-24,2-3-18,0-1-14,1 1-9,1-4-9,-2 0-5,3-2-9,2-2-9,-3-1-8,2 0-2,1-2 4,0-1-9,-4 2-108,1-2-272,-2-2 121</inkml:trace>
  <inkml:trace contextRef="#ctx0" brushRef="#br0">7227 14195 162,'0'0'177,"0"0"-4,0 0-15,0 0-12,-3 2-17,3-2-12,0 0-8,0 0-11,0 0-7,4-12-6,2 5-7,1-3-8,1-7-5,9-4-12,0-1-7,1-2-27,5-1-35,8-6-41,-1-1-39,0 4-56,-7 6-91,2 3-262,-1 1 115</inkml:trace>
  <inkml:trace contextRef="#ctx0" brushRef="#br0">7532 14607 133,'-3'5'224,"1"-1"-29,-1-1-15,0 1-17,3-4-8,0 0 2,10-9 4,4-3-1,10-3-2,8-15-11,8-6-7,22-16-30,-2-4-3,1 1-8,2 1-8,-1-2 0,0 3-11,-3-2-4,5 3-9,-4-3 0,2 6-7,-20 18-6,18-17-8,-18 14-4,-4 2-1,-1 4-5,-6 1-3,-10 7-3,0 2-8,-3 1 5,-5 4-1,-2 1-3,-2 5-6,-2-1 2,-2 2 11,-2 0-15,4 1 0,-4 3-1,0-2 0,0 1-16,-2 0-24,-1 3-21,1-5-24,-1 5-28,0-5-35,0 1-41,1 1-30,-1 0-223,0 3-464,0-11 206</inkml:trace>
  <inkml:trace contextRef="#ctx0" brushRef="#br0">8404 13297 126,'7'3'163,"-7"-3"-13,7 1-7,-7-1-2,7-3-1,-2 2-4,1-3-9,0 0-3,1-2-9,2-1-7,5-3-14,-3-2-10,0-1-5,1-1-5,0-8-6,-5 7 4,2 1 4,-3-3-1,-1 3-4,-2 2 3,1 1 0,-4 2-1,0 0-1,-1 2-10,-2 1-3,0-1-7,-2 7-9,-1 0-4,-1 3-5,-2 6-4,-2 5-4,0 6-2,-1 4-5,3 1-3,0 1-1,5 3-4,1-4 1,3 0 2,2-4-4,3-2 1,1-2-3,4-1 4,1-3-1,2-1-2,6-5 3,-2 1-2,4-5 0,2-6-2,-3 0 4,2-4-5,-1-5-18,-1 2-15,0-5-18,-2-1-21,-1 3-36,-2-3-40,2-1-38,-7 5-47,1-3-148,-1 3-405,-1-3 179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11467.9 2056.63,'-720'-66,"-360"-1,-1706-46,2332 113,-835 0,976 28,-350 48,635-67,-105 20,-123 66,219-58,-11 39,48-28,0-20,48 29,56 19,57 9,-38-38,-95-37,465 75,-237-47,625 57,-85-48,-398-9,-304-38,-8 9,1202 1,-871-20,691-75,-748 66,578-104,-436 76,-293 18,-171 20,331-67,-293 66,-67 1,67-29,-47 19,-29 10,0-1,0-9,0 10,0-1,0 1,-10-1,-9 1,-9-20,-1 20,-28-10,-9 0,47 19,-76 0,86 0,-124-28,10 28,104-10,-123 1,104 9,-142-10,-85 1,-29-1,-94-9,-133-19,-114 10,-94 19,321-1,295 10,-570-28,68 28,-105 0,38-19,558 19,-302 0,426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6351.89 2443.63,'-29'0,"20"0,-95 0,132 0,57 0,1 0,65 19,1 0,28-19,76 28,37-18,96 18,-10-9,-313-19,379 10,-379-10,399 9,65 10,48 0,-28-19,-39 0,-37 10,-57-1,-38 1,-133-10,-66-10,-85 1,-48 9,-37 0,-20 0,-18 0,28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1178.89 3296.63,'10'0,"9"0,-10 0,29 0,-29-10,67 10,38 0,66-9,19 9,-161 0,170 0,67 0,-19 0,-1 0,-8 0,-48 0,-95 0,-47 0,-29 0,-28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13: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 5413 140,'-1'-9'138,"2"0"2,-1-3-4,0 7 3,2-7-6,-2 3-2,1 5-7,1 0-14,-1-1-12,-1 5-14,0-7-13,0 7-9,4-1 3,-4 1-10,5 12-2,-2-8-4,1 8-2,-1-2-7,2 7-3,-1-1-9,1 1 2,-1 0-5,0 1-1,0-1 0,-1-1-6,1-2 5,-1-1-6,4 1 2,-4-2-4,2-3 6,0-1 3,1 1 11,-1-2 1,2-2-2,3 0 10,1-2 0,2-6 3,4 1-6,5-6-4,2-4-3,3-2-1,14-13-7,-3 5-1,0-11-2,6 4-1,-5-8-4,23-10 2,-8 0-5,-15 13-1,1 0-2,16-17-3,-19 15-3,2 2-4,-8 4-5,1 0 2,-11 9-4,2 1-6,-7 4-2,-1 5 1,-8 3 4,0 1-8,0 3-8,0-2-10,-5 2-14,3 2-1,-2-1-14,-3 3-23,0 0-26,0 0-25,0 0-20,-3 15-163,-4 2-347,-5 1 154</inkml:trace>
  <inkml:trace contextRef="#ctx0" brushRef="#br0">711 6638 27,'-3'-10'206,"0"6"-23,0-3-21,1 4-19,0 1-12,2 2-12,0 0-9,0 12-12,4-5-11,-1 6-8,0-3-7,4 6-7,-4 1-9,1 1 0,2-1-3,-1 0-6,1 1-1,-2-4-1,-1-3-2,3 3 0,-3-2-2,-1-3 5,1-2-2,4 3 2,-4-2 1,1-4-3,-1 2 2,1-3 7,3 1 8,3-3 2,4-3 0,2-1-2,5-9-5,3-2-2,10-7-6,1-6-1,4-2-7,2-1 2,0-1-3,1-2 0,-1-1-6,0 0-2,-2 4-1,2 2 0,-6 1-7,-1 3-3,-1-1-2,-11 7 1,0 3-5,-3 1 3,-2-1-2,-5 5-1,-3 3-1,-1 0 1,-1 3-4,2-3 1,-6 3 0,1 2-2,0-1 2,-1-2 11,1 4-7,-2-1 0,-2 2 2,2-1 3,-2 1 0,3-3 0,-3 3-1,3-2-2,-3 2-3,0 0-2,3-5-10,-3 5-9,0 0-16,0 0-6,1-3-22,-1 3-8,0 0-23,0 0-17,0 0-16,-5-7-26,5 7-15,0 0-20,-6-4-21,3 1-20,3 3-123,-10 0-367,10 0 163</inkml:trace>
  <inkml:trace contextRef="#ctx0" brushRef="#br0">8806 9643 88,'0'-11'135,"-2"-2"-12,1 1-2,1-5-5,-2 5-12,1 0 2,1 2-13,0 1 0,0 2 1,0-1-11,0 4-9,0-1-9,0 0-10,0 5-6,0-4-12,0 4-2,0 0-6,0 0-2,0 0 0,-3 16-4,3-6-1,-1 6-1,1 1-5,0 0-1,-2 3-3,2-1-4,2 0 3,-2 0 0,4-3-1,-3 5-4,4-3 2,0 0-2,2-3-1,-2 1 1,2-1 1,3-1-1,-1-3-1,1 4-4,1-6 6,2 3 0,0-2-5,1-2 5,4 5-1,2-2 0,1-5 1,1 1 1,5-2-6,-3-2 6,3-2 1,0-2-3,2-2 1,1 3 2,0-1 2,8-5-4,-10 4-5,10-6 1,0 1 2,-9 2 1,0-1-3,8-2 4,-8 0-3,-1 1-1,11 0 2,-12-2-4,2 1 2,0-2 2,7-1-3,-8 3 0,2-2-1,7 1 2,-9 1-2,2-1-5,-1 1 6,6-4-2,-8 5-2,3 2 5,-1 1-2,-1-2 0,2 2 1,-2 1 1,2 1-4,-1 0 9,-3 5-14,0 1 6,-2-3 0,3 5-2,-3-1 2,0 0-4,0 3 0,-1 0 0,1 0 4,-2 1 1,0-1-4,-2 3 3,0-2-1,1 2-1,-3 3-2,2-3 2,-1 1 1,-5-2 2,2 4-3,-3-2 1,0-2 0,0 3-4,-2 0 5,0 2-3,0 1 0,-2-1 4,-1-1 2,-1 3-6,0-4 1,-1-1 2,0 5-1,-2-5 10,3 1-6,-3-3-4,-1 1 2,1-2 1,0 1-1,-3 0 1,3-1 1,-4 1-5,0-4 15,1-2-10,0 1 0,1-1 10,-2-1 6,1 1 9,-1-4 7,0 4 6,0-4 9,0 0-3,0 0-2,0 0-5,0 0-3,0 0 4,0 0-3,-4-17-4,4 10-4,-1-6-2,1 5 2,0-4-7,1-4 1,2 0 3,0-2-4,2 1-4,-1 0 3,2-3-7,1 3 2,0-1-4,3-4 0,1 1-5,-1 7-1,0 0 0,1-2 0,6-4 0,-3 3-3,2 0 1,2 2-3,-1 1 4,1 1-4,2-1 0,0 2 1,2-1-3,1 2 1,-1-1 0,2-3 0,2 8 1,-1-3-2,3 1 1,9-5-1,-9 8-2,0-3 1,0 2 2,-1 1 5,4-3-6,6 3-5,2 0 7,-10 1-3,0 0 0,0 2 2,0-1-3,0 1 2,2-1 3,-4 3 3,3-1 3,-2 2 3,3-2 1,7 2 2,-10-3 1,0 3-1,2 0 2,-2 0 1,1 0 1,9 0 4,-8 0-3,-2-2 0,0 0 2,10 1-1,-8-3 1,-2 1 0,10-4-4,-8 2 3,-1 2 1,-1-4-1,2 1 1,-2-2 3,0 0 1,0-3-1,-1 4 2,0-3 0,-3-3 3,-2 3-1,-1 0-3,1-1 4,-2 1 1,-2-2 5,-3 2-6,-2-1 0,2-4 2,-2 1-1,0 1 1,-3 2 7,1-2-1,0-2-1,-1 3 4,1 0 4,-4-2-7,3 2 4,-5 0-2,0 2 4,-1-1 10,1 3-7,-4-1 0,3 5 16,-3-7-13,5 6 6,-6-2-4,2 1 1,-2 2-4,0-1 4,0 5-3,3-8 0,-3 8-6,-1-4-1,1 4-2,1-5-11,-1 5 10,0 0-3,2-7-6,-2 7 11,0 0-13,0 0-3,0 0-2,0 0-2,0 0-2,0 0-3,0 0-2,0 0-1,0 0-3,0 0 3,0 0-17,0 0 12,0 0-1,0 0-2,0 0 3,0 0-2,0 0 0,0 0-3,0 0 8,0 0-21,0 0 10,0 0 3,0 0 0,0 0-5,0 0 7,0 0-6,0 0 0,0 0 1,0 0 3,0 0-3,0 0 0,0 0-4,0 0 6,0 0-3,0 0 1,0 0-26,0 0 34,0 0-4,0 0-2,0 0 0,0 0 4,0 0-7,0 0 1,0 0 5,0 0-3,0 0-1,0 0-4,0 0 3,0 0 2,0 0-1,0 0 12,-10 14-6,10-14-6,0 0 0,0 0 0,0 0 1,0 0-1,0 0 2,0 0 2,0 0-4,0 0 1,0 0-6,0 0 7,0 0-3,0 0-1,0 0 2,0 0 10,0 0-13,0 0 1,0 0-2,0 0 2,0 0-4,0 0 4,0 0-3,0 0 5,0 0-7,0 0 12,0 0-7,0 0-6,0 0 4,0 0 0,0 0 7,0 0-8,0 0-9,0 0 5,0 0 3,0 0 3,0 0 7,0 0-16,0 0 6,0 0 0,0 0-4,-8-2 2,8 2 3,-6 2-4,5-2 3,1 0-1,-6 3 3,5 0-6,-2 0 6,0-2-11,3-1 3,-3 4 2,3-4-15,-4 1 23,1 1-3,1-1-2,2-1 2,-5 2 4,5-2 4,-4 3-14,4-3 3,-3 1 1,3-1 2,0 0 8,-4 3-13,4-3 5,0 0 1,0 0-10,-3 3 2,3-3-13,0 0 10,0 0 1,0 0 3,0 0-2,0 0-9,0 0 11,0 0-5,-2 2 5,2-2-3,0 0 2,0 0 1,0 0-3,0 0 2,0 0 6,0 0-4,0 0-4,0 0 3,0 0 0,0 0 2,-2 3 3,2-3-13,0 0 8,0 0 1,0 0 0,0 0-1,0 0 1,0 0 1,0 0 0,0 0 4,0 0 5,0 0 1,0 0-10,0 0 0,0 0 0,0 0 9,0 0-7,0 0 0,0 0 3,0 0-2,0 0 0,0 0 4,0 0-8,0 0-16,0 0 17,0 0-2,0 0 2,0 0-3,0 0-7,0 0-1,0 0-12,0 0-3,0 0-10,0 0 1,0 0-1,0 0-4,0 0-3,0 0 2,0 0-7,0 0 2,0 0-11,0 0-2,0 0-5,0 0-4,0 0 2,0 0-8,0 0-4,0 0-7,0 0-13,0 0-13,0 0-9,0 0-11,0 0-19,0 0 3,0 0-6,0 0-14,0 0-9,0 0-29,9 0-125,-9 0-365,2 4 162</inkml:trace>
  <inkml:trace contextRef="#ctx0" brushRef="#br0">3198 4521 76,'-1'-4'162,"1"-1"-2,0 2-5,0 3-11,-2-7-6,2 7-13,0-6-11,0 6-6,0 0-9,-1-1-5,1 1-7,0 0-6,0-6-8,0 6-3,0 0-25,0 0 3,0 0-6,0 0-3,0 0 2,0 0 0,0 0 7,0 0 9,0 0 6,0-5 0,0 5-7,0 0-5,0-4-6,0 4 9,0 0-8,-1-5-2,1 1-5,0 4-2,0 0-1,-2-5-3,2 5-4,0 0 0,0-3-6,0 3-1,0 0-1,-2-4-6,2 4-1,0 0-1,0 0-6,0 0 0,0 0-1,0 0-1,0 0 0,0 0-5,0 0 3,0 0-3,0 0 3,-2-3-1,2 3-2,0 0-1,0 0-4,0 0 5,0 0-2,0 0 1,0 0-1,0 0 5,0 0-6,0 0 3,0 0 1,0 0-3,0 0 3,0 0-7,0 0 5,0 0 3,0 0-5,0 0 4,0 0 2,0 0 0,0 0-2,0 0-1,0 0-3,0 0 6,0 0-2,0 0 0,0 0 0,0 0-3,0 0 8,0 0-5,0 0 2,0 0-2,0 0-1,0 0 2,0 0-3,0 0 3,0 0-2,0 0-2,0 0 3,0 0 2,0 0-4,0 0-2,0 0 2,0 0-1,0 0 5,0 0-7,0 0 5,0 0-3,0 0 4,0 0-1,0 0-1,0 0 3,0 0-3,0 0 2,0 0-2,0 0 2,0 0-2,0 0 2,0 0-3,0 0 0,0 0-7,0 0-25,0 0-40,0 0-62,0 0-68,0 0-193,0 0-428,-3 11 189</inkml:trace>
  <inkml:trace contextRef="#ctx0" brushRef="#br0">3122 4521 175,'0'-9'180,"1"3"-17,0 1-25,-1 0-13,0 1-14,0 4-10,0 0-10,0 0-6,7 15-6,-5-4-1,1 6-6,0 1-5,0 8-4,-4-6-3,2 5 1,0 1-2,2-9-3,-3 4 1,-3-4-6,2 3-2,2-3-4,-2 0-1,2-5-3,-2 1-1,1-1-3,-1-1-6,2-2 2,-1-4-8,0 3 3,0-2-7,0-2 0,0 3-14,0-5-14,0-2-25,0 7-39,0-7-44,1 1-68,-1-1-132,0 0-341,0 0 152</inkml:trace>
  <inkml:trace contextRef="#ctx0" brushRef="#br0">4067 4608 123,'-1'-4'227,"1"4"0,-3-5-13,3 2-5,0 3-14,0-10-15,3 6-16,0-3-18,-2 0-9,6-1-18,-3-2-7,4-2-9,4 4-16,-2-4-10,-3 5-2,6-2-15,0 4-4,0 0-11,0 2-7,4 2-6,-6 2-5,-1 2-1,5 1-9,-3 6 4,-2 2-6,-3-1 0,0 3 0,-1 0-4,-5 6 4,3-2-6,-7 6 2,-1 2 0,0-8 8,1 2-9,-5-3-5,-1 0 7,2 0-5,-2-2-1,4-5 1,1-1 0,-2-2-4,3-2 4,2 1-1,-2 0-3,0-3 3,3-1-1,-4 0 2,4 1 13,0-3-12,0 0 5,0 0 1,7 5-5,-7-5 0,10-2 4,0-1-5,0 1-1,4 1-4,0-3 1,3 1-2,5-1-10,3 0-8,1 0-13,2 2-12,-1-1-20,4-1-22,10-1-41,-2-3-50,-1 0-43,-8 7-164,9-7-413,-1 3 182</inkml:trace>
  <inkml:trace contextRef="#ctx0" brushRef="#br0">5373 4482 2,'0'-4'218,"0"-3"-3,0-1-3,0 3-6,0-3-6,0 4 4,0-3-11,3 0-16,-1 0-11,1-1-10,2-1-19,0 1-11,2 0-16,6-4-8,-3 3-12,0 1-10,1 1-10,0 2-6,-1 3-11,3 2-7,0 3-4,-4 1-7,1 1-4,0 2-5,-3 3 2,2-2-7,-4 4-2,-2-2-2,-2 3-5,-2-2-8,-2 6-7,-2 1-9,-4-1-7,2-1-2,0-2-4,-5 1 7,6-2-3,-1-7 3,2 3 5,2-5-2,-1 2 4,0-2-1,2-2 5,2 2 0,0-4 2,0 0-2,0 0 2,16-4 0,-3-1-1,1 4-1,3-1-1,-2 4 1,1-5 0,2 4 0,-4 1-1,0 4 0,-2 0-2,-2-1 3,-2 2 3,-4 1-2,-1 1 6,4-1 9,-5 0 5,0 1 7,-2 3 3,-2-2 1,-2-1 3,-1 2-2,-2-1 2,-4 2-3,-1-2-2,-7 0 2,3 7-8,-2-6 1,-5-2 0,-2 0-6,3 2 5,-1-3-6,0-2 0,1 1-1,-1-5-8,-2 2-8,7-1-15,-5-3-14,8 3-25,-6-1-35,5-2-44,1-2-58,-1 2-231,-1-3-462,0 0 204</inkml:trace>
  <inkml:trace contextRef="#ctx0" brushRef="#br0">3176 5852 26,'0'0'134,"0"0"-27,0 0-9,0 0-7,0 0-3,0 18-2,0-2-7,-2 1-1,1 2-14,1 8-8,-3 2 2,1-3-3,0-4-6,-4 5-6,5-9-5,-3 0-6,2 1-3,-1-4 4,2-2-5,0-2-5,-1 1 2,-1 0-16,2 0-18,1-2-19,-1 0-26,1-4-38,-2 2-99,2-3-208,0 0 93</inkml:trace>
  <inkml:trace contextRef="#ctx0" brushRef="#br0">4520 5990 123,'-2'-2'209,"2"2"-2,-6-8-12,4 3-3,0 1 7,2-1-7,-3-1-8,3-2-12,0-1-12,2 2-11,1-3-7,-2 1-13,6-1-14,-3 0-8,3 1-14,2 0-7,2-1-15,3 0-3,0 5-9,-1 0-11,0 1-6,-4 2-7,1 2-5,0 4-2,-1-1-5,-1 1 1,-1 4-6,-1 0 1,-2 1-4,-3 3 3,-1 0-12,-4 5-13,0-3 2,-2 1-7,-1 2 0,-3-3-1,2 1 2,-1 1 3,1-3-4,2-4 1,2 0 0,-1-1-2,0 0 1,2-2-1,1-3 1,-1 2-1,1 0 1,1-1 4,1-3-2,0-1 3,0 7 3,3-3-1,0-1-1,2-3 4,1 0 2,1 0-2,3 0 1,0-2 1,4 0 1,0 1-2,1-3-2,2-1 1,3 2-9,3-4-12,-3 2-20,0-3-17,-4 3-18,1 1-17,3-4-15,-6 4-22,1 0-15,-2-1-22,-5 0-28,1 2-114,-2 1-338,-2-1 150</inkml:trace>
  <inkml:trace contextRef="#ctx0" brushRef="#br0">5373 5884 231,'0'-6'295,"-1"2"-4,1-1-11,-2-2-8,1 2-15,1 0-23,3-4-14,-2 4-20,6-5-14,-4 3-19,4-1-12,1 1-24,1 0-14,-1 1-13,0 1-14,2 1-9,-1 2-14,1 1-5,-3 2-7,2 1-5,0 0-1,-3 4-15,2-1-4,-5 0-12,0 4-7,-2 1-9,-1 1 0,-4-1 0,0 5-8,-2-2-4,1 1-2,0-5-4,1 2 4,0-3 0,3 0-4,-1-4 0,1 1 1,1-2 0,1 3 5,-1 0 3,5-3-2,3 1 7,2 0-1,3 0-4,2-2 1,-1 1 1,0 1-2,0-1 2,-1 4 0,1 0-3,-6-4 1,2 1 2,-1 3-3,-4-3-1,0 0 3,-3-1 6,1 3 0,0-1 3,-3 0 4,-1 2 0,-6-2-1,2 3 5,-3 1-3,-1 0 1,-5-2 2,0 1-22,0-3-13,-6 2-24,-1 1-24,-1-3-38,-1 1-38,2 0-55,-5-2-49,1 1-190,0-3-478,-3-1 212</inkml:trace>
  <inkml:trace contextRef="#ctx0" brushRef="#br0">2777 5583 119,'0'0'121,"0"0"-7,0 0-14,0 0-5,0 0-11,0 0-8,0 0-8,0 0-6,0 0 5,0 0-7,0 0 5,0 0 4,0 0-4,11 5 6,-5-2 3,2-3 1,5 4-9,3-3-2,5 3-2,1-4-10,3 3-1,1-3-10,12-3 3,-10 6-5,10-6-4,3 0-5,-1-1-5,-1 4 2,-9-1-3,9 0-4,-11-2-3,-1 3-1,0-2 2,-5 2 1,1-2-6,-9-1 0,-1 2-2,-4 1 2,0-1 0,-2 1 11,-3-1-1,2 2 11,-6-1 2,6 0 4,-6 0-5,6-1 0,-6 1 2,6-2-3,-6 2-3,3-1-6,-3 1 0,0 0-3,0 0 0,0 0-4,0 0-1,0 0-1,0 0-1,0 0-4,0 0 1,5 1-1,-5-1-5,0 0 3,0 0-5,0 0 6,0 0-3,0 0 0,0 0-4,0 0 0,0 0 0,0 0 1,0 0-2,0 0 1,0 0 4,0 0-7,0 0 2,0 0-4,0 0 1,0 0 2,0 0-1,0 0 0,0 0 0,0 0 4,0 0-3,0 0-4,0 0 2,0 0 1,0 0-1,0 0 4,0 0-4,0 0-1,0 0 1,0 0-4,0 0 5,0 0-3,0 0 5,0 0-2,0 0 3,0 0-5,0 0 2,0 0 0,0 0-4,0 0 4,0 0-2,0 0 2,0 0 4,0 0-5,0 0-2,0 0 0,0 0 5,0 0-6,0 0 2,0 0 1,0 0 1,0 0-4,0 0 2,0 0-1,0 0-2,0 0-14,0 0 1,0 0-16,0 0-10,0 0-24,2 4-39,-2-4-35,0 0-43,0 0-155,0 0-368,0 0 163</inkml:trace>
  <inkml:trace contextRef="#ctx0" brushRef="#br0">9103 5414 115,'1'-5'170,"1"0"-15,-1-1-7,3-2-7,-3-4-16,1 0-5,2-1-11,-2-4-7,-2 5 2,1-4-9,-1-1-5,-1 1-3,-1 0-1,-4-1-6,4 0-2,-5 3-4,1-1-4,-1 3-22,0 0-3,1 4-5,-2 1-8,-2 3-8,-1 1 0,-2 5-6,-2 4-3,-2 6-3,-4 7-1,3 3-2,2 5 2,0 4-2,2 0-6,2 3 5,4-5-1,2-1-1,1 0-2,4-5 4,1-6-4,1-1 3,2-5-3,0 2 4,4-4 0,-1 1-2,2-5 2,3 0 2,2-5-1,3-5 3,-2 0-3,5-7-1,0 0 0,-1-3-2,-4 0 3,2-2-5,-3-4 4,0-1 0,-3 1-6,0-5 10,-4 3 4,0-4 2,2 0-3,-5 4 1,1-2 6,-4 7 7,1 2 3,1 3-1,-2 1 9,0 6-9,0-2-10,0 2-4,0 3-11,0 3 2,0 0-4,0 0 1,0 17-1,-2-7-3,1 9 1,1 8 5,-3 0-2,3 3-2,3 0 1,-2-1 2,3-2-1,4-1-1,-2-4 1,2-3 1,1-4-3,0 1 4,1-4 0,0-3-6,2 2-5,1-4-9,1-2-6,-1 0-8,2-4-3,-1 1-5,2-2-2,-2-3-4,0-2-5,0 0-13,-1 1-10,-1-3 8,-2-1 10,0 0 10,1-3-3,-1-2 2,0-1 7,-1 0 5,2-1 8,-4-2 0,2 0 9,2-5 7,-4 4 16,2-4-3,-3 2 9,-2 3 11,1 2 6,-2-1 8,1-1 8,-2 0 2,0 5 4,-2-1-4,-2 3 0,0 1 7,-2-3-6,1 2-6,-2 1 0,1 2-5,0-1-6,-2 5-6,3-1-3,-4 2-4,-1 2-8,1 2 2,-6 5-2,-1 1-3,-3 10-2,0 3 0,2 5-4,-1 4 1,2-1 0,3-2 2,1 2-3,4-4-3,1 2 2,2-8-4,2 0 3,-1-1-3,2-5 6,2 2-7,-1-3 3,2-2-1,0-1 3,0-1 1,4-2 7,-3-3-5,3 2-1,3-5 0,-3-2-2,4-4 1,-3 2 2,1-3-2,4-2-1,-2-1 2,0-2-1,-2 0 0,5-7-1,-3 4-2,-4 0 2,1-2 7,1-1-5,-1-5-1,-4 7 1,4 0 1,-6 7 6,1-1 6,1 2 3,-4 2-2,2 1-8,0 0 0,-1 3-6,0-3-7,-1 5-1,0 0 0,0 0 0,0 0 0,4 12 2,-2 0 0,-1 0 1,0 0-1,2 3-5,2 1 8,-5-3-5,5-1 3,-3 3 0,3-3 2,-1 2 0,1-3-3,-1-1 0,0 1 2,2-2 1,-1-1 0,2-1-2,0 0 4,3 1-2,-1-4-2,1 1 3,-1-1 5,3-1 0,-2-3 0,2 2 2,1 1 6,-6-6-5,4 1 4,1 0 6,-2 0 3,-2-3 2,0 2 3,-1 3 3,0-3 9,-4 2-3,1 0 9,1-2 0,-2 2 7,-3 1-1,0 0 3,5-1 0,-5 1 1,3-2 3,-3 2-6,3-2 6,-3 2-9,0 0 1,3-3-5,-3 3 3,2-2-6,-2 2 2,2-3 2,-2 3-9,1-4 1,-1 4-3,0-5 0,0 5-2,2-2 1,-2 2 0,0 0-14,0 0 8,0-6-17,0 6 8,0 0-4,0 0-2,0 0-5,0 0-4,0 0 0,0 0-2,0 0 2,0 0-1,0 0-13,0 0-3,0 0 3,0 0-3,0 0 2,0 0-2,0 0-8,0 0 0,0 0-4,0 0-6,0 0-1,0 0 1,0 0 5,0 0 1,0 0-7,0 0 16,0 0-17,0 0 4,0 0 3,0 0-4,0 0 6,0 0-13,0 0 15,0 0-3,0 0-1,0 0-3,0 0 1,0 0-1,0 0 4,0 0 2,0 0 5,0 0-2,0 0 1,0 0 0,0 0-2,0 0-5,0 0 3,0 0-6,0 0 2,0 0-5,0 0-1,0 0 1,-6 10-4,6-10 2,0 0 2,0 0 0,0 0-3,0 0 2,0 0-3,0 0 1,0 0 0,0 0 1,0 0 1,0 0-1,0 0 3,0 0 7,0 0-7,0 0 2,0 0 2,0 0-1,0 0 5,0 0 0,0 0 2,0 0 3,0 0 1,0 0-4,0 0 13,0 0-12,0 0 8,0 0 1,0 0 1,0 0 1,0 0-1,0 0 2,0 0-5,0 0 6,0 0-1,0 0 2,0 0 0,0 0 5,0 0-4,0 0-3,0 0-1,0 0 5,0 0-5,0 0 6,0 0-5,0 0 4,0 0 0,0 0 0,0 0-2,0 0-3,0 0 5,0 0-1,0 0 0,0 0-3,0 0 2,0 0 1,0 0 1,0 0 1,0 0-2,0 0 1,0 0 0,0 0 1,0 0-1,0 0-2,0 0-5,0 0-4,0 0-4,0 0-2,0 0-7,0 0-3,0 0-6,0 0-7,0 0-11,0 0-3,0 0-8,0-10-8,0 10-11,0 0 2,0 0-17,0 0-9,0 0-27,0 0-7,0 0-16,0 0-25,-1-4-111,1 4-316,-1-7 140</inkml:trace>
  <inkml:trace contextRef="#ctx0" brushRef="#br0">9855 5045 99,'1'-21'143,"2"3"6,-1 0-8,-1 1 2,-1 3-5,1 2 2,0 2-12,-1 0-7,2 4-5,0 0-10,-2 1-7,1 0-9,-1 2-9,0-1-10,0 4-3,0-5-9,0 5-3,0-5-7,0 5 1,1-2 2,-1 2-5,0 0 3,0 0-2,0 0-1,0-4-1,0 4-1,0 0 1,0 0 1,0-7-1,0 7-1,0 0-1,0 0-5,0 0 0,0 0-4,0 0-8,0 0-1,0 0-4,0 0-4,0 0-7,0 0-5,0 0 0,0 0-4,0 0-5,-1 17-1,1-5 4,-3 7-4,-1 6 6,1 4-2,-1 5 1,-2 1 2,2-1 1,1-1-1,-2-1 0,-1 4 0,2-4 0,1-1 0,0-2 2,-2 0-2,2-4 3,0-6 2,1 0-3,0-4 4,0-1-2,1-2 0,-1 0-1,0-4 2,2-1-3,-1 0 2,-1-2-2,2 0 4,-2 0-2,1-3 2,0 2-2,1-4 3,0 6-3,0-6 3,0 3 4,0-3 5,0 0 11,0 0 17,0 0 17,0 0 4,0 0-1,0 0-9,0 0-7,0-15-4,1 4-7,2 0-3,-1-4-4,1-3-4,2 1-6,-1-1-4,3-1 1,1 2-4,-1 0-2,3 4 0,-1-1 1,-1 2-4,2 0-7,0 7-5,1 0 1,0 1-10,2 4 11,0 2-10,2 4 2,-2 0 2,-1 5 1,-1-1-1,-2 2 4,-3-2 1,1 5-3,0 2-1,-3-2 5,-1 2-1,-3-2-1,-1 0-1,-3 1-2,-1 1-6,-2-4 3,-1 3-1,-1-4-8,-2-1-6,0-2-4,-3 2 3,0-4-7,1 1-1,-3-4 8,2 0-8,1 2 0,0-5 8,1 0 1,2 2-2,2-2 6,0-1 4,2 0 8,0 0-8,2 1 3,4-1 1,-8-2-2,8 2-19,-7-2-12,7 2-20,-4-2-40,4 2-27,0 0-45,6-11-35,0 5-209,1-2-455,2 1 202</inkml:trace>
  <inkml:trace contextRef="#ctx0" brushRef="#br0">10211 5044 67,'3'-27'173,"1"8"-9,-1-8-7,1 9-4,-2 0-3,2 2-1,-3 4-11,2 3 2,-3-3-13,2 7-11,-2-1-16,0 1-16,1 2-14,-1 3-8,0 0-5,0 0-6,2 13-5,-2-3-4,0 8-5,-2 2-2,-1 6-4,0 1 2,-1 1-6,0-1-1,1 5-3,1-5 1,-3-2-3,2 0-2,-1-5 2,4-1-2,-1-1-2,-2 1 0,0 0-1,3-5-1,-3 3 4,3-5-5,-4-2-2,3 0 2,-1 1-1,2-5-1,-1 5-1,-1-7 1,2 2 2,-2 1-5,0-4 2,1 0 0,1 1-1,-2 1 3,2-5-2,0 3 11,-1 1 1,1-4 6,0 0 10,0 0 8,0 0 12,0 0 5,0 0 10,0 0 11,0 0 2,0 0-12,0 0-7,0 0-10,0 0 0,0-17-4,1 7-4,1 1-6,-2-3-11,3 0-3,-1 2 3,1-6-4,4 1-1,-4 0-3,1 3 0,1 2-6,0-2-2,2 3 0,0-1-10,3-2 1,3 4 8,-2-3-14,0 8 0,1-4-2,3 5-6,-2 2 5,-1 0-4,3 0-3,-3 4 5,-1 2-4,-1-1 3,0 1 0,-3 0 1,1 0-2,-2 2-1,0 0 4,0 3-5,-3-4 3,1 4-2,-3-1 2,0 1 3,-2-1 0,1 2-3,-3 0 5,-1 2 6,-3 1-10,0-1 3,-2 0 3,1-1-6,-2-1 0,0-2-2,-1-1-1,1-1 4,-3 1 0,5-4-5,0 2 4,-2-4 1,4 1 1,-2-1-1,1 2-2,2-5 3,0 2 2,0 1 1,2-3-1,3 0 1,-6 0 7,3 1-8,3-1 3,0 0 0,-7 0-4,7 0 0,0 0 3,0 0 0,-6 1-1,6-1 1,0 0-1,0 0 2,0 0 3,0 0 0,0 0 7,0 0-2,0 0 1,0 0 1,-5 0 1,5 0 3,0 0 1,0 0 0,0 0 4,0 0-9,0 0 2,0 0-4,0 0-3,0 0 1,0 0-1,0 0 1,0 0-4,0 0 6,0 0-5,0 0-1,0 0-1,0 0-1,0 0-2,0 0 3,0 0 1,0 0-2,0 0-3,0 0-2,0 0 2,0 0-4,-2 4 1,2-4 1,0 0-4,0 0 4,0 0-7,0 0 4,0 0-1,0 0 3,0 0-3,0 0 5,0 0-4,0 0 5,0 0-7,0 3 6,0-3 1,0 0-1,0 0-2,0 0-1,0 0 10,0 0-12,0 0 5,0 0 1,0 0-3,0 0 0,0 0 0,0 0-6,0 0 7,0 0-3,0 0 4,0 0 2,0 0-2,0 0 0,0 0 3,0 0-3,0 0 3,0 0 9,0 0-11,0 0-5,0 0 0,0 0-8,0 0-7,0 0-10,0 0-13,0 0-14,0 0-16,0 0-19,0 0-21,0 0-27,0 0-32,0 0-31,0 0-23,0 0-35,0 0-171,0 0-467,0 0 207</inkml:trace>
  <inkml:trace contextRef="#ctx0" brushRef="#br0">10889 5366 177,'0'0'199,"3"-5"-3,0 0-8,0 1-6,-1 0-9,0-4-7,-1 2-5,5-2-10,-4-1-8,1 1-7,0-1-12,0 0-4,0-2-7,-1 1-11,1-3-6,0 1-5,-3-1-8,0 2-3,0-1-8,0 1-4,-3-2-7,0 5-4,2 1-6,-2 2-5,0-2-11,1 3-6,-1 2-6,3 2-4,-16 6-1,4 3-3,-4 5-3,-1 3 0,-3 3-2,1 3-1,-1 0 3,2 4-1,4-1-4,-1-6 2,6 4-3,1-7 0,2-3-1,0 1-3,2-5-4,1-1 2,2-1 3,2-1-1,0-1 5,-1 0-1,5-2 2,0 1 3,3-4 0,1-1 1,-1 0-1,1-3-1,4-3 1,-2 0 1,2 0-4,-3-3 1,2 0-3,-1-3 2,-1 0 0,0-2-4,0-2 5,1-5 0,0-1-3,-3 4-3,0 2 1,-1-1-2,2 4 5,-4 3 5,-1 2 0,1-2 2,-3 3 0,0 0-7,2 2-4,-4 2-4,2 1-3,-1-2-3,-1 4 2,0 0 0,0 0-1,-3 21-1,-3-7 1,5 3 4,-2 0-3,0 4 5,2-1 0,1-1-1,1-1-1,1 1 0,3-2-2,3-3 1,-1 1 3,4-1 3,4 3-1,-2-7 0,8 2 1,0 0 1,2-4 2,1-1-4,-5-5 1,4-1 6,-1 0-5,-7-2 3,0 0-2,3-1 1,-5-4 3,2-1 0,0 0-2,-3-2 2,0-3 2,-4-3 0,1 3 4,-2-5-5,0 2-1,0-3-1,0-7 3,-5 6-5,3 0 2,-3 3-1,-2-1-4,0 6 0,3-1 0,-3 2-5,-3 0 4,2 3-6,-2 0-1,-2 3-3,0 1-1,-3 5-1,-2 0 6,-3 6-2,-5 6-3,0 3 6,1 3-3,-1 1 3,4 0-2,-1 2 0,4-2 0,-1 0-2,4-5 5,0 1-1,4-3 1,1-4-4,0 4-3,2-4 5,1 2 0,0-6-1,0 2 4,4-3-2,-4 0 3,4 1 9,-1-2-3,8-2-1,-4-1 1,3-1 0,0-2-1,1-1 1,-1 0-1,0-7 5,2 3 0,1-5-6,-1 0 2,-1-1-2,3-5 12,-1-2-15,-2 6-1,0-1 1,-2 1 0,-2 2-3,-2 3 1,2 3-1,-4-2-1,0 4-10,1 1-5,-1 2-2,-3 1 4,0 0 1,5 9 2,-4 0 3,-2 4 3,0-1-1,0 5 1,-1-5-1,4 2 1,-4 3-1,2-5 3,-1 1 6,1-2-7,1-1 3,2-1 0,-2 1 2,1-2 4,1 0-3,-3-4-2,3 3 3,0-4 1,-1 2 4,3-2-2,-3 1 4,4-2-3,3 0 3,-4-1-2,1-1 2,4 0-2,-2-1 2,2-3 5,-2 0 2,3 3 1,0-4-4,-2 2 5,1 1 1,-1-3 3,1 1 3,-3 3 0,1-3 2,-4 2-1,2-1 1,-2 2 5,-1-2 5,1 2 0,-4 1-4,0 0 1,6-3-4,-6 3-7,3 0 0,-3 0-1,0 0 1,5-1-2,-5 1 1,3-1 5,-3 1 0,0 0-1,0 0 9,0 0 0,0 0 14,0 0 5,0 0 4,3-2 7,-3 2-2,0 0-3,0 0-2,0 0 0,0 0-3,0 0 8,0 0-1,0 0-1,0 0 3,0 0-2,0 0 4,0 0 0,0 0 1,0 0 3,0 0 2,0 0 6,0 0-5,0 0-1,0 0-3,0 0 5,0 0-6,0 0 1,0 0 1,0 0-1,0 0-2,0 0 2,0 0-5,0 0-6,0 0 0,0 0-7,0 0-5,0 0-1,0 0-4,0 0-6,4-1-4,-4 1-2,0 0-5,0 0 1,0 0-6,0 0 6,0 0-9,0 0-2,0 0 0,2-4-3,-2 4 1,0 0-3,0 0-2,0 0 1,0 0-1,0 0-1,0 0 2,0 0-4,0 0 0,0 0-1,0 0-1,0 0 2,0 0 0,0 0-3,0 0 1,0 0 3,0 0-4,0 0 2,0 0-12,0 0 11,4-2 1,-4 2-4,0 0 2,0 0-1,0 0-2,0 0 0,0 0-9,0 0-4,0 0 2,0 0-9,0 0-3,0 0-5,0 0-5,0 0-2,0 0-3,0 0-4,0 0-1,0 0 5,0 0-2,0 0 5,0 0 1,0 0 0,0 0 6,0 0 2,0 0-3,0 0 9,0 0 0,0 0 4,0 0 1,0 0 2,0 0 0,0 0-5,0 0-1,0 0-1,0 0-3,0 0-1,0 0 0,0 0-3,0 0 0,0 0 1,0 0 3,0 0-2,0 0 1,0 0 4,0 0 1,0 0 3,0 0-6,0 0 8,0 0-2,0 0 1,0 0 4,0 0-1,0 0-10,0 0 7,0 0 1,0 0-5,0 0 0,0 0-1,0 0-5,0 0-8,0 0-1,0 0-2,0 0 1,0 0-5,0 0 2,0 0-1,0 0 8,0 0-4,0 0 5,0 0-11,0 0 18,0 0 2,0 0-5,0 0 7,0 0 2,0 0 0,0 0-15,0 0 31,0 0-16,0 0-5,0 0 10,0 0 3,0 0 2,0 0 4,0 0 1,0 0 3,0 0-5,0 0 1,0 0-7,0 0 2,0 0 0,0 0-6,0 0 5,0 0 1,0 0 4,0 0 2,0 0 0,0 0 4,0 0-5,0 0 3,0 0-1,0 0 12,0 0-14,0 0-8,0 0 15,0 0 1,0 0-3,0 0-2,0 0 1,0 0 3,0 0-1,0 0-7,0 0 6,0 0 13,0 0-15,0 0-4,0 0-8,0 0 10,0 0-3,0 0 14,0 0-9,0 0 0,0 0-2,0 0 1,0 0 4,0 0-2,0 0-10,0 0 10,0 0 6,0 0-12,0 0 0,0 0 3,0 0-7,0 0 8,0 0-3,0 0-2,0 0 7,0 0-6,0 0 4,0 0-1,0 0-1,0 0 1,0 0 0,0 0 1,0 0 7,0 0-5,0 0 1,0 0-2,0 0 0,0 0 5,0 0-1,0 0-1,0 0-8,0 0-6,0 0-2,0 0-6,0 0 1,0 0-4,0 0 4,0 0-1,0 0 7,0 0 1,0 0-4,0 0 4,0 0 6,0 0-5,0 0 5,0 0-3,0 0-3,0 0 3,0 0-8,0 0-15,1-5-16,-1 5-11,0 0-15,0 0-10,0 0-11,0 0-9,0 0-8,0 0-14,0 0-11,0 0-5,0 0-8,0 0 0,0 0 6,0-3 14,0 3 8,0 0 5,4 0 5,-4 0-3,0 0-14,5 0-13,-5 0-152,0 0-321,1-5 143</inkml:trace>
  <inkml:trace contextRef="#ctx0" brushRef="#br0">11823 5523 135,'0'0'149,"0"0"-18,-2 5-1,2-5-6,2 4-10,-1 0-3,1 0-14,-1-2-4,3 4-6,-1-1-6,0-1 3,1-2 4,0 2 3,-1-1 4,5 0-2,0-3-3,1-2-5,1 0-4,4-4-5,0 0-3,9-6 1,-5-1-4,3-4-3,-1 0-2,1-3 0,0-2-3,1-1-8,3-10 0,-5 11-3,-1 1-6,-2 2-1,3 2-5,-9 3 4,2 2-4,0 2 0,-1 0-8,-3 6-2,-2 0-5,1 0-6,1 2 2,-1 2-8,-1 2-3,0 3 5,0 1-7,0 2 2,0 2 2,-2 2-4,0 2 5,2 1 2,-3-7-7,-1 8 0,0-6-2,0-2 2,0-1 1,-2 1-2,-1-3-2,3 0-1,-2 1 2,-1-4 2,2 1 5,-2-3-8,1 4 6,-1-1 1,0-3-3,0 0 1,0 0-3,0 0 3,0 0-4,0 0-1,-7-10 0,7 6-1,-4-1 0,2-4-1,-2 1-2,0-2 3,-2 0-5,-1 1 1,0-5 3,1 5-4,0 0-1,0 1-1,-2 2 3,0-1-6,-1 3 0,0 3 1,-1 2-1,-4 0-3,-1 6 3,-5 7 0,0 1 2,-1 5 1,0 2 0,1 2 0,1 2 1,-1-1 0,2-1-1,6 4 2,-2-5-4,2 1 2,4-7 1,3 0 0,2 0 0,-3-3-2,6-2 2,0 0 0,6-4-1,0 1 0,2-4-10,1-1-9,5-3-5,1-2-5,6-3-12,0-3 2,-2-5 5,0 1 3,-2-3-2,3-2 10,-3-2-2,-3-3 5,0 1 4,0 1 3,-2-1 2,-1-3 6,-3 6 7,-2 1 7,-1 3 9,1 1 2,-4-1 5,0 4 6,4 2 5,-6 2-4,1 0 0,-1 0-11,2 2-6,-2 3-2,0 0-1,0 0 0,-3 13-1,-3-1-2,4 4 3,-3 1-2,2 2 0,1-1-2,-3 2 0,5 5 2,0 1 2,2-8-4,1-1-2,2 3 2,0-4 0,3-2-5,-2-1-6,3-1-3,1-2-2,4-2 0,-2-4-1,2-2 1,3-3-1,2-2-8,3-4 3,-1-3-3,-2-2 2,2-1 1,-1-4 1,-3-2 3,1-6-2,-1 2 2,-1-4 4,1-2-2,4-12 2,-8 9 2,-4 1 4,5-14 1,-4 12 2,-3 0 5,3 0 1,-3-1 2,-4 2 1,1 4 16,-1 10 9,0 5 9,-2 1 5,1 3-6,-1 1-13,0 4-6,1 1 3,-2 3-11,0 0-2,-7 17 2,1 0-3,-1 10 0,-3 4 0,3 3 0,-4 10 2,1 2 0,0-12 0,3-2 0,2 1-5,-4-3 6,4-3 5,-1-2-5,0-5 4,2-4-4,1 0 1,0-2-1,2-4-4,0-4 1,-1 2 2,2-3-1,-1-1 11,-1 1 12,2-1 19,0-4 20,0 6 12,0-6 3,0 0-3,0 0-10,0 0-7,5-12-10,0 0-2,1-2-3,1-2-15,4-8-3,3 2-4,-2 1-3,2 1-2,3 0-4,-2-1-10,3 7-2,2-1-2,-3 3 1,-1 2 6,-2 6-14,0 3-4,-2-4 3,0 6-6,-4 3 2,2 0-5,-3 1 2,-1 4 1,1-2 2,-3 1-2,-1 3 1,-2-1 3,-1 0 0,-3 2-5,-1 2-8,-3 1-5,-4-1-8,-1 0-6,-4 4-13,3-7-12,-1-1-5,-7 1-4,8-5 5,-4-2 7,2 2 1,-1-5 3,2 0 5,-1-1 5,0-4 4,6 1 6,-5-1 0,5-1 3,2 0-6,0-3 0,1 1 1,2-2-5,1 4-12,0-1-21,3-3-17,3 2-26,0-2-17,1 5-28,3-2-32,3 0-35,-1 1-165,-2 0-421,6-1 187</inkml:trace>
  <inkml:trace contextRef="#ctx0" brushRef="#br0">13033 5136 126,'1'-12'203,"0"0"-9,4-4-6,-3 0-20,3 0-3,-1 2-2,-1 0 0,-1 7-7,-2-2-10,3 3-12,-3-1-17,3 4-19,-1-1-17,-2 4-11,0 0-7,0 13-3,0 3-8,-6 8 1,2 6-1,-5 3 2,-1 11-9,1 3-2,-1-12-2,0 14-1,1-16-4,1 0-2,0 1 5,0-4 2,0-3-1,2-1 3,4-8 11,-3-2-10,4 0-7,-2-4-2,0-3-5,0-2 4,3 0 1,-1-3 13,1 0 5,0 0 5,0-4 15,-3 4 20,3-4 11,0 0-1,0 0-7,0 0-13,7-16-10,3 4-10,0-4 5,3-7-16,2 0-4,2 3-7,2 0-2,0-1-9,1 4 7,-3 0-17,-2 7-1,2-4-2,-3 6-5,0 3-8,0 1 1,-1 4-2,-4 2-7,0 0 5,-2 6-3,2 0 3,-3 1 1,-2 0 1,0 2 1,-3 0 6,-1 4-1,0 2 6,-5 0 7,-1 0-17,-4 6-5,-2-3 5,-4-2 7,3 0-4,-4-1-2,-1-2-9,-2-1-2,0-2 2,0-3-1,-2-1-11,4-1 5,3 0-6,-1-6-6,-1 1-9,3-2-6,-3-2-17,5 0-22,-2-3-23,-2 2-20,2-5-28,0 2-37,0-4-43,1 0-45,0 1-260,1-1-577,-1 0 255</inkml:trace>
  <inkml:trace contextRef="#ctx0" brushRef="#br0">8668 6665 113,'0'-3'161,"0"3"-13,-2-7-8,2 5-15,0 2-10,-4-4-17,4 4-13,0 0-7,0 0-12,0 0-10,0 0-1,0 0-8,0 0-3,-3 9-9,3-9 6,2 9-12,-2-2 2,0 1-9,0-3 1,0 1-3,1 1-2,3-1 0,-4-1 5,0 1-4,2-1 0,-1 0-1,2-2 6,-2 1 1,2 0 3,0-2 10,0 1 10,-1-1-1,3 0 7,-3-1 3,-2-1-4,10 0-5,-4-1 1,1 1-8,3-4 1,-2 1-2,2-2-1,4-2-7,-3 0-2,4-3-7,-1 1 5,5-4-6,0-1-2,-4-1-1,-1 3-9,-1 2 7,4-7-5,0 0 15,0 1-2,1 0-2,-1 2 0,-4 1 0,3 0 1,-1 1 1,-1 1 0,0 0-2,-2 1 2,3 0-2,-4 3-6,2 1 1,-2 1-3,-1 2-3,-1 2-1,3-5-2,-5 5-2,4 1 1,-5-1-4,1 2 0,0-1-2,-2 1 1,1 1-3,-2 0 1,1 0-2,0-1 3,-2 1-1,1 0 1,-1 1-4,-2 0 4,2 1-2,-1-1-2,-1 0 2,-1-3 0,1 4 1,-1-4 3,3 5 1,-3-5-3,0 2 5,0-2-1,0 0 0,3 2 1,-3-2 1,0 0 1,0 0 0,0 0 8,0 0 9,0 0-1,0 0-5,0 0 0,0 0-4,0-11-2,-3 8-2,0-2 1,1-2-2,0 2-1,-1-2 0,1 0-1,-4 0-3,3-3 7,-2 3-7,0-1 3,1 3-4,-4-2-5,1 2 3,0 2-2,-2-2-2,1 4 1,-2 0-5,-3 3 1,2 4-1,-5 1-2,1 3 5,-3 7-3,2 0 1,-1 4 0,2 1 1,-2-1-1,3 2 2,2-1-3,3-1 2,0-3 0,2 0 0,2-1 0,3 0 1,-1-4 0,3-1 2,2 0 1,0-2-3,1 0 3,0-1 0,3-4 0,1 1 2,0-1-2,3-4 3,1 1 0,1-2 2,-2-2 0,4-2-3,-2 0 4,3-3 1,-5 0-2,2-3-2,0 2 0,-3-4 4,2 1-4,0-1 1,-3-3-2,2 1 4,-1-3-3,-3 0-3,2 1 4,-4 0-4,2-1 6,-3 5 0,-1 0 6,0 4 4,1 2 7,-1-2-1,0 4 2,-2-1-5,1 1-6,-1 4-4,-1-5-3,1 5-3,0 0 1,0 0-5,0 0 2,0 0 1,-7 14-3,5-5 1,0-1 1,-1 1-1,1 1-1,0 1 2,0 0-4,2 0-2,2 0 3,-2 0 2,1 2-2,2-1 2,0-2-1,4 1 2,-3-1-2,1 0-2,5 3 5,-4-4 0,2-1-2,2-2 7,0-2-2,1 3-4,1-2 1,-2-1 4,2-4-3,4 1 0,-1-4 1,-4 0 0,2-3-2,1-1 3,0-4-6,3-3-1,-4-1 3,3-2-1,-1-2 1,2-2 3,-2 0-4,1-2 0,-2 2-1,1 0-2,-2 2 1,0-3 3,-3 9-4,-2 0 0,0 5 0,-2 0-4,0 1-3,-1 3-1,0 1-2,-2 2 2,2 0 4,2 2-3,-3 2-1,1 0 4,0 2-2,2 4 2,-1-1 2,-3 4 0,0 0 2,2-3 1,-1 2-2,-1-2 0,0 0 1,-2-1 2,4 1-3,-5-4-4,0 0-5,1 0-5,-1 0-1,3-1 2,-3-1 5,1 0 0,-1-3 2,2 3 2,-2-3 1,1 4 4,-1-4 3,0 0 2,0 0-5,0 0 3,0 0-1,0 0-1,0 0 1,-4-17 1,4 11-3,-3-3 1,-1 0-1,4-1-6,-3 0-1,0-1 2,0 0-3,-2 1 2,1-1 1,2 2 2,-2 1-3,0 2 0,-1-2-3,1 3 3,1 1-5,-2 2 2,2 0-1,-3 2 2,1 4 0,-4 2 0,-2 5 0,0 2 2,-1 1 0,-2 7 1,-1-1 2,-1 1-1,2 0 2,6 1-3,-2-4 3,0 2 1,2-5-1,5 2-1,0-5 2,2-2 0,0 2 3,1 0 1,0-4-3,2 1 4,1-2 0,0-1 3,4 0 6,-3-3 3,3-1-7,3-2 1,0-1 2,4 0 0,-4-2-4,2-4-1,2 1 4,-1-3-1,0-3-2,-1 1-1,-2-4-3,3 1 5,-3-2-4,1-5 3,-4 6-4,2-2 1,-4-1-3,1 2 3,-2 4-1,-1 3 0,0 1-1,-1 3-3,1 0-4,-3 1-2,2 0-1,-2 4 2,0 0-1,0 0-2,-7 14 4,1-1 0,2 2 1,-3 2 0,3 1 1,-4-2 1,6-1-2,-1 2 1,3 0 2,-2-3-1,2-3 0,2 1 4,-1-2-4,3 1 3,1-5 2,0 1-4,-1-2 5,4 0 1,0-2-2,1-1 2,2-2 0,1-4 2,3 1-1,1-5 0,4-3-1,-3-1-1,3-2 0,-2-3 6,-1 0-3,-2-5 1,2-2 1,-3-1 4,1-2 2,-3-1 0,1 0 0,-3-4 2,-2 0 0,2 0 0,-3-1 1,0 1 11,-1 0-4,-6 1 5,5 12 1,-2 2 13,0 2 0,-2 4 2,-1 1-6,0 5-9,3 0-7,-6-2-8,6 4-1,-3 3-4,0 0 0,-5 16-3,2 0 3,-1 10 1,-2 4 0,0 3-4,-5 13 0,1-2-4,-1-1 2,5-10 1,-2 0 0,0 0-1,0-3 0,1-4-2,0 1 2,2-8-1,-1-1-1,2-1 3,0-1 1,-1-6-6,3 2 2,0-5 3,1 0-3,-1 1-3,1-3 2,-1-1 1,2-1 3,0-3 7,-1 6-1,1-6 11,0 5 22,0-5 11,0 0-2,0 0-6,0 0-6,1-16 0,4 8-5,-2-6-6,4 0-1,0-1-4,0-4-3,1 2-3,3-5-3,2-2 5,0 6-13,-2 3 7,3-4-11,-1 6-1,1 3 1,-1 0-12,1 1 17,-2 2-18,2 1-4,-1 2 2,-2 3 3,-1 2-5,4 2-1,-4-2 0,-2 5 3,0 1 4,-3 0 2,5 2-6,-4-1 1,-1 4 7,0-3 1,-1 1 8,-3 1-7,1 0 0,0 0-2,-2-1 3,0 0 2,-2 1 1,-4 0 4,1-1 2,0-2 1,-2 1 6,-1 3-11,-1 0 7,-2-5-3,-2 3-8,3-3 13,-1-1-13,4-2 2,-3 2-1,0-3-1,1-1-2,-2-1 3,5-1-6,-3 2 1,4 0-6,0-1 7,0 0 7,-1-2-1,6 1-3,-10 0 3,6 1-4,4-1 6,-8 0-5,8 0-1,-2 1-1,2-1 2,0 0-2,-6 0 0,6 0 0,0 0-7,0 0 3,0 0 7,0 0 0,-7 2 0,7-2-1,0 0 1,0 0-7,0 0 0,0 0 6,0 0 1,0 0-8,0 0-11,0 0-12,0 0-24,0 0-28,0 0-29,0 0-35,-4-5-41,4 5-52,0 0-44,0 0-254,0 0-579,0 0 256</inkml:trace>
  <inkml:trace contextRef="#ctx0" brushRef="#br0">10686 6247 6,'7'-30'188,"0"1"8,-3 5-2,-2 7 2,1 6-11,-1 0-15,-2 4-24,2 0-22,-1 5-16,1 1-12,-2 1-6,-2 14-11,1 4-4,-5 11-3,0 5-5,-3 12-7,0 5 1,-1 2-7,-2-5 8,3 0-1,-1-1-5,0-14 2,3-1 1,2-1-1,-2 1 2,3-7 0,-4 0-4,5-7 2,0 0-5,0-1-1,0-5-4,-1-3-4,4 0-1,-3-4-3,1 2-1,1 1-1,0-7 20,0 4 12,0-2 20,1-3 21,-1 4 14,1-4 3,0 0-16,0 0-10,7-13-11,-4 2-11,7-5-4,-4 0-9,2-7-2,1 1-13,1 0-1,-3 4-8,1-5-9,2 6 0,-4 0-4,4 0-4,-1 3-4,-1 2-3,-1 1 9,0 2-18,-1 2-5,2 2 2,2 1-7,0 2 0,0 2 0,0 1-6,-1 2 3,3 3-4,-1 2 4,2 2-4,-1 2 0,-2 1 5,-1 1-11,-1 1 8,-2-1-5,-5 1-3,-1-4-6,3 2 2,-3 1 5,-1-4-7,-4 4-6,-2-3 7,-1 2 4,-2-3-3,3-3-2,-3-1-3,-4 0-4,2-3 10,-1 2-2,-2-2 0,3 1 6,2-4 4,0 0-4,0 0 1,2 0 11,-1-2 2,4 1-8,-1 1-3,-1-1-3,1 0 2,2-1-16,0 0-14,3-1-18,1 3-23,-6-1-27,6 1-35,0 0-29,-1-4-27,1 4-33,6-5-26,-3 3-229,3 1-526,-2-2 233</inkml:trace>
  <inkml:trace contextRef="#ctx0" brushRef="#br0">11158 6622 21,'8'-8'227,"1"1"-5,-2-3-4,0 1-7,0-1-9,-1 2-6,-1-3-10,1 1-9,-3-1-12,2 0-8,-2-1-2,0 1-10,-2 1-10,2-5-10,-3 6-9,0-2-3,0 1-7,-4 3-5,1 1-14,-1 0-13,0 3-12,-2-1-10,-4 4-3,-4 4-6,-6 5-7,-1 4-2,-3 4-3,2 5-6,-2-1-1,1 2-3,2 1-3,4 1 1,0-2-8,2 0 0,4-1 0,2-6 0,2 3 1,1-4-4,4-1-2,2-2 3,-2 0-2,2-4 1,2 4 3,2-4 0,-1 1 2,1-6 2,1 1-1,3-1 5,0 1-4,3-4 5,-1-5-7,4 0 3,-3 1-1,2-6 1,1 0-6,-2-1-1,1-1 1,4-6-3,-7 4 3,3-6-1,-2 4-1,-2-2-8,-1 4 6,-1 0-1,-1 4-2,-2 2 0,2 1 0,-3 3-2,-1-2-8,1 2-8,-1 4-1,-2 0 3,0 0 3,0 0 4,0 15-1,-2-5 2,1 2-4,-1 0 0,2 1 5,0 2-3,0-3 1,3 0 3,-1 1 1,3 1 1,-2-3 1,3 0 6,-1-1-7,1-3 4,2 2 1,-1-3 1,0 1 0,3 0 2,-3-3 7,3 0 10,-1-2 3,1 2 1,-2-4 3,-2 0 21,2-2-9,-1-1 9,2 2 15,-4 0-21,-1-2 6,2 2 2,-1 1-3,-3-3 1,2 0 2,-2 1-3,-2 2 1,5-3-19,-3 1 11,-2 2-4,4-3-4,-4 3 1,7-1-3,-7 1 0,1-3-6,-1 3-5,0 0 3,3-3-8,-3 3 2,3 0-2,-3 0 1,0 0-6,0 0 3,0 0-5,0 0-13,0 0 13,0 0 0,0 0-4,0 0 2,0 0-2,0 0-3,0 0 2,0 0-6,0 0-1,0 0-12,0 0-13,4-4-4,-4 4-16,0 0 6,0 0-32,0 0-19,0 0-21,0 0-23,0 0-14,2-3-19,-2 3-24,0 0-19,0 0-29,0 0-26,0 0-20,0 0-214,-2-7-539,2 7 238</inkml:trace>
  <inkml:trace contextRef="#ctx0" brushRef="#br0">12272 6691 53,'0'0'174,"0"0"2,0 0-12,0 0-7,0 0-19,0 0-11,0 0-14,7-9-5,-6 5-9,2-2 3,-1 4-2,0-3-2,-1-2 11,1-1-5,1-1-2,1-1-5,-1 1-4,-1-3-3,0 1 0,-1 0-7,1 1-2,-2-3-2,0 2-6,0 0-1,-2 0-1,1 0-4,-3 2-2,1 1-4,1-1-2,-3 2-10,2 0-3,-1 0-10,-2 3 1,0-2-10,0 2 1,-2 1-8,0 2-4,0 1 1,-1 0-4,0 1-2,-3 4-2,0 7-4,-1-2 1,0 2-3,-1 9 1,0 0 0,2 2 0,-3-2-2,5 4 1,-1-3-2,6-3-3,-1 0 4,-2 0-1,3-3-1,4-1 3,0-4 0,1 1-4,1 0 2,0-3 1,2 1 1,0-3 1,0 3 4,1-3 6,3-2 2,-3 2 2,3-2 2,3-4 3,0-1 0,-1 2-6,0-2 2,4-3-3,1-4 0,1 1 4,-2-2-5,6-4 1,-1 0-4,-5 2 1,2-7-3,-1 5-2,-4-1 3,1-3-4,-1 1-1,-1 1 4,-1-2-3,0 3 1,-3 1 1,-2 4 4,1 1 0,-3 0 8,2 2-2,0 0-1,-2 0-4,0 3 7,1 0-3,0-3-13,-2 5-2,1-3-9,-1 3 0,3-2-3,-3 2 1,0 0 3,0 0-4,0 0 4,-3 12 2,2-5-6,-1-1 6,0 3-2,1 0-1,0-1 4,0 3 3,-1-1-5,2 2 2,0-2-4,2 2 8,-1-2-5,0 1 1,0 0 5,1 0-6,1-3 1,0 0 2,0-1 0,1 2 3,0-1-1,3 2 1,2-4 1,-2 1-2,1-2 5,3 3-3,3-3-1,-1-2 3,2 1 1,1-2 1,1 1-5,-3-2 1,0 2 1,0-2 1,-4-2-4,1-1 0,2 2 2,-6 0 1,1-2 2,-1 2 0,-4-3 4,2 1-2,0 0 0,0 1-4,-3-3 4,1 1 2,-2-2-7,5 1 3,-2 3-3,-4-3 3,3 1 5,-1-2-1,0 3 2,-2 2-1,0-4 0,0 4 2,0 0-5,0-3 1,0 3-7,0 0 0,5-3 7,-5 3-6,0 0 0,0 0-7,0 0 5,0 0-1,1-4 4,-1 4-4,0 0 0,0 0-3,0 0 1,0 0 2,0 0-2,0 0 2,0 0-1,0 0 12,0 0-14,0 0-3,0 0-2,0 0 1,0 0 3,0 0 2,0 0-2,0 0 0,0 0 3,0 0-5,0 0 7,0 0-8,0 0 3,0 0 3,0 0-4,0 0-1,0 0 2,0 0 4,0 0-2,0 0-3,0 0 7,0 0-5,0 0 6,0 0-6,0 0-3,0 0 6,0 0 2,0 0 4,0 0-8,0 0-4,0 0 0,0 0 2,0 0 1,0 0-4,0 0-1,0 0-3,0 0-5,0 0 6,0 0-5,0 0 2,0 0 4,4-1 5,-4 1-4,6-2 1,-6 2 3,4-4-2,1 1-1,1 0-3,0-1 6,0-1 1,1 0-3,-2 2 5,2-4-5,0 1 3,2-1-4,-1 0 4,-1 0 0,-1-1 3,1 0 0,-1 0 3,-1 0 0,0 0-6,0-2-1,-1 1 3,-1-2 3,1 2-6,-1-4 7,-1 4-8,0-3 7,-2 4 1,3 1-3,-3 0-5,2-2 6,-2 1-2,0 2-3,-2 0 3,2 1 1,0 0-1,-3 0-2,1 1-4,0-1 5,-1 1-4,1 0 2,-3 0 0,1 1-3,-1 1 1,-1 0-5,-3 1 4,0 2 0,-1 3-1,1-1 0,-1 1-2,-1 2 3,-4 1 1,3 0-3,0 2 5,-1-1-1,3 2-1,0-3 2,3 2-4,-3 1 3,3 2-3,0-1 2,1 0-2,0 1-1,0 0 6,3-1-4,-2 1 2,2 3 1,1-3-1,0 0-2,1-2 8,1 0-3,0-2 0,-1-1 1,1 3-6,1-5 4,-1 1-2,1-1-1,1 0 6,1 0 1,-1 1 4,0-5 2,1 0-1,0 2-1,1-1 1,-4-2 6,8 0-3,-2-1-1,-1 0 11,2-2-10,1 1 4,-1-1-5,4-5-3,2 3 5,-6 1-2,3-4-3,1-1 3,2-3-6,-2 2 2,-2 1 2,-2 0-2,1 0-1,-2 0-3,1 1 4,1-1 2,-4-1-4,-1 4-4,3 0 5,0-3 0,-4 4 3,0 2-3,0-2 1,1-1 3,0 2-5,-1 0 8,0 1-2,-2-1 1,3 1 2,-3 3 1,2-5-1,-2 5-1,2-4 5,1 1 14,-3 3-14,2-3-4,-2 3 10,0 0-2,1-2-1,-1 2 4,0 0-1,1-3 1,-1 3-1,0 0-6,0 0-4,0 0 6,0 0 1,0 0-1,0 0-6,0 0-4,0 0 5,0 0-4,0-4 2,0 4 0,0 0-8,0 0-2,0 0 7,0 0-4,0 0-2,0 0 1,0 0-1,0 0-3,0 0-4,0 0 2,0 0 2,0 0 0,0 0 5,0 0 10,0 0-13,0 0 0,0 0-1,0 0 2,0 0 1,0 0-6,0 0 4,0 0-5,0 0 5,0 0 1,0 0 0,0 0 3,0 0 0,0 0 0,0 0-9,0 0 4,0 0 1,0 0-1,0 0-2,0 0-1,0 0-5,0 0-6,0 0-9,0 0-11,0 0 6,0 0 3,0 15 2,0-8 3,-1 2 6,1 1-4,-1 2 0,-1 0 3,2-1-8,0 1-4,0-2-4,2 1-1,-1-2-4,0 0-3,3 0 2,-2-2 3,2 1 1,2-1-5,-2-1-3,3-3-3,-3 2-3,4-2-3,1-2-3,0 0-1,1-1-12,-2-1-4,2-3 2,2 1 0,-3-1-1,0-2 4,3-2 1,0-1 4,2-1 1,-2-2 6,-2-2 11,6-4-3,-1-3 2,-1-2 7,-1 1 2,0 0 5,-4-2 0,4-1 6,-5-3 3,2 3 5,-2-1 7,2 1 5,-1 0 3,-2 2 6,0 1 11,-4 1-2,1 4 3,-1 2 6,1-1 5,-1 7 4,-1-2 8,0 3 2,-1 1 0,-1 2 1,1 1-9,0 1-5,0-2-8,-1 5-7,2-4 0,-2 4-2,0 0-2,0 0 0,-7 14-5,1-2 2,2 6 0,-3 0 0,-1 6-1,1 6-3,-3-4 3,1 1-1,2 2 0,0-2-1,-3 1 0,3-2 3,-1-1-5,0 1 2,5-8-3,-2 1 2,3-4-1,-1 2 2,1-5-1,1-2 0,-2 1 8,3-3-5,-1-3 1,1 1-2,-1 0-1,1-1 3,-1-1 0,0-1 2,1-3 1,-2 6 5,2-6 3,0 4 5,0-4 1,0 0 8,-1 4 4,1-4 6,0 0 6,0 0 6,0 0 8,0 0-2,0 0-6,0 0 0,0 0-8,11-12 17,-6 7-31,2-2-3,-2-2 6,1-1 0,-1 0-9,3 0-4,-2 1-1,0-1-7,-2 1 4,3 1-2,1 1-2,-4 0 1,3 0-5,1 0 0,-1 0-2,0 0-4,3 1 6,1-1-3,2 2-1,0-3-2,-2 3-2,0 1-1,3-1-3,1 2 10,-7 0-10,5 2-2,-5 1 1,1 0 1,-2 1-5,-2 0 1,-1 2-2,3 4 2,-1-5 3,-2 3-3,-1 1-1,1 2 8,-1 0-4,0 1 5,-3-1-1,3 3 6,-2-3-2,-1 2 3,0-1-4,0-1-2,-3-1 3,2 0-2,1 1 7,-3 3 0,0-3-6,-1 1 7,1 1-2,-1-5 3,-2 2-5,-1 0-9,4-1 9,-5 0 3,1-1-4,0-1 5,-1 2-12,-2-2 7,1 1 3,-3-2-8,0 0-1,-1-1 1,4 0-7,-1-2 0,0 1 3,-1-1-4,3 0-7,0 2-6,1-2 3,0 0 6,0 0-7,-3 2 5,6-4-2,-1 2 6,5 0-5,-9-2 8,9 2 0,-6 0 4,6 0-10,-4-1-5,4 1-9,-6-1-1,6 1-16,0 0-5,-4-3-3,4 3-5,0 0-6,-2-2-10,2 2-12,0 0-20,0 0-25,0 0-24,-2-3-39,2 3-48,0 0-247,0-3-526,0 3 233</inkml:trace>
  <inkml:trace contextRef="#ctx0" brushRef="#br0">13683 6256 118,'6'-18'165,"0"2"-8,-1 1-2,-1 4-4,-1 1-13,0 1-5,-1 1-4,0 1-8,0 2-10,2 2-12,-4-3-13,0 3-11,0 3-11,1-3-9,-1 3-3,0 0-9,0 0-3,0 0-1,-1 22-1,-3-9-4,1 8 0,-3 3-5,-1 0-1,-1 5 4,2-1-4,-2 2-1,1-1-2,0-3-1,1 2 1,-1 1-3,0 0 0,0-7-3,1 3-2,2-5-1,1-5 3,-1 2-2,-2-2 1,3 0 0,-1-4-3,3-1 4,-2-2 1,0 1-4,0-4 2,2 2 0,1-2 0,-1 0 2,1-1 3,-2 0-6,2-4 1,-3 5-1,3-5 0,0 3 1,0-3 5,-1 5 2,1-5 6,0 0-6,0 0 8,0 0 5,0 0 2,0 0 4,0 4-1,0-4 9,0 0 3,0 0 0,0 0-3,0 0-9,0 0-2,0 0-3,4-12-9,-2 7 2,-1 1-5,0-3-5,2-4 1,1 2-3,-1-2-5,0-1 6,1-2-7,3 1-4,-1-2 14,1 1-5,-1 2-3,-1 1 5,1 2-4,-2 0 2,3 0 5,-4 1-3,1 0-7,3 1 3,-1 3-8,-1-3 6,3 4 2,-1-4-10,0 4 5,4-2-6,-5 2 0,3-3-1,1 3-4,3 1 4,3-1-2,-4 3-4,2 0 3,-1 3-1,-2-1-2,-2 0 6,1 3-9,-2-2 2,0 1 0,-1 1 0,1 3 1,-1-4-3,-5 2 4,4 3-1,-3-4 1,1 0 0,0 1 8,-4 2-4,3-4 5,-2 2-2,2 1 0,-3-2 1,3 1 3,-2 0-4,-1 1 2,0-2 0,0 2 5,3-3 1,-3 2-11,0 1 2,0-2 3,-3 0 1,3 2 3,-1-1-2,1-1 1,-3 1-5,3-1 7,-3 0-6,3-2 6,-2 3-3,0-1-1,2-2 2,-3 2-3,2-1 0,1-4-4,-3 8 3,2-6 2,-1 1-3,2-3-2,-2 5 4,0-2-5,2-3-3,-3 4 2,2-2 6,1-2-5,0 0-1,0 0 2,-1 3-2,1-3 4,0 0-3,0 0 1,-2 5-1,2-5 0,0 0-5,0 0 3,0 0 0,0 0 4,-3 2-4,3-2 0,0 0 2,-2 2 1,2-2 0,0 0-5,-5 3-2,5-3 1,-3 4 4,3-4 3,-2 2-5,2-2 0,-3 4 1,3-4-5,-3 2 8,0 0-4,3-2 1,-4 3 4,3-1-3,1-2 0,-5 4-3,5-4 4,-4 2-4,4-2 12,-5 4-16,3-4 4,2 0 2,-6 4 1,6-4-2,-4 3 6,1-1 0,-1-1-4,0 1 4,1 0-3,-2-1-3,0 1 3,5-2 2,-10 2-3,6-2-1,1 2 5,-4-1-1,0-1-2,3 0-7,-3-1 6,-1 1 2,1 0 0,-1 0-3,0 0 6,4-1-4,-2 1-2,1-1-1,0-1-12,-3 2-9,1-3-17,2 1-17,-3 2-20,0-1-26,-1-1-31,-1 0-37,2 1-43,-2-2-45,2 0-261,-1 2-560,-1-2 248</inkml:trace>
  <inkml:trace contextRef="#ctx0" brushRef="#br0">15202 5586 147,'0'0'140,"0"0"-3,-2 14-8,2-4-12,-2 1-10,2 5-6,-1 1 5,-1 0-14,4-1-3,-2-4-5,1-2-4,-1 1-2,0-1 6,2-2 7,1-3 5,1 2 7,4 0 16,-2-4 1,7 0 2,1-4-3,9-2-7,2-6-8,3 0-8,10-7-9,3-2-7,1-2-3,3-1-15,-4-2-5,4-3-4,-1 4-7,-2-2-4,-1 3-2,-3-1-9,-4 4 2,-7 4-5,-5-1 0,1 4-5,-8 1 0,-1 2-4,-4 1-11,-3 0-7,3 2-7,-3-2-11,-3 5-13,2-1-14,-3 1-25,0-3-23,0 4-27,-3 1-28,0 0-19,0 0-10,-9 11-16,-2-1-8,-5 9-143,-5 0-370,0 5 164</inkml:trace>
  <inkml:trace contextRef="#ctx0" brushRef="#br0">14981 6365 141,'0'-5'235,"0"5"-20,0-5-29,0 5-21,0 0-11,0 0-12,0 0-3,0 19-7,0-7-14,0 3-6,0 4-7,0-1-9,0 1-6,0 0-1,0-2-15,1 1-3,0-3-6,1-3-3,-1-1 0,1 0-3,0-3-4,-2-1-2,3 0 7,0 0 7,-1-1 10,-1-3 8,2 2 15,1-4 10,0 2 4,4-3 9,1-5-12,5 0-12,7-7 1,1-1-7,11-10-9,5-1-6,2-1-2,3-1-10,22-10-12,-2 4 10,-16 13-24,-2-1-1,20-5-17,-23 10 14,-1 0-2,-2 3-11,2-1-18,-3 1 13,-11 3 7,-3 2-2,1-3-1,-3 4-4,-6 0 13,-2 0-18,-1 2 11,-2 2-15,-1-2 3,-3 3-2,0-2-1,-1 2 1,-2-2-8,0 2 7,1-2-4,-3 1-2,1 0-1,2 0 4,-5 2-3,4-3-6,-4 3 6,4-2-9,-4 2 2,4 0-3,-4 0 11,0 0-16,2-5-1,-2 5-11,0 0 7,0 0 3,0 0-4,1-2-3,-1 2-3,0 0-2,0 0 1,0 0-10,0 0-11,0 0-6,4-3-10,-4 3-15,0 0-12,0 0-13,0 0-20,0 0-15,0 0-15,0 0-23,0 0-17,0 0-20,0 0-17,0 0-16,0 0-172,0 0-452,0 0 200</inkml:trace>
  <inkml:trace contextRef="#ctx0" brushRef="#br0">17568 5170 146,'-4'-13'183,"-5"1"-7,2 2-2,0 0-22,-1 2-6,1 0-6,-2-1-11,2 4-13,-3 1-15,2 1-7,2 2-12,-3 2-10,0 3-8,1 1-9,0 2-3,2 2-10,-1 2-2,4 1-6,-2 4 0,4-1-3,2 3 0,1-1-4,3 0 4,3 1-1,1-3-2,3 0 0,3 4-4,2 0 0,-3 0-3,3-2 0,-4-4-4,-1 1-3,-2 0-6,-3-4 3,-1 0 0,0-3-3,-4 0 4,1-2 0,-1 2 1,-4 1-1,-1-1 2,-2 0 3,-8 2-5,0-1-4,-8 2-2,4-3 2,-1-1-2,-2 3 2,-1-5-3,0 3-6,7-4-6,0 2-3,-1-3-8,6 1-13,-1-2-18,3 0-16,1 2-22,2-3-36,4 0-35,0 0-173,-4-5-357,4 5 158</inkml:trace>
  <inkml:trace contextRef="#ctx0" brushRef="#br0">17823 5083 195,'7'-10'266,"-7"-2"2,4 4-1,-4 3-8,3-3-22,-3 3-20,0 4-23,0 1-29,3-5-19,-3 5-18,0 0-13,0 0-12,-6 19-9,3-3-8,-1 8-7,-3 1-8,4 3-5,-4-1-13,0 7 1,0 0-6,0-3-3,0 4-5,0-2-6,-3 13-12,2-14-28,2 0-30,-1-1-31,-3 0-40,0 3-34,2-4-38,-2-1-31,-4 0-208,4-2-452,0-3 199</inkml:trace>
  <inkml:trace contextRef="#ctx0" brushRef="#br0">17460 6297 195,'0'-4'195,"0"1"-5,1-4-5,-1 4-11,0-2-15,-1 1 3,1-1-8,0 5-9,-2-6-8,1 0-16,-1 5-7,2 1-18,-11-4-12,4 4-8,-3 4-10,-2 2-5,-4 1-8,-2 5-8,-2 3-5,3-1-3,2 0-4,-1 1-5,3-1 1,5-2-6,2-3-4,3 2-2,-1-1 2,4-1-2,3 1-6,1 4 4,5-1-2,2-1 1,0 0-2,3 3 1,-1-4-3,-2 1 0,2 0-3,-2-4-1,-1 4 2,-3-6-2,1 1 7,-3 1-10,-2-3 3,1-2 2,-4 4 2,-1-1 1,-4 0-3,1 2 1,-4-3-3,-4 5 2,-2-4 0,0 2-1,0-1-2,0-4 2,1 3-1,-2-1-1,4-3-3,-2 1-6,3-2-9,0 0-13,0-2-11,3 1-20,-1-1-27,5-2-34,-2-3-35,3-1-31,2 1-30,1-6-125,2 1-366,6-5 161</inkml:trace>
  <inkml:trace contextRef="#ctx0" brushRef="#br0">17634 6367 160,'-1'-4'264,"-2"1"0,2 0-3,1 3-9,-1-7-32,2 2-26,0 1-19,6-3-17,4 0-17,1 1-17,0 2-11,4 1-14,-1 0-13,-1 4-8,-1 4-10,-2 2-10,0 2-7,-5 0-5,1 6-7,-4 2-1,-3 2-3,-6 9 3,-1-1-6,-4 2-4,-3-3-1,-1 0-2,-1-5-8,2 0 0,-2-4 2,8-7-2,2-1 0,-1-1-4,2-1 6,1-3 2,1-1-6,0 1 6,0 1 0,3-2 8,0-3 0,0 0 3,6 5-1,-1-2-8,2-2 11,3-2-6,4 1-3,0-1-6,2-2 3,4-1-6,-5 1 0,8-2-7,-1-2-13,-1 0-17,-1-2-21,1 1-23,-4-1-28,0 3-26,-4-3-31,2 3-32,-4-3-18,0-1-29,-3 2-185,-1 0-447,-2-3 198</inkml:trace>
  <inkml:trace contextRef="#ctx0" brushRef="#br0">19044 5627 6,'10'-7'229,"-3"1"2,-1-3-8,0 1 1,-1-1-8,0 1-10,-2-1-10,0 4-12,0-4-6,-1 4-8,-2-2-15,1 0-10,-1 2-18,-1 0-12,-1 1-12,-1 1-14,-1 1-9,0-1-11,4 3-6,-13 5-9,6-1-12,-1 4 1,-2 4-3,0 2-8,4 2-4,1 4-5,0-1-1,4 1-3,1-2-7,1 3-1,2-2 0,3-2 0,-2 2-2,2-2 2,-1-3-2,2 2 0,-1-6-3,-2 1 0,1-3-2,0 2 2,-2-1-1,-1-1-1,0-3 5,1 0-16,-2 1 7,1-3-9,0 1 5,-7 1-4,2-5-1,-2 6-2,-1-2 1,-4-2-7,2 1-5,-2-3-5,0 1-8,0 0-9,0-2-12,-4 1-14,4 0-11,0-1-18,1 1-12,0-3-17,2 1-30,4 0-32,0-1-26,-1-2-139,4 0-382,4-1 169</inkml:trace>
  <inkml:trace contextRef="#ctx0" brushRef="#br0">19330 5533 1,'10'-5'240,"-4"-2"1,-1 4-5,0 1-11,0-1-8,-3 1-20,0 1-19,-2 1-21,6-3-19,-6 3-12,4 7-10,-4 0-3,0 5-6,-2 4-8,0 9-7,-2 1-5,-2-1-10,-1 2-7,0-1-6,0 0-3,3-6-6,-2 4-6,-1-5-2,0-1 2,3 0-9,-5 0 3,2 1-9,0-5-6,0 1 1,2-5-20,0-1-25,0 2-23,0-3-34,1 2-50,0-2-40,2-2-34,1 0-10,2-1-32,1-1-123,2-1-391,5-1 173</inkml:trace>
  <inkml:trace contextRef="#ctx0" brushRef="#br0">19675 5765 264,'2'-2'301,"-2"2"9,1-5 12,-1 5-23,0-5-24,0 5-16,4-3-28,-1 0-20,1 1-19,3-1-21,6-1-22,4 0-11,-2 3-11,2-3-17,3 1-25,1 1-30,-4 2-29,-3-3-38,0 2-38,-4 1-40,1 0-37,-1 1-37,-3-1-41,-2 3-26,-4-2-28,-1-1-140,0 8-430,-6-3 190</inkml:trace>
  <inkml:trace contextRef="#ctx0" brushRef="#br0">19679 5891 46,'-7'5'184,"3"-1"-12,3 0 8,-2 1 16,3-1 4,0 0-2,4-1-10,6 1-9,3-1-14,4-1-15,6 1-13,7-3-17,-2 2-8,13-2-17,-13-2-38,-1 2-51,1 0-57,-1-3-73,1 0-79,-4-2-132,0 1-362,0 0 160</inkml:trace>
  <inkml:trace contextRef="#ctx0" brushRef="#br0">20382 5730 121,'2'-6'276,"-2"-2"-9,0 1-15,-2 0-11,-2-4-24,1 3-21,-1-1-13,-3 1-26,0 2-18,-1-1-15,-1 5-12,1-1-13,-4 3-10,4 0-8,-2 1-13,0 2-4,0 4-8,3 0-7,0 0-7,0 3-4,0 4-6,4-4-4,1 3 1,4 0-2,-2 2-2,3 2 4,4-1-11,-3 0 1,3 0-3,3-2-5,-3-1 2,-1-1 0,1 1-5,-3-3-2,2 1 1,-2-4 2,0 0-3,-2 0 0,-2-2-7,0-2 1,0 3-1,-2 0 6,-2-2-5,-3-1 1,-3 1 1,0-1 0,-1-2 0,-4 0-2,3-2 4,1 0-2,-3-2-1,4 2-6,0-2-12,0 0-13,3-1-23,0 1-33,0-1-41,2-1-48,3-1-64,4-3-171,0 0-444,4-3 196</inkml:trace>
  <inkml:trace contextRef="#ctx0" brushRef="#br0">20709 5695 171,'4'-7'253,"0"2"-8,2-3-21,3 1-16,2-4-12,2 3-24,2 5-13,6-1-21,-5 4-14,5 1-14,-3 5-13,4 1-9,-10 3-10,-1 1-4,-1 3-7,-3 2-11,0 1-3,-6 0-5,-1 2-2,-1 0-7,-6 6 1,-1-1-8,-4 1-4,4-9 4,-3 3-9,2-4 1,2-3-2,0-2-7,4-4 0,-1 0-4,4 0 4,0-3 0,3 2-2,3-3-2,3 3 2,8-3 0,10-1 5,-3 2-11,3 1 0,-2-4-2,-1-2 1,3-1-6,-6 1 3,1 4 5,-1-4-4,-8 4 0,4-4 1,-8 2-2,-1 0 1,-2 0 0,-1 0 2,-2 0 0,-3 0 2,9 0 6,-7-1-2,-2 1 9,5-2-15,-5 2 0,0 0-1,0 0-7,0 0 0,0 0-11,4-2-6,-4 2-9,0 0-14,0 0-12,0 0-18,0 0-14,0 0-18,-10-5-17,10 5-11,-7-2-6,7 2-27,-6-2-5,1 1-20,0 1-109,1-3-324,4 3 144</inkml:trace>
  <inkml:trace contextRef="#ctx0" brushRef="#br0">14869 14157 90,'-7'0'91,"7"0"-16,-5 0 1,2 2-21,3-2-1,-6 5-6,5 1 1,-1-2 5,-1 6-10,3 1 4,-1 3-11,1 6-6,1-1-4,2 6 1,0 4 7,0-2-10,1 2 0,3 1-4,-2-4 0,3 1-1,-2-2-6,3-1 9,-1 0-1,4 1 4,-2-2-6,1-2-1,1 0-6,-3-5-1,7 2 2,-5-5-1,6 4 4,0-3-4,0 0-1,-2-3 1,5-1-2,-1-2 3,0 0-2,4-5-2,1 1 2,1-2-3,-2-2 5,0-1 2,3-3-1,1 1 4,-2-2-7,2-2 2,-1 2 0,1-8-6,4 7 9,-2-2-2,-1-2-6,3 5-1,5-8 6,-8 5 1,2-1-10,-2 2 15,9-7-10,-10 1-9,10-1 6,0 0 4,2 1-11,0 1-6,-2-1 12,2 3-2,-10 4-7,11-4 5,-2 0 3,-9 6 2,9-1 1,-11 0-3,3 3 3,0-1-3,-3 3 2,0 0-7,3 1 4,-3 0 3,2 0-7,-1 3 9,1 4 0,0-5-2,1 3-1,9 6 7,-2 0-6,-8-5 4,9 6-2,-13 1 2,4 0-9,5 7 9,-8-5-7,-2-1 2,2 2-1,-2 0 1,0-3-2,-2 4 3,-1-3-9,-4-2 4,1 0 0,-8-4 3,0-1 0,1 0-4,-5-2 3,2 1-1,-3-3 1,0 0-5,0-2-1,-2 0 0,-1 3 5,2-4-6,-4-1 13,5 6-5,-4-6 4,-1 0 4,0 0-7,0 0-4,0 0-1,4-10-4,-4 6-8,0 1 9,0-4-2,-1 0-5,-2-3-1,3-4 4,0 3 0,-3-7 1,3 7 1,2-3 4,-1-5 1,3 4-6,1-2 3,2 3 5,0-3-4,3 0 14,2-2-13,-1 3-3,6-1 6,1 2-1,2-3-5,1 6 3,3 0-1,2 0-3,-1 3 8,3-1-9,0 3 8,2 0-6,-2 2 5,12-1-2,-10 2-3,10-1 7,-2 3-5,-10-1 2,0 3-4,13-3 3,-14 1 1,13 2-1,-2-1-5,0 0 1,1 2 2,-12 0 1,12 2 0,-1-2 5,-7-1-4,-3 1 3,10-3-2,-11 4-3,0-3 0,0-1 3,-2 2-1,0-3 5,2-1 2,-3 2 0,0-2-2,-1 1 3,1-2 3,-2-1 3,2 1 5,-1-1-7,-1-2 5,1-1 5,-1 1-5,-1-1 8,-1-2-5,-2 1-2,2 0 3,-4 3 0,-1-3 0,-1 2-4,-3-3 3,-1 3 3,2-1 4,-4 1-1,-1 1 5,0-3-1,0 3 0,0 0 0,0-1-13,-3-1 6,2 1-1,0 2-10,-1-2 9,-2 3-6,0-2 1,1 4-1,-4-2-1,3 1-4,1 1 1,-1 1-2,-3-1 5,4-1-2,-4 4 1,0 0 0,2-5-2,-2 5 0,0 0 1,1-2-7,-1 2 1,0 0 0,0 0 8,0 0-9,3-3 1,-3 3 0,0 0-1,0 0-1,0 0 3,0 0-9,0 0 8,0 0-1,0 0-2,0 0 4,0 0-2,0 0 0,0 0 0,0 0-1,0 0 6,0 0-4,0 0-1,0 0 2,0 0 1,0 0-3,0 0 4,0 0 2,0 0-3,0 0 6,0 0-2,1-3 4,-1 3-1,0 0 0,0 0-2,0 0-2,0 0 3,0 0-3,0 0-2,0 0-3,0 0-1,0 0 3,0 0-2,3-2 0,-3 2-2,0 0-2,0 0 0,0 0-4,0 0 0,0 0-7,0 0 1,0 0-10,0 0-10,0 0-9,0 0-15,0 0-18,0 0-13,0 0-30,0 0-25,0 0-31,0 0-177,0 0-373,0 0 166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2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8350.89 4840.63,'-95'-19,"-142"-28,38 28,-208-29,104 1,-654-48,568 67,323 18,-1118-47,776 39,-785-30,757 48,-530-28,691 28,209-10,-474 10,398 0,-10 29,142-29,-8 28,8-9,10 0,-9 38,9-29,0-18,0 66,0-67,28 48,10 9,0-18,47-1,29 19,28-9,85-10,-47-9,-132-28,207 28,-207-29,217 20,-208-20,322 38,9-18,10 18,0-28,-332-9,342 28,56 9,10-19,-39 10,-65-28,-313-10,360 9,-95-9,-275 0,313 0,-85 0,-237-9,208-10,-218 9,171-18,-170 18,132-18,-142 18,94-37,-8 0,-58-10,-19 10,-18 9,-10 28,0-18,0-10,0 0,-29 10,-18-29,38 57,-58-19,-37-29,-38 10,0 1,113 27,-151-18,143 28,-181-29,-67 10,20 0,0 10,218 9,-294-19,28 19,256 0,-312 0,-20 0,-47 0,361 19,-361 0,-85 9,-10-9,190 0,265-19,-312 38,322-28,-238 8,304-18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2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1159.89 6640.63,'-28'0,"-105"-19,114 19,-57 0,1-9,27-1,1 10,37 0,1 0,18 0,10 0,19 0,-28 0,75 0,0-9,38 9,86 0,-181 0,256 0,67 0,85 0,132 9,-104 19,-369-28,275 0,-257 10,370-1,-369 1,473-10,-18 19,-67-19,-426 0,350 0,-360 0,304 0,-152 0,-190 0,57 0,-75 0,18 0,-37 0,-10 0,-9 9,18-9,-18 10,9-10,-38 9,-28 10,66-19,19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6T08:23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13246 4390,'25'0,"-1"0,26 0,-25 0,49 0,25 0,75 0,-25 0,49 0,-24 0,0 0,-75 0,-50 0,1 0</inkml:trace>
  <inkml:trace contextRef="#ctx0" brushRef="#br0">20464 4490,'49'0,"1"0,0 0,24 0,-24 0,-25 0,-1 0,1 0</inkml:trace>
  <inkml:trace contextRef="#ctx0" brushRef="#br0">14337 5556,'25'0,"49"0,26 0,-1 0,25 0,-25 0,0 0,-24 0,-1 0,0-25</inkml:trace>
  <inkml:trace contextRef="#ctx0" brushRef="#br0">16818 5556,'24'0,"51"0,74 0,99-25,49 25,-24-24,-25-26,-124 50,-49 0,-51-25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24: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1288 1673 35,'0'0'229,"0"0"-29,0 0-16,0 0-22,0 0-18,9-11-2,4 1-16,8-3-8,3 2-3,2-4-16,8-8-5,-6 13-5,7-10-8,-1 2-16,-7 11 3,1 0-10,-3-4-12,-2 3-3,1 5-5,-3-4-20,0 5-14,-7 2-18,-1-3-35,-2 3-13,-2 0-16,-9 0-19,11 1-9,-11-1-19,4 6-11,-4-6-113,-10 11-269,3-6 119</inkml:trace>
  <inkml:trace contextRef="#ctx0" brushRef="#br0">1557 1598 25,'-10'10'73,"2"1"6,-2 0 5,2 5 12,1 1-10,-2 8 12,4 1-4,-1 1-8,1 2 1,0 3-9,2-1-7,1 3 0,0-3-21,1-1-1,2 3-3,-2-4-6,1-2-6,1 2-11,-2-3-22,2-6-22,-1-5-30,1 6-26,2-3-25,0-4-68,-3-3-185,1 2 82</inkml:trace>
  <inkml:trace contextRef="#ctx0" brushRef="#br0">1658 1869 232,'2'-6'259,"-2"1"-24,0 5-21,-2-7-27,2 7-21,-2-4-14,2 4-23,0 0-14,-6 17-4,2 0-14,1 0-10,-1 2-10,1 1-4,0-1-12,3-2-6,-4 1-5,6-1-3,0-1-10,-2-5 0,3 2-3,0-5-11,4 0 8,-3 1-7,2-5-6,2-1 7,2-1-5,-1-3-3,1 1 4,2-1-3,-1-6-4,-1 1 0,-3-1 1,4-5-5,-5 2 5,4-3 0,-6 2-7,2-5 4,-2 2 1,3-2-2,-4 1 3,1 6 9,-1-1-2,-3 0 5,3 5-1,-2-1-11,1 1-2,-2 5 1,0-3-12,0 3-1,0 0 6,0 0-4,0 0-1,4 14 4,-4-6-5,0 2-3,3 1 6,-2 2 4,2-4-8,1 2 5,-1 0-5,3-2 0,-2 0 5,2 0-4,-1-3-6,1 0 8,2-1-1,-3-2-3,4 0 7,0-3 0,0-1-5,3-4 2,2 0 4,-3-1-3,6-10-1,-4 4 5,2-1-3,-3-9 2,0-1 0,0 1 1,-7-2-5,-1 5 5,1 0 1,-4 2-5,-1-2-4,-1 2 4,-1 6 1,-1-2 0,1 4-4,-3 0-3,3 6 1,-1-2-5,0 4-7,3 1-2,-7-3-8,7 3 0,0 0 3,-7 14-3,7-6 1,6 6 6,-1-2-1,-1 1 2,6 4 1,0-8 2,0 7-3,4 5 8,-4-8-3,1 0 7,-1 3-2,-3-3 1,4 4 3,-2-2-1,-1-3-1,-1 0 5,-2 2-6,-1-4-21,0 0-3,2-1-22,-5-4-12,6 3-8,-3-3-22,2-1 11,0-1 3,-6-3-8,15-5 2,-8 1-9,4-7-20,-1-3-5,0-1 1,0-2 9,3-4 14,-5 3 12,-1 0 28,0 3 20,-2 0 32,0-2 15,-1-1 30,-2 10 26,-1-4 19,-1 6 1,0 2 4,0 0-12,0 4-13,0 0-9,0 0-4,0 0-5,0 0 6,4 23 6,-4-12-4,2 5-2,-2 3-4,4-2-4,-3 2-6,1 0 0,1-1-13,2-2 3,-2 2 0,4 1-4,0-5-4,0-1-6,4 1-6,1-2-23,0-5-13,1-2-5,3-2-22,-1-3-34,6-3-32,0-5-53,0-4-166,-1-2-365,-2 0 162</inkml:trace>
  <inkml:trace contextRef="#ctx0" brushRef="#br0">2549 1834 118,'0'0'198,"0"0"7,0 0 15,11 21-7,-4 1-5,-1 3-13,-3 0-15,5 5-11,-5 1-15,-3 0-15,2 1-5,-4-2-20,3-10-8,0-1-7,-1-10-9,2-3-10,-2 4-1,0-5-1,3-2 3,-3-3-5,0 0-8,0 0-9,10-18-8,-4 1-3,2-9-13,0-2 3,0-2 4,4 3-9,-1-4-6,3 1-1,1 6 0,-1-2-6,1 7 0,-1-1-8,0 9-1,-4-1-9,0 9 4,-3 1-4,3 2-1,1 5 2,-4 1-1,3 5 7,-3-2-12,1 6 12,-2 1-1,0 1-5,-2 2 3,3 0-9,-4-1-6,1 2-15,3-1-19,1 4-17,0-11-15,4 10-12,-2-8-8,7 4-5,-3-8 3,6 3 1,5-8-21,-2-4 1,0-1-13,-4-5 4,8-4-10,-5 3 11,1-10 0,-2-1 26,-1-3 13,-3-1 41,-2-3 15,-2-6 26,-3 3 15,-5-4 11,1 0 18,-5 6 11,2-1 8,-3 5 12,0 3 8,-3-2 15,2 8 8,-5-4-1,2 10-5,0-3-17,0 7-9,-2 0-9,6 2-5,-14 7-6,4-3-7,0 6-2,-2 2-8,0 2-2,4 1-5,-1-2-5,3 2-3,1-3-15,2 0-3,-1 5-11,4-6-9,-3 4-6,3-6-9,3 4-9,-3-6-4,0-2 2,1 2 0,-1-7-1,6 10 10,-6-10-7,4 4 16,1-1-3,-5-3 5,0 0 5,0 0 1,15-10 5,-9 6 3,-2-4 3,3 3 6,-1-3-1,-1 2 11,-2-6 3,4 4 2,-3 1 4,-1 0 6,1 2 3,-1 0-3,0 0 6,-3 5-7,4-5 0,-4 5-15,0 0 1,0 0 9,9 0 15,-9 0 22,5 17 7,1-5 5,-2 13 9,3 1-2,-3 4 10,-1 6-3,4 10-3,-4 1 14,1 5-4,-1 8 11,3-2 4,4 27-9,-5-27-5,5 24 3,-3-24-13,-1-2-7,2 3 6,-2-2-4,2 2-19,-1-2 5,-1-3-10,0-6 6,-5-14-8,2 2-4,-6-3-2,3-3 0,-4-4-9,-2-6 3,-1-3-2,0 0 2,-3-4-7,-4-3 0,0-2 2,-1-3-8,-8-6 0,-1-6-6,0-7-3,0-5 0,-7-15-8,3-5-9,4-4 2,0-3-4,7-5-3,2-3-8,6 1-4,5-5-21,6 2-6,6-4-24,2 5-22,9 3-16,4 0-36,1 9-34,4 4-41,2 1-61,2 12-82,-1-5-182,0 0-591,-7 11 262</inkml:trace>
  <inkml:trace contextRef="#ctx0" brushRef="#br0">4084 2130 109,'0'0'155,"0"0"-4,0 0-28,0 0 9,20-1 6,-2-2-9,9 0-5,4-2-10,12 2-3,4-8-7,1 10-11,1-3-14,1 2-7,-2-1-6,-1 1-8,0-1-8,-3-1-29,-5 3-15,-10 2-32,0 0-52,-4 0-49,-4 1-33,-8-2-81,-3 3-261,-6-3 116</inkml:trace>
  <inkml:trace contextRef="#ctx0" brushRef="#br0">4239 2314 185,'-17'7'192,"5"-1"-11,3 1-13,2-7-24,0 4-11,7-4-6,0 0 4,0 0 4,28-4-5,0 0-5,13-9-6,4-1-14,23-4-6,-23 6-13,0 4-9,4-3-6,-2-2-13,-2-1-7,-6 5-17,1-3-12,-12 2-32,0 0-19,-4 0-30,-3 3-19,-2-4-21,-7 4-24,-2-2-5,-3 2-16,-4-4 7,-3 2 14,-3-3 14,-1 1 12,-9-1 11,-1-5 21,-3 2 8,-4-2 30,-1 3 12,2-3 20,-1-3 12,1 6 30,0-1 24,10 6 27,-1-2 7,4 5 6,3 0-20,0 2-15,0 2-9,4 2-7,0 0-2,16 9 5,-2 1-5,6 7 11,0 5-7,4-1 1,3 12 2,-6-7-3,1 10 2,-5-7-9,-1 14 2,-4-10-7,-2-2-5,-3 2 0,0-1-9,-4 5 5,-3-9-11,-3 1-12,-1-2-20,-2-1-20,-2-1-20,2-8-32,-6 7-27,4-10-52,-3 1-44,0-4-151,-2 2-376,1-2 166</inkml:trace>
  <inkml:trace contextRef="#ctx0" brushRef="#br0">5688 1993 116,'0'0'123,"-1"-2"1,1 2-5,0 0 10,0 0 0,0 0 3,-1-4 3,1 4-6,0 0-3,0 0-11,-3-4-6,3 4-2,0-5-11,0 5 5,-3-8-8,3 6-3,-2-3-9,1-2-10,0 2-1,-2-1-7,3-2-6,-3-1-2,0 3 3,2 1 2,0-2-2,1 3-2,0 0-3,-2 0-8,2 4-7,-3-5-12,3 5-3,0 0-8,0 0-4,0 14 5,0-2-5,-4 15 3,3 0-3,-1 8 3,2 14 4,-4 0-9,1 4 8,2-4-4,-2 0 4,0-11-4,2-3 3,-2-2 2,3 0-3,-3-3 3,3-4-2,0-7-5,3-2 6,-3-2-3,0-3-2,3-2-4,-3 0 3,1-1 0,2-2-2,0-3 0,-1 1-1,0-1 0,-2-4-9,4 2 3,-4-2-7,9-2-13,-4-2-13,4-4-26,1-3-22,2-3-30,1-4-32,-1-2-34,3-2-22,-1 2-23,-4 5-136,-3-6-386,-2 7 170</inkml:trace>
  <inkml:trace contextRef="#ctx0" brushRef="#br0">5511 2269 147,'0'0'222,"0"0"-17,-10-1-15,10 1-20,0 0-14,-3-3-17,3 3-14,0 0-12,10-17-16,0 5-8,4 3-11,3-5-4,3-1-19,2 5-19,1-1-35,1 3-24,-2-1-32,1 4-45,2-2-29,-2 6-136,-1 0-288,-1 1 128</inkml:trace>
  <inkml:trace contextRef="#ctx0" brushRef="#br0">6070 2352 63,'0'-9'185,"-1"0"-6,-2-4-8,0 2-1,-1-8-9,-2-6-7,1 10-5,-4-9-10,2 10-4,0-3-6,-1 5 9,-1 0-18,2 4-6,0 1-13,3 2 1,0-1-20,0 5-12,-1-2-10,-3 8-4,-1 0-9,-2 7-3,0 13-6,-3 4-4,3-1-2,0 0-4,2 1-2,2 2-5,1-2-1,3-1-1,0-4-4,2-4-1,1-3-1,0 1-2,1-2 1,4-4-5,-1-2 1,0-4-9,3 2 7,1-3-5,2-5 6,0 0-4,0-2 0,3-5 2,4-8 0,-6 6-3,2-4 5,-2-1-11,3-3-3,-3 2-9,1-9 1,-5 2-2,4-2-2,-5 7 1,-2 0 4,0-1 1,0 3 1,-2 4 5,0-2-6,0 8 3,-2 1-5,1-2-7,-1 6 5,0 0-5,0 0 8,0 0 2,0 0-5,2 23 11,-2-12-1,1 6-2,0 2 6,2-4-5,0 1 3,-1-3-2,3 1 0,-2-3-5,3 0-1,1-2-1,0-3-8,4 5 3,-3-8-12,2 0-9,3-3-13,1-1-13,0-2-3,-1-6-16,2 2 15,0-3-29,-3 0 4,-1-2 9,1-4 0,-1-4 12,-1-3 4,-2-5 5,-2 0 2,0-4 17,-1 4 6,-1 0 23,-4-5-1,3 3 12,-3-1 3,0 7 19,-1-1 13,2 11 17,-1-1 1,-1 10 14,2-6-20,-2 8-7,1-1-14,0 4 13,0 0 6,0 18 12,0 0 3,1 13 9,-1 17 4,-1 3 1,1 6 0,-3 0 0,-3 25-4,-2 0-2,2-30-3,0 2 5,1-3-2,2 0-2,-2-2 3,-1-3-7,2-12-4,1 2-5,-1-8-5,2 6-1,-3-1-4,2 1-1,-1-8-3,1-7-8,1 0 1,-1-8-18,2 5-15,1-7-17,0-5-5,0 3-2,0-7-23,0 0-23,0 0-24,0 0-3,-4-27-2,4 8 5,-1-8 13,1-6 5,1 3 8,-1-4 16,4 2 13,-7-1 27,3 0 17,3 3 21,-3-4 18,3 5 14,-2 0 15,1 1 3,1 0 12,1 2 5,1 1 4,0 0 2,0-3-7,5 6 1,0-2-8,4 3-3,3-1-5,0 4-9,0 3-4,1-2-9,-3 9-4,1 1-7,-2 5-3,0 3 6,-4-1-15,3 5-2,-5 2-2,-2 1-6,-1 4-1,-2-1-5,-1 7-9,-4 1-12,-5 8-16,-1-5-10,-5 4-6,3-1 0,-5-4-10,-1-4 6,2-2-3,3 0 7,-2-4-4,2 1 4,0-6-6,1 1-7,2-3-15,3-1-27,-2-1-18,7-2-40,0 0-28,-7-12-28,7 5-113,2-5-352,3-5 156</inkml:trace>
  <inkml:trace contextRef="#ctx0" brushRef="#br0">6580 2298 47,'-2'7'182,"4"-2"-12,-2-1-6,3-1-18,-2 1-3,4 0-9,0-2-3,2 1-5,3-2-11,7-1 1,-4-4-11,2 2-7,6-4-13,-7-1-5,6-3 0,-3-4-17,-4 8 1,0-6-8,-1-1 7,-5 2 5,2-5 2,-4 6 10,-1 0 3,-1 1 12,-1-1-7,-1 4-1,-1-2-11,-1 2-5,-2 2-18,3 4-5,-11 0-11,1 9-1,-6 8-5,-1 5-3,-2 5-4,2 4 0,1-1-1,2 1-6,3-1-2,3-2-1,6-1-4,2-8-2,1 1-2,5-2 5,4-3-2,5 0 2,0-8-3,8-1-2,1-3-6,2-7-7,3-1-13,8-7-26,0 0-33,-11 0-39,2-2-45,8-6-66,-11 10-212,2-8-477,-3 0 211</inkml:trace>
  <inkml:trace contextRef="#ctx0" brushRef="#br0">7766 2246 137,'-3'-4'275,"-1"4"-17,4 0-22,-4-1-22,1-3-22,3 4-20,4-6-15,3 2-11,7 2-13,9-6-5,4 1-12,15-2-4,0 0-18,2 1-9,1 0-6,-2-1-9,3 6-8,-1-1-11,-6 4-15,-9 3-28,-1-2-38,-2 2-38,-4 0-59,-7-1-45,-1 1-37,-7 3-151,-4-2-389,-2 4 173</inkml:trace>
  <inkml:trace contextRef="#ctx0" brushRef="#br0">7890 2440 183,'-10'3'180,"2"4"-10,5-6-31,-4 1-2,7 0-15,0-2 0,10 0-5,5 0-6,9-3-9,5 1-7,17-10-12,0 6-4,4-8-11,17 2-14,-24-2-27,-1 6-37,-3-6-52,-1 2-39,-10 0-51,-5 1-92,-2-3-265,-3 0 117</inkml:trace>
  <inkml:trace contextRef="#ctx0" brushRef="#br0">8298 2025 111,'-8'-8'207,"1"3"-6,3 1-16,-2-1-31,6 4-12,-3 0-26,3 1 2,0 0-1,13 13 4,3 4-2,2-2 0,2 8-3,-1-1-6,7 13-8,-9-10-8,-2 3-5,1 1-9,-4 0-6,-5 5-5,-2 0-4,-1 0-6,-4-1-4,-6-1-6,0-1 2,-4 1-9,-2-3-11,-3 0-14,0-3-22,1-3-21,-3 2-33,-2-4-32,0-4-52,1-1-42,1-2-199,3-1-416,1-7 184</inkml:trace>
  <inkml:trace contextRef="#ctx0" brushRef="#br0">9317 2514 95,'0'0'149,"0"0"-13,0 0-12,8-11-12,-3 4 0,0-2-8,2-7-14,2 0 0,1-4-5,-2 4 3,0-9-14,0 1 0,-3-2 0,2-1-9,-1 1 14,-2 0-10,0 2 4,-1 5-1,-1 7 8,0-5-5,0 5 6,-2 2-1,0 3 5,0 0-10,0 2-9,-2 0-18,2 5-4,0 0-8,0 0-1,-4 13-5,1 6 3,-1 7-6,0 3 2,-2 1-9,4-4 3,0 1-5,-1-1 1,2-1-1,2 1-2,-1-7-4,0 0-2,0-1 4,2-4-6,0 3 1,-1-5-3,1-3-2,-2 2 3,3-5-4,-3 1 4,1-3-3,1 1 4,-2-3-2,1 3 10,-1-5 5,3 4-2,-3-2 1,0 2 0,0-4 2,0 0-6,3 2 4,-3-2-5,0 0-1,0 0 1,0 5-4,0-5 5,0 0-10,0 0 6,0 0-4,0 0 4,0 0-2,1 4 0,-1-4 3,0 0-5,0 0 6,0 0 0,0 0 0,0 0 5,0 0 3,0 0 5,0 0-3,0 0 8,0 0 0,0 0 3,0 0-1,0 0-1,0 0 2,0 0 0,0 0-2,0 0-8,0 0 3,0 0-6,-7 1 4,7-1-5,0 0-5,0 0 6,0 0-10,0 0 5,0 0-5,0 0 4,0 0-8,0 0 5,0 0 0,0 0-2,0 0-1,0 0 6,0 0-11,0 0 2,0 0 1,0 0-4,0 0 4,0 0-5,0 0 1,0 0 2,0 0 2,0 0-4,0 0-4,0 0-1,0 0 1,0 4 1,0-4-3,0 0 0,0 0 2,0 0-3,0 0 11,0 0-15,0 0 7,0 0 1,0 0-4,0 0 3,0 0-4,0 0 7,0 0-2,0 0-2,0 0-1,0 0 0,0 0-1,0 0-1,0 0 2,0 0-2,0 0 2,0 0 1,0 0 13,0 0-15,0 0 0,0 0 2,0 0-3,0 0 10,0 0-9,0 0-1,0 0 0,0 0 2,0 0 1,0 0 0,0 0 0,0 0 1,0 0-1,0 0 3,0 0 0,0 0 3,0 0-2,0 0 0,0 0 0,0 0-3,0 0 3,0 0 1,0 0-2,0 0 2,0 0 0,0 0-2,0 0 1,0 0-1,0 0 0,0 0 3,0 0-4,0 0 4,0 0-2,0 0-3,0 0 4,0 0 3,0 0 0,0 0-3,0 0 4,0 0-7,0 0 7,0 0-7,0 0 9,0 0-5,0 0-2,0 0 2,0 0-10,0 0 13,0 0-8,0 0 6,0 0-3,0 0-3,0 0 7,0 0-2,0 0-2,0 0-1,0 0 0,0 0-1,0 0-1,0 0 2,0 0-4,0 0-5,0 0-14,0 0-17,0 0-21,0 0-20,0 0-32,0 0-43,0 0-64,3-14-41,-3 9-245,0 0-545,0-3 241</inkml:trace>
  <inkml:trace contextRef="#ctx0" brushRef="#br0">9403 2423 7,'-2'14'88,"2"-4"-3,0 0-5,0 3 3,0 5-15,0-5-3,0 4-13,2-4 13,-2 2-15,3-5-4,1-1-1,0-1 8,0 0-11,3-2 7,2-5 7,-1 1-6,4-4-1,2-1-4,0-4-5,7-7 4,-3 1-15,-1-8-3,0 4-6,0-3 1,-4-2 5,1 2-1,-4-3 4,1 1 9,-4-3 0,0 8 10,-2-1 3,0 3 12,-2 1 9,-2 2 14,0 7 13,1-7-8,-2 9-2,0-3-22,0 3-9,0 3-10,0 0-1,0 0-5,-9 20-6,1 3-1,1 1-5,-2 5-5,2 0-1,2-2-4,0 2-1,3-2-4,2-1 3,1-9-6,2 0 3,0 0-8,0-2 7,4-4-8,1 1-2,2-6-4,3-1-1,2-5-2,10 4-16,-5-9-21,7 1-22,-3-3-20,-2-6-15,1-1-10,-3-1-19,-1-2-4,-2-2 2,-2 0 10,-3-3 10,-1-2 15,-5 2 28,-2 4 18,-2-6 42,2 8 37,-4 4 14,0 0 16,0 3 14,-2 5 11,0-3-14,0 6-8,2 1-12,-6 0 0,2 5-2,-3 6-3,0 3-4,0 3 3,-3 8-2,0-1-4,3 3-1,0 0-3,-1-4 4,2-4-11,1 0 6,3-4-6,-2-2-1,0-1 3,2-3-5,-1-1 5,3-4 2,-2 2 25,0-1 16,2-1 26,0-4-5,0 0-7,0 0-1,0-16-21,3 0-4,4-9-8,0-1-6,2-5-8,0 5-4,4 0-8,1-2-3,0 4-7,-1 6-1,-2 4-4,1 2-2,-3 5-8,3 2-1,-2 3 3,1 0-6,1 6 1,-2-1 0,2 7 2,-3 2 7,3 4-5,-4-1-1,1 9-3,-4 2 5,1-3 0,-5-2 2,2-4-5,-1 9-20,-1-9-26,2 0-22,-1-6-33,-1 1-17,0-2-33,0 0-23,2-3-11,0-3-17,4-1-16,0-5-163,2-1-408,2 0 182</inkml:trace>
  <inkml:trace contextRef="#ctx0" brushRef="#br0">10234 2121 93,'4'-34'182,"0"3"2,-1 4 7,-1 10 5,0 5-11,0 0-17,-2 8-25,0-1-20,0 5-2,0 0 6,4 17 3,-4 9 2,-3 7 0,-1 15-4,-2 6 0,-4-1-11,3 8-4,-1-5-12,-2-2-14,0 0-5,6-8-9,0-13-4,-2-1-8,5-2-10,1-4 5,0-8-14,0-2-2,0-4-11,3-5-11,-1 1 0,4-2-5,-2-3-7,3-2 5,3-1-15,3-6-17,4-1-10,-2-9-24,1-1-14,1-5-24,0 0-6,-3-5-5,1 1-1,-1-3 19,-4-3-5,4 1 12,-7 7 9,0-3 9,-3 12 18,0 3 24,-2 3 5,-1 4 14,1-2-10,-1 3-3,-1 4 2,0 0 8,0 0 14,0 0 11,-8 30 4,4-6 6,-1 1 3,1 2 8,-1-1-1,3-2-2,-1 0 2,3-8-6,0-3-1,3 3 4,-1-6-10,0 3 6,3-6-3,0 2 0,2-5 0,2-2-7,4 1 2,0-2-15,4-7-37,5 1-43,-1-8-52,1-4-55,-1-2-68,-1 0-135,0-6-409,-3 0 182</inkml:trace>
  <inkml:trace contextRef="#ctx0" brushRef="#br0">10601 2075 40,'-4'-3'93,"-1"0"-52,5 3-33,-10 4-39,3 3-33,-1 0 15</inkml:trace>
  <inkml:trace contextRef="#ctx0" brushRef="#br0">10609 2353 9,'4'-15'258,"1"7"-10,-3 3-13,1-1-33,-1 1-19,-2 5-20,7-1-23,-7 1 7,6 8-1,-2 0-7,-3 5-6,4 3-13,-2 2-11,-2 0-6,-1-1-11,-3 0-5,2-2-12,0 2 2,-1-7-15,0-1 6,1-2-9,-1-2 11,2 0 11,0-5 17,-2 6 10,2-6-9,0 0-14,0 0-13,5-18-3,-1 1-16,3-9 5,2 0-21,4 0 3,1-3-9,0 3-2,3 6-5,0-1-1,4 4-3,-4 6-8,-1 2 1,-2 7-4,1 0-6,-1 6 0,0 1-2,-1 2-1,-2 5 3,1 3 3,-1 0-1,-1 6 1,-5-1 2,0-3-2,-1 9 5,-1-11-5,-1 4 4,-2-4 3,0-3-4,-1 2 7,1-4-6,0-1 3,-1-1 3,1-8 18,-2 9 25,2-9 4,-1 5-3,1-5-11,0 0 7,0 0-1,0 0-17,-4-31-7,6 5-5,3-1-9,3-3-11,1-2-10,4 3-1,0-3 5,0 3-15,5 6 5,-1-1-3,0 5-1,1 2-13,1 3 15,-1 1-4,-2 11 0,-1-1-5,1 6 0,-2 2-4,0 0 0,-2 4-3,2 8 4,-4-5 4,0 5 0,-3-2-8,-3 2-9,1 3-15,-3-2-13,4 6-18,-6-2-21,0 5-32,0-8-22,0 6-18,0-1-34,0-5-35,2-2-21,2 3-176,-4-4-479,0-3 213</inkml:trace>
  <inkml:trace contextRef="#ctx0" brushRef="#br0">11455 2225 219,'0'-8'261,"0"4"-8,0 4-21,0-11-31,0 11-24,0-6-31,0 6-12,0 0-14,0 0-2,-8 29-12,3-12-6,0 9-7,-2 2-3,2 0-6,-3-4-3,7 5-2,-4-9-6,5-1-8,0 0 0,0-2-5,2 0-3,1-5-7,-2-1-4,6-2 2,2-2-4,2 0-8,4-4-2,2-3-20,-1-3-36,6-3-52,1-5-56,-2-3-61,-1-1-65,-3-3-147,-3 0-435,-5-6 193</inkml:trace>
  <inkml:trace contextRef="#ctx0" brushRef="#br0">11600 1961 101,'-1'-5'132,"1"5"-17,0 0-41,0 0-37,0 0-54,-12 15-57,12-3-80,0-3 35</inkml:trace>
  <inkml:trace contextRef="#ctx0" brushRef="#br0">11817 2026 2540,'3'-9'31,"-2"0"8,2 3 52,-3 1 37,2 1-10,-2 4-23,1-8-32,-1 8-20,0 0-13,0 0-1,0 0 17,-3 20 2,-3-1 10,-2 8-2,-2 4-9,0 3 6,-5 10-5,4-1-3,0-14-5,5 4-5,-1-5-2,2 0-8,5-1 4,-2-7 6,2-2-10,2 0-4,1-3-5,1 1 1,4-2 1,-2-8-7,4 6-5,2-7-23,2 2-27,1-5-21,-1-2-41,3-1-38,-2-7-46,-2 3-33,0-7-29,3-8-24,-7 6-158,-2 2-470,0-6 208</inkml:trace>
  <inkml:trace contextRef="#ctx0" brushRef="#br0">11842 2220 137,'-7'-5'157,"0"3"5,2-1 7,5 3-5,0 0 0,-12 0-14,12 0-15,-1-4-16,1 4-9,0 0-4,7-8-8,2 6 4,-1 0-13,6 2 5,-1-1-9,2 4-3,1-1-10,-1 3 3,-4 2-2,6-2-1,-3 10 2,-1-6-7,-2 1 0,-5 0-6,2-4-9,-2 3 0,1 0-7,-2-4-4,1 3 1,-1-2-9,0-1 3,0 1-5,1 0-1,0-1-2,3-4-3,2 4-1,-3-5 1,2 0-5,3-3 2,-4 0-2,2-1 0,1-3-2,0-3-1,-3 2 0,1-2 0,-1 1 1,-2-6 4,-3 5 0,3 1 7,-3-1 3,-2 2 11,-1-2-6,-1 1 8,-1 0-22,-1 5-1,-3-4-8,-1 5 0,-1 1-5,-6 3-9,-1 4 7,0 3-6,-6 4 4,2 3-1,-2 4-3,2-1-2,4 7 2,-3-5 9,7 2-14,0 0 4,6-5-1,1 0 1,2-1-2,1 2 1,4 0 1,0-4-5,5 0 3,1-2 6,2 0-7,8 0 0,1-5 4,0 0-10,6-3 0,-2-4-3,4 0 2,0-1 0,0-9 2,0 5 0,1-6-1,-4-2 2,0-1-1,0-8 1,-4 5 9,-2-2-8,-2-1 10,-4 2-3,-2-3 9,-5 5 1,-2 6 1,-3-4 2,-2 2-3,0 4-2,0-2-1,-7 2-7,-3 4-3,-1 8-1,-6-3-4,-4 9 4,0 2-2,-1 5-1,3 3 7,-2-1-7,8 2 3,-1 3-1,1-4-3,2 4 3,6-7 2,1 0 1,1 0 2,3-5-5,0 2 5,0-5-1,3 2 0,-1-2 4,4-4 0,-5 0 2,9-2 3,-1-3-2,1 0 4,5-8-3,-1 3 1,4-7-2,1-6-1,-1 0 4,0-6-4,-1-3 1,7-11 3,-10 8-11,5-11 0,-5-5-5,-2-2 0,-2 13-2,-3-10 0,0 11 0,-4 3-3,1 6 4,-3 6 14,-1 7-1,0 2 3,1-2-13,0 8-6,-1 4 0,0 0 1,0 0-1,-15 31 12,6-5-3,-3 19 9,1 1 1,-1 4 1,4-4-2,0 2 2,4-12 0,1 1-3,3-3 11,3-1-11,-1-1 4,0-4 1,1-3-7,4-1 5,-1-9-8,1 0-5,-2-6-8,1 1-5,1-5-6,3-1-22,0 0-21,1-4-36,3-4-40,-1 0-45,7-3-44,2-3-255,-2-2-523,1 1 232</inkml:trace>
  <inkml:trace contextRef="#ctx0" brushRef="#br0">13245 2288 68,'0'-17'280,"-4"3"2,-3 5 1,1-7-23,-5 7-24,1-1-26,-2 3-16,-2 2-18,-2 2-12,-1 6-24,1 2-15,4 2-10,-4 4-15,2 1-11,0 5-6,7 1-2,3-1-18,3 9-3,1-9-6,2 3-3,6 4-1,1-7-9,3 5-2,0-1-3,2-1 1,-1-1-7,-2-5 2,-1-4-12,0 6 2,-3-7-5,0-1 4,2 2-7,-4-2-3,-3-2 0,2-1-7,-1 1 8,0-1-3,-3-5 4,1 10 4,-2-6-6,-2-1 7,-2 2-2,-2 2 3,-2-5-8,-3 1-1,0 2-6,-3-2 0,1-2-19,-3 1-18,2-2-15,2-2-27,-2 4-26,5-5-27,-1-1-49,2 0-76,0 1-217,6 0-507,-2-4 225</inkml:trace>
  <inkml:trace contextRef="#ctx0" brushRef="#br0">13490 2319 8,'3'-2'308,"-3"2"-33,0 0-27,3 8-3,-4-2-9,-5 2-10,2 8-13,-5-1-4,4 4-5,-4 1-11,2-1-19,0 5-1,0 3-19,0-4-4,0-5-17,4 1-10,0-2-14,2 0-7,-3 0 0,4-5-23,0 2-4,0-6-6,0 4-5,1-7 8,3 2-14,-1 3-8,0-8-10,4 3-11,-3-3-25,6 0-39,1-4-49,2-1-62,3-3-59,2-6-62,0-7-66,1-1-177,-3-2-551,-2-6 244</inkml:trace>
  <inkml:trace contextRef="#ctx0" brushRef="#br0">13639 2196 153,'-4'-19'176,"0"4"21,0 4-3,1-2-3,0 5-16,-1-1-16,1 6-15,3-3-33,-1 0-55,-2 3-61,3 3-46,0 0-40,0 0-145,0 0-253,-4 15 112</inkml:trace>
  <inkml:trace contextRef="#ctx0" brushRef="#br0">13662 2334 5,'0'0'264,"11"-5"-11,0 2-4,2-3-12,3 3-9,3-1-16,-3 4-15,1 1-13,-3-1-12,-1 3-25,-3 1-15,-2 1-12,1 0-6,-2 5-7,-2 0-2,-3 2-2,-4 7-2,-2-2-7,-5 8-4,-6 3-12,1-4-3,-3 1 6,2-4-14,0-4-8,4-3-3,3-2-8,5-3-8,-5 0-1,5-4 9,1 0-20,-2 2-5,3-4 2,1-3 0,0 10 4,2-6-6,1-1 7,3 1-7,2 1-1,3-3-8,5 1 7,1-3-16,4 0-30,3-3-26,2 2-51,-1-5-53,2 1-70,11-12-68,-13 7-228,2-6-563,0 1 249</inkml:trace>
  <inkml:trace contextRef="#ctx0" brushRef="#br0">14192 2334 2,'-3'-3'206,"3"3"-17,-8 0-14,8 0 10,-7 0-5,2 3-10,5-3-14,-5 5-6,4 0 0,1-1 1,1 1-1,1 1-8,6 0 0,-1-1-10,5 2-10,4-4-13,1-2-5,2 3-5,4-7-11,-7 2-2,-1-4-4,0-1-6,-2-1 3,1 2 5,-3-5 6,-1 0 7,-3 3 18,-1 0-13,0 0 1,-4-3 5,0 1-22,-4 1-9,2 3-15,-2-1-9,-5-2-9,-2 7-16,-2 2 3,-5 2-3,-2 8-8,-5 0 0,5 2-5,1 2-1,0 4-7,3 2 2,2-1-2,0 2 2,4 3-2,4-6 2,-1 3-4,4-2-9,2-2-10,1-6-9,1 7-4,-1-6-14,4 1 2,-2-4-1,6-1 2,0-3-5,4 2-11,0-6-6,0 2-15,6-3-13,1-4-33,-5 3-31,6-5-59,4-8-39,-3 2-263,1 1-555,5-3 245</inkml:trace>
  <inkml:trace contextRef="#ctx0" brushRef="#br0">15005 2464 12,'-9'0'372,"3"3"-9,-1-3-9,3 0-21,4 0-18,0 0-34,0 0-33,0 0-32,0 0-11,28 0-21,-5 3-14,2-2-23,-4 2-11,5 0-18,-1-1-11,-5 0-8,5-2-13,1 5-17,-4-7-25,-6 5-26,-4-3-21,0 1-25,-4 0-24,-1-1-24,-1 0-27,-2 0-21,-3-3-35,-1 3-20,0 0-4,0 0 13,-18-2-1,2 4 11,-7 5 5,-4-2 20,-3 5 0,-6 4 14,7-4 17,-9 5 0,14-7 17,3 3 13,5-4 6,4 3 22,4-5 22,1 2 9,4 0 21,1-2 14,2 2 25,3-1 4,3 1 10,2-3-1,6 4 0,0-1-10,6-2 3,1-3-7,3 3-3,0-3-7,0 1-4,1-3-13,-2 0-15,2-4-28,-3 1-33,-3-2-40,-2-2-39,-4-1-25,0-3-84,-1-1-267,-1-2 119</inkml:trace>
  <inkml:trace contextRef="#ctx0" brushRef="#br0">15330 2392 129,'-1'-7'167,"-2"2"5,1 0-2,-1 0-12,3 3-20,0 2-9,0 0 11,0 0 3,13 13 0,-4 0-2,0 2-2,5 7 1,-1-2-1,-2 0 2,-1-2-2,0 6-6,-3-7-7,-1 0-2,-2-1 2,-1 2-7,-2 0-10,-1-1 4,-1-2-8,-3 2-9,-2-2-2,0-1-6,-2-2-2,-2 2-17,0-3-1,-2-1-9,0 1-10,-2-4-20,5 1-39,-6-3-56,4 4-46,-6-6-65,3 0-75,0-3-299,1 0-597,-1-4 265</inkml:trace>
  <inkml:trace contextRef="#ctx0" brushRef="#br0">15438 2452 81,'2'0'225,"-2"0"-18,0 0-19,4-1-22,-4 1-16,0 0-18,4 4-3,-1-1 4,-2 3 3,2-1-2,0 0-13,4 2-3,0 0-39,0-1 0,7 1-9,-2 0 0,10-2-5,2-3-6,0-4-5,0 2-7,-2-7-4,0 2-1,-3-3-3,-2 1-2,-3 0 6,-4-3 7,-3 1 12,0 0 4,0-1 10,-4 1 16,1-2-2,-2 5-13,-2-3-8,-3 1-13,-3 4-9,-4 1-1,-1 3-13,-1 3-1,-13 2-5,4 7-6,-3 3-1,2-3-3,4 8-1,2-1-7,3 2 0,6-6 2,3-3-4,1 4 0,3-4-6,5 6-9,3-6-13,3 4-7,6-6-24,6 1-23,1-2-39,2-4-45,0-5-40,-1-3-34,2 2-24,-3-8-150,-2 4-442,-1-9 196</inkml:trace>
  <inkml:trace contextRef="#ctx0" brushRef="#br0">15883 2414 61,'2'-28'183,"-2"15"10,0 0 13,-2 4 21,1 4-9,1 0-27,0 0-21,-1 3-29,1 2-8,0 0-14,12 14-2,-2 5-1,6 3-14,-1 3-5,2 3-5,0-3-10,-2 4-5,2-2-9,0 1-5,0-3-7,2 0-9,-2-6-35,-1 0-30,-2 1-42,3-4-33,-5-7-40,2-1-76,-2-4-168,1-3-407,-5-4 180</inkml:trace>
  <inkml:trace contextRef="#ctx0" brushRef="#br0">16123 2365 94,'-6'-7'203,"1"1"-14,0 2-24,0 4-16,-4 7-3,-5 5-13,-1 10-2,-4 5-10,-2 10-6,-3 2-15,0 0-5,6-10-11,-3 12-8,4-12-23,3 1-41,0-5-40,3-1-59,2 0-37,2-7-148,7-5-294,0-2 131</inkml:trace>
  <inkml:trace contextRef="#ctx0" brushRef="#br0">16267 2201 106,'5'-29'288,"2"14"0,-2-2-27,-3 12-26,1-6-34,-1 7-25,-1 4-17,-1 0-7,3 15-17,-2 3-3,-3 13-6,0 4-8,-2 11-10,-2 3-9,2-3-6,-2 0-10,3-11-3,2 3-10,1-4-4,4-8-1,-1 5-12,3-3 1,-1-6-4,3-4-5,0-2-16,7 2-10,-1-6-16,5-2-19,-4-6-8,6 1-27,0-4-31,-5-2-44,-1-5-54,5-7-51,-5 4-200,-6-6-467,2 1 207</inkml:trace>
  <inkml:trace contextRef="#ctx0" brushRef="#br0">16286 2407 160,'-4'-1'189,"0"1"-15,1-2-18,3 2-16,0 0-5,11-3-14,12 3-3,2-3-14,3 2-8,13-5-3,-3 2-5,3 2 2,-2-1-5,-9 2-4,-2-4-11,-1 2-3,-6-2-10,-4 2 5,-3-2-9,-4 5 20,-3-4 15,0 3 8,-3-2-7,-1 2-8,-3-4-5,-3 0-15,3 0-3,-8 0-10,2 4-7,-8 0-8,-2 3 1,1 2-12,-10 4 3,5 1-5,-4 7-3,4 0 0,2 1-6,1 6 0,3 0-1,4 0-3,2 3 3,4-3-7,4-3 6,2-2-3,2 1 3,5 5 1,0-7-2,3-4 2,5 0-3,2-2-3,0-5 3,5 1-5,-3-7-2,3-2 1,-1 0-1,-1-3 2,-1-5-1,-4 0 0,0 1 2,0-7 0,-1-4-3,-1 0 3,-2-2 0,-2 1 0,-5 1 8,-1-2 6,0 4 19,-3 0 14,0 6 10,-1-2 15,-1 3 3,0 3 8,0 2 0,0 1-31,1 1-10,-1 4-14,0 0 0,0 0-5,0 0-5,-6 17 3,1 0-4,-2 0 0,0 10-6,0 1 5,2-1 0,-4-4-1,2 0-16,0-1 15,0-2-3,4-2 4,-2-6-6,0 3 12,1-6-16,3 1 15,-1-5-10,-1 0 9,2 0 24,0-3 28,0 1 35,1-3 19,0 0-10,0 0-9,-4-10-12,8-2-17,-2-3-7,4-4-11,4-2-8,2-4-11,2 1-4,2 6-4,3 0-5,-2 1-4,3 0-7,-6 10-2,7 0-6,0 4-5,-6 0-3,0 3-1,-1 3-5,-4 0 1,0 2-3,-2 1-2,-1 4-1,0 0 0,0 2-1,-4 2-10,0-2-21,-2 3-28,-3-1-30,0 2-33,-1 2-37,-4-3-40,3-1-39,-2 1-44,2-1-44,3-2-30,0 2-190,2 2-601,4-2 267</inkml:trace>
  <inkml:trace contextRef="#ctx0" brushRef="#br0">17410 2498 70,'0'-19'237,"0"-3"-7,-1 3-6,1 1-13,0 7-7,-3-2-18,1 2-19,0 2-16,-1-2-16,2 6-16,-3 0-20,-1 3-5,-3 2-15,-5 7-6,-7 5-9,-4 5-7,-9 9-5,0 8-4,2-7-6,4 6-8,9-12-3,1 2-3,1 0-4,4 0-2,2-3 2,3-5-4,3 2 10,0-8-9,2 4 1,4-5-4,2 3 8,-1-6 1,5-1 1,-1-2 0,8-3-1,1-2-1,8-4-6,-3-3-2,3-3 11,-1-3-15,-1-6 2,-1-4-2,7-11-2,-5-4 1,1 2-2,-6-8-6,4 2 1,-6-5-4,0-1 5,-1-2-3,-5 9 7,-3 13 3,-4-1 16,4 4 13,-7 10 21,3 3 15,1 4-9,-4 3-15,0 1-10,3 3-7,-3 4-6,0 0-4,-13 23-2,2 1-5,-2 6 3,0 2 0,-2 23 1,0-10-6,1 4-1,5-3-1,2-12 0,4 0 0,2 2-1,1 1-3,1-6-14,1 0-15,3-4-9,4-3-24,1-1-21,5-4-24,-4-7-32,9 1-42,1-5-40,-1-4-33,4-3-35,-3-3-162,2-3-473,-2-2 211</inkml:trace>
  <inkml:trace contextRef="#ctx0" brushRef="#br0">17696 2574 162,'13'-22'67,"-3"-3"36,0 0 12,-2 0 1,2 0 24,-6 6 21,2-7 5,-3 11 16,-1 0 18,-2 2-11,0 7-1,2-6-21,-4 9-12,0-4-26,-1 5-17,3 2-10,-14 1-13,0 7-3,-9 1-10,2 8-4,-6 0-6,6 3-4,0 2-3,1-1-14,3 0-2,2 0-4,2 1-5,5-5 3,1-3-8,1 2 6,6-6-12,-3 3 2,3-5-2,3 2-1,4-4 1,-1 3 1,1-5-3,1-3-4,2 0 2,3-3-5,-1-2 1,1-5-7,5-6-5,-1-1-2,-3-1-2,-1-3-5,1-2 1,-7-1 0,2 8 4,-3-4 0,0 2 2,-1 2 13,-3 6 11,0 1 7,-1 3 5,1-2-1,-1 2 2,-1 5 8,1-8-22,-1 8-6,3-6-1,-3 6-3,0 0-3,0-5-3,0 5 4,0 0-5,0 0 2,0 0-2,0 0 15,0 0 6,3-5 3,-3 5 5,0 0 9,0 0 3,0 0 9,0 0 5,0 0 10,0 0 2,0 0 8,0 0-5,0 0 10,0 0 5,0 0 0,0 0 5,0 0-4,0 0 3,0 0-3,0 0 1,0 0-8,0 0 1,0 0-7,0 0-7,0 0-5,0 0-5,0 0-6,0 0-9,0 0-5,0 0-5,0 0-7,0 0-14,0 0-16,0 0-21,0 0-22,-3-6-16,3 6-39,0 0-36,0 0-39,0 0-23,0 0-40,0 0-49,0 0-60,4 13-65,-4-13-238,3 7-702,-3-7 311</inkml:trace>
  <inkml:trace contextRef="#ctx0" brushRef="#br0">17777 2301 128,'2'-5'176,"1"4"-1,0-4-7,-2 3 0,-1 2-12,0-3-15,0 3-17,0 0-15,0 0-10,0 0-9,-1 15-8,-2-5-10,-2 9-5,-2-2-6,1 5-4,-1-4-5,0 7-7,1-5-4,1-2-5,3-3-7,-1 1 0,3-4-3,0-1 1,0 0-6,2 1-3,1-4 0,1 2 4,0-3-6,3 1 0,0-2-5,0-1 3,7-4-19,0 2-3,0-4-20,3-1-18,7-4-31,-2 0-29,3-6-15,-5 1-20,3-3-10,-3-2-1,-2-2-92,-1-3-263,-1-3 117</inkml:trace>
  <inkml:trace contextRef="#ctx0" brushRef="#br0">18065 2301 397,'7'-31'-2,"-4"-4"21,0 2 11,-1 1 16,-1-1 14,-2 2 16,1 5 28,-3 1 13,3 11 20,-2 4-3,2 3-9,-3-3-25,5 5-12,-2 5-13,0 0-7,0 0-12,-9 22 3,2 5-5,3 4 10,-3 3-2,0 15 2,-3 2 2,0-4-2,3 2-6,3-16-2,-2 2-3,-1-1-6,3-2 0,-2-1-3,2-5 1,1-9-5,-1 0-1,1-4 0,1-2-5,0-3 12,2-1 13,0-3 13,0-4 22,-1 8 16,1-8 12,0 0-10,0 0-7,0 0-13,8-19-12,-1 0-1,7-6-17,-4-1 1,4 0-11,3-1-7,0 5-8,-1 0-8,2 4-2,-1 0-7,1 5 1,-4 8-13,3 1 3,-3 1 0,1 6-8,0 2 1,-3-1 0,1 5-2,-2 2 0,-1-2-2,0 6-1,-4 0 4,-2-3-7,-1 3 1,-5-3-13,1 6-6,-4 0-12,-7-3-7,-5 3-5,-3-1-8,1-5-5,-4 2-7,3-3-3,2-5-10,-2-1-3,5 1-5,-1-4-9,2-2-14,3-1-15,1-3-31,0 2-3,5-1-28,3-2-27,-2-4-158,4 9-403,7-21 178</inkml:trace>
  <inkml:trace contextRef="#ctx0" brushRef="#br0">18365 2107 215,'3'-10'274,"1"0"0,-1 3-24,1 2-23,-2 0-29,-1 2-32,-1 3-13,0 0-22,0 0-11,0 17 1,-2 0-11,-3 6-8,0 10 5,-1-5-13,-1 4-7,4 0-2,-3-1-9,2 3-6,0-2-8,-2-3-2,2 0-6,4-2-12,-3-3-22,3 2-21,3-9-27,-3 2-19,3-6-22,1 1-19,2-4-12,-1-1-16,4-1-18,-1-3-36,7 2-19,-3-7-17,4-2-119,-4-3-353,2-2 156</inkml:trace>
  <inkml:trace contextRef="#ctx0" brushRef="#br0">18546 2474 2,'2'-3'136,"1"1"4,-3 2-14,7-5-5,-7 5 4,6-4 4,-6 4-5,3-5-3,-3 5 1,0 0-7,7-3-2,-3 3 0,2-2-1,1-2-3,1 0-2,5 0-6,-1-2 3,1-3 3,1 1-5,2 0 3,-5 2 2,-1-1 3,-2-2 8,-1 1 6,0 0-1,-4 2 3,1-2 6,-1 4-8,-3-4-15,0 8-23,0-9-6,-5 5-14,5 4-12,-12-4 0,-3 7-12,1 3-2,-2 1-6,-2 4-6,-2 5-9,4 0 1,-3 2-10,4 0-15,6-2-9,-1 0-8,3 2-14,3 3-3,3-4-8,2 1 1,3-3-2,3 0 5,3-3-2,1-3 2,3 1 4,4-5 0,1 2 5,5-6-2,-3-3-2,3 1 2,1-6-5,-2 1-7,0-3-5,-2-2-13,1 1-19,-5 1-21,1-7-32,-5 8-24,1-4-17,0 0-23,-4 1-173,-4 4-407,1-3 180</inkml:trace>
  <inkml:trace contextRef="#ctx0" brushRef="#br0">19570 2115 189,'2'-2'230,"0"-2"-24,-2 4-23,0 0-23,0 0-21,0 0-9,0 0-5,-9 17-2,4-1-3,-3 6-5,0 5-12,4-9-8,-3 5-7,1-4-8,4-2-9,0 2-6,1-4-7,1 3-4,3-3-1,-3-2-6,5-5 3,1 0-9,-1-2-1,1 1 5,5-2-3,-4-2 6,2-2-3,-1-2-4,-1-3-1,2 3 4,-4-6 0,1 1 4,1-2-3,-3-3-3,-1-2-5,0-12 6,-2 8-9,-1 0 0,-1-2 1,-2 4-2,0-5 2,-1 3-9,1 0 1,3 0 7,-4 5 8,1 1-7,3 0 6,0 4-3,0-2-6,0 3-3,0-3-5,3 4-2,1-2-5,3 2-6,7-2-1,-1 5-4,4 2-3,7 2 1,-4 2-4,2 4 1,-4 4 0,4 2 2,-3 4 8,-2 2-12,0-2 4,-6 4-4,1 0 5,-5-5-10,-2 2 3,1-4 4,-3 2 3,-2-2 0,-1-1-2,0-4 3,0-1-1,0 1 2,-1-4 3,-1 0 3,1-1 8,1-5 20,-1 7 15,1-7 14,0 0-5,0 0 6,0 0 0,0 0-6,0 0 0,-5-26-21,5 11-7,2-1-10,3-9 6,0 6-6,3 2-14,2-5 2,0 5 1,2-2-14,1 6 11,-2 1-18,2 5 7,1 0-10,0 4 1,-1 2 0,1 2-4,-6 4-1,7 2 6,-3 4-1,-2 2 0,1 2-2,-2 0 4,1 6 1,-5-4-11,2 0-12,-5 0-23,2 2-14,-3-1-22,-1-4-24,0 3-38,0-6-43,-4 6-33,4-5-54,-1-3-254,-1-1-575,2-2 255</inkml:trace>
  <inkml:trace contextRef="#ctx0" brushRef="#br0">20781 1867 84,'4'-7'253,"-1"2"-25,1 0-33,-1 5-22,-3 0-16,0 0-3,0 25 35,-7 1-5,-3 0-9,3 4-8,-6 20-8,-4-6-17,8-10-6,-4 16-6,0-5-15,-1 2-11,7-18-9,0 0-9,1-2-7,1-8-13,0-2-1,3-5-5,-2-3-5,2 2 2,-1-6 10,3 1 15,0-6 24,0 6 12,0-6 10,0 0-26,0 0-4,0 0-19,14-30-5,-1 6-2,0 2-7,1-1-11,1-2-4,0 4-7,-1 3-10,-2 7 0,-2 1-11,4-1-3,-4 3-11,4 2-14,-5 2 12,-1 4-6,2 1 6,-2 5-12,-1-1 7,-1 5-7,-2-2-13,-1 2-13,0 3-5,-7 2-12,-1 2-22,-4 1-18,-1-4-20,-7-1-13,0 4-8,-3-4-12,3 1-4,3-8-7,1 0-15,5-1-7,-3-5-19,2 1-12,9-1-18,-11-3 5,11 3-160,-1-5-410,1 5 181</inkml:trace>
  <inkml:trace contextRef="#ctx0" brushRef="#br0">21040 2214 166,'6'-4'310,"-2"3"-18,-4 1-24,4-6-21,-4 6-28,0 0-31,0 0-18,0 0-20,0 0-14,0 0-10,-11 27-14,6-18-11,-3 4-6,3-4-29,-1 6 13,0-4-11,2-2-9,4 7-2,0-4-7,0-2-3,4 2-3,0-3-1,2-1-7,4-2 2,1 2-7,5-5-4,-1-2 1,2-1-6,3-4-18,1 3 19,-3-11-6,-4 4-3,1-2 7,1-7-5,-1-7-14,-3 6 14,-3 0-3,-1-9-2,-4 10 3,-4-7-8,3 4 0,-6 3-5,3 5 0,-7-2 0,0 2-1,0 4 0,-5-1-20,2 6-9,-3-4-17,0 6-8,-1 2-19,-1 3-17,2-1-25,3 0-27,3 6-38,0-6-34,0 6-29,4-1-130,3 0-404,0-8 180</inkml:trace>
  <inkml:trace contextRef="#ctx0" brushRef="#br0">21464 1993 237,'4'-9'332,"-1"1"-12,0 2-32,-2 0-42,-1 6-35,0 0-21,0 0-19,0 0-17,-7 17-17,-2 5-13,-1 2-10,1 2-9,-2 6-12,1-1-8,2 1-2,3-1-11,1-1-11,3 0-10,2-1-11,-1-9-9,7 4-14,0-9-12,0 0-7,3-5-10,4-3-16,0 1-9,2-7-24,6-5-13,-2-1-3,0-6-14,2-2-1,-5-5-7,0-4 4,1-3 11,-5-3 17,3-4-1,2-8 10,-1-7 14,-1 5 17,-1-1 15,-7 10 33,1 4 26,-1 4 16,-6 6 33,0 4 13,1 4 9,-3 1-18,3 3-19,-2 3-12,-1 4-18,0 0 4,0 0-11,-14 16 1,4 5-3,-2 3-3,-2 3-5,-2 1-3,5 0 6,-3 0-10,4-3 0,0 2-3,3-1-3,-3 1 5,3-13-5,4-4-1,-1 2 2,0-7-2,4 2 8,-3-2 24,3-5 14,0 0-1,-3 4 14,3-4-6,0 0-1,13-13-14,-5 3-10,2-2 1,4 0-9,5-2-8,0 4 4,-3 0-12,-1 7-2,2 1-3,0-1-10,-3 4 2,3 3-6,-3 1 7,-1 2-10,-2-1-5,-3 3 0,1-1 4,-3 6-5,1 3-2,-4-5 12,1 2-20,-3-2-3,-1 5-12,-3-4-26,1 3-21,-5-1-33,1-2-30,-1-5-26,0 2-30,0-2-30,0-1-36,-2-5-28,2 3-153,-1-3-478,-2-1 212</inkml:trace>
  <inkml:trace contextRef="#ctx0" brushRef="#br0">21242 2082 169,'0'0'255,"-5"-2"-32,5 2-16,0 0-22,17-10-21,7 10-18,14-2-8,3 1-23,8-2-7,-1 2-16,-3-4-53,0 2-57,-4-1-88,-11 1-181,-5 3-310,-1 0 138</inkml:trace>
  <inkml:trace contextRef="#ctx0" brushRef="#br0">22419 2094 45,'0'0'148,"-7"12"-5,4-3-12,0 4-8,-1 4-14,0-2-12,1 4-1,3-7-11,0 5-4,4-5-4,-1 0 5,1-2-18,5 4 6,-1-5-8,4-3-6,0-1 0,2-2-5,3-2-5,-2-2 4,1-7-5,1 3 5,-3-4-1,0 1 10,-1-4 4,-2 0 6,-2-3 0,-1-2 4,-4 1 2,-1 1-2,1-1 0,-4 5-5,0-3-6,-1 5-11,-2 1-4,-1 1-7,-3 2-6,-3 2-5,0 5-7,-4-1 1,-1 4-3,1 4-8,-5 3 1,5-1-4,-1 5 1,6-4-7,-1 8 6,2-3-9,2-1-9,4 10 3,3-8-9,0-1-5,5 0-8,5 0-8,3 5-11,3-8-19,7-2-18,-1-2-29,3-6-21,4-3-20,-4-4-11,1 1-11,-1-5 0,2-1-90,-6-6-288,1 0 128</inkml:trace>
  <inkml:trace contextRef="#ctx0" brushRef="#br0">22801 2265 755,'12'-23'-27,"1"1"8,-6-2 29,0 0 31,-1 5 36,-3 3 11,-1 3 32,1 4 12,-3 0-5,0 4-22,0 1-13,0-1-12,0 5-5,0 0-17,-12 10 3,6 0-9,-4 4 1,-3 12-2,2-4-11,-1 2 2,2 0-7,1-4-6,2 2 4,0-10-6,0 2 5,4-2-6,-1-2-4,1-2 3,0-3 1,1 1 17,0-3 19,2 2 17,0-5 5,0 0-15,0 0-2,0 0-8,14-22-10,-4 7 6,7-8-18,1 3-1,-1 0-9,0 0-1,4 4-8,0 2 4,-4 1-9,-3 7 2,-1 0-9,0 4-1,-6-1-8,4 6 3,-4 2-1,2-1 1,-4 4-4,2 1 4,-1 5 5,2 3 2,-5-1-15,1 3-16,-2-2-35,1 0-34,0 2-42,2-1-45,2-1-57,1-1-148,5-7-417,7 5 185</inkml:trace>
  <inkml:trace contextRef="#ctx0" brushRef="#br0">23416 2206 170,'-7'-14'245,"-7"-7"-17,4 9-13,-7 0-19,-1 3-14,-2 6-13,-2 3-17,2 3-6,-4 5-17,3 3 4,1 4-15,-1 4-11,7 3-3,0-3-6,4 5-8,2 0-5,2-7-5,6 0-3,0 3-5,0-6-9,4 3 0,3-2 1,-4-8-1,6 2 5,-1-3 3,6-2-6,0-4 1,1-3-11,8-6 6,-3-3-8,1 5 1,-3-9-6,4-1-9,-3-5 3,2-7-12,-4 2-3,0-3-2,7-13-2,-6 3 5,1-5-6,-4 16-3,-3-2-1,-3 2 9,1 5 2,-3 9 16,-4-1 6,-1 6-3,1 4-13,-1-1-25,-2 4 3,0 3-3,0 0-3,-10 13-2,-4 6 4,0 6 14,-3 1-17,2 6-3,-1-3 1,2 3 3,-1 13-2,5-16-4,4 5 1,2-5-6,4 1 1,1-4-6,2-5-15,4 1 9,-4-5 1,8-2-2,-1-1-3,3-6 11,2-1-3,-1-2-6,3-1 2,0-3 7,4-5-6,3 2 10,-4-7-1,1 1 0,3-4-1,-1-3-1,1 1 4,-2-6-2,-1 2 6,0-9-5,-1 2 7,4-13-5,-10 12 6,-1 0 3,-3 2 5,-2 1 17,-1-1-3,-3 9 7,-3 3 0,0 3-2,0-1-5,-1 4-13,0 2-6,0-1-8,0 5 9,0 0-17,0 0 9,-10 9 4,3 6-6,4-2-7,-1 10 5,0-7-2,4 11 12,0-2-11,4 2 5,0-2 0,2 0 0,3 0 3,0-1 3,-2-7 4,-1 0-3,3-2 15,-4-5 5,2 2 7,-4-3-8,1 0 9,-1-3-3,1-1 7,-1 0-4,-2-1 6,-1-4-1,5 3-4,-5-3 0,1 5-3,-1-5-4,0 0 1,-1 6-10,1-6-18,-6 1-23,6-1-28,-17 0-37,3 2-33,-9 1-38,2-5-49,-1 2-35,-6 2-43,-2-2-35,-15 0-224,0 5-587,1-1 261</inkml:trace>
  <inkml:trace contextRef="#ctx0" brushRef="#br0">10135 3021 115,'-3'4'132,"1"3"-10,-4 5-4,5 3-7,-1 5 2,-3 9-4,6-6-7,3 8-8,-2-5-4,5 0-10,0-2-5,1 1-4,-1-7-4,7 2-5,-4-7-3,3-2 0,-1-3-10,4 0 6,5-4-5,0-2 4,3-6-7,0-5-5,1 0 2,2-4-12,7-7 0,3-4-6,-11 9 5,10-9-6,-3 0 10,-6 7-6,0 2 5,0 1-5,-1 2-4,1 3-2,-3 1-7,-3 3 1,-4 2-2,3 3-1,-5 1-6,0 1 5,-6 3 1,1-3-4,-1 3-6,-1 0 6,1 0-1,-1 2-4,-2-1-6,-1 2-12,-2-3-19,-1 3-29,0 2-11,-4-1-34,0 1-32,-4-1-29,1 4-131,-6-1-322,1 3 142</inkml:trace>
  <inkml:trace contextRef="#ctx0" brushRef="#br0">10127 3238 87,'-10'0'150,"2"0"-13,-1 6-10,1 6-15,-2 4-7,-1 8-12,2 3 2,5 0-5,0 1-3,3-1-2,2-2-17,4 0 2,5-2-11,-1-1-5,0-5-4,5 0 0,6-2-4,-2-1-1,4-5 1,4-6-4,3-3 3,13-2-2,0-1-2,0-8-7,-1 0-1,0-3-2,1 0-7,-1-1-2,3-1-1,0 0 8,1-1 3,-2 3 7,-2-1 6,1 1 0,-4 5 4,-11 1-14,0 4 1,-3 0-7,-3 3-4,-7 2-3,0-1-2,-5 1-2,0 1-3,-3 0 2,0 1-1,-1-1-1,-2 4-1,-1-1-2,-2 3-4,0 0-15,-3 4-27,-4-4-31,0 7-28,0-2-56,-3 1-31,4-2-152,-2-1-357,1-1 158</inkml:trace>
  <inkml:trace contextRef="#ctx0" brushRef="#br0">11766 3558 134,'0'0'227,"0"-9"-23,0 2-18,5-4-19,2-6-18,5-4-14,2-1-17,2-4-11,-1 1-8,2-6-10,-1 2-13,-2 0 2,0 0-9,-1 2 4,-4 0 3,-1 3 6,0 8 8,-5 1 6,0 6 2,-2 0-2,5 4-11,-5 1-13,0 1-17,-1 3-1,0 0-4,-2 18-7,-4 1 4,0 10-2,2 2-4,-1 3 1,-2 0-1,6-1-5,0-5-2,1 0-2,1-7-5,0-3-3,6-1-2,1-2 1,-1-3-17,4-5-23,3-3-44,3-5-74,7-9-71,3 2-263,-3-8-506,4-1 224</inkml:trace>
  <inkml:trace contextRef="#ctx0" brushRef="#br0">12148 2977 104,'-6'-7'233,"4"1"-19,0 1-18,-2 2-26,3 1-45,-1-2-64,2 4-63,0 0-44,0 0-49,0 0-65,10 10-174,-6-2 77</inkml:trace>
  <inkml:trace contextRef="#ctx0" brushRef="#br0">12193 3181 238,'0'-6'293,"0"2"-20,-1-1-27,1 5-25,1-4-21,1 1-32,-2 3-16,0 0-17,0 0-9,9 10-12,-3-1 1,-3 1 14,2 5-14,0-1-13,-2 6-6,-3-3-2,0 1-14,0-1-7,-2-5-6,1 0-6,-3-2-1,3-2-11,0-1 8,0-2 8,1-1 18,-2-1 14,2-3 1,0 5 0,0-5-11,0 0-14,0 0-9,2-20-8,3 8-1,1-2-17,7-8-3,-1-2-7,1 4 3,2 5-5,0-3-7,-3 6-1,1 2-8,1 4-3,-3 2-1,5 4-7,-4 4-2,1 2 6,-2 4-1,1 4-3,-3 0-1,6 8 6,-7 2-1,0 0 0,-1 3 0,1-2-3,-6-1-21,4-4-25,-2 6-17,-1-6-27,2-3-29,0-1-16,-2-4-20,4-1-7,1-5-20,2 5-23,4-5-33,2-3-39,-4-2-153,9-2-465,1-3 206</inkml:trace>
  <inkml:trace contextRef="#ctx0" brushRef="#br0">12842 3109 46,'5'-33'263,"-5"1"27,-2 7 17,-1 5 0,2 5-11,-2 3-12,2 3-28,-2 1-33,0 4-20,-1 3-26,-4 7-19,-1 8-11,-8 8-2,4 6-6,-5 15-14,-2 10 1,5 1-2,-2 26-10,7-25 8,2 0-4,-3 2-2,-1-1 4,5 1-7,-7 25-17,7-31 5,-3 2-7,3-2-9,-4-2-5,1-2-7,0 3-9,2-3-6,0-15-11,-1-2-16,6-1-25,-4-3-40,1-10-59,1-2-31,0-3-46,5-4-37,-2 0-30,2-5-42,0-2-61,0 0-255,5-17-646,0 2 286</inkml:trace>
  <inkml:trace contextRef="#ctx0" brushRef="#br0">12655 3420 8,'0'-16'270,"0"3"3,0 2 0,0 3-7,0 2-12,0 1-22,2-1-26,-1 1-23,2-2-17,2 1-14,5-5-18,4 4-11,5-6-12,5 3-10,-1 2-13,5 0-10,-2 1-4,-1 5-9,1 1-7,-4 1-13,0 5-2,-6 1-6,1 7-4,-3-3-6,-1 7 3,-3-4-3,-2 3-3,-2 4-4,-2-2 5,0 0 0,-3-2-5,-1 0-4,2-5-1,0 0-2,-1-3-8,0 0-23,1-1-27,1-1-19,-1-2-27,4-1-48,3-4-65,0 1-64,1-4-181,3-4-486,0 0 215</inkml:trace>
  <inkml:trace contextRef="#ctx0" brushRef="#br0">13131 3210 240,'-4'-19'227,"-2"4"-4,5 3 6,-5 2-4,3-2-17,2 7-17,-2-2-23,0 2-24,2 0-51,0 1-59,1 4-56,0 0-31,0 0-43,0 0-55,12 9-126,-6-3-300,0 2 133</inkml:trace>
  <inkml:trace contextRef="#ctx0" brushRef="#br0">13160 3334 140,'2'-7'289,"1"1"-9,0-2-12,1 1-9,1-5-18,1 7-26,-3 1-22,0 1-13,3 1-31,-4 2-9,-2 0-14,9 5-8,-5 2-8,0 2-6,1 0-8,-3 1-6,1 5-7,-3-1-5,0 1-6,-1-4-14,-1 2 0,1-3-5,0 0-2,-1-5-5,-1 3-2,3-4-1,0-2 16,0 4 3,0-6 10,0 0 0,0 4-1,0-4-18,0 0-10,7-19-5,0 6-26,2-4 17,4-7-1,3 4-12,1-1 6,0 3-8,2 2-2,-1 2-2,-5 6-5,1 1-2,-5 3-5,2 4 14,-2 2-21,2 3 4,2 5-15,-6-2 23,1 5-4,-2 5 5,0-2-2,-2 1 2,-2 1-7,0 0 8,0 1-3,-2-2-1,0 1 7,-2-6-34,2 0-33,-2-5-41,4 3-41,0-3-40,-1-2-38,6-1-72,0-3-241,3-1-576,4-4 255</inkml:trace>
  <inkml:trace contextRef="#ctx0" brushRef="#br0">13731 3275 298,'1'-3'313,"-1"3"-35,0 0-30,0 0-3,3 8-8,-4 1-5,-2 3-16,2 3-15,-2 1-11,-1 2-9,1-1-23,0 0-26,-1 2-3,3-1-14,-2-1-8,1-6-15,2 2-48,-3-2-45,3-2-53,-1-2-51,1 0-43,1-3-57,-1 1-69,0-5-165,0 0-474,0 0 210</inkml:trace>
  <inkml:trace contextRef="#ctx0" brushRef="#br0">13893 3118 34,'2'-9'330,"-2"0"-16,0 3-23,1 0-38,0 5-28,-1-6-42,0 7-52,0 0-45,0 0-53,0 0-64,0 0-78,0 20-181,0-12-315,3 1 140</inkml:trace>
  <inkml:trace contextRef="#ctx0" brushRef="#br0">14112 3055 29,'2'-5'348,"2"0"-18,-2 0-38,-2 3-36,0 2-29,0 0-18,1 11-20,-2 4-15,-1 5-10,-3 10-6,-1 0-7,-1 4-9,0 10-15,0-8-10,0-2-14,0 2-3,0-3-9,-1-1-40,1-3-19,0-2-37,-2-3-46,2-9-53,0-1-74,3-4-87,-2-2-184,-2-2-484,2-3 215</inkml:trace>
  <inkml:trace contextRef="#ctx0" brushRef="#br0">13914 3388 216,'0'0'280,"5"-4"-26,-3 1-29,8 0-21,-2-3-15,8 4-11,5-6-14,3 1-21,3 2-14,0 0-11,2-2-11,1 0-11,-2-1-10,2 0-7,-1-1-11,-1 1-5,-1-1-6,-3-5-5,0 2-6,-4 0-6,-5 2-5,-3-1 2,-2 0-9,-4 5 7,2-2 0,-7 3-7,0 2-7,-1-1-4,0 4-1,-10 0-2,-1 4-6,-8 7 12,-1 5 3,-1 1 2,1 5 2,0 4-6,1 0-6,4-3 4,4 3 3,1-2-4,3 1 0,4-4-3,5-1-1,-1-3-1,6-1 4,0-3-5,7 0 0,4 0-28,5-5-25,0-8-37,-1 3-48,3-9-75,3 1-283,-5-5-522,1-6 231</inkml:trace>
  <inkml:trace contextRef="#ctx0" brushRef="#br0">14920 3384 185,'0'3'198,"0"-3"-3,0 0-2,13-5-5,-1-2-7,8-4-3,1 0-7,0-1-8,5-2-6,-4-3-14,2 3-12,-1-7-11,-1 4-4,-2-2-17,-4 1-3,-4 5-9,1 0-5,-5-1 11,-1 6-5,0 0-2,-4 2 0,-1 1-16,1-1-5,-1 2-10,1 2-4,-3 2-12,0 0-6,0 0-9,0 0 0,-13 14-4,11-4-7,-3 6-3,3 2-2,2-1-1,2 4-5,1 4-1,4 0 1,-2-7 0,0-1 5,2 1-3,0-4-1,0 1 1,-1-4-4,-2-1 0,0-1 3,-2-1-3,-1-3 5,-1 3-1,-1-4 5,-4 1-5,-3 3 6,-2-1-5,-4 2 1,-6-3-1,2-2-3,5 0 1,-4-1-11,3-3-17,0 0-20,3 0-24,1 0-25,2-3-42,-1 1-35,6-2-53,3-2-52,1-1-139,4-3-449,6-2 198</inkml:trace>
  <inkml:trace contextRef="#ctx0" brushRef="#br0">15452 3226 267,'6'-1'307,"-2"0"-26,-1 1-30,-3 0-25,7 0-24,-7 0-18,3 7-10,-6 0 2,1 1-9,-1 5-1,-2 0-13,1 4-14,-2 3-8,1-3-14,0 1-15,1-1-12,3-1-2,0-1-11,1 2-20,0-4-26,3-2-25,0-2-19,2 1-20,0-3-22,3 0-38,4 0-35,-2-3-62,6-1-32,-2-3-221,-2-3-481,2-1 213</inkml:trace>
  <inkml:trace contextRef="#ctx0" brushRef="#br0">15599 3208 146,'-3'-14'172,"-1"3"-6,0 1-12,1 1-20,0 4-32,2-2-50,2 2-65,2 2-71,1 1-55,6-2-149,-2 4 66</inkml:trace>
  <inkml:trace contextRef="#ctx0" brushRef="#br0">15721 3273 168,'0'0'286,"6"-13"-6,1 9-15,0 2-5,2-6-17,-1 8-18,3-2-20,-2 2-14,0 0-24,1 2-15,0 3-15,-1 0-8,-2 2-13,0 1-7,-1-2-17,-2 5-6,-3-1-4,1 2-7,-2 1-5,-2-1-6,1-2-11,-1 0-3,2 1-5,0-2-8,0-2-1,0 0-12,-2 0 4,2 2-5,2-1-4,1 2-6,1-3-12,3 1-20,3-4-30,-3-1-34,7 1-45,2-4-58,1 0-50,4-2-29,0-2-197,0-1-499,2-6 222</inkml:trace>
  <inkml:trace contextRef="#ctx0" brushRef="#br0">16183 3244 179,'0'0'220,"0"-3"-6,0 3-7,0 0 6,3-3-12,-3 3-13,0 0-17,3-1 12,-3 1-17,9 1-5,-1-1-11,6 0-10,2-1-8,3-4-8,2 2-12,-3 0-1,2-3 12,-4 2 2,-4-2 1,1 1 12,-6 2 11,3-1 9,-4 0 10,-2 2 3,0-2-1,-1 0-20,-3 1-16,0 3-23,-7-8-11,3 5-11,-4 1-8,-7-1-11,-4 6-13,-4 2 2,1 2-11,-4 1-2,2 6-10,0 0-11,5 0 8,0 0-7,9 0-5,1 1-2,2 0 2,5 2-4,2 1 1,3 0-4,4-2 3,3-1 0,8 4-1,0-4-5,5 0-11,1-6-17,-2-1-7,4-3-13,-2-3 0,2 1-16,0-3-6,-1-1-14,0-4-18,0 1-9,-2-7-14,-3 7-4,-6-3-10,0-3-9,0 3-15,-1-1-9,-2 1-14,-4 0-16,3 0-17,-3-1-28,-1 1-26,-2-3-29,-1 4-171,-3 1-501,0-1 221</inkml:trace>
  <inkml:trace contextRef="#ctx0" brushRef="#br0">8196 10074 46,'-2'-7'153,"-2"0"-3,1-4-10,-2 0-12,-1-10 0,0 3-8,1 0-3,-2-7-7,-3 1 3,0-2 9,-1 1-5,1 0-14,-3 1 0,-1-2-2,1 3-3,-1 1 0,-1 1 3,-1 3 2,-3 1-19,-1 1-4,2 0-12,-5 3-4,-1 2-2,0 1-4,-3 4-5,-1 2-7,-1 0-4,-1 3-1,2 2-5,-2 2-3,-1 5-2,-7 0 0,0 4 0,2 0-1,11 1 0,-1 0-1,3 4-3,1 0 2,1 3-5,-2-1 2,4 5-8,0 3 7,1 2-4,0 0 2,-2 9-6,4-7 3,-2 9 1,1 3-3,9-10-3,-4 0 3,1 11-5,3-8 4,1 0 1,0 7-3,1-11 1,0 2-2,2 0-4,1-3 3,3 0 0,0 1 3,0 1-5,3-1-3,-3 0 2,4-5-1,-1 4 0,3 1-2,-2-2 5,2 0 1,0 0-3,0 0 2,3 1 0,-1-1 13,2-1-17,0-2 7,0 1 1,0-4 2,1 3 1,0-5 0,3 2-1,0-3 4,2-3-3,-1 4 7,4-6-5,-2 1 2,1-2-4,2-1 7,-6-2 0,7-3 0,0 2-3,-1-4 4,-6-1 3,8 3 4,-2-6 1,1 0 4,0-2 5,0-1-4,2-1 0,-1-3-2,2-2 6,-1 0-4,2-4 6,1 0 1,-2 1-4,2-6 5,0 3 2,-1 1 2,-1-4-10,0 2 2,0 1-2,0-3 0,-4 1-1,2-2-5,-2 2 0,0-1 2,0-2 0,0 0-5,-1-2 0,-2 0 1,4-1 1,-5-3-3,2-5 3,-2 1-4,1-2 7,-1-3-9,3-7 3,-4 8 1,2-11 1,-6 9 0,0-11 3,-2 10-9,-2-11 3,-2-3 2,-3 3-1,-4 8-3,-2-10-1,3 1-4,-9-3-3,0 4 3,-1-3-4,-2 4 1,-5-2-6,0 0-1,-2 1-2,-3 6-3,-1-3 4,-3 4-7,-2 2 3,-2 4 1,0 4-2,-6 0-6,1 7-2,-6 1 2,-1 6-4,-1 7 0,1 2-6,-7 2-16,8 3-20,-3 5-17,17 0-22,-13 4-38,14 1-32,3 2-26,3 4-31,3 2-35,1 7-33,3 0-37,5 3-40,2-1-251,5 4-655,3-2 290</inkml:trace>
  <inkml:trace contextRef="#ctx0" brushRef="#br0">16469 9401 65,'-33'-24'143,"-1"3"2,7 8-14,-12 1-8,-1 0-4,-1 7-12,-1 1-9,0 4 1,1 4-7,-1 4-1,-1 2-1,1 0-5,3 4 3,-1 3-3,5 3-1,8-4-3,-6 6-7,7-4-3,-6 12-4,2 1 0,-1 6-9,2-3-1,3 1-8,0 0-12,0 2 10,4-1-6,1 2-1,2 4-7,4-13 0,-1 14-4,1 2 2,-1-1 3,2-2-3,3-9 5,1 1-1,0 12 6,2-12-2,-4 11 4,7-11-3,-4-2 0,3 2 4,1 0 1,-1-1 2,2 1 5,1-1-4,3 0 3,0-2 5,0 3 4,3 0 0,1-2-1,3-1 14,2 3-10,-1-2 0,2 1-2,3-1 7,-2-1-9,6 14 0,-3-16-8,1 0-1,3 1-3,-2-1 5,1-2-2,3 0-1,8 9 15,-9-10-21,0-1 1,2 0-5,2-4 10,0 2-9,-1-3-4,9 12-4,-6-15 18,-1 2-17,0 0-5,3-2 2,8 3-6,-7-3 3,-1-3-1,1-1 7,-1-3-4,11 6-6,-10-8-5,-1 1 1,1-5 9,0 2-7,2-1 8,-2 0 5,0-3 2,3 1 8,-2-2-14,-3 3 7,1-4-6,4-1 4,-3 1 3,-1-3 3,1-1-3,-3-1 3,2 2 1,0-4 8,-2 0 1,-2-1-2,-1-1 1,0 1 6,-2-3 0,2-3-1,-2 0-2,-1-1-2,1-1-7,-2-1-5,2-4-2,-3 1-2,1-3-2,-1-4-4,1 0-4,-3-1-2,7-14-1,-8 10-2,4-8-4,-5 8 3,1 0-3,5-8 1,-7 8-1,0 0 3,-1-2 2,-1 4 6,-1 0 5,1 1 2,0 0 5,-6 4 0,6-4-2,-7 0 2,4 1-1,-4 0 0,-2-2-3,2-1-4,-3-1 0,0 2-4,0-1 2,0 1-6,-3-4-1,-1 1 2,4 1 0,-3 2-2,2 0 3,-3 1 2,2 3 5,-2 2-3,-2 1 2,2 4-4,1-7 1,-4 10-3,3-5 4,-3 4-2,1 0-3,-1 1-3,0-1 1,0 0-3,-3-3-2,0 5-3,0 1 0,1-2 1,0 1-5,-2 0-1,0 1 4,-5-7-1,2 3-4,4 4 1,-3 4 3,0-2-2,-3-3-3,3 2-2,-1 2-1,2-3 4,-7 1-6,1 2 6,-2-1 1,2 2-9,-2-2 2,6 5-2,-3-3 7,3 4-9,-7-3-2,3 2 8,2 1-7,-1 0 0,3 1 5,-2 0-2,1 0 1,1 0-2,0 1 1,2-1 0,-1 2 2,3 0-1,0 1 0,-1-1-2,1 2-2,0-2 1,0 1-2,-1 0-1,1 1 5,-1-1-2,3 0 0,-2 2 1,2-1-5,-3 1 3,3-2 0,-1 2 4,2 0-2,0 0-2,-1 2 2,0-2 8,3 0-4,0 0-5,-1 0 0,0-2 6,-1 4-4,7-2-1,-8 0-4,5 0 4,3 0-1,-7 0-1,7 0 10,-6 0-10,6 0 0,0 0-1,0 0 5,-7 0-2,7 0-2,-1 3 0,1-3 4,0 0-4,0 0 3,0 0-1,0 0 2,0 0-3,-6 1 0,6-1-4,0 0 0,0 0 5,0 0-2,0 0 6,0 0-6,0 0 2,0 0-1,0 0-6,0 0-7,0 0-14,0 0-27,0 0-24,0 0-31,0 0-32,0 0-40,0 0-40,0 0-29,0 0-22,0 0-17,0 0-21,0 0-5,0 0-14,-3 2-14,-1 2-9,1-1-24,-4 5-215,0-2-643,-3 1 285</inkml:trace>
  <inkml:trace contextRef="#ctx0" brushRef="#br0">7996 9347 53,'-3'-4'228,"-2"2"-15,0-1-19,-1 1-7,1 0-10,-4 2-7,-2 0-3,-2-1-7,-2 2-9,-5 1-12,-4 1-7,0 0-3,-5-1-13,-11 1-9,-5 4-4,-1-2 0,-5 0 1,-22 4-1,1-1-5,2 0-3,-4 0-6,-3 2-4,-2-3-4,-1 3 5,1-1-3,-3 1-7,5-1 16,-4-1-20,0 1-1,-4 1-10,5 0 9,2-1-10,6-3 3,5 0 4,18-2-5,-1-1 1,5 3-2,0-2-6,5-4 1,10 0-11,3 0 2,3-1-4,0 1 14,10 0 6,1 0-10,2-1 0,3 1-5,1 0-9,2 0-7,0 0-5,5 0-2,-6 0-1,6 0-6,-6-3-1,6 3-5,-5 0-2,5 0-7,0 0 1,0 0-4,0 0-5,0 0-13,0 0-8,0 0-13,0 0-11,-6-1-12,6 1-18,0 0-9,0 0-19,0 0-18,0 0-14,0 0-13,0 0-18,0 0-15,0 0-17,12-10-3,-7 3-10,2 1-7,6-6 1,-2-2 14,5-4 25,-2 1 15,1-4 22,2 2 31,-2-1 28,1-1 24,-3 1 34,-1 0 12,1-1 39,0 2 11,-6 7 12,1 2 13,-4 0 11,3 4 5,-4-1 2,2 4-11,-3 1-6,0-2-9,-1 2-2,-1 2-10,0 0 3,0 0-5,0 0 1,-10 8 2,-1 2 2,-6 5-5,-1 0 0,-3 2 1,-2 0 2,-3 0 0,3 3 6,-12 2-1,2 2 6,9-8-11,-1-2 2,-2 3-8,3-1-3,0 0-2,0-3-4,3 1 3,0-2-6,8-2 0,-2-2-3,4-2 2,2-1-6,2 1-1,3-2-1,-2-2-2,2 1-7,1 1 1,2 0 7,-1 1-8,4 0 2,-1 3 1,5 1-1,1 2 6,6 0 9,5 6 3,2-2 0,4 0 1,2 1 0,12 2 5,0 3-4,2-3 2,-4-2-8,1-1 4,-9-4-4,-1-1-1,1 0 1,-5 2-1,1-4 10,-2 1-9,-3 1-4,-4-7 1,-1 2 4,-4-3-4,-2 3 4,1-1-2,-4-1 1,0-3 9,-1 0 11,-1 2 7,0-1 6,-3-1 4,5 5 4,-5-5 1,5 1-1,-5-1 2,1 3 0,-1-3 6,0 0-10,0 0 5,0 0 8,0 0-12,1 5 0,-1-5-2,0 0-5,0 0-1,0 0-3,0 0 0,0 0-8,0 0-7,0 0 4,0 0-4,0 0-2,0 0-2,0 0-4,0 0 3,0 0-2,0 0 2,0 0-3,0 0 3,0 0 4,0 0 1,0 0 3,0 0-5,0 0 1,0 0-3,0 0 6,0 0-11,0 0 5,0 0 6,0 0-6,0 0-5,0 0 5,0 0-9,0 0 1,9-5 1,-9 5-5,0 0-2,0 0-8,0 0 7,0 0-2,0 0-3,0 0 0,0 0 1,0 0-2,0 0-1,0 0-1,0 0 1,0 0-3,0 0-2,0 0 0,0 0 1,0 0-2,0 0 7,0 0-12,0 0-23,0 0-23,0 0-3,0 0-29,0 0-22,0 0-23,0 0-20,0 0-32,0 0-30,0 0-26,0 0-24,-17 2-21,13 1-16,1-3-18,3 0-246,-3 4-607,3 1 268</inkml:trace>
  <inkml:trace contextRef="#ctx0" brushRef="#br0">15120 9186 166,'-7'0'199,"1"2"4,1-1 0,5-1-13,-7 0-12,2 0-15,1 2-15,4-2-10,-3 0-6,3 0-10,0 0-1,0 0 4,-4 2 11,4-2 8,0 0-1,7 6 3,-1-1 4,1-1 6,1-2 5,6 2 11,2 0-13,5 1-2,2-5 1,3 3-5,3-4-10,13-1-3,1-1-9,5-3-3,22-2-8,-23 5-5,25-6-4,-24 6-11,22-4-10,2 3-6,-21 1-9,23-7-4,-6 7-7,8-1-6,-5-1-5,3 3-5,-2-4-7,-1-1-1,-4 4-4,5 1-7,-23-2 1,23 4-4,-24-3-3,21 0-4,-20-2-1,-1 1-2,0 2 0,-3-1-3,-2-2-1,-3 1 0,-2 1-3,-11 1 0,-3-1-3,1-2 2,-1 2-3,-4-1 3,-3 3-4,-1-2 1,-4 3 2,-2-2 6,1 1-7,-4-2-3,-1 2-1,1-1 4,-3 1-1,3 1-2,-7 0 0,7-3 0,-2 2 4,-5 1-5,5 0 6,-5 0-10,4-1 1,-4 1-4,5-2 3,-5 2-5,0 0-2,0 0-7,0 0-9,5 0 4,-5 0-15,0 0-4,0 0-4,0 0-12,0 0-4,7-1-13,-7 1-6,0 0-24,0 0-16,0-4-22,-2-1-11,2 0-4,-2 0-6,-1 0-7,-1-4 3,0 3-1,-3-5 10,0 1 7,-3 0 9,0-2 13,0-1 19,0 0 8,-4 0 8,-2-4 8,-2 1 8,0 2 17,5 2 17,-6-3 18,3 2 15,2 4 15,-6-3 13,6 1 11,-4-1 9,3 5 16,1 0 9,1 2 5,0 1 9,3 0 8,3 0 4,2 2-3,0-1-8,0 3-2,0-2-9,1 0-8,4 2-8,-6 0-6,6 0-4,0 0-6,0 0 4,3 10 3,4-1 12,3 3 2,7 0 4,3 5 3,1-2-4,2-1 6,3 3-7,1-2 3,11 2-11,0 0 3,-10-5-6,6 2-2,-4-3-5,-3-2 1,-1 0-9,1 3 2,-2-5-7,2 1-4,-3-3-2,-5 4 0,-3-6-4,-3 2 3,-2-2 3,-2-2-7,-2 4-4,-2-5 16,1 2 16,-2-2 13,-1 1 13,-3-1 6,0 0 7,9 0 5,-9 0-1,0 0 2,5 0-4,-5 0-1,0 0-2,0 0-1,0 0-9,0 0-6,0 0-2,0 0-13,4-3 1,-4 3-9,0 0-6,0 0-3,0 0-8,0 0-3,0 0-7,-14 2-3,4-1 1,-3 1 0,-9 10-5,-6-2 0,-6 8-3,-2 2 5,-1 5-8,0 3 3,2 1-1,1-3 1,3 3-2,10-8 0,0-2-1,2 0-1,0 1-3,2-1 3,3 1-1,0 0-3,1-6 2,3-1-2,3-2-5,0-1-11,0-1-5,0 1-15,1-4-11,3-1-5,-2-1-20,2 2-10,1-3-14,0 1-14,-1-3-19,3 2-10,0-3-21,-2 4-21,2-4-17,0 0-31,0 0-42,0 0-45,0 0-35,-3-10-323,4 5-733,0-1 324</inkml:trace>
  <inkml:trace contextRef="#ctx0" brushRef="#br0">8893 10984 66,'-3'-3'122,"3"-2"-18,0 5-6,0 0-12,-4-1-11,4 1-7,0 0-6,0 11-7,-1-2-10,1 2-2,1 6-6,0 7-2,0 1-7,1 1-1,2 2-3,1 1 1,0-1-3,-2 0 0,3 0-5,-1 1 2,2-4-1,-1 4 0,1-1-8,3-2 6,0 3 6,0 2-17,1-5 28,-1 2-8,4-1 4,0 2 2,1-6 0,4 4-1,-1-2-2,0-4-1,2 1-2,3 1-2,1-5-4,-1 2 11,1-2-6,-1-2 1,2 1 4,1-1-4,-2-1-1,1-1 0,-3 2-9,4-7 13,2 0 1,-1-1 2,0-2-1,4 1-1,7-3 8,-10 0-12,0-4 5,10-2 3,-8 1-7,10-1 3,-2-2 2,2-2-8,-9 2 6,8-1-4,-10 3-3,11-5 4,-10 2-3,13 2-1,-2-4-2,2-3 1,0 4-1,2-5-3,-1 3 3,3-1-6,0-1 2,1 0 1,-1-5-1,-1 6-2,0-2 0,-1 0-2,-2-5-3,-2 6 0,3-1-1,-1-2 0,-2-2 1,2 5-6,-3-2 4,-2-1-3,0 5 1,-8-2-6,6-1 8,-7 0-4,0 4 1,1-3-5,6 1 6,-6 2-3,-3 0 2,2-5-4,-2 7 0,-3-3-3,2 1 6,0 2-6,-2 0 3,1 3 0,1-3-2,-2 4 3,0 1-3,-2 1 3,1 3-2,-4-1 2,4 3-1,-4 4 2,-1 1-6,1 1 7,1-3-3,-6 1 0,4 3 1,-1 1-1,-3-5 0,3 8-2,3-3 1,-1 0 2,0 5-1,-1-2 2,1 1 0,1 0-1,-2-1-4,0-1 4,-1 1-3,1 3 6,-1-2-1,-2 0-3,-2 0 3,-1-6-3,-3 2-1,1 2-1,-3-1 0,2-1-2,-3 0-2,1 3-2,-2-4 4,-1-1 1,-1 1-4,0-1 5,0-2-4,0 2-3,-1 0 11,3-1-4,-2 0-1,-1 1 0,1-3-1,0 0 0,-2 2-1,-1-2-4,5 2 6,-3-4-3,-2 1-1,3-2-5,-3-1 2,1 2-5,-1-5 1,0 3 2,0 0 4,0-5-1,2 5 4,-2-3-1,0-2 0,0 0 9,0 4-3,0-4 0,0 0 3,3 3 4,-3-3 7,0 0 1,0 0-4,0 0 4,0 0-6,4-9 1,-3 5-1,-1-3-2,2 1 0,-1-5-1,1 3-1,-1-2 0,1-4 1,0 3-4,1-4 3,-1-1 3,-1-1-4,3 3 2,-1 1 1,-2-3-2,2-1 12,0 0-1,1 2-5,3-2 3,-1 0 2,0-2-2,2 1-3,2 4 3,1-7-3,-2 6 1,0-1-1,1 2 4,2 0-8,0 0 3,2-3 0,3-2-5,-3 6-1,3-1 2,0-1 0,-4 4-4,5-4 1,-1 2-1,1 2-1,-4 3 0,6-3-3,0-3 2,0 5 0,-1 1 1,2 0 1,1-1 1,-3 3-4,2-3 2,3 2 2,-4 2-3,3-2-1,-2 2 3,-1-3-3,6 0 4,0 4-2,-7 0-2,7-1 1,-4 0-2,2 2 3,-1-1 1,-1 2-4,-1-2 3,3 4-1,-3-2 1,3 2-2,-2-5 1,0 5-3,3 3 1,-1-3 1,3 2 2,-2-4-2,-1 2 1,2 0 1,1 2-3,-1 2 3,1-3-3,-1 2 4,-1 4 1,0-5-3,-2 3-2,1-1 1,0 2 1,-3-5 0,1 7-1,1-1 1,0-1 1,0 1 0,-1 0 0,-2 0-3,2 1 5,2-3-3,-2 3 2,5 0-1,-3-3-2,0-1 3,2 3-1,1 1-2,-4-2 2,-1 1-1,1 2 0,1-5 2,-3 1-1,-2 2-3,-1-3 6,-3 0-4,6 1-1,-7 0 3,2-1 3,4 2-7,-6-2 5,2-2-3,0 3 0,-1-2 2,7 2 1,-7-1 2,2-1 3,3 2 1,1 2 0,0-5 4,-7 4-2,9-2-4,-7-1 2,6 2 2,-10-2-2,6 1 1,-5 0-1,1-1 1,-1 1 0,-2-2-1,-1 0 0,0 0 3,0 1-3,-2-2 2,4 2 4,-3-2 2,1-1-3,-3 2 0,6 0 0,-3-2 0,0 0-2,-1 0 0,3-2-2,2 0 0,0 1-3,-1-2 2,-1 1-2,2 0 0,-1-1-1,-2 2 1,-1-1-3,-3 1 2,3-2 0,-3-1 1,3 1-1,-3 1-2,0-1 0,0-1-4,2 0 5,-2-1 6,1 1-8,-1-1 0,0 0 1,-1 1-1,0-4 1,0 1-4,3 1 3,-1-2 0,0 2-1,3-3 1,-1-1-2,0-1 0,-2 4 0,0-3 1,-1 3-2,2-3 1,-5 2 7,3 0-1,0-1 3,-1 0 1,1 1-2,-3-1 2,0-3 4,2 2-1,-2 0 1,2 1 0,-3-3-3,1 3-1,2-1-2,-4-2 1,3 0-2,0 3 0,2-5 0,-3 2-3,3-1 1,1-1-2,-1 0 0,-2 1 1,-1 0 0,1 0-2,0 3-1,0 1 0,-3-1-1,4-2 1,-5 4 3,2-1 4,0 5-3,0-4 5,-2 3 0,2 1-1,-3-2 2,1 1-1,1 3-1,-1-2 1,-1 0 0,0 4-5,2-4 4,-2 4-1,0 0 9,1-4-12,-1 4 3,0 0-2,0 0-3,0-4-2,0 4 3,0 0-7,0 0 7,0 0-1,0-4-3,0 4-1,0 0 3,0 0 0,0 0-2,0 0 5,0 0-5,0 0-5,0 0 8,0 0-1,0 0 8,0 0-10,0 0-3,0 0 3,0 0-2,0 0 2,0 0-4,0 0 3,0 0-2,0 0-1,0 0 3,0 0-2,0 0 1,0 0 2,0 0-6,0 0 7,0 0 0,0 0-2,0 0-3,0 0 3,0 0-2,0 0-2,0 0 3,0 0 0,0 0-2,0 0 1,0 0-1,0 0-1,0 0-11,0 0-11,0 0-12,-6-1-15,6 1-23,0 0-22,-11 3-33,7-1-37,-4-1-32,-2 1-56,-4-1-160,-1-1-451,0-1 200</inkml:trace>
  <inkml:trace contextRef="#ctx0" brushRef="#br0">7652 11379 78,'0'-3'167,"-1"-1"-18,1 4-19,0 0-18,0 0-12,0 0-8,-5 18-3,5 9-7,-4 4 0,3 6-9,-1 11-3,1 1-5,-2 4-7,2-9-9,1 2-9,0-13 9,0 1-8,0-1-4,1-4-7,-1-1-1,0-3-5,0-6-12,0-2-26,0 2-34,0-9-20,0-1-31,3-2-14,-3-2-107,-3-2-237,3-3 104</inkml:trace>
  <inkml:trace contextRef="#ctx0" brushRef="#br0">7751 11455 129,'2'-7'152,"1"2"-22,-1 1-16,-1 1-9,-1 3-4,0 0-16,0 0-10,2 20 7,-2-3 1,-3 7-1,1 4-2,-2 2-8,1 0-5,-1 0-6,1 2-1,-1 0-7,1-3-8,0 2-2,1 1 0,0-5-7,-1 1-1,0 0-6,2-3-4,-2-6 2,-1 6-5,3-7-3,-2-2-16,-1-1-22,1-3-14,1 0-8,1 0-21,-2-5-14,2 0-16,-2 0-8,0-4-19,3 0-101,0-3-237,-7 0 104</inkml:trace>
  <inkml:trace contextRef="#ctx0" brushRef="#br0">7721 11410 4,'-8'0'121,"-5"0"-8,-1 8-5,-3 4-5,-3 4-1,-1 6-3,1 2-6,-6 9-6,0 2 3,6-6-7,1 0-10,1-4-4,1 2-3,1-1-3,3-5-6,3-1-9,2-6 6,4-4-6,-2 0-11,2-7 1,1 3 2,0 0 9,3-1 16,-2-4 12,2-1 13,0 0-2,0 0-4,0 0-8,9-16-5,1 3-2,-3-4-6,5-7-2,0 2 5,1-5-3,0-3 3,-2 5-7,2-7-1,-1 4 6,1 3 3,0 2-3,-1 2 7,-5 6-9,2 2-3,-5 5-7,3-1-11,-3 4-4,1 2-1,0 2-7,2 2 2,4 2-7,1 2 2,6 8-6,-1 3-5,1 2 2,3 1 0,-1 0-1,1-1-1,0 2-2,2-1-4,-2 1 3,1 0-2,0-3 2,-1 4-4,-3-6-8,2-1-17,-2-2-23,-1 1-20,-3-4-35,-1 1-28,1-1-32,-1 0-37,2-1-29,-3-2-217,4-1-474,-6-5 210</inkml:trace>
  <inkml:trace contextRef="#ctx0" brushRef="#br0">15798 11276 106,'-11'25'153,"3"2"-13,0 0 0,-3 6-5,3-3 2,1 5-7,0 9-2,3-10-4,0 3-11,-2-1-6,6-4-8,-1 2-12,1-1-7,0-2-5,0-2-5,0-1-14,0-2-2,0-9-3,0 0-9,0-1-3,0-6-13,0 2-15,0-3-30,-2-2-16,1-2-11,1 1-10,0-6-33,0 2-37,0-2-31,0 0-106,1-13-284,-1 2 126</inkml:trace>
  <inkml:trace contextRef="#ctx0" brushRef="#br0">15886 11354 155,'3'-8'171,"1"2"-5,-1 1-11,0 0-17,0 3-12,-2-2-16,-1 2-16,0 2-10,0 0-8,0 0-3,4 7-8,-2 3-5,-1 1-1,-4 7 0,-1 7-3,0 1-3,1 1 8,-1 3-3,-2 2 1,3-1-1,-1-1-3,1-2 1,0 0-9,-1 1 4,0-4-9,1-6 0,-1 0-4,1-1-8,0-2 2,2-3-5,-2-2-3,2 1 0,-1-6-2,1 3-2,-2-3-5,3 0-8,0-1-6,-1-2-15,-1 0-22,2-3-32,0 0-39,0 0-37,-9-7-28,8 1-150,-3-4-348,0-6 155</inkml:trace>
  <inkml:trace contextRef="#ctx0" brushRef="#br0">15867 11269 45,'-2'-4'132,"-1"2"-14,-2 1-2,-4-1-8,2 5-14,-5 2 4,-1-1-10,-3 3-6,-3 3-17,-2 4 2,-1-3 4,1 0 0,0 4-12,1-5 2,2 2 0,4-3-2,-1-1 3,0-1-4,3 3 1,-1-4-4,3 0-3,3 0-6,0-1-5,2-2 2,0-2 0,1 2 9,1-2 4,-2 1 9,3 0 2,2-2 23,-5 4-1,5-4 7,-3 1 7,3-1-2,0 0 4,0 0-5,0 0-9,0 0-10,0 0-5,0 0-5,5-17-9,1 10-3,-2 0-5,0-1-3,4-1 2,-3 0-5,2 1 0,0-1-4,0 0 6,0 0-4,0 1 1,0 0 2,2 1-3,-1-3-2,1 3 6,-3-2-4,3 3-4,-2-2 4,0 2-8,3 0 2,-3-1-2,0 0 1,1 3-4,-2-1-8,0-1 3,2 2 1,-1 1-6,2-1 9,-1 1-17,-2 3-4,2-3 1,0 2-7,2 1 4,-2 0-2,1 1 3,1 2-5,3 0-1,1 2-3,0 0 3,0 2 3,1 0-4,1 0 3,4 2-9,-2 3 5,0 0-2,1-1 1,-5-4 3,0 3-5,0-2-1,0 0 2,-1-1 3,1 3 1,-2-3-10,0 0 11,-2 0-7,-3-3 2,2 1-2,-2 0 3,0-1-8,-2-1 7,-2-1 3,1 1 0,-1-1-1,0 0 3,-3-2 17,6 2-8,-6-2 2,2 1-3,-2-1 15,0 0-17,0 0 1,5 2 4,-5-2 2,0 0-4,0 0-4,2 2 5,-2-2 4,0 0-4,0 0-1,0 0 0,0 0-2,0 0 5,0 0-4,0 0 2,0 0-4,0 0-9,0 0 21,0 0-16,0 0 2,3 1-4,-3-1-9,0 0-35,0 0-39,0 0-43,0 0-38,0 0-30,0 0-13,-5 9-23,0-2-36,-3 0-42,-5 8-259,-4 2-605,-1-5 267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4349 5668 27,'96'0'32,"-6"1"-1,-4-2-6,-3 3-3,-4-2 1,1-1-2,0 2-2,1-3 2,2 0-3,-3 0-4,0 4 0,-1-2-8,2-6 5,-1 5-2,-1-1 4,0 4-6,4-4 1,-2-1-3,0 2-3,0 0 5,-5 0-6,1-1 5,3 2 1,-3-1-3,1 2 0,0-1-3,0 3 5,-2-3-8,-6 1 0,3 2 5,-3-3 0,2 3-1,-4 2-2,5-1 3,-6-4-2,5 3 1,-4 1 2,-19-1-1,21 4-4,-25-7 2,29 3 0,-25 0-3,24 1-1,-5-2 6,-19 0-12,23 2 6,-23-4 6,20 1-5,-21-1 4,3 0-1,-2 3 1,24-3 6,-23 0-10,17 0 0,-17 0 4,21-3 3,-22 3-2,19 3-4,-20-3 2,0-3-7,23 2 8,-26 1-4,4-1 6,3-1 0,16 4-8,-20-5 6,21 2 5,-2 0 6,-19 1-10,0 0 8,25-2-5,-28 2-3,5-3 2,-1 2 1,24 0 2,-24 1 0,23-2-4,-23 1 5,25-1-5,-8 2-1,-16 1 0,18-5 4,-20 3-1,20 2 0,-20-2 3,4 1-5,22-3 3,-8 3-4,-15 2 0,21-1 0,-4-1-2,-20 1 5,19 0 1,-18-1-6,25 0 1,-26 0 1,21-1 4,-20 2-5,23 2-2,-3-1 4,-2 1-6,-16-3 8,18 4-10,-21-2 10,23 3 0,-1-3 0,-24-2-6,24 3 1,0-1 3,-3 0 2,1 1-8,-19-1-5,20 3 7,-18-2 0,18 3-5,-21-3 10,24 2-3,-5-2 2,-19-1-7,24 1 2,-6 1 3,3 1 1,-21-2-4,2-2-3,20 5 5,-24-4 0,0 1 6,-3-2-12,0 2 7,-5-1 1,-9-2-8,-1 0 7,-2 1-4,-4-1 3,-5 0 3,-4 0-2,-2-1 4,-4 1 10,1 0 12,-2 0 4,-6 0 6,7-1-4,-5 0 2,-2 1-11,4-3 5,-3 2-6,-1 1-3,0 0-15,-5-8-12,2 5 2,3 3-16,-6-4-13,3 2-4,0-1-8,3 3-6,-3-3-19,1 1-35,2 2-112,0-7 49</inkml:trace>
  <inkml:trace contextRef="#ctx0" brushRef="#br0">11514 4650 35,'41'-1'80,"3"-3"-4,2 1 1,1 2-13,23-3 2,-23 1-8,3 3-5,21 0-3,-2-1-7,-2-2-6,2 1 4,5-1-1,0 2-6,0-2-4,2 5 5,-2-1-9,4-6-5,2 7 7,2 0-5,2 0 4,4 1-6,-1-1 5,2-2-4,1 2-8,1 0 4,2 2 6,3 0-12,3-4 4,2 3-4,-1 1 2,-2-1 5,1 4-3,1-3-6,2 1 0,-4 2-2,-2-2-3,0 1 3,-3-3 2,1 3 3,1-1-7,-2 0-1,2-2 5,-7 0-9,2 3 5,-2 1 5,1 0 4,1-4-5,3 4 7,-7-2-8,2 1 5,0-1 3,-3 1 0,-3 0-1,-1 0-5,2-1 5,-2-1-1,-1 2 3,-7-1-12,0-3 7,-4 5-1,-21-4-1,4-1-6,16 3 4,-19 2 1,-4-2-1,0 3-7,-1-4 5,-2 5-5,-4-6 9,-7 2-2,-4 2-1,-3-2-8,-3-2 2,-5 0-5,-4 2-18,1-1-18,-2-1-22,-4-1-10,3 2-17,-7 1-9,3 0-19,-5 1-60,-1 3-191,0 3 84</inkml:trace>
  <inkml:trace contextRef="#ctx0" brushRef="#br0">8721 14012 24,'-4'-1'108,"4"1"2,0 0-1,-4-2-20,4 2 3,0 0-13,0 0-7,0 0-6,0 0-11,0 0-5,0 0 1,0 0-9,0 0 6,0 0 4,0 0 1,0 0 2,18 0 6,-11 0-5,3 2 14,5-5 12,5 2 5,3-2 1,5 0-4,11 1-7,1-3-6,1 1-5,2 1-1,5 0-6,1-2-2,-1 1-5,20-1-3,-19 3-5,22-3-7,-24 3 3,4-1-5,21 0-7,-3-1 1,0-1-4,0 0-1,0 3-5,-24-2 1,24-4-2,-1 3-8,-1-3 2,1 3-1,-17 1 5,25-4-4,-1 1-4,-1 0-2,2-1 5,-4 1-3,0 0-4,0 0 2,1 2-1,-1-2 3,0-2 1,-1 5-4,-1-4 4,3 2-4,-6-1 3,-17 4 4,19-6 8,2 4-14,-21 0 8,20 0-6,-1-2 0,0 0-2,-21 1 4,21-1-5,-20 3 1,19 0 0,-19 0-2,20-1 10,-18 1-4,18-6 0,-20 8 6,23-1-5,-3 1 3,-1-2-4,-19 4 1,20-7 0,-20 8 0,19-3 2,-16 2-2,20 1-1,-4-2-1,-19 1-3,21 1 1,-1 0 1,-21-2-6,23 2 3,-5-3 0,-17 4 3,20-3 1,-18 0-6,19-2 0,-1 3 0,2 4-3,-4 0 3,2 0-3,-1-3 5,-20 1-1,25 0-2,-4 1-3,-20-2 3,23 7 1,0-5-4,-4 3 3,0-6-4,-21 5 3,22 1-1,-19-5 1,21 7 8,-23-3-7,20 0 1,-20 2-2,19-2 0,-19 2-2,24-1 0,-24-4 2,1 7-6,19-2 4,-22-3 1,2 2 0,4-3-3,-5 2 8,2 2-7,-2-2 2,2 2 0,0-2-3,-2 0 4,-1 2-4,0-2 4,1-1-4,1 4-1,-4-3 4,-1-1-1,1 1-1,-2 0 1,0 2-2,-1-7 4,-1 8-1,-1-6 2,-1 5 4,3-6-6,-3 3-2,2 3-1,0-4 5,1 2-1,-3 2-1,0-5 2,0 3-2,-7-2-5,8 3 9,0-2-7,-1-2 8,-9 1-4,12-1 0,-3-3-2,-9 4-1,0-2 8,10 3-3,-2-7 0,-6 6-5,10-3 0,-2 2 0,-1 0 1,2-2-1,-11 0 1,8 0 1,-6 0-3,-3 0 2,13 1 0,-11-2-1,-1 1 1,1 0-3,-2 0 5,0 3 0,0-5 2,-4 1 0,0 1-3,-3-1 0,1 2 2,-6-2-1,-3 2 6,-2-1 0,-1 1 9,0-1 4,1 0 5,-4-2 6,-2 2 9,0-1 1,-5 1 3,7-2-1,-4 2 6,-3 0-8,0 0-3,6 0 2,-6 0-2,0 0-7,5 0-1,-5 0-3,0 0 1,0 0-5,0 0-3,0 0 0,6 0-2,-6 0 4,0 0-3,0 0-3,0 0-10,0 0 2,0 0 4,0 0-7,0 0-2,0 0 0,4 3-1,-4-3-4,0 0-1,0 0-2,0 0 2,0 0-2,0 0 3,0 0 0,0 4 11,0-4-11,0 0-1,0 0-1,0 0-7,0 0-19,0 0-14,0 0-17,0 0-19,0 0-20,0 0-21,0 0-23,0 0-25,0 0-16,0 0-10,0 0-18,0 0-5,0 0-145,0 0-393,0 0 174</inkml:trace>
  <inkml:trace contextRef="#ctx0" brushRef="#br0">6294 8189 19,'-16'6'67,"1"1"-10,0-1-3,2 0-6,-4 0-9,4-1 5,5 1-14,-3-3 3,4 1-5,0 0 1,2-1-4,0 0-1,2 0-6,0 0 4,2 1-7,0 2 0,3 2 1,1-4-3,1 3 2,5 0 6,-2 1 3,7 0-5,1 1 7,5 1 15,0 0-6,1 1 1,-2-1 10,0-1-7,-3-1 0,2 4-4,1-2-2,-3-1 6,-2-2-8,0 0-4,-1 0-2,-1 3-6,-2-4 9,2 2-14,-6-1 3,0-3-3,1 1 2,-4-2-13,1-1 12,-1 1-7,1-2-5,-1 2 3,0 0-7,-3-3-18,3 1-27,-3-1-21,4 4-21,-4-3-88,0-1-188,0 6 83</inkml:trace>
  <inkml:trace contextRef="#ctx0" brushRef="#br0">16048 7972 109,'-11'-2'112,"4"2"2,1-1 2,-1 0-15,7 1-10,-7-1-18,3-1-4,4 2-1,0 0-9,0 0 1,24 7-8,-2-5-1,7 3-6,17-2 0,3 1-10,20-1-4,-18 2 1,18-1-4,2-2-1,-4 0-5,-16-2 1,21 1-1,-2-1-9,1 3 2,-22-3 0,20 0-4,-24 0 6,-3-3-3,-1-2-5,-3-2 2,-11 5-3,1-7 0,-5 3-7,-2-3 0,-6 1-2,-3 0 3,-3-1-4,-3-6-5,-2 5-2,-1-6 1,-2-4-2,-2 1 1,-6-1 1,0-3-5,-6-1 8,1-1 0,1 6-1,-1 3 7,4 3 9,0 4-1,0-3 7,4 6-1,0 2-3,1 0-6,1 2-1,2 2-4,0 0 3,0 16 0,5-2-2,2 10 3,1 5-5,3 1 3,-1 1-3,-1 3 3,2 8 5,0-9-1,-1 1 6,-3-2-13,-4-5 3,1 2 0,-4-1 1,-4-1 3,-2-4-2,-1 1 0,-5-2 2,-3 2 1,-1-2-11,-4 0-13,-3 0-13,-2-4-19,-9 7-3,-2-4-17,0 1-17,-2-2-8,-4-1-16,1-2-74,-4-4-196,0 1 87</inkml:trace>
  <inkml:trace contextRef="#ctx0" brushRef="#br0">6783 6405 25,'-20'-16'85,"-2"2"7,-2 2-19,-3 3-1,-1 4-1,-12 0 0,1 5-8,9 5-1,-6 4-7,-4 7-3,4 5-1,-2 5-7,4 2-1,0 9 4,0 1-2,2-1-2,4 9 2,1 2-10,-4 25-5,11-19 0,1 31 3,7-3-1,5-22-11,3 24 0,7-24-4,5 20 6,2-22-3,4 0-6,3-1-1,3-2 3,11 16 5,-6-24-1,1 2 1,2-3-5,3-2 6,2-5 5,4 3 2,3-8 8,2-2 7,2-5-4,19 6 6,-20-13 1,5-8-2,19 0 4,-18-7 1,21-7-1,1-2 1,0-8 2,1-6-5,-1 1-3,-4-4 0,-2-4-3,-20 3 2,19-16-2,-18 11-4,15-19-3,-20 10 1,14-19 3,-3 0 2,-6-5-2,-1-1-2,-14 15 2,10-26 1,-3 0 0,-8-1-3,-9 22 0,1-31 2,-9 26 2,-3 0 1,-3-2-8,-5 2 3,-3-1-8,-6 3 5,-3 3 7,-7 1-4,-5-1-2,-6 5-6,-5 0-4,-16-11-3,8 24-5,-18-9-1,-6 9-1,-2 7-2,-2 12-4,-7 4 0,-2 9-4,-3 4 4,-1 10-4,1 6-5,2 5-6,6 5-9,6 4-18,3 3-20,-2 6-20,4-1-20,4 1-15,19-8-15,-16 14-23,21-10-27,3 0-26,2 2-167,0 3-399,4 1 177</inkml:trace>
  <inkml:trace contextRef="#ctx0" brushRef="#br0">5201 6805 66,'0'-11'129,"0"-2"-5,0-1-4,-2 3-5,2 0 4,0 0-3,-2 0-13,-1 3-4,2 2-4,-2 0-7,-1 2-9,2 0-15,-2 3-10,4 1-2,-13 11-6,2 2-7,-3 12-3,0 6-4,-3 8-3,6-3-1,-3 8-3,5-10-1,4 1 2,-2-1-11</inkml:trace>
  <inkml:trace contextRef="#ctx0" brushRef="#br0">5442 6682 41,'6'-15'125,"-3"3"-19,2 2 2,-3-1-8,-1 3-10,3 3-12,-2-4 3,-1 4-2,1 1-13,0-1 6,0 2 1,-1 0-10,0 0 1,-1 3 0,3-6-2,-3 6-3,1-3 0,-1 3 0,0 0 2,0 0 0,1-3-8,-1 3 4,0 0-12,0 0-6,0 0 3,-5-4-8,5 4-6,0 0-1,-6-1-1,6 1-10,0 0 11,-5 0-7,5 0-3,0 0-5,-7-1 1,7 1-1,0 0 1,0 0-7,0 0 2,-5 0 0,5 0 5,0 0 8,0 0-7,0 0 2,0 0-8,0 0-10,-5 2-11,5-2-20,-3 2-21,2 1-17,0 2-23,1 1-26,-2-2-19,-1 3-131,1 0-293,-1 1 129</inkml:trace>
  <inkml:trace contextRef="#ctx0" brushRef="#br0">5224 6813 157,'-2'-6'157,"2"-1"-3,-1 2-9,1-2-1,0 0-6,-1 3-3,-1-3-4,2 1-6,-4 2-1,1 1-14,2 2-14,1 1-9,-9 1-7,2 4-13,-1 4-4,-1 3-5,-3 9-8,0 3-1,1 3-9,1 1-5,0 1 0,3 3-2,-4-2-5,5 1-1,1-1 1,1-4-4,2-1-2,4-4-2,0-3 0,3-1-5,3-2-2,-1-2 1,5-4-3,1-1-2,9-5-7,0-4-33,6-9-31,0-2-28,9-11-25,1-6-32,-3-2-21,-1 0-138,-3 0-331,-3-5 147</inkml:trace>
  <inkml:trace contextRef="#ctx0" brushRef="#br0">5612 6636 98,'-1'-29'99,"-3"0"9,-1 10 3,-1-4 21,-3 8 2,1 3-4,-5 3-1,6 5-5,-8 3-13,3 4-9,-3 4-9,-3 8-1,2 3-1,0 5-1,5-1-4,-2 6 0,3 1-5,2-2-2,1 0-6,3 0-8,1-3-2,3-5-7,3 1-5,0-4-6,1 4-3,0-6-4,2-5 3,2 3-9,-1-6-3,0-2-1,2-2-2,-1-3-3,1-2-1,-2-2-4,1-4 3,5-3-7,-5-1 1,-1-1 2,-1-2-4,-2-1-1,0-3 0,-2 0-2,-1-6-2,2 1 1,-4 0-3,-1 4 3,1 5 13,-2-1 14,0 5 10,3 6 5,0-1-6,-3 3-8,-1-1-6,4 3-7,0 2-1,0 0-4,0 0 1,-1 19-6,1-2 2,1 2-1,2 0-1,1 1-1,0 6-1,2-8-3,0 0-2,1-2-8,1 1-10,3 0-14,-1-8-21,3 3-24,1-5-33,0-2-26,2-3-19,3-7-27,1-4-28,0-5-184,-3-3-418,-1-2 186</inkml:trace>
  <inkml:trace contextRef="#ctx0" brushRef="#br0">5780 6442 30,'-4'-11'214,"0"3"-8,-1-1-5,4 5-17,-2-1-20,2 3-15,1 2-16,0 0-14,-6 8-4,3 3-2,3 3-4,-2 7-2,2-2-7,1 5-9,-1-4-3,0-2-7,-1 2-2,2 0-4,0-3-4,-1-5-10,0 0-3,0-2-5,0-3-5,0 1 0,3-4 10,-3 1 14,0-1 12,0-1 8,0-3-9,0 0-6,0 0-1,3-14-11,-3 4-13,4-5-7,-2-4 3,0-1-9,3-3-2,-1 5-6,0 1-1,0 1-2,-1 4-3,3 4-7,-2-2-4,2 3-4,-1 2-3,-1 3 1,5 0 1,-2 5-1,3 2-2,-2 1 0,1 0 1,2 7 0,0 0-5,-2 1 2,1 1 3,-2-2-2,2 1-9,-4-3-21,-1 1-12,1-4-14,-2 4-13,-1-8-13,1 2-7,-1 1-3,-2-5 0,2 1 8,-1-1 0,-2-2 0,4 1-13,-4-1-4,4-8 0,-1-1-5,-2-3 7,3-3-1,2-10 2,-1 1 11,1 0 13,1-3 6,-2 3 1,0 5 16,1 2 1,-2 0 6,2 2 7,-2 5 4,-2 0 13,3 4 9,-5-1-3,3 1 3,0 2 3,-1 1 8,0 2 25,-2 1 14,0 0 10,10 5 2,-6 0 4,2 3 0,-2 0 0,1 1 1,0 2-5,0 0-5,1-1-5,-2 2-2,3 5 0,-4-6-8,1-1-5,0 1 0,0 0 0,1-1-3,-2-1-4,1 1 0,-3-3 1,2 1-2,-3-2-5,3 0-1,-3-1 0,1-1 0,2-1 3,-3 1 10,0 0 3,0-4 9,2 4 8,-2-4 0,1 4 5,-1-4 4,0 0 10,0 0-6,1 2 2,-1-2-2,0 0-7,0 0-5,0 0-1,0-13-7,-1 10-7,1-9-3,0 0-5,-1-2-2,1-6-2,1 1-6,0-5 3,2-2-2,0 1-9,1 6 0,2 2-2,2-8 4,-2 7 0,0 3-3,1 1-8,-2 6 1,1-2 0,1 5-1,0 2 2,2 2-5,-2 2 1,4 4-1,-3 0-1,4 6 6,-4 3-3,0 0 2,2 3-2,-4-1-11,2 2-23,-2-1-20,1 2-22,0-2-39,-3-1-38,2 0-45,-2-6-42,-1 0-33,0-3-184,1-3-496,0-1 220</inkml:trace>
  <inkml:trace contextRef="#ctx0" brushRef="#br0">6420 6237 92,'1'-10'262,"-1"3"3,0-4-9,1 5-19,-1 2-24,0 0-22,0 0-23,0 4-13,0 0-10,0 0-8,0 16-5,3-3-13,-3 3-8,2 3-11,-1 1-5,3 0-9,-2-1-11,2 8-5,0-9-7,-2-2-7,5 0-4,-2-4-4,-1-4-6,3 1-3,-1-4 0,4 0-8,-3-5 0,7-3-1,-1-4-2,0-4-1,3-6 0,-2-3-8,1 1 0,-3-3 1,-3 0-3,-1 0 0,-1-4-3,-5 2-2,-1-4 1,-1 3-2,-3 5 0,-1 1 1,-3 5 0,0 1-5,-3 1 1,-1 3-4,-2 4-1,0 1-3,-2 5 1,1 6-6,-2-2-17,2 4-20,0 3-28,3-1-27,1 1-34,2 3-29,5 0-32,1-6-33,5 0-35,-1-2-143,3-4-438,5 1 194</inkml:trace>
  <inkml:trace contextRef="#ctx0" brushRef="#br0">6777 5886 19,'-2'-16'303,"-1"0"7,0 5 4,1 3 1,0 1-30,-1 0-23,3 4-49,-3-1-17,3 4-25,0 0-10,1 18-14,2 0-16,1 7-12,2 5-11,-2 4-12,3 2-8,2 10-20,-1-14-27,-1 3-34,-1-1-30,0-2-22,-2 0-25,0-2-17,1-7-21,-3-3-23,1-1-12,1-4-21,-2-4-8,-1-3 2,0 0-2,1-4-8,-2-1-136,0-3-340,0 0 151</inkml:trace>
  <inkml:trace contextRef="#ctx0" brushRef="#br0">6824 6204 22,'-3'-5'176,"2"-2"10,1 1 5,-2-5-10,2 2-10,2 0-12,2-8-13,0 2-15,6-9-14,-3 5-9,4-3-13,3-2-10,2-3-25,-1-2-37,2 2-43,1 3-49,2-2-49,-3 6-156,3 3-298,-3 1 132</inkml:trace>
  <inkml:trace contextRef="#ctx0" brushRef="#br0">7262 6743 350,'-10'2'330,"2"-4"-33,3 1-21,2-4-27,5-8-25,5-6-19,4-7-22,3-7-14,12-9-22,2-3-13,-1-1-16,1-1-10,1 6-16,-9 0-6,-3 12-11,-3 2-16,0 6 3,-9 7-14,0 6-10,-1 1-7,-2 2-12,-4 1-4,2 4-2,0 0-5,-11 9 2,-2 3-6,5 5 10,-4 3-11,1 6-2,4-3 1,2 2 1,3 2-2,2-1 1,0-6-3,7 4 0,-1 0 4,1-7-2,4 5 0,-2-5 1,-1 0 1,9 0 5,-7-3-9,0-2-9,-2-5-9,-2 1-18,1-1-21,0-4-21,0-1-34,0-4-32,-1-3-29,1 0-30,1-10-20,1-1-164,-4-3-421,2-6 186</inkml:trace>
  <inkml:trace contextRef="#ctx0" brushRef="#br0">7601 6470 340,'2'-13'84,"-1"3"39,-1 3 14,2 0-5,-2 2-14,1 0-11,-1 2-2,0 3 10,0 0 20,0 0 3,0 0 0,7 11-12,-3-6-10,0 1-13,-1-1-3,7 2-10,-3-2-3,2-2-7,-1 1-4,2 0-3,0-4-4,1-3-1,2 0-8,-2-4 7,0-2-3,-1-1-10,-1-3-5,-2-1 0,-2 2-3,1-5-8,-2 0 3,-1 0-10,-3-3 1,-3 3 1,0 5 6,-1 2 11,1-1-1,-2 2-6,-1 1-4,-1 5-5,-3 3-7,0 2-5,0 6-1,-7 7 0,1 5-4,4 4-2,0 2 2,2 3-6,4 0-3,1-1-1,5-2-2,4 2 0,-3-8 1,12 1-6,-4-5 2,6-1 3,3-2-2,0-3-4,5-6-14,-2-1-7,4-6-15,1-6-5,-2-1-3,0-4-3,2-4 5,-2-3 0,0-3 0,-4-1 3,0-1 6,-3-5 0,2-8-1,-7 8 6,-1-2 0,-2 0 1,-3-1 3,-1-15 3,-1 13 3,-3 0 4,-2 1 5,-2 2 18,2 7 19,-2 1 14,-1 9 8,0 5 12,3 0 13,0 3-6,0 2-10,-2 3-9,3 0-7,0 3-2,0 0-5,0 25-5,0 6 3,3 3 4,0 17-3,2 7 6,1 23 4,-2 0 4,-3-22-2,1 22-1,-1-24-8,-2 24 3,-1-21-9,2 25-4,2-25-2,3-4 6,-2 1-3,4 0-9,-1-6-3,4-3-31,-2-1-34,2-15-43,-1-2-43,3-3-44,1-3-53,2-7-50,-2-5-250,0-4-576,1-7 255</inkml:trace>
  <inkml:trace contextRef="#ctx0" brushRef="#br0">8107 6522 205,'-13'-45'313,"9"10"-14,3 3-2,1 4-5,5-4-9,2 6-16,11 0-19,5 1-16,7-2-16,-2 15-24,10-1-15,-9 12-17,11 5-17,-12 3-20,0 5-6,-4 4-30,-4 2-22,-2 3-29,-7 5-19,-3-5-22,-6 1-17,-6 3-20,-6-1-13,-4 1-6,-5-1-1,-5-1-1,0-3 7,-2-6 3,-2 1 0,-8-1 3,10-6-7,-1-6-8,2 0-2,3-4-10,6-1-21,2-5-14,2-1-30,6-7-19,4-4-26,2-8-27,2-2-131,5-4-373,7-12 165</inkml:trace>
  <inkml:trace contextRef="#ctx0" brushRef="#br0">8299 6017 67,'25'-46'194,"-3"2"30,0 5 16,-6 10 12,0 7 8,-7 6 6,2 4-16,-6 4-16,2-1-14,-4 3-23,4 4-9,-5 3 19,2 7 9,-1 5-2,4 12-8,-4 3-14,1 5-20,-2 14-11,0 2-20,1-1-8,1-2-13,-1 0-21,0-8-56,2-4-64,-2 0-69,0 1-55,1-1-60,2-6-57,1-4-37,-5-7-280,6-3-628,-1-5 278</inkml:trace>
  <inkml:trace contextRef="#ctx0" brushRef="#br0">8789 6142 44,'11'-24'336,"-5"9"-5,-1 0 5,2-2-2,-5 8-3,2 0 4,-3 1-23,1 1-20,1 5-9,-3-2-41,0 4-21,0 0-24,-12 6-21,0 6-19,-5 9-13,-5 4-14,-3 10-15,-2 1-12,9-7-10,3-1-12,1-3-7,4-1-8,3-7-10,0-3-8,4 3-11,1-9 7,1 4-13,1-5-4,4-2-5,2-4-5,1-1-6,4-4-9,6-10-8,1-1-10,1-2-4,-1-5-8,2-4-14,5-9 11,-5 7 7,-3 4 1,-2-2 8,1 8-2,-6 4-6,-3 6 1,1-1-1,-4 4 6,-1 2-5,1 3 6,-4 0 7,7 7 11,-3-1 1,-3 6 3,1 5 2,1 0-4,-1 2 2,-1-1-7,3 0-32,-2-1-38,1 0-32,-1-5-34,3-3-37,-1 0-41,2 0-29,5-5-34,3-3-51,-4-1-191,5-5-563,8-4 249</inkml:trace>
  <inkml:trace contextRef="#ctx0" brushRef="#br0">9197 5968 153,'-5'-26'265,"1"9"-2,-2 0 11,0 1 0,-1 7-8,1 0-22,-3 4-21,0 2-24,-6 7-9,0 1-10,0 8 0,-5 7 3,4 4-8,1 0-10,4 7-7,0-1-15,5-4-16,4 1-11,3-1-11,0-6-27,8-3 8,0 0-23,3-6-29,2 2-39,6-6-34,2-6-37,1-5-28,1-3-22,-2-5-19,-1-2-11,-1-4-4,-4-3 8,2 2 8,-1-4-8,-3-5-8,-2 1 18,1-4 11,-1 4 16,-4 2 35,0 2 41,-1 8 45,-5 6 30,0 1 21,-2 2 0,3 0-2,-3 4 3,0 2 13,0 0 25,0 0 6,-5 13 5,3-5 1,-2 2-2,3 1-1,1-2 0,0 3-18,1-3 0,3-1-2,0 1 4,2-3 0,1-2 5,1-1-3,5-2-6,2-6-16,4-4 11,2-1-9,-2-1-1,-5 0-1,-2 0-4,0-4 1,0 5-4,-5-6-2,3 1 0,-7 0-1,1 4 6,-2 0 7,-4 4 4,2 1-22,-4 3-7,1 3-7,-10 3-6,-1 6-1,-4 6-6,0 4-8,1 5 2,1 0-3,2 0-4,3 3 1,4 2-4,1-4 3,4 3-12,2-1-2,2-8-18,5-2 7,2 0-2,2-4-4,5 1-8,5-5-6,1-4 1,1-5-2,2-2-20,-1-6-17,-1-1-34,0-3-34,0-3-38,-2-2-52,0-5-59,0-2-67,-4 0-265,0-2-670,0 1 296</inkml:trace>
  <inkml:trace contextRef="#ctx0" brushRef="#br0">10497 6188 186,'0'-51'267,"0"15"3,-3 5 21,3 3-3,-1 10-8,1 4-15,-1 4-26,1 2-29,-2 7-23,2 1-25,-3 23-17,-1 13-1,1 19-17,-2 31-14,1 0-2,6-29-18,0 0 4,5-3-18,0-3-10,1-4-13,2-12-2,1-6-6,3-2-9,-1-4-10,4-4-11,-1-9-17,4-8-20,5-4-19,-1-9-21,11-14-32,-6-6-14,-2-7-9,-1-5-2,-4-4 8,2-3 8,-10-3 7,-3-4 6,-4-2 9,2-22 11,-5 22 13,-4-24 18,-3 25 24,-1 8 33,-2 2 43,2 19 19,1 3 31,0 9 16,1 4 9,0 7-25,-1 1-21,3 5-4,-4 14-8,-1 10-6,-1 12-8,-4 19 5,4 5-4,-2 26-12,4-30 5,-2 29 1,5-32-3,-6 1 14,1 1-3,0-8 3,4-12-19,0-4 11,2-4-9,-4-8-1,4-7-6,-2 1-7,2-4 1,0-3 5,0 0 15,-1-4 17,1-2-3,0 0-5,1-17-9,5-9-7,0-6 0,4-18-12,-1 1-4,-1-1-4,1 2-3,3 4-2,-4 14 2,0 1-2,2 5-6,0 7-1,-2 5-10,-2 1-6,3 6 0,-1 5 2,5 2-3,1 8 1,-1 1 3,5 11-1,-6-1-4,6 4 3,-3 7 3,-1-3-4,0 2-5,-2 1-26,1-1-24,-4-4-42,2 1-45,-1-3-56,-1-8-56,-4-3-63,1-2-65,0-4-332,-4-3-765,4-4 340</inkml:trace>
  <inkml:trace contextRef="#ctx0" brushRef="#br0">11165 6164 228,'0'0'340,"-3"-4"-37,3 4-25,0 0-14,0 0-19,0 0-20,0 0-19,0 0-18,0 14-21,4-11-12,-1-2-15,3 3-10,2-2-12,1 0-5,2-4-8,2-4-9,2 2-13,1-4-4,1-5-11,-3 3 1,-3-2 0,0 1 14,-4 2 5,2 1 16,-4-1 10,1 2 3,-3 2 2,1 0 2,-3 2-3,1 0-14,-2 3-12,0 0-7,0 0-15,-8 11-7,0 1-10,-2 3-8,-2 6 1,0 3-10,1-1-5,0 3-20,2-3-13,4-5-9,1 1-12,2-1-29,0-1-4,4-5-8,2-1-9,1-1 2,2-3-14,3-1-14,4-2-15,2-7-23,6-1-22,-1-4-23,-6-1-30,6-5-28,2-3-24,-6-1-33,0-1-208,-4 0-547,-4 3 242</inkml:trace>
  <inkml:trace contextRef="#ctx0" brushRef="#br0">10220 6544 126,'-11'5'249,"3"-4"-26,6 0-23,2-1-19,0 0-16,25-15-9,2 0-20,19-6-15,28-15-14,-4 4-43,2 0-68,5-2-88,-6 6-180,0 1-295,3 1 130</inkml:trace>
  <inkml:trace contextRef="#ctx0" brushRef="#br0">11630 6259 193,'-5'-18'305,"5"-1"-29,3 2-23,3 3-25,0-2-13,2 5-14,3 1-21,-1 1-18,4 6-5,2 2-22,-1 1-13,1 4-10,4 8-15,-4-2 0,4 6-3,-9-3 10,-4 1-9,3 2-4,-3-1-3,-1-1-2,-2 0-4,0-2-2,-1-2-6,-1-3-8,-1-1 0,0 0 9,1-1-20,-1 0 6,-1-1 10,0-4-2,0 0 6,0 0-17,0 0 5,2-17-18,-4 0-11,2-1 4,3-8-5,-2 0 2,1-2-6,2 3-7,0-1 13,-1 8-8,0 0 2,-2 6 1,1 1-6,1 4-2,-2 2-13,0-1-4,2 4-13,-3 2 15,7 2-3,0 4 5,0 3 0,3 4 7,-1 3 4,2 4-16,2 6 9,-4-3 1,3 0-3,-7-6-1,2-2 0,0-1-5,-2-2-5,-1-4 14,0-2-2,-4-1 5,2-1 5,0 0 17,1 1 13,-3-5 6,0 0-5,0 0-10,0 0-2,2-22-5,-1 10-9,1-13 0,3-3-4,-1-4-2,-1 1-3,4-3 0,4 7-8,-2-3 3,-2 5-10,3 8 3,-3 1-1,0 3-6,-3 5-1,4-1-4,-2 7 1,1-1 0,2 2 1,-2 4 0,0 0 1,1 2 1,-1 4 0,-3-1 0,6 6-1,-3 4 6,-1-2-16,0 1-34,-1 0-48,2 2-47,-3 0-48,2-4-50,1-1-48,2-1-52,0 1-309,2-3-704,-3-6 312</inkml:trace>
  <inkml:trace contextRef="#ctx0" brushRef="#br0">12490 5975 79,'2'-20'281,"-2"1"-17,0 0 15,0 1 9,0 0-10,-2 2-7,1 4-4,-2-1-11,-1 4-17,1 2-21,-3 1-38,2 1-6,-6 5-26,3 5-11,-5 2-16,-8 8-14,2 4-9,2 4-14,-4 0-8,5 4-4,1 0-11,3 0-10,2-3 1,2 2 7,4-7-23,1 5-1,2-6-10,5-2 2,-5-4-5,4 1-5,3-4-1,0 1-4,0-6 0,2 2-1,-1-4-3,6-4-2,-4-4-12,2-1-10,-2-4 9,1-4-9,1-5-5,0-4 6,-5 7 1,1-9 2,-4 9 0,0-10 1,-1 8 10,0 1-11,0 5 19,-3 3 10,0 0 9,0 3 0,1 1-6,-1 0-15,0 6 9,0 0 0,0 0 5,0 0-14,-7 21-5,7-3 2,-3 3-5,3 3 5,0 4 1,3-10-1,0 2-7,1-1 4,-1 0 7,6-2-8,-2-2-1,0-3 5,1-4 3,-1 1 3,2-4-2,-1 0 1,3-3 10,3-2-6,-1-5 1,5-5-4,1-3 0,-1-3 3,-2 0-3,1-5-1,-2-3 2,1-2-3,-4-2 12,-2-2-16,1 2-3,-4 0-4,0 1 2,-7 8 5,3 0-8,-3 2 0,0 6-1,-3 1-2,1 2-6,-3 3-8,0-1 8,2 6-2,3 0-6,-10 7 4,4 2-1,4 1-1,-1 2 4,3 2-1,1 3 2,3 0 2,3 5 4,0-3-6,2-4-3,4 5-11,1 3-20,-5-7-15,1 0-20,0 1-16,-3-3-20,0 1-24,2-1-23,-5-2-18,3-6-8,-1 2-11,-1-5-5,1-1 2,-2-2 0,2-2-11,1-5-120,-1-2-367,3-6 164</inkml:trace>
  <inkml:trace contextRef="#ctx0" brushRef="#br0">12883 6011 972,'9'-26'-12,"-1"-4"14,-1-1 22,-1-5 20,0 2 16,-2-2 25,1 0 32,0 0 34,0 4 19,-1 1 10,2 7 12,-3 7 11,-2 1-4,2 7-21,-1 4-22,-1-2-20,0 5-9,-1 2-9,0 0 24,7 17 0,-2 0 6,-1 12-10,-1 0-2,0 2-7,2 3-7,-3-1-13,0-1-9,1 2-7,2-2-11,-3-3-3,1 0-9,0-1-1,-1-2-3,0-8-15,-1-3-5,-2-1-7,2-4-5,1-3-10,-1 1-14,-1-2 0,2-1-5,-2-2 3,0-3-7,3 2 4,-3-2-14,0 0 2,7-19-1,-2 6-3,4-5-7,1-7 1,-1-3 1,4 0-2,0-5 5,2 2 10,2-11-4,-2 12-24,1-1 26,-2 2-17,-1 1 7,-2 4-1,-2 7 8,-4 0-1,0 7-2,0 1 0,-3 2 3,0 1-10,0 1-3,1 1-10,-3 4 13,0 0-10,0 0 8,-7 15-5,2-6 10,-2 5-1,2 6 0,0-6 1,1 6 1,1-1 2,-3 0 9,5-2-13,0 1 0,1-2 8,1 1-2,2 0 1,1-3 1,-1 6 5,4-6 5,2 0-8,-4 1-2,4-1-8,3-2-26,-2 2-32,0-2-32,4-3-48,-3-4-40,5 2-74,-1-5-63,0-3-199,-1 0-574,0-4 254</inkml:trace>
  <inkml:trace contextRef="#ctx0" brushRef="#br0">13390 5750 14,'-5'-8'313,"1"2"-15,-1 0-14,2 1-23,1 4-22,0-3-28,2 4-25,-3-4-13,3 4-21,0 0-6,0 0-6,0 0-11,13 5-9,-7-5-1,2 3 1,1-6 6,-1 3-2,3-2-7,-5-1-2,5-2-7,1-3 1,-3 0-13,-2 0 16,2-2 1,-1-1-4,-2-1 4,-2 2 0,-1 0-5,1 1 7,-2 1-1,-1 0-6,-1 2-9,0 1-10,0 0-12,0 5-11,-4-2-12,4 2-3,-12 4-8,1 4-5,1 4-9,1 2-8,0 0 2,2 3-2,0-2-4,0 5 0,6-3-3,-1 1-3,-1 0 0,3-2-3,5 1-3,-4-5-1,4-2 3,1 6-1,1-8-11,2-2 9,-1-1 3,2-2-5,4 1 0,0-2 0,0-6-5,2 1-1,4-9 3,-1 3-5,0-8 5,0-1-9,1-2-3,-2-3-2,-1-1-4,-3-3-2,0-3 6,-4 2-3,2 1 0,-4 3 2,-2 5 4,-2 2-2,1 3 5,-2 4 7,-1 2 5,1 1-1,-3 3-7,2 0-9,1 4 3,-3 0 5,0 0-3,9 13 5,-1 4 3,-4 0-7,10 9 3,-5-1-2,2-3 5,2 1-6,-2-1 10,-1-8-2,-2 0 3,-1-5 2,0 0-4,-3-2 5,-1-2-2,2-2 5,-2 2 6,1-2 14,0-2-9,0 0-2,-4-1-3,9-5-5,-7 0-10,5 0-13,-1-3-48,-2 1-48,1 1-42,-3 0-41,1 4-52,-1-2-80,-2 4-49,0 0-265,0 0-691,-12 9 305</inkml:trace>
  <inkml:trace contextRef="#ctx0" brushRef="#br0">8621 7497 222,'-10'-24'233,"2"0"-17,-2 3-15,-6-4-6,2 8-11,2 5-8,-7-2-15,-2 10-18,0 2-15,-3 8-10,0 8-5,-14 15-17,3 3-1,3 7-6,-2 4-9,3 2-2,4 4-7,7-8-7,6-11-7,4 0-5,3-3-8,6-5 0,2-4-9,1 0 1,3-8-3,6 3-3,5-6 2,7-4-1,1-6 0,4-4-14,8-14-6,0 0-4,0-4-2,-3-4-2,-2-2 2,-3 0 0,-6 4-5,2-9 1,0-2-3,-9 9-2,4-8 4,-5 7-3,-4 6 9,-2 6 1,-1 6-4,-2 1-1,-1 5-5,-1 5 0,-2 1 0,-1 0 3,3 18 0,-3 3 3,-1 8 0,1 7-1,-3 17 4,0-3-3,2 0-2,2-15 1,2 0 0,1 1 3,3-2-1,3-3-9,2-2-23,4-1-21,4-7-37,2-2-51,5-4-42,15-3-73,-2-7-155,3-6-440,4-2 195</inkml:trace>
  <inkml:trace contextRef="#ctx0" brushRef="#br0">9769 7071 168,'-1'-17'284,"-2"5"-4,-4 2-14,1 1-14,-1 6-16,0 1-18,-3 5-16,2 3 5,-5 6-22,1 10-9,0 8-8,-4 13-1,4 5-10,-1-1-8,2 3-11,2 0-7,1-2-17,2 2-9,2-14-7,-1 8-13,3-11-10,-2-1-5,1-5-13,2-1-1,1-8-1,-2-5-7,1-4-1,0 0-6,1-1 8,-2-4-6,4 1 17,-2 0 18,0-5-2,0 0-8,0 0-12,15-22-6,1 1-7,2 1-1,3-5-7,2 2-2,6-4-8,-4 9-8,1 5 2,-1 1-8,-1 4 1,-1 5-5,-2 5 2,-6-1-11,1 6 0,-4 0-5,0 3-14,-4 4 4,-1 4 9,-4 1-3,-3-2 4,-6 7 2,1 2-4,-9-1-13,0-1-9,-5-2 0,-2-1-11,0-1-5,0-6-4,1-3-18,2 2-15,1-8-20,4-2-23,3 1-21,1-3-36,0 0-42,3-2-46,6 1-49,-4-8-199,7 5-564,3-3 250</inkml:trace>
  <inkml:trace contextRef="#ctx0" brushRef="#br0">11085 7621 19,'4'-25'294,"-1"-1"-10,-1-3-14,1 3-20,-1-3-14,-2 1-12,3 2 3,-6 0-19,3 6-15,0 5-5,-2 4-11,-2 0-27,0 2-2,0 4-23,-5 3-11,-5 4-21,-6 10-10,-3 5-6,-6 12-6,7-5-9,-12 13-10,7 1-2,5-1-3,10-8-8,0 0-3,1 1-6,3-2-4,1-5 2,4-5-2,3-1-6,0-2-1,3-4 2,2-1 0,3-3-5,5-4-7,9-3 14,2-4-26,2-8 0,2 1-5,1-4-4,2-7-2,2-2 3,-10 3-3,0-2 0,7-12 4,-8 11-2,4-12 3,-8 13-1,0-2 1,1 4 7,-9 7 6,2 3 2,-3-2-4,-2 6-4,-2 2-4,1 2 2,-2 2 2,0 2 0,3 2 0,0 2 3,3 2-1,1 5-2,1-2 8,3 9-4,6-3 5,1 1-3,3-2 3,10 5-3,0-1-4,3-5 15,2-1-10,3-1 1,-2 1 8,0-4-17,4 1 5,0-6-3,-4 1-2,0 0 7,1-8-6,-14-4 8,10 0-2,-7-5 12,5-5-19,-10 3 10,1-2 0,6-9-4,-1-5 2,-11 11-3,3-6-1,-3 1 2,-1 1 2,-3 0 7,-2 1 2,-3 1 1,-3 6-4,-1 1 1,-2-1 7,-1 4 17,-4 3-7,2-4-8,-6 8-1,2-4-14,-5 4 2,-7 1 0,-1 2-4,-8 9-3,-4 2 0,1 2 1,-11 7-4,3 3 7,0 2-6,7-4 3,1-1 7,3 2 10,3-1-23,2-1 2,5-5-3,4 0-1,1 0 6,1-5-11,6 0 5,-1-2 4,2-2-1,2 1 4,7-4 3,1 0-2,4-3-8,6-4 4,4-3-5,-3 2 3,3-5 2,1 0-1,-3-2-5,-1-3-1,-1 5 6,-2 1 6,-7 1-9,-2 4-1,-1 2 0,-4-2-5,-1 4-6,1 1 1,-5 0 7,3 6 8,-3 2 2,0 4-3,-3 5-1,1-2 0,-1 2 2,2-1 1,2 2 0,2-2-1,2 2 7,0-4-3,4 2 3,-3-4 0,7-1-3,4-2-10,4-9-14,1 5-14,-1-5-21,3-3-16,-5-4-26,2-3-24,-1-3-27,3 0-26,-1-4-31,1-3-31,1 0-33,-5-3-160,3 0-466,0 1 206</inkml:trace>
  <inkml:trace contextRef="#ctx0" brushRef="#br0">13707 7141 178,'7'-30'297,"-1"1"1,-5 9-7,2 5 2,-1 5-22,-1 0-29,-1 4-28,0 2-22,0 4-22,0 0-10,-6 23-9,1 3-7,-4 8-3,-2 12-8,2 3-14,0-4-16,-1 1 11,4-10-13,-1 10-8,2-12-7,-1-3 0,0-1-4,2-3-6,-1-2 1,3-5-16,1-9 4,-1 0-3,1-5 10,-1-1 16,2 2 31,0-3 23,0-1 16,0-3 2,0 0-16,0 0-20,10-9-6,-1-4-16,6-11-11,3 2-8,4-3-10,-3 1-10,5 1-10,-2 1-4,1 8-8,-1-3-5,-1 5-6,-2 5-6,-3 4-4,-1 2-6,-3 2-3,0 1-2,-2 3-5,1 0 0,-6 2-5,0 5-2,1-2-7,-2 5-4,-4 1-3,-2-1-3,-2 5-5,-4-4-4,0 1-2,-9 3 0,3-4-2,-6-2-3,-3 1-2,2-1 2,-1-4-4,-4 0 2,2-1-10,-1-4-5,5 3-13,-2-7-7,6 2-20,2-3-23,3 0-24,1-3-29,0 2-42,5 1-61,0-3-53,5-1-35,0-1-274,3 2-688,6-6 305</inkml:trace>
  <inkml:trace contextRef="#ctx0" brushRef="#br0">15010 7424 253,'2'-29'298,"-1"11"-24,-1-9-11,-1 1-6,-1 2-9,-1-1-6,-1 7-11,0 2-13,1 6-20,-8-2-29,2 4-15,-6 7-17,-5 5-13,-4 6-20,-3 4-7,4 4-7,-3 5-8,2-2-2,6 7-19,-3-6-7,8 0-6,2-1-6,5-6-1,2 1-2,4-4 1,0 1-2,1-4-3,5 1-6,2-4 9,5-1-5,4-3-7,4-5 5,3-3-1,-1 1-9,-1-4-2,2-3-2,-3-2 2,0-1-7,-1 4 2,-2-4 8,-3 9 8,-5-2 17,0 3-2,-4 2 3,1 0-6,-2-1-7,-3 2-11,-2 2-3,6 4 11,-5 1-14,-2 3 4,0 4-2,-1 2 3,-1 3-5,1 2-1,-1 0-4,1-3 6,2 5-7,0 2 4,0 2-5,3-5 0,1-1 2,1-2 6,2-1-20,1 0-18,0-4-6,2 2-15,0-3 12,4-1-36,-2 1-10,-7-7-10,2 1-7,0 0-5,-4-2-15,2-1-8,-3 1-24,1-2-38,-3-1-50,3 1-53,-3-1-249,0 0-576,0 0 255</inkml:trace>
  <inkml:trace contextRef="#ctx0" brushRef="#br0">8932 8592 46,'-4'-2'269,"0"1"-21,1-2-28,0 1-26,3 2-17,0 0-19,0 0-8,0 0-2,13-3-3,1 3 3,2 1-4,12-2-4,10-3-8,4 4-4,4-1-4,5 0-4,21 2-2,-1-3-2,3 3-9,1 4 6,-2-5-3,4 0 0,7 1 4,2 0-5,0-2-1,5 2-15,-4-6 10,8 8-4,3-2-12,2-5-11,0 2-4,2 3 3,-2 3-16,-2-4-5,2 4-15,0-3-1,0 0 4,0 2-8,-4-1-3,-3-2-11,0 1 7,-3 1-1,2-4 0,-4 7-6,-2-8-4,0 6 0,-4-4-4,1-3 7,-5 3-4,0-4-7,1 5 1,-3-5-5,-2 0-6,-4 4 12,0 0-11,-2 1 9,-19 0-5,18 0 0,-20-2 1,2-1-4,-2 3 0,0-2 5,-2 3-7,-5-4 7,2 5-9,-2-1 5,-13-1 0,-2 0 1,1 1-5,1-1-13,-5-1 1,-1 4-14,0-2 1,-7 1-11,2-2-5,-6 0-9,-1 0-8,-1 0-7,0 0-13,-3 0-6,0 0-6,-5 0-14,5-5-23,-6 1-26,1 4-17,-5-8-4,0 5 2,-2-6 3,0 4 12,-1 0 10,-2-2 10,3 0 9,-3 2 17,0 0 8,0-2 10,-2 0 13,0 0 8,0-1 10,-1 1 8,0 0 24,-1 0 15,2-1 29,-2 2 12,1 0 17,0-2 13,3 5 12,3-3 12,0 2 9,2 2 1,-1-1 4,3 2-4,3 1-5,-4-3-1,4 3-2,0 0 0,0 0 2,15 3 1,1 1-3,-1-2-3,10 3-5,0 3-8,-3 2-3,4-2-3,-2 4 1,1-2 5,-1 2-2,-6 0 0,2-1-6,-2 4 1,-7-2 1,0-2-2,0 6-2,-4 0 7,-5 1-9,1 1 3,-3 5-6,-7 0 1,0 0 4,-4-1-5,-3-1 0,-3-1-9,-1-1 8,-1-2-17,-6-1 2,1 0-19,-3-3-14,-12 1-46,0 2-50,-4-5-42,-1 0-46,-1-4-55,0 1-39,0-4-57,-4 0-197,-21-4-575,22-2 255</inkml:trace>
  <inkml:trace contextRef="#ctx0" brushRef="#br0">9410 8414 53,'0'-6'230,"1"0"-2,0 1-4,1 0 4,-2 1-20,0 4-24,-3-5-23,2 3-12,1 2-12,-15 4-18,2-2-6,-6 8-9,-2 0-9,0 1-4,-1 3-2,-5 0-11,0 0 1,0 0-7,-11 2-3,3 0 7,5-7 2,2 1 7,2 2 6,-1-4-6,0 1 5,2-6-9,2 2 9,1 0 2,6-4 1,1 3 8,6-2 7,-1-2-7,2 0-7,2 0-10,1 0-19,2 1-16,-1 0-6,1 3-3,3 0-4,0 1-2,0 0-6,3 0 15,2 5-24,5 1 2,-1 1 4,0 3-3,3-3-1,5 7-5,-3-2-6,-2-5 2,1 2 0,0-3 1,1 0-6,0 2 3,-3-4 4,2-1 8,-3 0-20,-2-2 11,1 1-10,-1-2 2,-4-2-16,2-1-17,-1 2-15,-2-1-21,2-3-16,-1 3-17,-4-3-19,5 1-25,-3 2-39,-2-3-32,7 1-45,-7-1-41,7-1-222,-3 1-563,2 0 249</inkml:trace>
  <inkml:trace contextRef="#ctx0" brushRef="#br0">10247 9418 65,'-9'-3'221,"1"2"-11,-1 1-11,4-3-8,-2 3-16,2 0-20,5 0-13,-5 0-4,5 0 6,0 4 11,4 1 12,4-1-17,6 0-10,10 1-10,6 2-8,12 2-11,6-1-9,23 0-10,0-1-10,-4 0-3,7 0-9,1-2-4,-3-2-4,5 2-1,1-3-2,-1 1-8,-2 3 0,-5-2-6,5-1-5,-26-2-7,20 2 4,-22-6-7,-1 7-6,-1-8-10,-5 0-12,0-1-8,-13 0-16,-1-1-5,-1-3-5,-4 2-12,-7-3-10,-4-1-6,2-1-3,-6-2-4,-3-2 5,-1 0 5,-5 1 4,-5-2 11,-1 2 5,-4 0 8,-2 0 14,-4-1 11,7 8 17,-2-2 5,-1 3 17,3 0-7,3 5 0,1-1 0,2 0 0,1 1-8,2 2-1,3 0 7,0 0 6,1 10-1,6-5 6,4 9 4,1-3-6,6 7 4,-1 2-3,4-1-4,-3 4 0,2-1-2,-5-1 6,0-2-12,-2 2-3,-5-4-1,-1-1 0,-1-2 0,-4 0-7,0 3-1,-4-5 0,0 3-4,-5 2-22,-2-3-11,-2 1-23,-5 2-31,-5 0-35,-1 3-48,-1-2-37,-2-1-31,-9 4-44,7-5-155,-11 3-464,3 0 206</inkml:trace>
  <inkml:trace contextRef="#ctx0" brushRef="#br0">12331 9334 218,'4'-5'300,"-1"0"-29,-1 3-30,0-1-27,-2 3-11,0 0-4,-1 14-4,-2-3 3,-4 8-16,-1 7-4,-2 0-19,2 2-7,-2-4-10,3 0-11,2-5-9,-1 1-8,1-3-5,1 0-8,2-5 4,1-3-18,-2 0-12,0-3 6,2-1 10,0 0 8,1-3 12,0-2 18,-2 4 10,2-4-12,0 0-14,0 0-13,2-22-9,0 4-4,1-11-16,1-3-2,2 0-10,-1-3-4,6-11-12,1 2-4,2-4-5,-2 16-3,2 1 2,1 5-7,1-2-6,3 7-3,2 2-3,1 3-6,-1 5 0,-6 6-5,0 4-3,-2 5-4,1 0 3,-4 6-3,-2 4 0,-2 3 2,-4 3-6,-2 5-7,-6 3-14,-6-1-16,0 1-23,-9-1-22,1-1-15,-1 0 0,-3-5 12,1-4-1,4 0 18,6-8 12,2-1 6,1-3 11,3-1 10,0-1 14,2 1 6,0-2 10,1 1 12,0-1-5,2-1 1,2-1 2,-1 4-3,1 1 1,3 0 3,4 0-2,1 3 2,4 2-3,6 6 1,2-4-5,-2 0 0,4 3 7,0-3-3,2 0-4,-3-1 9,1 1-9,-5-2-19,-1-3-18,-2-1-26,-2 1-21,-3-2-45,-1 0-42,-3-2-47,-3 2-21,1 1-15,-3-1-35,-5 3-190,-6 7-521,-7-2 231</inkml:trace>
  <inkml:trace contextRef="#ctx0" brushRef="#br0">11150 10296 211,'16'-4'273,"-2"2"0,-1 0-15,-2 3-18,-1-1-20,-1 0-11,-4 0-7,0 0 1,-5 0 0,7-1-6,-7 1-12,0 0-13,0 0-14,0 0-16,-20-3-11,-2 1-23,-3 2-5,-4-2-11,-13-1-9,-2-3-10,-1 2-11,-23-4-3,21 4 0,-23-7-16,3 2 15,-4 2-16,2 0-5,-1 1 3,-2 0 10,0 3 7,23-2 8,-24 1 1,5 0 1,19 3 11,-1-4-4,5 3 3,2 1 6,5 0-1,12-1-3,11 2-4,1 0-7,4 2-10,4-4-21,2 2-9,4 0-8,0 0-10,0 0-20,0 0-21,27 0-36,-6-1-26,1 1-20,4-3-20,-1 1-7,2 0-5,1-1 8,0-1 2,-5 1 10,-4 0 13,-2 2 11,-3-3 8,-2 0 15,-4 2 10,-1 1 20,-1-1 18,-1 2 21,-2 0 19,-3 0 2,0 0 2,0 0-2,0 0-2,0 0-4,-17 5 2,2 0 1,-5 2 0,-1 3 2,-2-3 5,-2 2-6,-1 0 5,3 2-1,0-5 4,-1 0 19,3 0-9,6-1 0,0-1-1,6-2 11,0 0-4,4 1 5,-1-3 0,2 1 15,0 2-21,1-2 4,0 1-12,3-2-13,1 5 8,1 2-7,5 1 2,-2 4-5,3 4 3,0 1-4,4 3-2,-1-3 1,0 6 2,0-8-13,-4 2 11,6 4 0,1-3 1,-5-4-20,3-2-29,-1 1-29,1 1-39,-3-3-50,3-3-53,-2 5-50,-2-5-52,-2 1-205,-2-1-560,1 3 248</inkml:trace>
  <inkml:trace contextRef="#ctx0" brushRef="#br0">9591 10700 217,'-9'-5'284,"3"2"-8,-1 0-13,4 0-18,-1 2-19,0-2-20,0 3-22,4 0-18,-8 3-20,3 2-3,-1 4-9,-1 5-6,2 0-12,-4 8-4,3-4-10,-1 0-8,4 2-8,-3-3-1,2 0-9,1 1 4,0-2-3,1-6-3,-1 0-10,3-1-2,0-1-6,-1-4-7,1 3-4,0-2 2,0-1-2,0 0-7,1 0-3,-1-4-9,0 5 13,5-2 6,-2 1 2,6-2 5,4 1-4,3-3-4,10 5 3,1-5-11,14 0-6,0 0 4,2-3-31,-1 1-28,0-1-31,-3 2-20,0 1-23,-1 0-28,-9-3-31,2 3-44,-3 2-33,1-2-40,-2 0-252,4 2-570,6-2 252</inkml:trace>
  <inkml:trace contextRef="#ctx0" brushRef="#br0">11261 10972 25,'0'-5'404,"0"-2"-37,0 4-20,0-1-33,0 4-31,0 0-27,0 0 7,-13 19-3,3 4 4,-3 6-6,1 4-33,-4 11-17,1-1-15,-1 0-19,5-9-5,3 0-18,-1 0-14,3 0-9,-4-2-9,5-2-5,-2-1-13,1-4-10,1-7-7,3 0-7,-2-4-9,3-3-3,-1-2-4,-1-4-8,2 2-2,0-2-4,-2-2-3,3 1 3,-2-2-5,2-2 0,0 8 2,-1-5 0,1-3-7,-2 2-5,2-2 1,0 0-6,0 0-4,-1 3-6,1-3-12,0 0-10,0 0-9,0 0-9,0 0-19,0 0-13,-1 4-25,1-4-21,0 0-37,0 0-30,0 0-55,0-16-75,0 8-78,0 0-337,0-4-770,0-3 341</inkml:trace>
  <inkml:trace contextRef="#ctx0" brushRef="#br0">11242 11011 142,'0'-5'225,"5"2"0,-3-3-3,3 3 0,-4-1-9,0 3-10,-1 1-5,8 0-13,-8 0 4,9 12-1,-2 0 4,6 10 9,1 3-9,-4 4-9,1 1-7,3 2-13,0-3-9,2 3-12,-3-1-7,2-2-3,1 0-22,-4-5-6,2 1-3,-1-4-18,-2-6-8,-1 1-6,0-5-4,-4-5-1,-1 4-14,-2-4-4,0-2 4,1-1 1,0 1 28,-2-2 8,-1 1 11,-1-3-8,0 0-1,0 0-14,0 0-6,4-15-6,-1 6-6,-1-3-8,2-3-7,0-2-6,0-9 0,3-2-6,3 0-1,-1-4-5,8-14-4,-3 3 0,-2 10-5,5-9 0,-3 12-2,-2 1-2,0 4-4,-5 7-2,0 4 3,-1-3 1,-3 5-4,2 4-7,-2 2-15,0 0-30,-1 0-36,0 1-50,-2 0-62,3 4-47,-3 1-56,0 0-63,0 0-69,-17 12-241,5-4-726,-3 1 321</inkml:trace>
  <inkml:trace contextRef="#ctx0" brushRef="#br0">10185 11410 209,'-5'-2'236,"0"2"-4,5 0-5,0 0-5,-9 0-4,9 0-3,0 0-1,-5 0-2,5 0-22,0 0-16,0 0-14,0 0-7,0 0-9,0 0-1,0 0 16,0 0 10,0 0-3,21 4 2,-6-2-6,-1-2-16,10 1-9,3 2-12,1-2-4,13 2-6,-13-3-8,13 0-2,-1 1-18,-11-1-12,9 2-5,-10 0-9,-1 0-6,3-2-8,-4-2-3,-2 5-12,0-2-8,0-1-5,-1 0-27,-2-1-14,-7 0-25,1-1-22,-3 1-18,-2-2-24,-1-1-25,-1 2-25,-4-2-36,0-1-35,0-3-26,-2-2-13,-2-1-9,-2 1 6,1 0 10,-2 1 15,-5-1 7,-2-2 21,0-2 37,-1 3 49,-2-2 53,-3-2 37,4 4 33,-1 2 32,0 0 32,2-1 23,1 4 33,3 1 16,-1-1 19,1 1 3,1 3 5,4 0-4,-2 0-6,4 2-14,-6-2-17,6 2-6,0 0 11,0 0-6,11 15 9,-4-6 10,3 4-4,5 7-14,0 2 19,1-4-14,-2 2-10,0 1-6,-3-1-12,1 2-4,-3 0-6,-1 0-8,-7-1-10,3 2-1,-2-4-11,-5-1-1,-1 7 4,-4-6-18,-1 1-27,-5 1-14,-2-3-11,3-7-18,1 1-27,-2-2-16,1-2-25,-1-3-22,-2-1-30,3-1-35,1-2-38,-3-5-38,5 0-48,-4-4-209,4-2-569,1-7 251</inkml:trace>
  <inkml:trace contextRef="#ctx0" brushRef="#br0">10048 10132 61,'0'0'117,"0"0"5,0 0-3,0 0 8,0 0-6,0 0 4,0 0-4,-6 0 2,6 0 2,0 0 0,-4 1 2,4-1-2,0 0 3,0 0-5,0 0-2,-6 0 0,6 0-10,0 0-2,0 0 2,0 0-1,0 0-11,0 0-10,0 0-4,0 0-2,0 0 0,0 0-2,10-11-3,4 2-9,3-5-3,6-2-4,2-2-11,6-8 12,-4 6-18,8-6-7,0 0-1,-1 0-5,-8 9-1,7-5-7,-6 3 0,-3 7 0,-4-3-8,-2 3-4,-5 3 5,-3 4-4,-2 2-2,-1-3 0,-1 3 3,-1 0 0,0 1-2,-3 0-7,1 1 3,-3 1 4,7-4-6,-7 4 2,2-2 0,-2 2-3,1-3 1,-1 3-5,0 0-11,0 0-13,0 0-22,4-1-22,-4 1-32,0 0-44,0 0-56,3-4-60,-3 4-236,3-5-537,-2 1 237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25: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1057 4385 115,'-4'-5'228,"-2"1"-6,2-4-14,1 4-4,2-1-13,-2 1 1,0-1-8,-1 0-8,3 2-21,-1 2-15,2 1-18,-1-4-13,1 4-18,-3-3-7,3 3-10,0 0-11,0 0 1,0 0-13,4 18 1,-1-7-10,3 5 1,-1-2-6,0 4-4,0 0-5,2-1 0,-1 7-5,0-6 0,-1 0-3,2-1 1,-4-2-1,4 2 0,-3-5-2,-1-1-3,1 0 2,2-4-7,-2 4 1,-1-2 2,1-2-3,-2-2 3,2-1-4,-1 1 5,-2-1-2,2 0 4,-3-4 5,4 1 17,-1 0 9,-3-1 8,0 0 12,18-6-5,-8-5 1,4-2-6,2-5-4,6-9-7,9-12 2,0-2-8,3 2-4,11-21-10,-11 18 5,15-18-11,-15 19 5,15-20-4,-16 18-6,16-18 0,-17 21-5,16-21 2,0 4-5,-11 15 0,12-14 3,-16 19-6,0 0 1,1-1-1,-3 5 5,-3-1-6,-5 11-1,-5 0-2,3 1 2,-4 2-4,-6 6 4,-1 3 2,-3 2-22,-1 2 27,-2 3 0,0-1-1,1 2-3,-4 0-1,3-1-14,-2 2 15,-1 0-7,-1 2 8,3-4-11,-3 4-6,0 0 10,3-2 0,-3 2-15,0 0 10,0 0-5,0 0-7,4-3-8,-4 3-11,0 0-10,0 0-8,0 0-4,0 0-13,0 0-15,0 0-21,0 0-16,0 0-20,0 11-21,0-11-25,1 9-21,2-2-24,-1 3-178,-1-2-446,4 4 198</inkml:trace>
  <inkml:trace contextRef="#ctx0" brushRef="#br0">10251 5518 11,'0'0'128,"0"0"-15,0 0-6,0 0-6,0 0 7,0 0-12,0 0 5,0 0-13,0 0-2,0 0-2,0 0-1,0 0 6,0 0-3,0 0-1,0 0 0,0 0 0,0 0 0,0 0 2,0 0 0,0 0 6,0 0 17,0 0 3,16-2-3,-5 2-6,6-2-4,6-2-8,4 0-8,4 1-3,7-1-11,3-3-1,3 5-10,-1-3-5,1 4-1,2-2 1,1 1 5,-2 0-9,2 1-4,-5-1-4,-3 0-4,-12 0-3,0 2-3,-5 0-6,-5-2 3,-3 2-4,-5-1-1,-1 1 12,1 0 11,-4 0 1,-1 0 5,1 1 10,-5-1-1,5 0 3,-5 0-4,3 2-4,-3-2 15,0 0-17,0 0-1,0 0-15,0 0 2,0 0-1,7-2-9,-7 2 5,0 0-7,0 0-2,0 0 13,0 0-26,0 0 3,0 0-4,0 0-2,0 0-3,0 0-5,0 0-2,0 0 9,0 0-5,0 0 17,0 0-22,0 0-8,0 0-10,0 0 10,0 0-7,0 0-9,0 0 10,0 0-11,0 0 8,0 0-6,0 0-2,0 0-1,0 0-2,0 0 1,0 0-3,0 0 0,0 0 5,0 0-12,0 0-2,0 0-4,0 0-2,0 0-6,0 0-2,0 0-3,-11 6-5,11-6-5,0 0-5,0 0-7,0 0-11,-6 1-8,6-1-13,0 0-17,0 0-22,0 0-25,0 0-23,-4 2-23,4-2-181,-1 2-433,1-2 192</inkml:trace>
  <inkml:trace contextRef="#ctx0" brushRef="#br0">11428 5660 85,'0'0'116,"-6"1"-3,6-1-8,-6 2-5,3-1-6,3-1 0,0 0 2,0 0-4,0 0-1,-7 0 7,7 0 3,0 0 3,0 0 7,0 0-1,0 0-7,0 0-4,0 0-3,0 0-7,0 0-5,0 0-4,0 0-4,22-7-3,-8 4 0,8-2-6,1 0 6,4-2-6,1 4 2,-1-4-4,-1 2 0,0 0 2,-5 0 2,3-4 1,-3 3-1,-5 2 8,-3-1-1,-3 3 0,-1-1 7,0 0 5,-2 1-3,-2-1-4,0 2-2,-2 1-1,-1-3-9,-2 3-11,7-1-2,-5 0-4,-2 1-7,0 0-3,5-2-3,-5 2-10,0 0-1,0 0 9,0 0-21,0 0-9,0 0-11,7 0-16,-7 0-10,0 0-18,0 0-17,0 0-12,0 0-19,0 0-21,0 0-18,0 0-18,0 0-21,0 0-21,0 0-13,0 0-22,0 0-30,0 0-133,0 0-424,0 0 187</inkml:trace>
  <inkml:trace contextRef="#ctx0" brushRef="#br0">12114 5644 58,'-4'2'171,"0"0"-8,0-1 2,-1 2-5,5-3-4,-4 1 1,4-1-3,-6 0 6,6 0 3,0 0 10,-4 1 8,4-1-4,0 0-5,0 0 4,-3 3 5,3-3-13,0 0-13,0 0-13,15-11-12,-4 6-15,4-2-11,4-5-8,0 4-8,1-2-11,0-1 7,-3 6-1,-2-3-7,-1-1 0,7-1-12,-7 3-4,3 0 2,-4 0-6,1 0 19,0 2-3,-5-2-2,-1 4-1,0-2 2,-2 0-2,-2 1 7,2 3 2,-2-1-17,-1 0 5,1 2-6,-1-5-4,-3 5 1,4-4-7,-1 3-1,-3 1-8,4-3-3,-4 3-6,0 0-4,0 0 5,5-2-9,-5 2-5,0 0-2,0 0-3,0 0 0,0 0 3,2 0-6,-2 0-2,0 0-1,0 0-2,0 0 0,0 0 2,0 0-5,0 0 6,0 0-7,0 0 1,0 0-1,0 0-4,0 0 5,0 0-2,0 0 1,0 0-5,0 0 1,0 0 4,0 0-4,0 0 5,0 0-4,0 0 1,0 0-3,0 0 5,0 0 2,0 0-4,0 0 2,0 0-3,0 0 1,0 0 1,0 0 0,0 0 1,0 0 2,0 0-2,0 0 3,0 0-6,0 0 0,0 0 4,0 0-2,0 0 1,0 0 2,0 0-6,0 0 5,0 0-1,0 0 2,0 0-1,0 0 5,0 0-8,0 0-1,0 0 0,0 0 3,0 0 3,0 0-2,0 0-3,0 0-9,0 0 11,0 0 0,0 0 0,0 0 2,0 0-2,0 0-10,0 0 8,0 0 2,0 0-1,0 0-1,0 0-3,0 0 0,0 0 3,0 0-7,0 0 7,0 0-1,0 0 0,0 0-1,0 0-2,0 0 0,0 0-6,0 0-18,0 0-17,0 0-33,3-3-43,-3 3-54,0 0-46,0 0-72,4-6-77,-1 5-332,4-3-761,-1-1 336</inkml:trace>
  <inkml:trace contextRef="#ctx0" brushRef="#br0">12610 4449 6,'-3'-26'182,"1"3"-17,-1 3-3,0 3-5,-1 1-8,-1 2-25,-2 4-13,0 0-9,2 1-1,-5 4-9,1-1-7,-1 3-11,-2 1-9,-2 4-7,-2 0-8,-5 5 1,-2 5-6,0 0 5,-1 6-9,1 2-2,-12 10 3,4 1-5,-1 3-4,1 2-1,3 3-2,-4 1-3,7 2-1,-2-3-1,5 4-1,-3-2 0,7 3 0,2 0-2,-1 2 7,3-3-17,5-10 8,2 12-4,4-9 0,-4-2-2,6 0-1,0 9 2,3-9-4,-2 0 1,4 1-2,-1-1 3,4-1-4,0 0 0,0-1 3,-1-2 2,3-5 0,-1-1 8,0-6 1,6 4 6,-2-7 3,2 3 9,-2-5 2,4-3 7,-1-1-3,5-3 4,3 2 4,2-5 8,2-3-1,-3-3-2,1-1-10,3-4 1,1 1 0,-1-7 0,-2 0-3,11-8-4,-4-4 4,0 0 0,0-3-1,-5-4 0,1-3 13,0 1 3,-2-8 6,-1-2 9,-2 0-3,0-5 3,-1-5-5,-7-1-3,4 1-4,-6 0 5,-3-2 5,-1 6-3,-3 3-11,-5 2-1,-3 13-4,0-4-3,-4 3-6,-2 4 4,-2 0-6,-1 1-6,-1 3-7,-3 4-2,1 2-4,-4 2-12,6 7 4,-1 1-4,0 1-1,0 1-2,-2 3-4,4 1-3,-3 2-5,-1 2 4,-2 1-5,5 1-1,1 3-2,0-2-1,1 0-8,0 0-8,1 2-7,3-2 0,-2 2-1,5-1-4,-3-1-3,2 1 10,2 1-7,1-5 2,-3 10 4,0-8-3,3 3-5,0-5-12,0 0-6,0 6-17,0-6-27,0 0-41,0 0-34,0 6-21,0-6-32,5 5-45,-5-5-42,0 0-198,0 0-551,10 0 245</inkml:trace>
  <inkml:trace contextRef="#ctx0" brushRef="#br0">12611 4207 130,'-1'4'286,"1"-4"-15,0 0-18,4-12-16,6-3-13,7-11-6,10-12-13,2-7-10,14-21-12,-12 19-12,17-23-7,-2 6-19,-14 24-15,16-21-9,-14 25-15,-3 0-11,0 2-6,-8 9-4,-3 1-13,-1 2-5,-1 3-4,-5 1-4,-2 5-10,-2 1-2,-3 4-6,-1-1-4,-2 3-1,1 0-6,-1 1 0,-2-2-29,0 2-19,-2 0-20,1-2-13,-1 2-13,-3 2 22,-1-1-7,1 2-7,-3-1-5,0 0-2,0 3 3,-2 0 3,1 0 5,1 0 7,0 3 6,1-3 2,-2 3 9,5-3 0,-1 1 8,4-1 12,-8 1 12,8-1 6,-7 0 14,7 0 4,0 0 10,-3 0 4,3 0 10,0 0 0,-5-2 2,5 2-1,0 0-2,0 0 2,0 0-7,0 0 1,0 0-5,7-7 13,-2 4 2,3 3 1,2-3-11,1 3 5,3-3-10,-1 6 0,1-1-7,-1 2 0,1 3-9,-1 2 0,-1 0-5,0 4-5,0-1-1,-1 2 2,-1-2-7,-3 5-12,0 1-21,-2-4-21,0 6-18,-3-2-25,-2-1-22,0 0-27,-5 1-30,3 0-43,1-8-44,-3 2-49,-3-2-162,7 3-502,-4-7 222</inkml:trace>
  <inkml:trace contextRef="#ctx0" brushRef="#br0">13490 3375 79,'0'0'124,"0"0"-10,0 0 1,0 0 1,0 0 8,0 0 8,0 0 7,0 0 11,0 0 12,0 0 6,0 0 11,0 0-3,0 0 12,0 0 4,0 0-2,-1-4 9,1 4 4,1-5-18,1-6-20,1 0-18,2-7-10,2-9-16,3-6-6,-1-2-16,0-9-17,-1-1 7,-4-3-15,0 2-5,-3 11-9,-1-13-4,0 20-3,-1-4-3,-2 7-6,2 8 0,-1 6 7,1 1-9,0 4-13,1 0-6,-2 1-25,2 5 5,0 0 5,-7 12-4,3 3-3,1 11 2,0 4 3,0 4 3,3 1 3,2 0-15,3 0-4,4-5-8,1 2-19,4-2-13,1-4-15,9-3-21,-1-4-23,2-2-27,3-3-13,10 1-15,-9-12-7,-3 0 11,2-6 1,1 0 5,-5-8 18,0 1 12,-3-2 14,-2-3 16,-5-2 27,2-1 18,-6-6 28,-2 0 20,-2-4 24,-2-2 13,-2 1 12,-4-2 14,2 4 13,-6-1 10,2 0 3,-3 10 2,2 3 7,0 4-5,1 3-11,-2-1-12,2 8-10,-3-2-12,-3 7-7,-1 7-1,-4 6-17,-2 9 17,3 1-5,0 3 2,-1-2-11,6 1 2,0-2-7,2 2 3,4-10-2,2 0-8,1-2 11,1-1-20,2-6 9,0 1-10,-1-5-2,3 0 1,-2-2 2,2-4-1,1-4 0,3 0-3,-1-4 14,3-4-10,-3-3 1,5-4 6,-3-6-9,-4-4-6,2 3 8,-1-4 1,0 6 6,-4 5 2,-1 7 11,-2 0 0,0 3-7,2 3-5,-4 2-12,4-1-1,-2 5-2,0 0-2,0 0 4,0 19 3,0-8 0,5 7-3,-3 2 1,1-3-7,5 0 3,-3-1 1,3-2 0,4 0 0,0-2-9,1-3-1,1-2-9,3-5 13,-6-1-8,6-2-1,-3-4 2,0-2-1,0-2 3,3-6 1,-5-6 2,0 0 11,-2-3-1,-4-4 8,-1-1-3,0-3 5,-5-14-2,0 12 1,-2-11 10,-2 11 10,-2 0 7,5 5 17,-2 2-3,0 10 17,-1 3-5,4 2-3,-3 6-11,3-1-8,0 3-21,0 4 7,0 0-10,0 17 0,2 9-4,1 6 2,-1 16-4,3 1 8,-4 8-6,5 0 3,-3 1 0,2-5 0,2-3 1,-3-2-3,1-14 6,2 13-5,-5-16 3,4-1-5,-2-2 3,-2-9-7,0 1 3,1-6 0,-1-3 1,1-1 4,-3-5 13,0 1 29,1 0 32,-1-3 29,0 0 22,0-3 4,0 0-13,0 0-9,-3-14-18,0-2-13,2-11-7,-2-3-11,2-6-6,-1-10-9,2-4-5,3-5-10,-2 2-1,2-2-6,6 4-4,-1 0-8,6 5-2,-4 14-7,1-2-2,-1 6-4,4 1-3,-1 5-3,1 5-4,0 5-13,-1 5 8,0 2-3,1 3-3,3 6-7,-3 1 4,1 4-4,-4 2-1,1 1-8,0 1-4,-5 3-9,-1 1-22,-2 0-21,-4 3-18,-4 1-14,-3-7-28,-6 8-28,-4 1-32,-4-1-29,-11 6-27,-2-3-26,-3-2-21,-1-5-35,3-2-13,-4-5-26,-1 1-203,-2-3-628,4-3 278</inkml:trace>
  <inkml:trace contextRef="#ctx0" brushRef="#br0">13441 3104 111,'7'-10'176,"10"-7"-23,4 3-20,3-2-28,11-10-35,3 6-39,6-4-32,-2 1-29,3-1-95,-1-1-136,0 4 61</inkml:trace>
  <inkml:trace contextRef="#ctx0" brushRef="#br0">14586 2527 68,'0'0'251,"0"0"-25,0 0-25,0 0-19,6 3-1,-6 2-10,-2 1-9,1 1-11,1 4-15,0-5-10,0 2-8,0 0-11,0-4-9,1 2-7,-1-2-8,2 2-1,-2-5-8,1 2 11,-1-3 5,4 4 15,-4-4 10,3 0-14,-3 0-6,10-6-7,-4 2-5,-2-5-8,3 2-2,-1-3 1,-3 2 7,1-1 1,-2 4 0,0 0-9,-1 1-12,-1 1-12,0 3-13,2-5-6,-2 5-22,0 0-10,0 0-11,0 0-5,-9 17-12,2-3-18,-3 1-12,3 0-13,0-1-5,3 4-4,-2-2 2,2 1 7,3-7 3,1 2 7,0-2 5,5 0 5,-2-1 9,2-1 5,4-2 5,0 0-1,-1 0 9,6-3-3,1 0 10,0 1 0,0-3 2,0-1 1,0 0 8,1-3 1,-4 1 5,2-1 3,0 0 7,-6-1-3,2-1 8,-2 0-2,0 2-2,-1-3-9,0 1-17,-2-1-21,2 4-24,-2-5-50,-1-1-51,3 2-66,-4 1-159,4-5-419,-2 5 185</inkml:trace>
  <inkml:trace contextRef="#ctx0" brushRef="#br0">15334 2510 53,'-1'4'321,"-1"-1"4,2-3-2,-2 3-10,2-3-10,0 0-18,0 0-46,-3-10-3,3-2-27,4 1-20,2-12-18,1-3-21,1-3-11,1 2-6,0-7-16,-2 3-18,0-1-8,0 0-9,-1 1-7,-6 2-15,4 8-14,-4 1 10,0 5-3,0 4-15,0 4 0,0 0-5,0-1-7,0 3-3,0 0-15,0 5-18,0 0-19,0 0 15,0 0 3,0 0-3,0 21 7,3-3-3,4-4-2,3-1 2,4 7 3,-3-8 2,6 4-6,-1-1 3,4-1-1,-2 0 6,-1 0-3,1-3 16,-7-2-17,0 2-4,-3-5 0,-1 1 6,-3-2-2,0 2-4,-1 1 3,-2-2-2,-2 1 8,-2 2-2,-4-1 5,-1 1-2,0-1 5,-3 1-17,0-2-4,-2-1-19,4 0-19,0-4-18,1 1-17,1-1-45,2 1-18,3-1-17,2-2-25,0 0-33,-2-12-7,8 5-18,4-8-140,1 3-424,0 1 187</inkml:trace>
  <inkml:trace contextRef="#ctx0" brushRef="#br0">15633 2227 157,'15'-24'65,"-3"0"22,0 2 31,-1 0 20,0 6 22,-6-1 15,-2 7 24,0 0 9,-2 5-1,-1-2-15,0 1-26,4 5-20,-4 1-24,0 0-10,0 0-12,0 0-13,0 19-4,-4-7-12,4 7-4,4-1-7,-1 2-5,-2 4-3,5-5-5,-2-3-4,5 1-1,-2-3-2,1-1-5,2-1-1,-3-5-9,6 0 3,-2-4-4,3-1-1,-1-5 4,0-3-7,2-1 2,-2-6-2,-3 4 1,2-3 5,-2-1 7,0-3 8,-2-1 6,-2 2 8,1-2 1,-3-2 11,-2 2 4,-1 0 8,3 2 14,-4 1 16,0-1 13,0 6-4,-1 2-6,1 1-4,0 2-12,-1-1-12,-1 1-11,2 4-16,-1-4-18,1 4-7,0 0-1,-2 15 0,-1 5 0,2 6-4,-2 7-8,-1 16 10,1 0-3,-1 4 0,1 2 12,3 1 4,3 4 2,0 20 2,-2-26 2,2 2-7,-4-3-3,1-5-3,-2-12-3,2 10 0,-4-10-1,1-4 2,-4-1-6,4-3 2,1-5 0,-3-6 1,0-5-1,0-3 5,2-4 2,-5-2-1,0-3-4,8 0-1,-19-12-11,5 0-14,-3-12-21,3-2-26,-4-15-30,5 9-24,1-14-43,2-8-24,4 4-20,2-8-22,4 6-20,1-6-25,6 8-28,5-3-39,2 4-21,0 4-9,4-2-177,-2 4-567,-4 14 252</inkml:trace>
  <inkml:trace contextRef="#ctx0" brushRef="#br0">15882 2120 946,'14'-23'-14,"0"1"42,-4 7 25,-1-1 27,-1 3 28,-2-1 13,1 5 23,-3 1 6,2 0 8,-1 0-2,-2 4-20,1 0-17,-2 4-12,-2 0-12,7 0 0,-2 4 3,1 3 5,-1 1-2,1 7 1,1 0-6,0 3-5,-2-3-8,-3 4-7,4-2-7,-5 1-6,2-4-6,0-2-4,-3-2-6,0-1-7,0 1 5,4-6-5,-4-1 11,0 2 33,3 0 4,-3-5 21,1 4 20,-1-4-10,0 0-14,0 0-13,8-24-7,-6 10-16,1-5-1,4 0-14,0-7-7,0 3-1,3 1-9,-1 6-14,0 0 4,1 4-2,2-2-3,-3 2-10,4 5-4,-4 0-4,4 4 0,-3 1-5,0 3 6,0 0-7,0 2 0,1 3-4,-1 4 1,-3 0 2,3 4 6,-6-4-4,2 0 4,-3 0-7,0 1 2,-2-1 2,3-3 4,-4-2-2,0 2-3,0-2 12,0 0 0,0-5 1,0 0 3,0 0-11,0 0 15,0 0-2,0 0-13,-4-14 5,3 2-13,2-8-1,3-4-2,0-3-6,1 1 12,2-1-19,1-2 10,3 3 2,1 5-6,-4 4-6,2 2 9,1 0-5,-1 3-4,4 5-2,-1-1 1,-3 5 8,4 4-6,-3-1-5,-2 6 4,0-2-8,4 6-6,-6-3-16,4 7-12,-1-2-23,-1 1-26,-1 3-29,-4-6-34,3 8-26,-2-7-30,0 0-30,2 2-33,-4-3-226,1-4-561,-1 0 248</inkml:trace>
  <inkml:trace contextRef="#ctx0" brushRef="#br0">16554 1607 198,'-3'-18'240,"6"1"0,-3 8-7,1-2-18,-1 7-24,0-2-22,0 6-25,0 0-12,0 0-12,0 0-3,2 15-2,-1 4 1,-1-1-4,0 7 4,0 2-18,0-3 0,3 3-7,-3-7-9,1 6-7,-1-9-7,2 1-7,-1-1-7,-1-4-6,0-5 0,2 2 0,-2-3 14,0-2 26,0 0 24,0-5 32,0 0 22,1 7 17,-1-7 6,0 0-4,0 0-19,0 0-14,4-19-20,-1 7-17,4-4-13,0-7-11,3 0-10,4 2-10,0-1-7,0 3-8,5 0-9,-4 10-9,3-2-7,-2 4-5,3 0-9,-6 4-3,0 6-6,1 1-5,-1 0-3,-5 4 3,-1-3-3,0 5-3,-3 1 3,-1 6-8,-3 1-7,-4-2-7,-3 0-14,-6 7-9,-4-1-25,-1-2-1,-4 1-12,2-3-19,-3-6-13,4 1-8,0-3-15,4-4-20,2 1-18,3-5-30,0-1-37,5-2-50,-1-3-42,1-1-221,5-1-602,0-3 266</inkml:trace>
  <inkml:trace contextRef="#ctx0" brushRef="#br0">17013 1567 195,'4'-5'311,"-4"2"-18,0-1-25,0 4-17,0 0-15,-11 8-14,3-2-17,-1 2-18,1 6-13,-2 2-14,1 0-7,2-2-4,2 5-20,-1-5-13,3 4 0,-1-4-23,7 3-6,-2-5-7,2 0-4,1-4-10,3 1-2,0 0-3,2-3-4,-1-4-1,6-2-7,-4 1 1,7-4-10,-3-3 0,0-5-1,0 1 1,-1-2 2,3-5 0,-4-2-2,0-2-6,0-2-2,-5-1-3,-3 0-2,1 7-6,-4 2-1,-1-4-6,-1 9-3,-5-2-4,3 5-21,-4-2-20,-1 6-17,-7-2-25,-1 7-20,0-2-31,-5 8-30,4-3-42,3 3-37,4-1-44,-4 4-239,4 0-562,6-3 249</inkml:trace>
  <inkml:trace contextRef="#ctx0" brushRef="#br0">17348 1308 112,'0'-18'406,"0"6"8,0 3-7,3 2-36,-3 1-42,-3 1-41,3 5-45,0 0-20,0 0-24,0 0-29,3 30-2,-3-1-25,0 3-12,0 2-3,0 0-11,0 12-22,-3-13-2,3-1-4,0 2-33,3-5-32,-3 1-33,3-3-30,1-4-29,-4-7-34,6-1-32,-2-5-38,0-5-34,5-1-50,-1-4-281,2 0-582,7-5 258</inkml:trace>
  <inkml:trace contextRef="#ctx0" brushRef="#br0">17717 1379 200,'5'-16'323,"-4"9"8,-1-2-2,0 6-8,0-4-29,0 0-42,0 7-14,-4-3-32,4 3-12,-13 1-20,6 5-7,-6 1-17,2 1-28,1 4 4,-1 0-13,0 10-1,2-8-12,5 3-1,0 1-17,2-2-22,4 2 27,2 8-12,2-7-1,6 0-9,-2 3-1,4-5-1,3 0-3,-1-1-1,-4-6-5,7 3 5,-3 0 4,2-1 10,-3-1 0,-3-1-3,4-1-1,1 4-6,-3-4-7,0-2 1,-1 3-5,0-2-4,-2 1-6,-4-6 0,0-2-5,0 4-4,-3-2-1,-1 1-5,1-1-7,-4-3 0,3 5-1,-4 0 2,-2 2 3,-5 0-9,-2 1 1,-6 1-2,-8 2-14,0-2-31,-3 0-34,-11 5-37,0-2-53,0 1-58,-4-3-60,-2 5-64,0-3-386,-2-6-785,4 3 348</inkml:trace>
  <inkml:trace contextRef="#ctx0" brushRef="#br0">14936 5349 95,'-9'5'106,"5"4"-7,1 1-10,-1 5-17,-2 4 7,1 7-6,-2 1-11,2 5 9,1-1-1,1 3 9,-1 0-3,4-5-1,0 2-3,4-4 3,-4-1-13,4-1-5,2-7-1,-2-1-8,6-2-2,-3-1-1,3-1-1,1-3-1,1-1 6,3-2-17,-1-2 2,3-2-4,5-3-9,-2 0 4,4-4 1,-2-4-7,4 0 5,1-3 2,0-2 3,9-1 3,2-1 0,-9 6 4,0 1-1,-1 1 1,2 2-1,-3 5-5,-1 0-5,-3 4-3,1 4-1,-6 1-3,3 4-1,-5 0-2,-4-1-1,3 9-1,-3-7 0,-5 2-2,3 0 0,-6-2 0,0-1-2,2 0-1,-4-3-3,-1 0 1,0-5-1,1 2-1,-1-1 5,-1-2 2,2-4 3,-2 0 8,0 0-7,0 0 5,0 0 1,0 0-1,11-12 0,-7 4-1,5-5-3,-1 0 0,5 1 0,-2-2-1,3 4-3,4-6-2,0 1-1,1 2 5,2 1-6,0 0 2,-1 0 3,5-1 3,-2 4 1,-1-3 1,2 0 7,3 2 4,-2-2-1,-1-2 5,0 0-2,-4 0 3,-3-1 5,-1-1 0,-1-2-1,1 0-4,-7 2-2,4-5-3,-6-4-1,4 1-4,-6 6-6,0 1 3,-2 1-5,0 0-2,-2 5-2,1 1-6,-2 2-18,0 2-28,-2 0-34,2 2-36,-5 2-18,0 2-24,-2 5-20,-4 4-24,-1 6-25,-10 3-140,1 4-389,-6 12 173</inkml:trace>
  <inkml:trace contextRef="#ctx0" brushRef="#br0">14583 6445 25,'-4'-29'302,"0"1"10,4 5 7,-3 6-6,0 5-7,3 2-29,0 3-27,0-1-43,0 4-21,-2 1-22,2 3-14,-5 13-13,1 3-11,-3 10-10,1 4-9,1 6-9,-1-2-12,-2 11-3,3-10-12,-2-1-4,4 0-8,-1-3-3,2 2-7,-3 0 4,4-7-12,-1 1-9,5 0-2,-3-8-1,5-1-6,-4-1 3,2-6-5,1-2-5,2 0-16,2-2-1,1-4-18,5 0-21,3-5-16,5-3-25,3-5-24,-1 1-33,3-2-32,-2-4-39,2-2-29,-3-1-21,0-4-14,-6 3-152,-1-2-461,-6 1 205</inkml:trace>
  <inkml:trace contextRef="#ctx0" brushRef="#br0">14833 6671 940,'4'-9'23,"-2"1"24,-2 3 10,-2 1 9,-2 0 11,-1 1 17,0 3 21,-1 0 11,-2 2 3,1-2 1,4 1-11,-2-1-7,5 0-10,-8 2-6,4-1-6,4-1-7,-4 1-3,4-1-4,0 0 7,0 0 3,8 4 2,2-3-6,4-3-4,0-1-8,3 1-2,4-5-4,-2 0-3,-3 2-9,0-5 0,-5 0-6,5 1-5,-6-4-3,1 2-1,-5 0-2,-2 0-1,-1-1-4,-3 2-2,0 0-3,-6 2-1,0 2-7,-2 1-6,-5 5-6,-4 2 5,-2 6-4,0 5-1,-2 3-1,1 3 1,3 0-5,3 1 3,5-4 3,3 0-5,-1 2 4,3-1-3,2-1 3,4 0 1,-1-4 3,9 2-4,0-2 0,2-1-9,3-5-13,4-1-12,5-3-13,4-4-17,-2-4-21,-1-2-13,-1-1-13,1-4-4,1-1-7,-4-2 9,-1 0 7,-2-3 5,-2-2 11,-2-2 15,-1-1 0,0-3 22,-2 1 17,-4-6 21,-1 3 22,-3-2 17,0-1 16,-1 1 20,-3 4 21,0 6 22,0 4 4,0 5 15,-3 2 4,2 0-11,-2 5-20,-1 2-5,0 2-16,-2 5-8,-2 10-3,-4 4 3,0 11 12,-5 12 7,3 7 4,1 1 2,3 3-5,0 0 1,3 1-4,3 2-9,-2-1 5,2 5-4,1 0-7,2-2-4,1 2-6,1-5-4,-1 1-9,3-4-5,-3-2-4,0-15-20,0-2-29,0-2-40,0-4-67,-3-7-43,3-3-39,0-3-52,-2-4-20,2-2-40,-2-5-41,2-2-222,0 0-620,-4-17 274</inkml:trace>
  <inkml:trace contextRef="#ctx0" brushRef="#br0">15038 7089 117,'-2'-49'126,"4"0"-6,-4 14-2,4 0 12,1 2 16,1 3 20,1 1 11,0 0-4,5 7-5,-3 4-7,4-2-8,5 1-7,2 0-11,2 1-2,5 1-12,-1-4-7,10-1-10,3 1-8,-2 0-10,2 2-6,-11 5-9,-2-1-4,4-2-6,-4 0-11,-1-2-2,-1 0-5,-5-1-2,0 3-2,-3-3 11,-5 3 1,-1 1 17,-1 2 11,-3 1 12,-1 4 4,-3-3 6,0 3-3,0 1-10,0 0-4,0 2-23,0 3 2,-3-2-15,3 5-2,0 0-12,-9 6-4,2 3 1,0 8-8,-1 7 3,-1 2-8,2 2-2,0 2-1,2 2-5,1-3 5,1 2-6,3-2-3,-4-1 2,4 1-15,3-1-25,-3-2-33,1-7-31,2 1-28,1-1-31,-2-2-26,2 1-43,0-1-34,3-1-70,-2-6-170,-2-7-539,3 1 239</inkml:trace>
  <inkml:trace contextRef="#ctx0" brushRef="#br0">15582 6570 153,'0'-10'297,"-1"0"2,2 3 0,0-2-12,5 0-16,1-1-27,2-2-25,4 0-22,6-2-22,4-2-15,-1 5-17,1 2-14,-1 0-12,1 2-41,-3 3-35,-8-1-45,4 2-43,-2 3-53,-4-2-48,-1 2-52,1 2-235,-4-1-471,-5 1 208</inkml:trace>
  <inkml:trace contextRef="#ctx0" brushRef="#br0">14547 7458 109,'-2'-9'287,"5"-4"-5,0-3-14,3 2-17,2-3-12,2 2-21,-2 2-12,1 5-20,-1 2-20,-1 4-16,3 0-15,-3 6-10,2 3 1,0 8-8,-1 1-8,-1 7-6,-2 1-11,-5 5 3,0-1-9,-2-3-5,0 1-12,-5 1-5,4-11 8,3 1-20,-4-3-3,2-3 1,0-3-4,0-1 10,0-2 19,0 0 18,2-2 20,0-3-5,0 0-14,0 0-9,-1-18-7,2 1-13,3-1-1,3-8-9,0 0-2,6-1-5,-2 3 0,2 1-6,3 3-7,-7 8-2,5 2-6,-1-2-11,0 9 2,-3 3 2,0 3-7,0 9-7,1 0 5,1 5 3,-2 6-4,-3 3 2,-2-1 1,-1 3-1,-3 3 0,-1-4-3,-3 1 1,0-9-1,-1 3 4,-1-4-8,3-6 4,-2 0 0,0-3 3,2-1 6,0-4 1,-1-1-4,3-3-1,0 0-5,0 0 5,-6-19-5,9 2-4,-2-8-1,6-5 1,0 0-4,6-1 2,-1 2-5,1 2 1,2 0 0,0 5 0,1 1-3,-1 6-1,-1 5-1,0 3-3,-1 3 1,-4 4-1,2 4-1,0 4-1,-3 6 6,4 8 0,-4 2 0,-2 5 1,-4 1-5,1 5-19,-3-3-27,0 2-26,0 0-39,0-1-24,-3-3-35,3 1-40,0-3-36,3-2-37,2-9-38,-3-1-280,5-6-658,0-2 292</inkml:trace>
  <inkml:trace contextRef="#ctx0" brushRef="#br0">15333 7550 76,'1'-32'303,"-1"3"-28,-3 5-3,1 5 12,-3 5-19,-3-1-29,0 9-19,0-2-23,-6 5-24,1 5-11,-8 8-25,3 2-12,-6 8-10,7 1-11,-5 3-9,3 0-8,-4 13-4,11-8-13,-3-2-1,7 0-18,0-4 2,1-5-1,4 2-9,3-4-7,0-4-6,6-1 3,-2-2-1,4-2 2,0-4-1,7-3-1,1-3-4,3-7-2,4-2 11,-5-3-12,-1-4-4,0-3 1,-3 0-5,0-2 14,-1 1-14,-5-1-1,4-1 5,-4-1 7,-2 3 2,0 0 4,-4 7 24,0 3-1,0 5-1,-2-1 4,2 3-16,0 0 2,-3 3-21,1 3 1,0 0-6,0 0 0,-4 19-3,-1-4 0,3 3-7,-2 7 6,2 2 1,1-8-10,2 1 8,2-1-6,1-2-14,2 0 16,-1 0-11,1-1 3,1-5 8,3-2-10,-3-1 6,5-4-1,0-2 3,2 1-1,0-6 2,0-2 3,2-2-6,4-7 13,-2 2-11,1-8-9,-1 3 13,1-5-6,-2 1-1,-3-1 3,2-2 2,-6-3-8,-2 2 11,-4 7-9,-1-2 3,-3 3-2,0-2-1,0 3-17,-4 6 20,-2-3-6,1 5-2,-1 2-6,-1 1-5,0 4 10,-3 1-6,0 4 2,3 1-7,0 5 1,0 4-6,2-2-1,0 5 9,5 2-7,0-1-6,5-1 2,-3 1 4,5 3 3,0-3-4,-4-1 5,4 2 5,0-1-1,0 0 0,-1-1-5,-2 1-14,0-1-12,0 1-8,2-3 8,-3-1-21,1 2-21,1-4-28,0-3-30,2 3-40,0-6-13,4 1-36,-1-5-30,4 1-212,-1-7-513,1 2 226</inkml:trace>
  <inkml:trace contextRef="#ctx0" brushRef="#br0">15848 7295 104,'3'-4'143,"-3"-2"-3,0 3 1,1-5 5,2 1 3,-3 1 10,0-2 7,3 3 7,-3 1 3,2-1 1,0 2-14,-2 3-4,0-5-23,0 5-22,0 0-7,0 0-4,0 15-1,0 0-11,-2 3 5,-1 8-2,-3 2-11,0 0 2,1 2-10,-1-1 1,0 1-7,1-5-6,-1 3-6,2-4-4,0-5 0,0 0-4,2-2-6,1-3-1,-1-2-3,1-2-4,0 0-2,0-3 0,1-2 3,0 0 10,-1-1 17,2-1 22,-1-3 5,0 0-4,0 0-1,0 0-4,12-12-10,-4 0-12,5-10 8,4-1-13,-2 1-11,2-3-10,3-1-2,5-11-14,-5 10-6,-2 4-6,-1 3-4,-2 0 15,-6 6-15,0 2-12,-4 5 14,-2 0-1,1 4-27,-1-2-16,-3 3-3,0 2-4,0 0-5,0 0 7,-17 13 2,7-2 5,1 6 2,-7 0 3,-1 4-2,4-1 6,-1-2 5,3 5-5,4-6 13,0 0-7,4 0 0,0-2 4,2 3-1,-2-2 2,6 1 0,1-1 5,-1-4-2,3 2 9,1 0-1,0-6 3,3 3-3,-2-4 4,5 1 4,2-2-6,1-6 2,6 0-3,-1-3-13,6-6 16,-3 2-3,12-11-10,-10 4 4,9-7 1,-11 2-6,9-11 8,-11 11-1,-1 0 4,0-1 5,-4 1-2,-3-2 14,-3 3-5,-1 1 0,-7 0 13,2 1 4,-3 3-5,-2 1 9,-2 2-4,0 0 2,-3 5-6,0-2-5,-2 4 14,-3 2-11,1 1 7,-3 2-18,-2 7-4,4-1-1,0 4 3,-1 0-6,4 0 2,3 2-4,1-1-2,1 2 6,4-1-2,1-2-1,0 2 2,5 1 7,-1-6-1,0-1 2,3 0 2,3 1-2,-1-4-6,5-3 22,-4-1-13,5-1 15,-4-5-2,6-4-1,1 1 2,-1-3 3,-2-3-1,-4 2-3,6-7 0,-6 0-3,3 1 6,-6-4-12,3-2 5,-4 2-3,0-3-3,-3 1 0,-4 7 4,0 1 9,-2 5 14,1 1-7,-1 0 8,-1 5-14,0-2 1,0 3-8,0 1 10,0 3-21,0 0 2,0 0-5,-4 15-6,2-3 4,4 0-3,-2-1 3,1 9 0,2-3 11,3-3-14,-1 2 0,-2-5 0,3 0-1,-1-3 7,1 0-1,1-2-2,0 1 7,0-3-9,3-4-14,1 1-13,2-2-13,1-5-17,0 0-23,7-3-26,-2-3-21,-1-5-20,2 1-28,-1-2-29,0-5-26,3-3-33,5-9-30,-3-1-205,0 0-539,-2-6 238</inkml:trace>
  <inkml:trace contextRef="#ctx0" brushRef="#br0">17048 5221 106,'-4'-2'212,"1"1"-20,3 1-14,-11 5-13,1 0-4,-3 8-4,-3 3-6,-3 6-7,1 3-11,-2 3-10,3 1-9,2-2-8,2 1-11,2-1-9,1-2-10,3-1-9,1-6-7,5 0-4,-2 1-5,6-3-1,-2-3-7,2 2 0,4-1 0,0-2 0,3 0-1,2-4 1,0 1 4,2-3-4,3-5-1,-1 2-6,6-3-1,-1-2-2,3-1-1,-1-2-6,-1-4-1,4 3 2,-4-1-11,2 0 0,-3 4-7,0 1 3,-4 0-5,-3 4-3,2-1-1,-2 3-1,-2 3-3,1 1 6,-3-1-8,-1 0 7,2 3-2,-4 0-3,0-2 2,-1 1 0,-1-2-1,-1 0 1,0-2 2,-1-3 2,0 3-1,0-3 4,1 1 4,-4-2 16,0-1 18,3 2 14,-3-2 11,0 0-5,0 0-6,11-6-3,-5 2-4,1-3-10,4-2-10,-1-1-3,6-1 8,-2 1-14,5-4 6,4-1-5,1 1-12,-1-3-1,2 3 2,0-1-1,-1 1-1,0-2-6,-2-1 3,-2 0 2,-3 0-5,0 1 6,0 0-9,-6 1 7,-1 2 1,-3-1-2,0 1-1,-4 2-8,1 1-5,-1 3 4,-3 2-2,0-1-14,0 0-16,2 1-21,-4 1-27,2 4-36,-3-1-35,3 1-35,0 0-43,-14 5-31,7 5-217,-1 0-519,-5 5 230</inkml:trace>
  <inkml:trace contextRef="#ctx0" brushRef="#br0">17270 6598 225,'-3'-8'265,"1"0"-21,1 4-30,-1 0-22,2 4-23,0 0-13,-5 8-6,1 3-11,-1 7-5,-2 9-7,0 0 2,3 1-6,0 1-6,-2-4-5,1 5-3,0-4-3,1 0-5,1-6-6,2-3-5,-1 0 0,-2-3-13,4-4-1,-1 0 0,-2-5 6,3 2 26,0-2 20,0 1 26,-3-2 16,3-4 17,3 2 2,-3-2-11,0 0-19,-3-13-18,6 4-15,0-9-12,1-10-8,0 0-14,3-5-9,-4 0-7,6-1-6,-1-11-11,3 0-11,2-3-7,1 6-10,1-4-11,1 3-5,-2 12-1,2 6 23,-1 1-12,5 5-2,-5 3-7,5 3-10,-7 5-5,2 4-14,-1 1-12,-4 3-20,3 7-22,-2 1-12,-4 5-11,0 3-16,-4-1-10,-4 11-3,-4 1-22,-9 0-16,-3 1-18,-11 8-14,0-4-10,0-1 2,5-9 1,2-3 11,-3-1 23,7-3 13,3-6 15,7-3 29,-1 0 29,2-3 13,3 0 7,-1 0 5,4-1 11,4 3 10,0-2 10,2 2 3,6 4 5,2 2 1,1 3 5,3 3 9,-1 0-4,0 3 3,4-2 0,-4 3-2,0-3 6,0 1 10,1-3 5,-1-2-1,-3-2-2,0-1 5,-1-5-5,-2 1-1,2-3 2,-3-3-2,1-2 0,0 0-1,-1-5-2,3 0-1,-2-4-1,0-3 3,-1-1 4,4-5 1,-4 3 4,2-6 6,-3 1 0,1-4 2,0 0 4,1 0 7,-3 1 15,1 0 10,-2 7 11,-4 2 14,3 4 5,-3 2 7,-2 0-16,3 4-13,-2-1-9,-1 1-19,0 3-7,-1 2-6,0 0 0,0 0-3,-1 13-5,-2-3 6,-1 5-27,-2 2 17,1-3-7,2 5-4,-1-3 1,1 1 0,0 1 2,3-2-1,0 0 5,4-1-5,-1 4-9,1-9 21,3 3-21,-1-3 4,2-2-7,0-3 16,5 0-15,2-1-8,-1-3 5,1-4 7,-1 0 10,6-5-11,-2 1-2,2-7 7,-2-1-2,-1-1 3,-5 2-4,4-5 3,-3-4-5,-2 4 1,2 0 3,-6 2-7,0 2 7,-3 5-4,-1-1 6,0 3-5,-6 2-2,6-1-5,-3 2-8,0 1 0,0 4 4,-6 0-3,6 0-7,-10 9 12,4 2-12,-2 3 23,-1 11-19,0-1-9,2 7 12,-3 14 3,5-11-1,0 1 2,0 14 3,-1 3 17,6-1-2,-5-2 4,0 4 4,-2-5-4,2 4 3,-1-5-2,-1 0-5,-3-1 8,6-14-7,-5 1 3,1 2-2,-2-2-4,3-1 6,-1-2-6,0-3-9,0-2 14,4-10-6,0-5-1,2 0-22,-1-2-20,2-2-17,1 0-21,-3-4-47,3-2-65,0 0-61,0 0-48,-8-18-36,4 4-263,2-7-639,-1-7 283</inkml:trace>
  <inkml:trace contextRef="#ctx0" brushRef="#br0">17775 6476 115,'-1'-19'140,"-1"7"-33,2 3-50,0 4-19,3 2-22,-3 3-24,0 0-70,13 11-84,-6-5 38</inkml:trace>
  <inkml:trace contextRef="#ctx0" brushRef="#br0">18107 6515 138,'10'-12'287,"-2"5"4,0-1-3,-2 2-23,-1 2-25,-1 3-34,-1 0-22,-3 1-15,4 10-14,-1 4-13,-3 6-7,0 6-9,-7 2-3,2 5-5,-4-2-8,2 2-12,0-1-6,-1-3-7,2-1-9,0 0-6,0-4-2,1-4-6,4-6-9,-2-4-2,0 0-2,3-2-2,0 0 14,-3-5 25,3 1 25,-1-1 16,1-3 11,0 0-15,0 0-18,0 0-5,7-17-15,1 3-5,1-1-8,1-9-8,5 0-11,1 3-3,0-4-7,3 4-4,-1 3-4,-2 4-10,-4 2 2,-3 7-10,-2-2-5,-1 3-2,-1 3-2,2 2-2,-3 3-4,2 3 0,-2 3-3,0 1 7,3 3-4,-7 1-1,3 3 4,0-1-6,1 2 5,-2 2-1,-1-3-14,4 1 17,-3-2-6,-1 0-11,4-5-8,-1-1-11,3-1-10,-3-2 4,3 0-30,2-3-1,-1-3-3,1 0-4,-1-4 4,1-1-5,-1-1 2,4-7 0,0 1 0,-2-6-2,5-3 0,-3-2 5,0-2-2,-2-5 9,1-1 4,-4-1 8,3-2 4,-3-4 2,-1 2 5,-2-1 8,-1 0 7,0 1 18,-2 5 22,1 5 21,-1 8 8,-1 7 0,0-2-12,-1 5-11,1 3-6,0 3-2,0 0 0,-10 16-5,4-2 4,-1 6-2,-1 3 1,2 4-7,-2-2 2,3 4 5,3 0-6,0-3-3,2 0 4,2 2-5,0-10 4,1 2-14,1-3-24,0 0-15,2 0-19,1 0-22,0-7-28,-1 0-29,1-1-32,0-2-22,3-2-23,-2-2-24,0-3-210,2-3-496,-4 0 220</inkml:trace>
  <inkml:trace contextRef="#ctx0" brushRef="#br0">18627 6626 19,'0'-11'260,"-4"0"20,4 2 8,-1-3 4,-1 3-2,2 0-13,2 0-28,0 2-21,6-4-25,1 0-24,8-1-5,3-3-27,5 1-7,12-2-41,1 2-29,0-2-27,3 3-25,-4 2-29,-8 5-22,10-1-23,-12 3-35,1 4-44,1-2-48,-4 1-47,-4 2-190,-7-1-454,-4 3 200</inkml:trace>
  <inkml:trace contextRef="#ctx0" brushRef="#br0">18561 7195 2,'0'-5'263,"0"-2"-2,3-1-5,-2 1-18,1 2-11,-1 1-28,1 0-23,-1-1-22,-1 5-14,0 0-13,0 0-3,5 13-14,-2-2-10,-3 5-8,3 4-6,-6 5-9,2 1-4,-5-8-9,5 2-4,-5-2 4,2-3-15,3-2-4,-4-4-5,3-1 2,0 1-2,0-3-7,1-2 21,1 0 4,0-4 7,0 0-3,0 0-5,6-14-8,1 0-3,6-7-8,2-4-1,6-4-5,6-8-10,3 4 3,-1 3 4,-6 9-3,1 4-4,1 1 1,-2 0-2,-1 7 11,-8 6-21,5 3 2,-4 6-4,-2-1-2,-1 4 1,-2 3 2,0 5-2,-3-1 5,-1 2-2,-2 6 1,-2-7-1,-2 4 3,-2-1-1,-2-3-1,-2 0 2,0-3-3,0 1 1,-1-7 2,2-1-3,1-1 6,1-3 5,-2-1 4,0 0 0,5-2 8,0 0-8,-5-13 1,5 3-9,4-8-6,2-10 4,3 3-3,4-2-5,1-1 8,0 4-1,3 2 1,1 3 4,-5 4-11,1 3 0,0 4 7,-1 1-6,1 7-1,-3 0-3,-1 6 0,3 1-3,-4 4 6,2-1-5,-3 6-3,-1 0 2,0 2 4,-3 1 15,2-1-19,-6 6-11,1-4-30,-1-2-24,-1 1-24,1 0-36,-1-2-25,2-1-46,3 1-31,-1-5-34,5 0-43,1-4-207,5 1-549,-1-4 242</inkml:trace>
  <inkml:trace contextRef="#ctx0" brushRef="#br0">19465 7167 194,'2'-30'231,"-2"-1"14,-2 2 7,-4 4 6,-2 7-16,1 4-15,-7 2-25,3 3-20,-2 5-18,-4 4-15,-4 5-12,0 8-13,-3 6-9,4 2-10,-8 9-10,7-2-8,4-1-8,3 1-10,0-2-8,6 2-6,3-3-2,3 0-9,2-5 1,5-3-5,2-2-4,3-2 1,1-1-3,6-6-2,4-2-8,-1-4-7,4-5-3,-5-4 0,1-2-2,-1-4-3,-4-2 3,-1-4 19,-1-5 1,-2 0-1,-1-4-9,-1 0 2,-4-3-5,2 6 6,-4 2 14,-3 9 19,2 6 2,1-1-6,-3 5-12,0 1-8,0 5-4,0 0 12,0 0-23,-12 23-5,6-8 13,4 4-14,-3 5 8,2 2-10,6-6 3,-3-2-5,3 3-1,4-3-2,-3-1 5,7-3 0,-2-1 1,1-5-3,4 4-12,1-7-2,5 0-2,-4-5-4,2-2-1,3-6 1,0 0 0,-1-3 1,-3-3 8,1-2-9,-4-5 3,2-1 2,-3-1-2,-4-2 7,3-4-21,-4-2 5,-1 2 2,-3 1 1,-1 2-1,0 6 6,-1 3 4,0 4 0,-2 0 12,2 8-15,-2-2-10,1 0 1,-1 6 3,0 1-5,2 11 2,0 0 9,-2 7-1,2 5 1,0 3-3,1 0 6,0 0 1,0 0 1,-3 1-14,7-3-28,-7-3-27,4 6-24,1-3-8,-3-6-41,1-3-37,4-1-51,-4-4-56,4 1-195,-1-6-523,-1-2 232</inkml:trace>
  <inkml:trace contextRef="#ctx0" brushRef="#br0">20006 6874 289,'0'-24'325,"0"8"16,0 3 0,2 3-24,-2-1-36,0 6-23,-2 3-45,2 2-22,0 0-17,0 0-16,-4 20-14,1-4-11,0 13-18,-1-3-10,1 1-2,2-2-18,-2 2 4,3-2-17,-3 0 6,2-7-5,-2 1-7,3-3-5,0-3-2,0 1-6,0-7-10,0 3 10,0-5-5,0 0 1,-1 2 9,2-2 11,-1-5-3,0 5 19,0-5 5,0 0 11,0 7-2,0-5 4,0-2 0,0 0 3,0 0-8,0 0-4,0 0-15,13-12-3,-5 3-9,1-4-9,2-1-6,3-10-7,-1 2-10,1-3-10,-2 0-6,1-3-9,1 7-3,0 0-2,-4-1-2,-3 7 0,0 0 1,-4 8-5,0 1-9,1 0-19,-4 4-28,4 1-5,-4 1 0,0 8 11,0 4 4,-4 5 14,0 2-5,-3 5 6,1 3-3,-1 0-4,4-3-4,-1 0-16,1-5 4,3-1 1,0-1 8,4 0-5,-1-3-2,6 0 8,-5-4-2,3-3-8,6 2-1,-3-4 5,4-3 2,-2-1-3,2-1-1,1-2-1,0-3 12,1-2 4,-2-2 7,5-3-2,-2-3 11,0-1-4,-3-2-1,0-3 1,-1 0 10,-2-1 0,1 1 2,-4 4 3,-1 1 0,-4 2 2,1-2-4,-7 6 4,5 3-2,-4 0 2,2 1-2,-3 2 0,-2 4-3,5 0 0,-16 10 3,5 2 0,1 3 0,-3 6 2,4-4-6,0 0 5,5-1-1,-2 2-3,2 0 7,4-1 7,0-1-8,3-4 10,-2 0 3,2 0-10,1-4 3,-1-4 0,4 3 1,3-5 7,-1-1-1,1-2-2,3-6 9,3 2-3,3-4-2,1-1 0,-4-5 3,2 1-7,1-5 5,0 2-7,-2-4 5,0 2 1,1 1-3,-2 1-4,-5 5 5,-4 4-1,0 2-2,0 2-4,-4-2-4,1 5-4,-1 1 4,-3 0 5,10 7-2,-7 1 0,1 2-2,-1-1 2,0 3 5,2 5-3,-1-4 3,5 1 7,-2 2-4,0-2 1,3-1 4,-4-5-1,2 1-3,2 1 3,-1-5 2,1 0 2,-1-2 3,5-3-20,0 1-14,-4-5-14,0-1-14,-2-4-11,3-1-7,-3 3-13,0-8-15,-1 1-20,-4-1-18,1-2-20,-1 0-12,-3-5-15,0-4-40,-4 0-18,-5-4-26,-3 3-133,-6-4-425,-7-6 189</inkml:trace>
  <inkml:trace contextRef="#ctx0" brushRef="#br0">18248 5317 12,'-14'3'193,"4"-1"2,5 1 9,-1-2 0,1 0-13,0-1-6,1 2 5,4-2-7,0 0-5,10 5-13,4-8-13,9-2-17,6 1-12,12-6-12,7 0-12,18-6-8,-17 6-8,23 1-8,-4-1-8,-19 2-21,-1 1-20,-1-3-26,-4 6-20,-15 0-19,-1-2-27,-4-1-32,-8 7-25,-1-7-24,-4 6-43,-6 0-182,-1-2-401,-3 3 179</inkml:trace>
  <inkml:trace contextRef="#ctx0" brushRef="#br0">18310 5513 95,'3'3'223,"-3"-3"5,14 4-9,3-3-17,9-2-17,3-3-11,13-1-18,3-3-13,3-1-14,0-1-14,2 1-12,-4 2-14,2-3-35,-7 2-27,-2-1-34,-11 4-38,-3-1-27,2-3-37,-3 1-35,-2 2-151,-7 1-318,1-2 141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26: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18891 4420 151,'-3'-3'175,"3"3"-17,-6 0-9,6 0-28,-4-3-11,4 3-9,-3-3-10,3 3-11,0 0-8,0 0-2,0 0-8,0 0-4,0 0-7,0 0-9,0 0 1,7-4-6,-3 3-1,2 0-2,1 1 2,3 0-4,4 0-7,0 0 0,7-3 1,1 1-4,1 2-1,4 0 1,4 0-1,7-2-6,4 4 7,-1-2-8,2 0-4,4-2 1,1 1 0,2-1 2,-1 1-11,20 1 9,-22-2-1,1-1-4,26 2 2,-27-3 3,3 1 6,19 2-2,-22-1 1,23-2-4,-22 1-1,-3 3 6,0 0-6,-3 0 0,-4-3-6,-11 3 4,-3-2-3,-3 2 2,-4 0 0,-3-2 2,-4 1 18,0 0 10,-6 1 20,3 0 10,-3 0 8,-4 0 10,8 0-4,-4-1 1,-4 1-6,0 0-6,7 1-4,-7-1-4,0 0-10,0 0-4,5-1-5,-5 1-7,0 0-1,0 0-5,0 0-4,0 0-2,5 1-4,-5-1 2,0 0-6,0 0 2,0 0-5,0 0-2,0 0 2,0 0-2,0 0-2,0 0-3,0 0-1,0 0 1,0 0-2,0 0 0,0 0 0,0 0 2,0 0-4,0 0-5,0 0 3,0 0 3,0 0 0,0 0-5,0 0 2,0 0 0,0 0 0,0 0-3,0 0 2,4-1 2,-4 1-3,0 0 3,0 0 8,0 0-11,0 0 2,0 0-4,0 0 0,0 0 3,0 0 0,0 0-5,0 0 2,0 0-1,0 0 2,0 0 1,0 0 0,0 0 3,0 0-5,0 0 1,0 0 1,0 0 1,0 0 0,0 0 1,0 0-3,0 0 1,0 0 1,0 0-3,0 0 3,0 0 0,0 0-1,0 0 1,0 0-2,0 0 5,0 0-4,0 0 2,0 0-1,0 0-3,0 0 5,0 0-2,0 0 2,0 0-2,0 0-1,0 0 2,0 0-5,0 0 3,0 0 2,0 0-1,0 0 0,0 0-1,0 0 0,0 0 0,0 0-1,0 0 2,0 0-3,0 0 4,0 0 1,0 0-5,0 0 3,0 0-3,0 0-3,0 0 1,0 0-12,0 0-8,0 0-18,0 0-9,0 0-23,0 0-29,0 0-32,0 0-25,0 0-14,8 3-42,-1-3-186,3 2-436,4-4 192</inkml:trace>
  <inkml:trace contextRef="#ctx0" brushRef="#br0">21133 4313 129,'-8'0'146,"-1"0"3,-1 0 1,6 0 5,0-2 0,-1 4 0,5-2-8,-8 0-5,8 0-10,0 0-11,-7-2-10,7 2-13,0 0-10,0 0-6,0 0-10,21 0 1,3-3-14,17 3-6,7-1-5,27 3 3,2-2-4,-1 0-1,3 4-1,4-1-3,-3-1 4,5 4-3,2 0-5,-1-1-3,1 1-1,-1-2-5,-6 0 2,-2-1-2,-5-1 2,-22-2-1,15-4 0,-22 3-2,-5-2 3,-9 2 8,-5 1 1,-1-4 15,-10 4 19,-4-3 14,0 2 13,-3-1 2,-1 1-3,-1-1-5,2 0-12,-4 0-6,0-1-6,1-1-6,-1 1-13,-1 1-3,0-1-12,-2 3-5,0 0-26,3-2-24,-3 2-29,4-2-34,-4 2-37,0 0-44,0 0-26,0 0-48,0 0 6,0 0 8,-14 9-26,-1-3-177,-8-2-461,-7 0 205</inkml:trace>
  <inkml:trace contextRef="#ctx0" brushRef="#br0">2642 5794 104,'0'0'156,"0"0"-20,0 0-18,0 0-7,0 0-14,0 0-7,0 0-7,17-1 5,-2-3-14,8 1-3,6-1-3,15-2 2,5-3-5,26-3-8,4 0 5,1-1-4,8-2-10,-1 2 4,0 2-2,5-3-10,-5 1 4,6 1-8,-6-3 0,5 5-3,-5-2-7,1 5 2,-7-1-5,-6-1-4,-7 2-1,-18 3 0,18 3 3,-22-4-6,-1 2-1,-2-2-6,-5 2 2,-12 2-3,1 0 8,-3 3-8,-8-2 0,-2 0-1,-6 0-4,1-1 4,-5 1 2,3 0 1,-7 0 3,7-1 12,-3 1 2,-4 0 5,0 0-2,6 0-2,-6 0-4,4-2-6,-4 2 4,0 0-19,0 0-27,0 0-41,3-2-42,-3 2-37,0 0-25,11 2-132,-5-4-328,9-1 146</inkml:trace>
  <inkml:trace contextRef="#ctx0" brushRef="#br0">6607 5685 36,'-3'1'141,"3"-1"0,0 0-6,-4 1 0,4-1-8,0 0-8,-4 4-12,4-4 8,0 0-4,0 0-5,-3 0-1,3 0-5,0 0-4,-4 1-1,4-1-12,0 0-3,0 0-4,0 0-9,-2 5-5,2-5-7,0 0-5,0 0-5,-4 2-1,4-2-6,0 0-7,0 0-3,0 0-5,0 0 2,0 0-2,10 4-5,-2-4 0,5 0 5,2 1-6,10-5-1,4 1-1,12-3 2,5-2-1,25-4 0,-1 1-2,6-1 0,6 3-3,-2-1-4,3 1 3,-4 1-2,3-1 0,5 1 1,-2 4 2,-1-1-3,0 2-4,-4-1-1,-3 3 2,-10-2-8,-18 2 13,0 1-10,-3 1 4,1 0-2,-6-1 2,-12 2-2,-1-2 0,-4 1 3,-4 0-7,-4 0 4,-1-1-4,-9-1 5,0 2 3,0-1 2,-1 0 7,-3 2 10,-2-2 6,0 0-2,6 0-2,-6 0-1,0 0-7,0 0 2,0 0-8,0 0 2,0 0-6,-11-7-18,11 7-33,-11-2-23,6 2-22,-3 0-29,8 0-28,-13 0-23,7 1-27,1 0-159,-2-1-381,7 0 168</inkml:trace>
  <inkml:trace contextRef="#ctx0" brushRef="#br0">8645 5591 92,'0'0'147,"0"0"-20,-6 0-10,6 0-12,0 0-4,0 0-16,0 0-11,0 0 0,0 0-7,0 0-7,0 0-9,0 0-3,0 0 2,17 0-2,-7-3 3,4 3-2,3-2-7,7-1-3,1-2-2,6 1 0,7 0-1,3-1 9,4-1-12,2 0 6,2 2-9,21-4 0,-2 2-2,-18 2-8,24-6 4,-3 7-7,2-7 1,4 5 1,1 1 1,1-8-3,2 10-3,0-2-2,-1-2-1,-1-2-3,3-2 1,-1 3 0,1 0-2,2 0 2,0 2-1,-3 2 3,-1-6-7,1 3-1,-2-3-1,0 4 3,0-2-1,2 1-1,-2 2 1,-2 5-5,-5-4 3,-4-2-1,-19 5-1,23-1 1,-23 1 0,18-3-1,-20 2 2,-2-1 2,0-2-4,-1 3 0,-4-1 0,-11-2 0,-3 1-3,2 3 2,-4-1-1,-5 1 2,1-1 6,-6 1 0,0-3 2,-1 2 5,-3-1 1,0-1-4,-2 3 1,1-3 3,-2 2-3,-4 1 0,4 0-2,-3-2 9,1 2 4,-5 0-1,5-2 6,-5 2 0,4 0 3,-4 0 4,3-1 4,-3 1 0,0 0 2,0 0 1,7 0 0,-7 0-2,0 0 2,0 0 1,0 0-1,0 0-4,0 0 1,0 0-4,0 0 2,0 0 2,5 0-2,-5 0-4,0 0-2,0 0-4,0 0-3,0 0-1,0 0-2,0 0-2,0 0 0,0 0 0,0 0-4,0 0 0,0 0 2,0 0-1,0 0 6,0 0 1,0 0 0,0 0-3,0 5-5,0-5 3,0 0-4,0 0 0,0 0 1,0 0-5,0 0-1,0 0 0,0 0 0,0 0-12,0 0-21,0 0-21,0 0-26,0 0-20,0 0-35,0 0-33,3-7-44,0 4-43,-3 3-146,11-5-424,-1-1 187</inkml:trace>
  <inkml:trace contextRef="#ctx0" brushRef="#br0">13517 5603 21,'0'0'66,"0"0"-7,0 0-2,0 0-7,-4 2-2,4-2 2,0 0-2,0 0-1,0 0 5,0 0-11,0 0 2,0 0 2,0 0-2,0 0 2,0 0 8,0 0-7,0 0-4,-3 2 0,3-2-6,0 0-6,0 0 1,0 0-2,0 0 0,0 0-5,0 0 0,0 0-7,0 0 2,0 0 1,0 0-7,0 0 9,0 0-1,0 0 4,0 0-5,0 0 2,0 0-2,-4 1 0,4-1 5,0 0-7,0 0-5,0 0-3,0 0 5,0 0-6,0 0-3,0 0 2,0 0-2,0 0 2,0 0 9,0 0-8,0 0-5,0 0 2,0 0-3,0 0 0,0 0 5,0 0 1,0 0 7,0 0 2,0 0 1,0 0 4,0 0-3,0 0-1,0 0-1,0 0-3,0 0-4,0 0 1,0 0-5,0 0 0,0 0 0,0 0-5,-1 6-10,1-6-19,-3 3-28,-3 0-37,0-1-50,-5 1-87,-3 1-246,-9-4 109</inkml:trace>
  <inkml:trace contextRef="#ctx0" brushRef="#br0">11058 4167 58,'-68'4'61,"1"5"-3,17-4-7,-21 7 5,1 3-5,1-3-1,4 2-5,-5-2 1,1 1-9,-2 3-8,4-4 5,-2-2 7,20-2-5,-20 3 0,22-3-6,-2 1 4,-19-1-2,20 3-8,0-4 17,-2 1-16,2 1-7,-1 4 1,0-1-5,2-4-3,3 6-3,1-5-2,3 4 1,-1-1 5,2 5-1,2 0-2,-1 0 0,3 1-4,0-1 4,5-4-12,-5 7 16,8-4-13,-9 4 1,0-1 7,10-3-1,1-1-6,-1 2 2,1 0 4,1 0-4,-1 0 12,-1 2-12,4-2 1,-1 1-4,0 1 10,4-2-10,-2 1-1,5 2 6,-1-1-2,3 0 7,0 0-11,1 3 0,2-6 3,0 3 0,2-3 6,1 2-3,-1 6-2,2-6 1,0 5 12,2-3-12,3-1 17,-3 5-10,2-4-10,0 7 15,2-1-5,-2 1 1,3-2 2,0 0-6,-2 4 10,4-3-11,-2 4 8,3-5-7,1 1 4,-1 0-1,2-1 6,-1-1-1,2 0-2,3-2 5,-2-4-1,5 5 5,-2-1-2,4-1-1,0 1-1,2-2-6,1 1 1,1-1 0,2 2 4,2-2-7,1 1 4,2-3-10,-1 0 9,2 2 2,9 1-5,1-2-8,0 2 3,0-3 2,-1 1 1,2 1-6,0-1 4,-1-2 2,2-3 0,2 2-1,-1 0-5,-1-1 0,6 2 5,-2-1-3,2 1-2,-1 0 3,3-2 1,-1 4-1,0-2-3,1 1 4,-2-2-4,2-2 0,-1-2-1,2-2 10,-2 2-7,3-3 1,1-1 0,20 1-1,-21-3 0,20-2 0,-18-1-1,0-1-7,20 1 7,-21-6-2,20-1-1,-21 3-2,0-3 0,25-2 5,-6 0-1,-17 4 3,22-2-5,-3 3 3,-21-3-2,22 2-4,-20 0 1,-1-2 7,23 3-3,-23-3-3,19 1 4,-18 0-2,18-1 1,-19-1-9,20-2 7,-21 4 1,2-1-2,20 1 0,-25-3 0,2 1 0,1-6-1,2 5 3,16-5-2,-21 2-3,2 4 7,-2-7-5,2 0 8,-1 1-4,-1 0-3,1-1 4,-3 0-2,0-5 0,1 0 1,-5-2 5,1-1 2,4-1 11,-5-1 1,3 0 6,-2-2 8,2-4 5,-4 2-2,-1-4 2,-3 0-2,-1-2 2,-2 3 11,-2-1 0,-10 2 1,-2 2 5,0-4 3,-1 4 4,-2-1 0,-2 1 0,1-6-8,-7 5 2,2-4-6,-2 5-4,-1-6 0,2 1-2,-4 1 1,0-1-7,-1-1 3,0 1-2,1 1-4,0-3 0,-2 2 8,1 2-1,-2 1-5,-2-1-3,2 1 2,-4-1 0,1 3-6,0-3-7,-4 0 3,0 0-6,0-2-1,-4 4-5,0-5 0,-3 4-5,-5-13-1,2 11-2,-5-11-4,-2 4 0,0-1 0,4 12-1,-6-9 1,-4 1-2,3 0-3,-5 5-3,-1 0 0,-2 1 0,-1 3 0,-4 0-2,-1 0 2,-2 2-5,-2-1-1,-22 1 1,3-4 0,-4 7-1,20 8 1,-25-2 2,4 4-7,-2-1 6,2 5-2,-2 1-3,-3 5 4,1 3-4,-2 2 5,-1 2-8,3 3 4,-3 1-5,4 4 7,0-3-2,5 3 0,2 1-2,-1 0 2,-2 2-1,20-7-1,-21 6 1,21-7 2,-18 10 2,21-7-2,-2 1 3,2 1-3,3 2-2,0-1 2,1-1 0,1-1-2,1 1-3,11-4 1,-8 6-2,12-4-1,-3 2-2,4-3-1,2-1 1,4 2 3,3-3-3,0-3 5,4 0-2,-1 0 2,3-1 1,-2 1 0,3 2 7,-1-7-7,4 2 1,-1-1 1,2 0 1,0 0 1,-1-1 2,-2 0-1,6-2 1,-3 4 1,1-3-1,2-1 2,-5 1 1,5-1 0,0 0 3,0 0 0,-4 2 5,4-2-7,0 0-1,-4 2-10,4-2-7,-3 3-10,3-3-13,0 0-14,-5 0-17,5 0-21,-1 3-14,1-3-3,0 6-8,2-1-4,-1 0 3,5 2-14,5 5-13,7 1-20,4 1-94,6 1-285,11 3 127</inkml:trace>
  <inkml:trace contextRef="#ctx0" brushRef="#br0">13807 5651 15,'0'0'205,"-1"-5"-8,1 5-9,-3-2-6,3 2-16,0 0-14,-1-5-16,1 5-16,0 0-12,8-5-6,3 3-12,1-1-11,5 0-6,8-1-3,2 0-6,12 0-3,2 0-7,1 1-5,2-1-6,5 1-3,18-1-4,-15 0-1,19 0-1,1 2-2,-27 2-6,25-3-1,-19 0 3,19 1-2,-2-1 2,0-1 2,2 4-2,-4-8 1,-17 7-2,0-4-4,0 1 5,19-1-4,-22-2 1,4 6 0,-4-6 0,3 2-1,-3-2 0,1 2 1,4 0-2,-6 1-1,-3 1 0,2 2-5,-5-1 1,-1 0 1,-9 2-6,-3-1 0,-2-1 0,-3 0 3,3 1 0,-11 2 0,4-2 5,-4 2 6,-3-3 1,-2 3 1,0-2 2,-3 1 2,0 0 3,-5 0 1,7-2-5,-4 1-1,-3 1-6,7 0 2,-7 0-8,4 1 0,-4-1-4,0 0 1,0 0-4,6 0 1,-6 0-1,0 0 0,0 0-3,0 0-3,0 0 1,0 0 2,0 0-2,0 0-1,0 0-2,0 0-2,6 0 6,-6 0-5,0 0-3,0 0 3,0 0-5,0 0 1,0 0 3,0 0-4,0 0 4,0 0-1,0 0 1,0 0 1,0 0-4,0 0 0,0 0 1,0 0 3,0 4-1,0-4-1,0 0 3,0 0-6,0 0 5,0 0-1,0 0-2,0 0 0,0 0-1,0 0 5,0 0-10,0 0 1,0 0-1,0 0-13,0 0-10,0 0-6,0 0-12,0 0-11,0 0-11,0 0-13,0 0-12,0 0-6,0 0-14,0 0-5,0 0-11,0 0-10,0 0-2,0 0-15,0 0-3,0 0-1,0 0-6,0 0-122,0 0-311,0 0 138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809.895 3250.63,'9'0,"1"0,18 0,29-10,9 10,29 0,38 0,-96 0,124 0,-123 0,228 0,75 10,28-10,-303 0,304 9,-10 1,104-10,0 0,-18 0,-20 0,-151 0,-237 9,142-9,-57 0,-85 0,-57 0,0 0,-19 10,-10-10,30 0,-30 9,-18 1,-10-10,0 9,67-9,-76 19,47-19,38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26: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7880 10546 213,'-1'3'212,"1"-3"1,0 0-12,0 0-13,0 0-10,3 2-16,-3-2-10,5 0-10,-5 0-2,10-1-12,0 0-5,-2 0-13,2-3-6,7-1-11,-3-1-9,2 2-8,0-1-5,4-3-6,2-1-6,-1 0-3,0-5-8,3 1-3,4-1 0,-1-1-1,9-6-6,-2-2-4,-9 6-8,9-7-7,-8 7-3,0 0-13,-2 1-12,0 2-8,-3 0-15,-1 0-19,-7 3-17,1 3-12,-8 1-12,3-1-9,-2 3-9,-2-2-7,0-2-14,-2 4-17,1-3-18,-4 1-162,0 2-355,-3 1 157</inkml:trace>
  <inkml:trace contextRef="#ctx0" brushRef="#br0">7882 10845 63,'0'0'213,"-5"1"-19,5-1-17,0 0-17,-2 3-16,2-3-14,0 0-17,0 0-8,0 0-9,0 0-11,0 0-3,8 2-2,-8-2-2,11-2-9,-4-2-4,2 1-5,3-3-3,1-6-4,7 0-2,0-3-1,4-6-3,8-5-2,0-2-1,6-4 3,3-1 3,18-12 4,-15 16 4,-2-3-1,19-8-14,-18 12-3,1 4-7,-4 0-2,-1 2-2,-1 3-5,-13 6-7,1-2-7,-5 2-7,-1 3-4,-6 0-1,-2 3-3,-3 3 3,-1-4-3,-4 8 8,2-3 0,-2-1 4,-1 1 5,-1 0 7,1 1 2,-3 2-1,4-3 2,-3 1-5,-1 2-17,1-4-20,-1 4-24,0 0-43,-4-5-48,4 1-56,-4 2-208,1-2-431,0 0 192</inkml:trace>
  <inkml:trace contextRef="#ctx0" brushRef="#br0">19268 5385 62,'-3'0'170,"0"2"-1,-4-1-10,7-1-13,-5 2 3,2 0-11,3-2-2,-6 0-4,6 0-8,0 0-10,-4 3-2,4-3-9,0 0-1,-4 0-3,4 0-7,0 0-5,0 0-11,0 0-3,-3 3-7,3-3-2,0 0 16,0 0 1,11 2-2,-1 0-3,6 0-1,6 1-2,9-3 1,13 2-3,1-4-5,5 2-2,21 0-9,-5 0-1,6-3-7,-24 3-1,25-2-4,1 3-3,-3-2 2,3 3-9,-7-2-1,1 0-3,-20 3-5,1-3-2,0-3-1,21 3-4,-23 3 6,1-6-2,0 3 5,1 0-11,-1-1 14,20 0 3,-22-2-1,-5 2 2,0-1-4,-10 1 3,7-2 1,-10 3 1,-4-1 5,0-2 0,-10 2 6,4-1 4,-3 0 1,-1 1 3,-4-1 3,-1 0-18,-2 2 22,3-4-3,-7 3-1,3-2-3,-2 1-7,-1 0-7,-3 2-4,5-2 1,-5 2-3,6 2-7,-6-2-4,0 0 0,4-2-16,-4 2-13,0 0-31,0 0-27,4-1-35,-4 1-25,0 0-19,0 0-30,0 0-26,0 0-14,0 0-33,-16 6-17,6-4-12,-6 1-208,-6 3-524,-4-1 232</inkml:trace>
  <inkml:trace contextRef="#ctx0" brushRef="#br0">3474 6638 83,'0'0'158,"0"0"-8,0 0-9,-3-2-12,3 2-8,0 0-11,0 0 3,5-9-12,-2 8-12,1-1-5,0-1-5,3-1-11,0 1-2,4-1-4,-1 1-9,4 0-1,2 3-3,6-2-7,2-2 1,-1 1-3,2 1-3,1 1-5,0-1-2,4 0-2,-1 1 2,11-1-7,-1-2 2,2 3-3,0-1 4,0 2 6,1-1 9,1-1 4,2 1-4,5-1 0,-2 3-1,21-2-1,-20-1-3,23-1-2,-22-1-6,21 2 1,-2 1-6,-19-1-2,20 2-1,-19 0-3,19-5-2,-2 3-2,-19 0 1,20 2-3,-18 2 2,22-4 3,-7-1-8,-16 3 1,20 0-2,-21 0 0,18-1-2,-20 2 0,1-1 1,21-1-3,-18 2 1,-3 2 1,22-2 0,-22 2-4,3-2 4,-6 1-3,4 1 0,-1-2 0,-1 0 1,-1 2 2,-1 0-1,3 1 7,-1-2-4,-2-2-1,1 1 3,2 0 0,-4 2-1,2-3-1,0 2-1,0-2-1,0 0 0,-2 0-1,-2 1 2,3-1-3,-3 1 0,3-2 0,-2 1-2,0 0 4,0 0-3,-1 0 0,2 0-1,-1-1-1,2 1 3,-2 0 0,-1 1-2,-3-1-1,-1 1 3,-8 0-3,9-2 2,1 2-2,-11 1-3,9-2 3,2 2 0,-13-1-2,11-1 4,-7 2-4,8-3 3,-10 2 0,11-1 3,-2 2-3,2 1-3,-11-3 5,11 3-4,-2-2 1,-9 0 0,11 1-3,-3-2 4,-8 1-1,10 3 4,-9-4-5,11 3 2,-14-1-3,1 0 3,11 0 1,-12-1-2,4 1 0,-3 0 0,2-1 2,1 1-3,-2 0 1,10 1 2,-10 0-4,12-4 2,-12 1-2,11 0 2,-2 1 1,-9-1-3,1 1 1,9-1 1,-1-2 2,-7 2-1,-1-3-2,9 1 0,0 0 0,-9 2 2,10-3-2,-1-1 0,-11 4 5,1-2-5,11-2 3,-10 3-2,9-2-1,-9 3 2,1-4 0,8 1-4,-11 0 3,5 3-1,6-2-1,-1-4 2,2 4 1,-1 0 0,2-3 3,-3 3-3,2 2-4,-2-4 3,2 2-1,-3-2-1,-6 3 5,9-3-4,-11 2-1,13-1 2,-1 0-3,-11 3 3,-2-2 3,-1 0-2,2 0 1,2-2 1,-4 4 2,4-2 0,-3 1 5,0 0 2,-2-3-1,-1 3 4,-1 1-3,-3-2 2,-6 2 0,1-2-2,-2 2 2,-2-3 5,-3 3 7,0 0 1,-4 0 5,1-2 5,-6 2-2,7-1-1,-4 0 3,-3 1-3,0 0-2,7 0 9,-7 0-12,0 0 0,0 0-2,0 0-7,0 0-6,6 0-25,-6 0-37,0 0-30,0 0-36,0 0-36,-13-4-42,13 4-40,-10-1-208,3 1-477,3 0 212</inkml:trace>
  <inkml:trace contextRef="#ctx0" brushRef="#br0">10211 6626 46,'0'0'59,"0"0"-3,0 0 3,0 0-6,0 0-1,0 0-3,0 0 4,0 0 1,0 0 4,0 0 5,0 0 2,0 0-1,0 0-5,0 0-5,0 0 8,0 0 1,0 0-3,0 0 3,0 0 6,0 0-6,0 0 8,0 0 7,0 0-9,-7 0 3,7 0 2,0 0-4,0 0-3,0 0-5,0 0-9,0 0 5,0 0-5,0 0-6,0 0-7,0 0-3,0 0-4,0 0-2,0 0-3,0 0-4,0 0-1,0 0-4,0 0-2,0 0-5,0 0 3,0 0-3,14 2-4,-8-1 3,2-1-3,2 0-3,3 2 6,2-2-2,0-2 1,6 4 2,1-4 1,1 2 12,2 0 1,-1 0-5,0-1 0,1 0 1,1 0-2,-1 1-3,2 0 0,1 0-3,0-2-1,0 0 0,3-1-1,-1-1 0,9 1 0,2 1 1,-3-4-4,2 4 3,-1-1-6,1-1-2,0 2 2,1-1 3,-2-2-4,1 1 1,1 1-3,-4 0 2,-8 2 0,11 1-2,-1 0 0,-9-1 0,8 0 1,1 0 1,-9 0 1,8 1-2,0-3 1,-9 1-3,9 0 5,0 3 1,-10-4-5,13 5-1,-1-4 6,-11 2-4,11 0-2,-1 0-2,-9 0 4,11 0 0,-1 0-2,0 2-1,-1-4 3,2 2-1,-1 0-1,1 3 6,-2-2-7,3 2 5,-2-1 0,2 1-3,-2-1-4,0 1 3,3 0 4,-3-2-6,-2 2 5,3 0-1,-13-1 0,14 1-2,0 1 5,-2-2-2,1 1 0,-1-1 2,3 1-1,-2-1 2,0-1 1,4 3-4,-4-1 4,1-1-2,0 3-3,1-5 0,-1 3 0,-4-1-2,3 0 2,1 0 0,-14-1 1,11 1 0,-2 0-1,3 0-2,-1 2 3,-1-3-2,-10-1-2,10 3 4,-7-2-2,7 3 0,-8-3-1,9 0 6,-9 1-3,0-1-2,9 1-2,-9 1 2,-1-1-3,11 0 3,-1 2 2,-11-4-3,12 3-1,-12-1 1,0 0-1,3-1 1,7 2-1,-10-1 1,1-2 0,-1 2 0,-2 0-3,0 1 2,-1-5 4,1 4-4,-3 0-4,-3 0 5,3-2 1,-2 4-3,1-4 0,-5 0 3,-3 0-3,3 0 1,0 0-2,3 0 4,-6 1 3,-3-1-4,-3 0-3,1 0 2,-1-1-1,-2 1 3,-1 1 3,-5-1 13,6 0 10,-6 0 4,6 0-1,-6 0-2,6 2-5,-6-2-2,5-2-2,-5 2-4,0 0 3,0 0-2,5 2-8,-5-2 3,0 0-2,0 0 0,0 0-6,0 0 5,5 0-3,-5 0 0,0 0 0,0 0 0,0 0-1,0 0-1,0 0 2,0 0 0,0 0 8,0 0-2,0 0 2,0 0-2,0 0 1,0 0 3,0 0-6,0 0 2,0 0-4,0 0-2,0 0 3,0 0-2,0 0 0,0 0-2,0 0-4,0 0 2,0 0-15,0 0-17,0 0-26,0 0-27,0 0-37,0 0-37,0 0-28,0 0-36,0 0-35,-13-6-161,13 6-447,0 0 198</inkml:trace>
  <inkml:trace contextRef="#ctx0" brushRef="#br0">17048 6400 95,'-4'1'146,"4"-1"-5,0 0-15,0 0-11,-4 2-10,4-2-14,0 0-9,0 0-6,0 0-3,0 0-14,0 0 10,8 7-9,2-6 1,1 2 2,4 3-9,6-4-2,1 3-3,3-1 7,2 0-6,13 0-4,-11 2-2,12-4 2,1 3-1,2 0-4,1 2-14,2-1 8,-1 0 0,2-3-5,-3 4 2,4-5-8,1 4-2,-3 0-1,0-1 0,-2 3-3,2-1 0,-1-1-1,3 2 3,1 0-3,-1 0 0,-1 0-5,21 1 5,-23-1-6,2-1-1,0 0 4,0-1 0,21 6-4,-21-5-4,1 1 3,0-2-2,2 2-1,-3 1 1,19-1-8,-24-3 7,2 2 1,-3-2-5,2 0 1,-3 2 0,-1-2 0,2 1 0,1 0 0,-2-3 4,1 4-3,2-3-1,-2 1 0,3 2-2,0-4 1,-1 1 3,1 2-1,0-1-2,-4 0 0,1 1 1,3-1 6,-5-2-5,0 4 6,0 1 2,1-4 1,-3 3 3,-1-1 1,3-4 1,-10 2 0,8 1-2,3 0 1,-3 0 0,1 1-1,-2 1 0,7-1-2,-15-1-4,9 2-1,0 0-1,-7-2 3,7-2 3,0 6-2,-10-5 0,-2 0 3,2 0 3,-3-3 0,-1 5 6,0-5 0,-4 2 3,-2-1 0,-4 0 3,-1-1 2,1 2-3,0-3 2,-1 1-1,-2 0-1,-2 0-3,1-1-3,-2 2-3,0-2 0,-2 1-2,3-1 1,-2 0-2,-2 2-2,1-2-3,-2 0 1,-4 0 3,7 0-6,-7 0 2,4 1 0,-4-1-3,0 0 3,5-3 4,-5 3-5,0 0 2,0 0-4,5 0 0,-5 0-2,0 0-1,0 0 1,0 0-5,0 0 3,4 3 0,-4-3-4,0 0 0,0 0 3,0 0-5,0 0-1,0 0 2,0 0 1,0 0-6,0 0-2,0 0-6,0 0-13,0 0-11,0 0-12,0 0-10,0 0-12,0 0-2,0 0-4,0 0-6,0 0-2,0 0-5,0 0-10,0 0-11,-11 4-24,11-4-10,0 0-15,-10 0-22,6 0-127,4 0-334,-10-4 148</inkml:trace>
  <inkml:trace contextRef="#ctx0" brushRef="#br0">16130 7674 50,'-4'0'123,"4"0"-6,-6 0-8,6 0-1,0 0-16,-7 0-3,7 0-6,-4-2-7,4 2-6,0 0-19,0 0 9,0 0-1,0 0 1,0 0 3,11 5 0,0-5-1,3 3-4,6-3 1,1 2-9,3-1-3,5 1 4,10-1 5,0-1 0,2 4-3,1-4 6,1-1 0,0 2 0,5 2 1,0-2-2,22 4 5,-2-1 0,-20-1-4,25-2-1,-4 3 1,-19-2-8,26 3-1,-3-3 1,-3 2-3,-1 1 0,5-2 0,-3 1-3,3 2 3,0-2-6,-2-5 2,3 2-4,-6-1-3,1 0 3,2 3-7,-1-3-3,2 1-6,-1 2 1,-2-3-5,-1-1-1,4 3-1,-3 0-2,1-2 4,-2-2-5,4 2-2,-2 2-4,-2-4 2,1 1-3,4 2 1,-6-3-1,0 3-3,-23 0 4,7-3-3,17-1-1,-21 7 1,21-5-3,-21-2-2,0 4 3,1-2-3,-2-2-2,-5 2 12,3-5-8,1 2-3,-5-2 0,0 2 4,-1-1 3,-1 0 1,-8 1 13,7 0-7,-10 0-2,10-1 2,-8 2-3,8-3 0,1 6 0,-8 0-2,6-7-4,-9 6 4,10-2-2,-11 2 1,12 1 2,-9 0-5,8 0-1,-8 0 3,-2-3-3,-3 3 4,6-2-2,-3 4-3,2-2 2,-2 0-5,1 3 10,-3-3-6,-1 1-6,2 2 2,-2-3-1,-1 0 7,3 0-6,-1 4-3,-1 0 1,0-4 4,5 4 1,-3-2 4,2-1-2,-1 2-9,-1 1 3,1-4 3,-4 3-4,-1-1-2,1-2 7,0 0-5,-3 4 1,1-3 1,-2-1-3,-3 2-3,4 3 3,-5-5 4,6 0-3,-1 0 3,-7 0-1,2 2-2,4-1 3,-5 0-1,0-1-1,0 3 1,0-2 0,1 0 20,-1 2-6,2-3 0,-3 1 3,4 2-3,-5 0-4,5-2 2,-2 4-2,-1-4 0,-2 2 0,1-3-6,0 1-1,-4-2 2,3 2 1,-1 1-1,-2-2 1,0-2 1,1 2 3,-1 0-1,4-1-2,-4 1-5,-3-3 3,3 2 1,4-2-1,-4 2-5,2 1 7,-1 0 3,-2-1 2,1 0 0,2-2-9,-4 3-1,3-1-4,-1-1-1,0 2 3,-2 0 0,2-1 4,-3 1-6,3-3-2,-7 6 6,1-6 1,-4 3-10,10 0 0,-4 0 0,-2-1-10,-4 1-7,6 1-11,-6-1-11,5-2-7,-5 2-12,0 0-14,0 0-14,3-2-29,-3 2-31,0 0-28,0 0-36,-3-7-224,3 7-477,-10-6 211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7:57: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8551 1679 31,'0'0'125,"0"0"-21,0 0-4,0 0-8,0 0-11,0 0-1,10-3-18,-10 3-5,9 0-5,0-3 8,0 3-12,3 0-8,2-3-7,4 3 4,5-4-2,1 1-4,1 3 1,-2-4-11,6 4 18,11-1-14,-13-5-5,11 1 8,1 3-13,-9 1 7,10-4-9,-1 1-4,0 3 9,-10-5-8,8 8 4,-6-4-4,0 1 4,6-2 0,-9 1-5,10 2 3,-9-3-2,9 2-3,3 2 4,-10-2-5,9-2-5,0 7 7,-10-6 5,8 3-4,-7 0-12,9-3 10,-2 3-11,1-1 3,-10 0 5,11 2 2,-2-3-5,-10 0 11,-1 0-10,1 2 3,2 0-10,-2-1-5,11 3 17,-12-5-11,3 4 8,-2-1 0,2-5 5,-1 7-3,9-6 2,-8 1-7,-1 5 2,-1-4-4,3 1 3,-1 0 2,0 0-3,-3 1 3,2-3-5,-2 3 8,-2-3-8,0 0 10,0 4-3,-4-4-9,0 4 14,0-2-6,-5 0-3,6-2 8,0-1-10,-1 4 6,-4-2-4,6-1-7,-2 4 14,3-4-2,-3 0-4,0 4 6,0-2-8,0 0 10,-4 0-4,-4 0-3,3 0 1,-7 0-1,2 0 3,0-2-2,-2 4 9,1-4-3,-1 2 4,-1 0-4,1-2-5,0 2 7,1-1-1,0-1 3,7 2-1,-1-2-4,5 2 1,3-3-2,-3 6 0,-1-6 2,2 1 2,-1 4-6,-5-4-4,3 7 8,-4-5-9,-3-3-1,-3 3 5,0 0-6,1 0 8,-2 0-2,-2 0-3,1 0 0,-7 0 17,8 0-4,-4 3 8,-4-3 0,8-3 2,-8 3-3,4 3-2,-4-3 3,0 0 0,0 0 2,9 0 7,-9 0 1,0 0 3,0 0-5,0 0 3,0 0-1,0 0-6,4 0 5,-4 0-11,0 0 2,0 0-9,0 0 4,0 0-13,0 0-3,0 0-21,0 0-29,0 0-21,0 0-36,-15 5-31,6-1-50,-6 3-130,-6 3-342,-4-5 151</inkml:trace>
  <inkml:trace contextRef="#ctx0" brushRef="#br0">8537 5443 121,'-5'0'155,"5"0"-20,0 0 0,0 0-14,0 0-8,0 0-6,0 0-7,0 0-11,0 0 10,20 2-16,-11-2-5,3 0-1,3-2 1,1 0-4,7 2 1,1 0-6,2 0 2,1-3 1,4 6-3,7-3-6,1 0 4,0 0-6,-10 0-3,12 0-1,-1 0-7,-2 0 14,1 0-6,-10 1-8,10-1-2,0 3-1,-11-3-7,2-3-1,6 3-7,4-1 3,-12 1-3,2 0 3,-1 0-2,15-3 1,-6 1-2,-9 0-3,0 2-3,2-1 3,-2-1-6,2 0 4,-3 1-2,2-3 0,-2 4 3,-1-3 1,1 3 4,-1 0 7,0 0-1,13-2-2,-13-1 3,1 3-15,2-2-1,9 1 2,1 4-7,-1-3-1,-1 0 4,3 1-4,-1-2-4,0 2 3,1-1-4,-14 3-2,14-3 1,-12 1-3,0-1-1,0 0 2,-1 0-3,-2 0-1,-2-1 2,2 0-7,-3-1 5,-3 1 0,1-3 2,-1 5-1,3-5 14,1 4 2,3-2 2,-3-3-4,1 5-1,1-4-2,1 1 1,-1 3 3,1 0-2,-2 0-3,5 0 2,-3-3 4,1 6-9,-2-6 0,0 3 6,-1 3-1,-3-6-7,-1 3 5,-2 0-8,-3 3 1,-1-6 2,-2 6-7,1-6 1,0 2 3,2 1-1,-4-1 0,5-2-2,-4 1-4,3 0 1,-2 0 3,1 1-4,-3-1 5,1 2-3,-1-3 3,-2 2-1,1 0 2,-1 1 8,-2-2 8,-1 0 9,-3 1 1,1-1-3,0 2-6,1 0-3,-6 0 3,4-2-4,0 1 4,-4 1-7,5 0-8,-5 0 10,0 0-9,5-5 5,-5 5-6,0 0-3,0 0-6,0 0 10,6 0-2,-6 0-1,0 0-8,0 0 9,0 0-4,3-1-2,-3 1 8,0 0 2,0 0-2,0 0-1,0 0 0,0 0-3,0 0-6,0 0 7,0 0-7,0 0 4,0 0-2,0 0 0,0 0 1,0 0 16,0 0-19,0 0-3,0 0 4,0 0-1,0 0 0,0 0 0,0 0 2,0 0-4,0 0 4,0 0-8,0 0 2,0 0 1,0 0 2,0 0 3,0 0 4,0 0-19,0 0 11,0 0 0,0 0 9,0 0-8,0 0 11,0 0-16,0 0 7,0 0-4,0 0-5,0 0 5,0 0 3,0 0 4,0 0-8,0 0-2,0 0 3,0 0-5,0 0 9,0 0-1,0 0-3,0 0 3,0 0-4,0 0 4,0 0-3,0 0 5,0 0 2,0 0-6,0 0 3,0 0 0,0 0 1,0 0-1,0 0-2,0 0-2,0 0-10,0 0 11,0 0 7,0 0-3,0 0-8,0 0 5,0 0 3,0 0-3,0 0-2,0 0 1,0 0 12,0 0-8,0 0-3,0 0 1,0 0-5,0 0 4,0 0 8,0 0-13,0 0 8,0 0-4,0 0 4,0 0 1,0 0-6,0 0-2,0 0 6,0 0-6,0 0-1,0 0 6,0 0-1,0 0 3,0 0 0,0 0-1,0 0-4,0 0-9,0 0 11,0 0 2,0 0 1,0 0-2,0 0 1,0 0-1,-9 7 1,9-7 1,0 0-13,0 0 14,0 0-7,0 0 4,0 0 4,0 0-1,0 0 1,0 0 9,0 0-14,0 0-7,0 0 7,0 0-5,0 0 7,0 0 0,-5 0 10,5 0-8,0 0-4,0 0 10,-5 2-18,5-2 13,0 0 12,0 0-15,0 0 0,0 0 0,0 0-3,0 0 2,0 0 4,0 0-4,0 0 2,0 0-4,0 0 5,0 0-1,0 0-9,0 0 7,0 0 1,0 0-4,0 0 1,-5 0-1,5 0 0,0 0 6,0 0-4,0 0 0,0 0 6,0 0-7,0 0 7,0 0 9,0 0-30,0 0 18,0 0-4,0 0 3,0 0 1,0 0-19,0 0 22,0 0-9,0 0 6,0 0 9,0 0-14,0 0 4,0 0 3,0 0-5,0 0 5,0 0-7,0 0 5,0 0-4,0 0 3,0 0-6,0 0 7,0 0 0,0 0-2,0 0-5,0 0 1,0 0 0,0 0 2,0 0 6,0 0-3,0 0-5,0 0-1,0 0 10,0 0 0,0 0-4,0 0-3,0 0 1,0 0-8,0 0 8,0 0-1,0 0 0,0 0 9,0 0-5,0 0-8,0 0 6,-6-3-1,6 3 3,0 0-3,0 0-1,0 0 0,0 0 2,0 0-3,0 0 4,0 0-16,0 0 16,0 0 2,0 0 3,0 0 10,0 0-21,0 0 3,0 0 2,0 0 1,0 0-1,0 0-4,0 0-8,0 0 7,0 0 8,0 0-6,0 0 1,0 0 3,0 0-1,0 0 3,0 0 0,0 0-4,0 0-1,0 0 0,0 0 2,0 0-2,0 0-3,0 0 8,0 0-13,0 0-8,-1-7-31,1 7-34,0 0-39,0 0-46,0 0-63,0 0-49,0 0-67,0 0-216,-7 5-607,7-5 269</inkml:trace>
  <inkml:trace contextRef="#ctx0" brushRef="#br0">4897 6511 68,'0'0'103,"20"1"-10,-12 0 6,-1 1-8,0 0-7,3-2-4,0 3-7,3-1-9,1 1 11,1 1-7,6 1 2,-1-2-10,3 1 2,2-2-10,-3 1-6,4 0 12,-1 1-15,2-2-4,3 2-4,-4-2-2,5 2-1,-4 1-5,11-3-4,-8 0 0,-2-1 4,11 4-7,-12-4-5,11 5 1,2-3-2,-11-1-1,10 1 3,-10-1-1,10 0-2,2-1-3,-2 1-1,2-1-3,0 3-1,0-4-2,-2 4-3,-8-1 8,-4-2-7,13 3-1,-12-2 7,3 1-5,-5-1 1,5-1 1,-4 1 3,3 0 1,-1 0-2,0-2-6,0 5 2,2-3-2,-3-1 7,2 1-9,9 0 3,-12-3-3,13 2 5,-11-1-1,2 0 0,6 1-3,-8-1-3,1 2 8,-2-4-5,3 4 3,-1-2-4,-1 0 3,-3 0 0,3 0 3,0-2-4,-3 5 5,1-2-4,1-2-3,-1 2 0,-2 2-2,0-1 2,1 0 3,-2-1-3,2 1-3,-3-1 11,2 0-7,1 2 0,-1-1-2,2-2 1,-3 0-4,3 3 8,-1-2-4,0 0 0,0-1 2,1 0 1,-1 3-1,0-2 3,1 2-1,0-3-5,-4 0 10,2 3-10,-1-1-5,-2-2 5,2 2-4,2-1 1,-3-1-7,0 1 5,1-1 8,0 0-9,1 0-5,0 1 9,0-2-10,1 1 8,1 3 3,-2-3 4,4 0-5,-1 0 5,-1 0-4,2 0 2,0 0 1,0-2-1,-2 1-1,1 1 1,-4 0-3,4 3-4,-1-5 20,-3 2-14,1-2-3,-3 1 4,1-1-7,-1 2 5,-1 0 4,2-2-9,-1-1 0,0 2 23,-1-1-18,2 0 1,-1-1-2,1 3 11,-1-1-14,1-2 6,-2 3 6,1 0-7,-6-2 2,5 0 6,-5 1-6,-1 0 4,-1 0 3,-4-1 0,-1-1 2,2 2-2,-4 0 7,0 1 1,1-4-2,-2 3-3,-1-1 3,0 2-3,0 0-1,2-1-5,-2 1 7,0-1-7,0 1 4,0-1 0,-5 1-6,7-2 4,-7 2 4,7 0-5,-7 0 3,7-1 1,-4-1 3,-3 2-5,4 0 4,-4 0 2,0 0-4,0 0 1,6 0 5,-6 0-7,0 0 1,0 0-3,0 0 2,0 0-3,0 0 4,0 0-2,6 0-5,-6 0 8,0 0-9,0 0 3,5 0 1,-5 0 1,0 0 1,0 0 3,5-2 0,-5 2 4,0 0 2,0 0 6,0 0-8,0 0 2,5 2 0,-5-2 1,0 0 3,0 0-3,0 0 2,0 0-3,0 0-6,0 0 5,0 0 0,0 0-3,0 0-2,0 0 7,3 0 1,-3 0-1,0 0 9,0 0-9,0 0 8,0 0 1,0 0-1,0 0-3,0 0 5,0 0-6,0 0 1,0 0 6,0 0-5,0 0-1,0 0 1,0 0-2,0 0 1,0 0-8,0 0-1,0 0 2,0 0-1,0 0-5,0 0 6,3-5-6,-3 5-1,0 0 1,0 0-6,0 0 5,0 0 0,0 0 0,0 0-3,0 0 1,0 0-3,0 0 2,0 0-2,0 0 2,0 0-1,0 0-5,0 0 8,0 0-8,0 0 4,0 0-2,0 0 3,0 0-1,0 0 1,0 0-3,0 0 1,0 0 1,0 0-3,0 0 0,0 0 6,0 0-3,0 0 3,0 0-4,0 0 8,0 0-1,0 0 8,0 0 0,0 0 0,0 0 2,0 0 1,0 0-4,0 0-2,0 0 1,0 0-4,0 0 2,0 0-2,0 0 0,0 0 0,0 0-1,0 0 0,0 0-1,0 0-1,0 0-2,0 0 0,0 0-1,0 0 1,0 0-1,0 0 1,0 0 0,0 0-2,0 0-1,0 0 5,0 0-2,0 0 1,0 0-1,0 0-1,0 0 9,0 0-7,0 0 1,0 0 3,0 0-1,0 0 3,0 0-1,0 0 1,0 0 3,0 0-1,0 0 3,0 0-2,0 0-2,0 0 1,0 0-3,0 0-2,0 0-1,0 0 4,0 0 4,0 0-11,0 0-4,0 0-15,0 0-36,1-4-53,-1 4-52,1-3-69,-1-2-222,2-1-481,-1 1 214</inkml:trace>
  <inkml:trace contextRef="#ctx0" brushRef="#br0">16206 6580 39,'10'0'154,"-6"0"-3,6 0-10,1-2-7,3 4-13,-1-2-11,5 0-5,3 1-8,2-2-12,-1 1 0,4 1-11,-1 0-13,1 0 2,3-2-6,1 1-5,-1 1 5,12-3-4,-3 2-3,-8-1-2,8 3 2,1-3-10,-1 0 4,0 1 2,-8 0-3,-1-2 7,8 2-2,-6 0 2,-3 0 2,0 0 1,-1 2 3,1-4 1,-4 2 1,4-1 2,-4-2-1,2 2 0,-1 0-6,-1 0-2,3-2 3,-2 2-7,1-1-4,0 1-1,0 0-1,3 2-1,-1 0 0,11 2 13,-9-3-1,8 4-6,-8-2-4,8 1-4,-8-2-5,10 3-2,-10 3 0,12-4-6,-15 0 0,3-1-6,9 1 3,-11-1-8,1 0-1,0-2 0,-1 3-2,-4-3 1,1-3-2,2 6-1,-3-3 4,0 0-6,-3 0 0,0 0 2,-5-4 0,1 3 3,-2-2 12,1 2 8,-1 1-1,-1-3 4,-1 1 2,-2 1-3,-1-1-5,-2 2 5,0-1-2,-3 0 0,1 0 1,0-1-1,-1 2-10,-1-2 0,-4 2-6,6 0-1,-6 0 2,7-2-6,-7 2-1,4-1 0,-4 1-3,0 0 2,0 0-4,6 0-6,-6 0 1,0 0-3,0 0-26,0 0-40,0 0-35,0 0-43,-20-2-50,3 2-42,-3-3-63,-9 5-193,-10 1-535,-4-3 236</inkml:trace>
  <inkml:trace contextRef="#ctx0" brushRef="#br0">3125 7535 158,'0'0'173,"0"0"-17,0 0-8,0 0-20,0 0-11,0 0-5,7 5-1,-1-2-7,2-2-3,5 0-9,1 0-2,1 2-6,9 1-7,3 3 0,1-6-6,13 3 2,1 1 0,-1-3-3,4-2-4,0 2-5,2 3-4,5-1-8,14 2 1,-21-1-8,3-3-2,23 10-4,-22-9-3,23 2-5,-23-3-2,23 8-2,-2-9-4,-22 3 0,27 1-3,-3-9 0,0 6-2,-1 5-6,-3-7 2,2 4 0,-2-1 0,1-1-5,-3-3 0,-15-1-2,15 2 5,-18 1-1,1 0 1,1-1-5,-1-1 1,-1-2 2,1 2-2,-4 0-1,1-5 2,-3 1-6,-2 2 3,-4 0 2,-7 0 1,-3-1-4,4 4-1,-4-3 0,-2-1 0,2 1 2,-6-2 1,0 3 3,-7 0 4,-1-1 9,-3 0 6,-2 3 9,-2 0 8,1-2 7,-3-1 2,-4 3 2,6 0-2,-6 0-1,7 0-1,-7 0-3,4-2-4,-4 2-4,4 0-5,-4 0-1,0 0-1,0 0-3,0 0-5,5-3 0,-5 3-4,0 0-3,0 0 0,0 0-2,0 0-2,0 0-4,0 0-1,0 0-1,0 0 6,0 0-4,2 5-3,-2-5 7,0 0-7,0 0 2,0 0-2,0 0-1,0 0-2,0 0 8,0 0 5,0 0 1,0 0 7,0 0 1,0 0 12,0 0-8,0 0-2,0 0-2,5-5-4,-5 5 10,0 0 1,0 0 3,0 0-7,0 0-2,0 0-11,0 0 20,0 0-13,0 0-3,0 0-7,0 0 0,0 0-4,0 0 0,0 0 12,0 0-9,0 0-7,0 0 2,0 0-3,0 0 3,0 0-35,-10-4-32,10 4-33,-6 0-55,6 0-59,0 0-69,-10-7-296,7 6-620,3 1 274</inkml:trace>
  <inkml:trace contextRef="#ctx0" brushRef="#br0">5393 14437 97,'0'0'163,"0"0"-7,0 0-11,0 0-7,0 0-12,0 0-13,0 0-8,0 0-12,0 0-4,0 0-14,0 0-7,0 0-6,11 4-3,-4-1-8,-1-2-1,5 1-2,2 0-3,2 0 0,6 1-5,3 0 2,0-1 4,3 1 1,0 1 0,2-2-1,12 3-4,-13-2-5,15 1-2,-4-1-4,-1 1-6,3-3 2,-2 2-8,1 1 3,2-2-4,-1 2-3,0-1 1,-3-2-5,1 2-2,2-2 0,0-1 2,1 3-2,0-1-2,-1 1-1,3-2 2,-3 3 1,1-3 1,-1 2-5,-3 5 0,-10-7-1,2 2-3,-1-1 5,-1-2-3,-1 3-3,1-1 2,-1 1 1,1-3-5,-4 3 3,-2-2-2,4-2 3,-1 3 2,-2-3-2,2 1 0,-1 1 4,0-3-5,0 2 0,2-1-3,-1-2 2,-1 1 2,1 0-3,-1 4 1,1-2 0,1 0-2,-2-2 5,0 4-1,-2-2-3,1-2-2,0 4 4,0-4-3,0 2 3,-1 0-2,1 0 0,-1 0 3,0 2-2,-1-4 1,2 4-4,0-2 4,0 0-2,-1 0 3,1-2-4,1 0 4,1 2 2,-1-1-5,-1 0-1,3 2 4,-3-1-5,1-2 3,3 2 0,-5 1-2,3-4-1,-1 1 7,0 2-5,0 0 2,-1 2-2,-1-4-2,-5 1 3,6 3 0,-2-2-2,-1-2 4,-2-2-2,2 4 0,-3-3 0,4 3-3,-2-3 3,4 2 1,-2-3 1,3 0 1,0 4-1,-3-2 1,6-1-3,-2 3 2,3-1 0,-4 1 3,2-3-6,0 0-1,-2 3 2,0-1 0,-3-3 1,2 4 1,-2-2-2,2 2-3,-4-3 8,-3 2-6,-1 0-2,2-1 1,4-3 3,-5 5-5,6-4 5,-2 3-1,3-1-3,-1 1 6,-1 0-2,1 0 1,1-1-2,1 2 0,-1 0 0,2 0 5,-4 0 1,2 2 5,-1-4 1,1 6-1,0-4-1,-1 0 3,1 0-1,1 1-2,-2 1 4,3-2-3,1-2 1,1 4-2,-2-4-1,0 4 0,1-4-3,3 4 0,-1-1 1,0 0-4,2-2 2,10 2-1,0 2 1,-13-3 3,0 0-4,1 1 1,2 3-2,-2-4 0,-1 2-1,1-1-1,1 0 1,0-3 1,-1 3 1,2-2 0,0-1-2,-2 1 4,1 4-7,10-5 2,-11 2 0,0 2-4,2-1 3,-2-1-1,2 1 0,-2-1 1,-3 0 1,3 3 0,-4-3-1,3 0 0,-3 0 0,1-2 1,1 6 1,-1-1-3,-2-3-1,-1 1 2,4 2-1,-4-3 1,6 3-1,-4-2 4,4 0-1,-1 2-4,-2-3 4,2 2-2,-3 1 2,0-3-4,-1 1 5,-1 3-3,-1 0-3,-1-4 6,3 3-3,-8 0-2,6-1 5,-4-2-3,-5 0-1,4 1 1,1 2 0,-1-2-2,-2 0 1,3 0 1,4 1 2,-6-2 2,1 0-7,6-2 2,-2 4 1,1-2-2,-1-2 3,-3 2-1,4 0 1,-4-1 0,-2 1-2,0-1 2,1 1 0,1 0 1,-6-1-3,3 1 2,-4 0-3,0-2 10,4 0-6,-1-3-4,-3 5 4,3-3-2,-2 3-2,1-1 4,4-1-5,-5 0 1,3-1 2,-1 3 2,0-4-4,-1 4 2,-3-2 0,4 2-1,0-3 2,-5 2-2,0 0-1,-1-1 4,2 1-1,-1-1-2,-2 0 2,-2-1-1,-1 3 0,4 0 3,-3-2-1,2 2-3,-2 0-2,1-2 3,-5 2-2,10 0 2,-7-1 2,1 0-3,-4 1-1,7 0 4,0-1-3,-7 1 2,6 0-3,-2-2 1,-4 2 3,3 0-1,-3 0 2,0 0 5,6 0 2,-6 0 3,0 0 3,0 0 4,0 0-1,5-1-1,-5 1 1,0 0-1,0 0 1,0 0-2,0 0 0,0 0-3,0 0-1,0 0-3,0 0 1,0 0-3,0 0-2,0 0 2,0 0 1,3-3-2,-3 3-1,0 0 0,0 0-3,0 0 0,0 0-2,0 0 4,0 0-1,0 0-2,0 0 4,0 0-7,0 0 5,0 0 0,0 0-1,0 0-2,0 0 1,0 0-2,0 0 3,0 0-1,0 0 1,0 0-2,0 0 3,0 0 1,0 0 8,0 0-1,0 0 6,0 0-5,0 0 0,0 0-4,0 0 2,0 0-2,0 0 2,0 0-1,0 0-2,0 0 0,0 0 0,0 0-3,0 0 0,0 0 0,0 0-4,0 0 5,0 0-3,0 0-3,0 0 5,0 0-1,0 0 3,0 0-4,0 0-3,0 0 2,0 0 2,0 0 1,0 0-1,0 0 1,0 0-3,0 0 5,0 0-1,0 0-1,0 0 3,0 0 4,0 0-1,0 0 3,0 0-2,0 0 2,0 0-1,0 0-2,0 0-1,0 0 0,0 0-3,0 0 0,0 0 1,0 0-1,0 0 2,0 0-4,0 0 2,0 0-2,0 0 6,0 0-9,0 0 0,0 0 2,0 0-2,0 0 2,0 0-3,0 0 0,0 0-3,0 0 6,0 0-25,-15 3-37,15-3-62,-12 0-79,5-3-88,3 2-174,-3-2-499,1 2 221</inkml:trace>
  <inkml:trace contextRef="#ctx0" brushRef="#br0">14712 15736 163,'-5'1'158,"5"-1"-15,0 0-14,0 0-16,0 0-9,0 0-8,7 4-9,-7-4 0,13-3-7,-6 3-10,2 0-1,2 0-8,0 3 0,5-1-3,-1-2 3,9 2-13,-2-4 0,3 4 5,1-2-10,4 1 8,9 2 1,-9-3-5,11 0-5,1 1-1,0 2-4,-4-5-3,0 5 5,7-2-10,-4-1-2,0-1 7,1 1 5,3 0-3,0 0-1,2-1-6,-1 2 1,2 0-4,0-1-3,2 1 3,-3 1-2,20 2-7,-24-2 4,5 2-2,-3-2-6,3 3 3,18 0 3,-18-2-7,-3 1-4,3 1 4,1-2-3,0-1 1,-1 1-2,-1-3-3,2 5 5,1-2-2,-1 0-1,-2-4-4,3 3-1,-2 1 3,1-2-1,-1-1 0,0 0-3,-3 0 6,2 3-7,-4-3 3,2 2 1,2 1-2,-8-1-1,2 0 0,0-2-1,-3 3 4,3-1-2,-13 1 0,14 5 1,-4-11-3,2 6 0,-1-2 2,1 2-1,2-1 1,0 1 6,-4-2-9,-7 2-3,7-3 4,2 2 0,-1 1-1,-13-3 1,14 3 2,-9-2 1,-2 0-3,9 1 0,-9-2-3,9 2 7,0 1-6,2-2 6,-4 3-5,-6-2 1,9 1 5,2-1-8,-1 0 6,0 1-3,-2 2-1,3-1-1,-1-1 3,-11 2-2,2-1 1,7-2 3,-8 1-4,-2 0-2,0-1 2,12 1 3,-11 2-2,-2-3 1,1 0 0,0 1-3,2-2 0,0 2 0,-1-2 4,13 2-3,-15 0 6,1-3-5,13 2-2,-17 2 4,7-6-6,-3 4 5,10-1-5,-7 3 7,-4-3-6,3 1 4,-1-1-1,-1 1 2,0-1-1,-2-1-2,5 3 1,-3-1 0,0 4 2,-1-7-3,0 2 2,2 0 1,-2-1-4,0 1 4,11-1-3,-13 0 1,-1 0-1,4 2 1,-1 0-2,-3-2 4,1 3-2,-1-3-2,3 4-1,1-4 0,-4 1 6,0 1-6,0-1 6,2 0-3,-4-1-3,3 0 3,-1 3 26,0-3-2,2 0-3,-2 0-4,-1 2-1,4-2-3,-1 3-2,0-6 3,1 3-4,0-2-2,1 2 1,-3 0-4,2 0 3,-3-3-4,0 3 2,0 0-2,1-1 3,-3-2-1,0 2 1,-1 1 2,-4 0 5,4-2-1,3 2 0,-3 0 1,-1-2-3,1 2 2,0-3-1,3 3 0,0 0-5,0 3 1,1-3-2,2 0-1,-2 0 3,-2 0 2,1 0 6,0 0 2,-3 0 4,0 0 9,-5 0 2,-1-3 0,-1 6 8,3-6-1,-3 3 4,-3 0-9,5-2 1,-2 2-3,-4 0 3,7-2-15,-3 1 10,0 0-2,2 0 2,-1 2-8,1-4-3,0 6 2,-1-3-5,3 1 1,-3-1 4,5 0 3,-4-1 7,-2 1 9,-2 0-3,-1 0 5,-1 0-3,-2-1 5,3 3-4,-3-4 0,2 2-8,-3-4 6,3 4-13,-3-1 3,0 1-2,1 0-5,0 0-2,0-2 0,0 2-5,2 0 3,-1 0-2,-1 0 3,1 0-2,-1 0 8,-2 0-2,-1 0 11,0 0-3,2 0 2,-2 0-10,-5 0 7,7 0 4,-7 0-5,7 0 8,-2 0-21,-5 0 23,0 0-7,6 0-3,-6 0-8,6 0 4,-6 0-4,0 0 2,3 2-5,-3-2 5,0 0 3,0 0-2,7 1 4,-7-1-1,0 0 3,0 0-1,0 0-5,0 0 5,0 0 1,0 0-14,0 0 2,0 0-2,0 0 1,4-3-2,-4 3-11,0 0 10,0 0-6,0 0-5,0 0-12,0 0-25,0 0-50,0 0-57,-18-3-59,5 2-65,-2-3-92,-9-1-338,-6 4-752,-11-6 333</inkml:trace>
  <inkml:trace contextRef="#ctx0" brushRef="#br0">5412 17374 19,'-4'5'200,"0"-5"-19,0 3-13,4-3-11,-2 7-12,-2-6-9,1 0-17,3-1-6,-1 3 30,1-3 0,0 0 16,0 0 4,8 2 1,-8-2 8,16-5-13,-2 1 0,7-4-10,4-4-5,15-4-5,0-2-11,4-3-4,23-7-6,-1-3-9,0-3-12,3 9 0,0-5-11,-8 1-18,3 2 3,-17 9-4,0 0-8,-1-2-15,-5 2 12,-2 2-16,-4 2 1,-9 0-12,-5 7 6,-4-1-4,-5 5 2,-2-2 8,0-1 12,-4 1 5,-1 5 9,-5 0-3,10-2 2,-10 2-9,6-3-1,-6 3-14,4-3 3,-4 3-7,0 0-3,0 0-2,0-8-7,0 8-31,0 0-33,0 0-60,0 0-35,0 0-52,0 0-39,-7-11-42,7 11-63,0 0-283,0 0-662,-11-2 293</inkml:trace>
  <inkml:trace contextRef="#ctx0" brushRef="#br0">7075 16718 239,'-10'-26'231,"1"1"-12,-2-2-13,0 4-12,2 6-12,1 3-14,-3 4-7,2 3-15,-1 4-17,0 5-14,-2 4-13,-4 15-11,3 6-8,-3 2-10,-1 15-5,7-11-9,3 4-9,3-3-5,-2 11-2,6-13-4,2-3-1,6-2-6,-4-10-3,6-3 2,-3 0-4,0-6-5,6-1 4,-4-7-11,6-5 14,-2-5-4,3-6 6,1-4 5,0-3 4,-4-5 2,-2 1 2,-4-6 5,0 4 8,-2-3 3,-2 2 10,2 7 7,-5 4 5,2 4 8,-2 5-11,0 4-9,2 1-8,-2 0-19,0 5 5,0 0-7,0 0-3,-2 28-4,2-10 4,-2 7-15,4 5 0,0 3 7,2-3-10,0-4 5,4-3-11,-2 2 4,3-9-6,2-3 5,0 0-8,5-4-15,-2-6 14,7-1-2,-1-11-1,4 1-3,-3-13 6,3-1 6,-3-2 4,4-14-16,-6 10 5,-1 0 6,4-13-7,-6 12-2,-2 2 3,0 2-1,-3 4-4,-2 4 4,-5 8 0,2 1-1,-2 1-4,-1 3-4,0 1 6,-3 3 0,0 0-1,0 0-6,15 12 8,-9-3-13,-1 1 12,0 2-6,-1 1 1,-1-2-2,1 2 5,-1-4-3,1 0 1,-1-3 1,0-1-2,-2 0 5,-1-5-7,4 7 3,-4-7-1,0 0-5,0 0 3,0 0-2,0 0 6,0 0 5,-8-23-10,5 12 2,-7-6-4,3 4 6,0-2-4,-3 0 0,0 5-3,0 0-5,1 5 10,0 0 3,-4 4 0,1 3-3,-1 5 1,-2 1-3,-1 10 3,2 2-2,1 4 1,1 4-2,2-3-2,4 0 1,3 1 5,1 1-15,6-3 17,1-6-1,4 7 0,3-3 2,4-3-2,-2-11 1,6 6-1,2-9-10,4-3-7,-1-2 2,5-6-2,6-10-7,-8 2-34,3-10-27,-7 6-27,-7-4-12,3 1 9,-6-3 10,-1-2 12,-3-1 9,-2 0 7,2 2 16,-7 0 17,1 9 23,-4-2 18,0 2 15,0 5 15,0 0-6,0 5 17,0 1-6,-1-1-7,1 6-13,-2-6 2,2 6 5,0 0-3,0 0-6,0 0 3,4 15-3,-2-10 4,1 5-3,-1-5-2,0 4-2,-1-4-4,3 4 3,-1-4-8,1 1 0,-1-5-2,2 4-1,-2-3-12,2-1 15,-5-1-5,0 0 7,14-8 2,-10 3-4,3-2-1,-1 0 0,1 0 2,-3 0 4,3 2-4,-1-4 0,-3 3 5,1-1-3,-1 2 8,-2 0-3,3 0 2,-1-2 3,-1 2-2,-2 5 4,0-11-3,0 5-3,-2 1 2,0-2-3,1 2 2,0 0 1,-3-2-1,1 4-1,-1-3 2,1 1-4,0 1 8,3 4 0,-7-6-1,7 6-1,-6-1-1,6 1-3,-8 1 7,8-1-11,-8 2 3,8-2-6,-10 4-3,7 0 9,-2 0-9,0 3 4,-1 0-1,1 2-3,-1 4 6,-2-4 0,3 2-1,-2 3 1,2-5-6,-1 1 2,2-1 6,1-2-7,0 0 1,2-2 5,-3 0-6,4-2 6,-2 3 0,2-6-2,-1 4-1,1-4-2,0 0 4,-3 6 6,3-6-6,0 0 6,0 0-6,0 5 2,0-5 3,0 0 2,0 0 3,0 0-4,0 0-2,-3 4-12,3-4 10,0 0 4,0 0 1,0 0-6,0 0 7,0 0 0,0 0-8,0 0 14,0 0-6,0 0 6,0 0 8,0 0 7,0 0-1,0 0-11,0 0 13,0 0-7,0 0-2,0 0-5,0 0 8,-1-16-5,1 16 2,0-8-9,0 4-10,0 4 1,0 0-26,0-10-49,0 10-47,0-7-64,0 7-47,4-8-55,-1 4-260,2 1-588,4-2 261</inkml:trace>
  <inkml:trace contextRef="#ctx0" brushRef="#br0">7820 16496 200,'-3'-5'242,"0"1"-12,3 4-16,-5-4-11,5 4-16,-2-4-9,2 4-13,0 0-19,0 0-11,0 0-15,-11 10-15,8 0-10,-4 3-9,-3 9-9,2-4-5,-1 8-7,-1 2-5,4-5-16,-2 2 6,3 1-4,0-7-6,2 0-3,2-1-2,1-1-11,0 2 5,4-10-3,-1 1-3,1 2-1,3-4 2,0-4-6,6 1-1,1-5-7,7-4-3,3-1 0,0-10-16,-1 1-31,1 2-33,-2-6-25,-1 0-9,-4 0-19,0-3-2,-3 1 18,-3 0-4,-3 5 16,-1-9 7,-2 6 26,-1 3 27,-1-2 27,0 0 29,-3 8 22,0-1 20,0 5 21,-4 0 7,2 0-3,2 5-11,-2-7-5,2 7-4,-3-5-17,3 5 2,0 0-7,0 0-3,0 0-3,0 0-6,0 0 1,-4 15-4,4-15-6,4 10 5,-1-8-3,1 2 0,0-1-1,2-2-2,-1 1 7,-5-2-5,12-2 0,-5-2 5,1-1 1,-1-2-8,0 2 26,0-4 8,-1 2-1,-2 0 16,0-3 1,-1 3 3,1-3 2,-4 5 1,2-4-1,-2 4-6,0 5 0,-3-12-4,0 9-10,3 3-16,-8-2-12,8 2 12,-16 12-11,6 0-6,-2 10 12,-2-1-13,1 1-5,2 2 4,2 0-3,2-1-3,3-4-1,4 0-1,0-2-20,3 0 14,1 2-6,4-6-4,2-3-1,2 1 3,1-6-2,7 1-19,0-4 20,3-4-4,5-3 7,-4-4-5,1 0 5,2-7-1,-5 0-7,1-3 3,-3-5-5,-2 0 5,-4-3-7,0 0-1,-4 0 7,-4-1 2,-2-2-1,-1 0 7,-3-2 3,-3 3 8,-1-2 7,-2 4 9,2 4 8,-2 3 3,2 5 7,-2 0 5,2 8 1,1 2-10,0-1-7,3 6 0,-5-1-4,5 1-4,-6 20-4,6 7-3,0 9-2,0 14 0,-2 8 0,1 22-5,2-22-6,-1-2 0,0 1-1,2 2-1,1 26 0,0-30 3,-3 27-5,3-31 5,-1-2-19,0 1-36,-1-2-46,1-15-33,2-2-42,-1-4-26,2-3-11,-2-7-5,3-1-4,-3-8 0,0-1 9,1-4 4,2-2 31,-6-1 18,6-14 29,-3 5 39,0-11 21,0-6 29,-3-6 18,0 0 26,5-15 5,-2 3 20,0-4 18,3-2 8,2 3 16,0-2 8,5 5-8,0-2 16,2 1 3,-3 12-4,2 3 6,3 1-11,-3 5-3,3 3-5,-1 0-5,-6 8-9,0 1-8,-1 7-6,-1 1-9,-1-3 2,0 7-22,-3 0 4,-4 0-6,9 7 7,-8-1-8,-1 6 0,-4 2-3,-6 3-20,-2 6-9,-4-2-23,-4-3-15,1 4-14,-3-4-13,3-3-16,2 3-15,3-10-16,4-1-7,0-1-7,2-5-13,3-1-10,5 0-41,0 0-9,-1-16-29,7 3-123,2-3-391,3-7 173</inkml:trace>
  <inkml:trace contextRef="#ctx0" brushRef="#br0">8633 16325 67,'12'-35'193,"-3"5"12,-2 2 5,-2 9 16,-3 2 0,-1 7-12,2 1-10,-3-1-23,0 5-21,0 5-13,0 0-19,0 0-7,1 32-24,-2-1-3,-1 4-2,0 15-16,2-2-4,-2 3-5,-2-3-12,1-11-4,2 9-3,-1-14-4,1-1-5,2-3-4,1-3-10,-1-6-16,2-4-32,1 2-42,-1-6-52,1-2-23,2-2-56,1-5-36,-3 0-154,-4-2-418,11-2 185</inkml:trace>
  <inkml:trace contextRef="#ctx0" brushRef="#br0">8713 16578 112,'-4'-2'262,"1"-2"-7,3 4-9,-2-6-18,2 6-24,2-12-13,3 4-24,1 0-14,5-1-10,3 0-18,-4 4-10,5-2-10,0 5-10,-1 4-2,-4-2-12,2 4-7,0 6-4,-2-3-5,-1 4-3,-4 1-4,2 2-9,0 3 2,-2-5-6,-2-2-9,0 0-1,1-1-7,-2 0 0,0-4 0,1 1-1,0-2-4,0 1-4,0-3-8,2 1-25,-5-3-43,17-5-66,-10-2-74,6-1-92,-3-3-145,3 0-471,2-7 209</inkml:trace>
  <inkml:trace contextRef="#ctx0" brushRef="#br0">8951 16248 185,'-9'-7'204,"2"0"-15,2 3-24,0 0-20,1 0-28,4 4-46,0 0-52,0 0-70,0 0-123,0 15-189,0-4 83</inkml:trace>
  <inkml:trace contextRef="#ctx0" brushRef="#br0">9039 16494 84,'3'-6'315,"0"-3"1,0 3-3,1-5-18,0 4-25,2 0-22,-2-1-32,0 6-13,1-3-16,-1 5-30,-4 0-15,8 0-31,-8 0 7,9 3-21,-5 2-5,-4 3-9,3-4-8,-2 4-10,1-2 5,-2 0-23,1 0-4,-1-2 1,0-4-8,0 0-6,5 3-2,-5-3-9,0 0 4,11-13 3,-4 5 5,4-7-20,0 4 14,2-1-10,-2 1 9,3 0-10,-3 6 12,-1 0 7,-3 3-12,2 3 7,-1 5-11,1-2 0,-2 4 0,5 4 3,-2 3-3,-1 1-7,0 0 13,1 0-17,-2 0 9,0-7-6,5 2-2,-4-2 5,1-4-2,-1-4 7,0-2-9,4-1-6,-3-1 11,1-9-4,0 0-2,-1-1 12,-4-3-10,-3-1 14,1-2-2,-4-1 6,-1 1-2,-2 2 8,-1 0 5,0 5-3,-3-2-7,2 7 5,1 1-7,-3 4-4,7 2 3,0 0-14,-20 12 3,12 5 5,-3 7-13,6 5 3,1 5 2,1 2-3,3 11-2,0-2-5,6 2 3,-5-12-3,2 11-2,-3-11-11,0 16-44,-3 2-29,3 0-34,-4-5-61,-2 10-64,-1-5-98,-5 3-264,1-2-656,-4-5 291</inkml:trace>
  <inkml:trace contextRef="#ctx0" brushRef="#br0">5518 17594 61,'-7'-7'274,"0"-2"-14,4 4-14,-1 1-9,0-2-24,1 4-11,-1-1-29,2 1-14,2 2-18,0 0-18,0 0-4,14 26-16,5 3-7,12 17-5,19 20-7,5 6 5,-1-9-6,5 2-3,3-1-19,-4-4-9,5-2-3,-1-3 1,-1-3 1,-1-5 16,2-8 15,-17-14 0,17 13-7,-18-13-9,-2-3 2,-4 0-13,-1-3-5,-12-5-8,1 0 2,-8-6-2,-3-1-10,-2 0-1,-13-7-11,16 5 4,-16-5-8,0 0-16,0 0-31,0 0-47,0 0-59,0 0-72,14-21-72,-14 21-246,-3-27-570,1 8 253</inkml:trace>
  <inkml:trace contextRef="#ctx0" brushRef="#br0">7220 18271 134,'0'0'263,"0"0"-2,0 0-4,0 0-10,0 0-13,0 0-17,5-42-12,-3 17-19,5-6-11,-3 2-17,-1-20-21,2 17-7,2-15-14,-4 16-11,1 5-10,-1 7-3,-1 0-15,-1 4-7,-1 4-8,3 6-6,-3-2-9,0 7-16,0-6 6,0 6-1,0 0-14,0 0 0,7 20-1,0-3 3,1 6-2,2-1-10,3-1 3,0 2-2,1-1-5,-3-1 0,5 4 1,-4-4-8,1-1 0,0 3-14,-1-2-38,-5-2-25,3-3-30,-3-3-25,0 2-16,0-6-16,-7-9-5,13 12-4,-13-12 8,0 0-2,0 0 10,27-26 19,-19 8 8,1-8 16,3 0 15,-2-3 44,-1-2 44,-1 8 26,-1-3 20,-1 10 27,-2 3 22,0 4 2,0 1-9,-1 0 1,4 1-9,-4 3-12,-3 4 15,9-2-13,-5 2 0,-4 0-7,11 2-8,-1 1 0,0 1-8,-3-1-1,3 2-1,2-4-2,-3 2 8,4-3 1,-2 0-8,1-4 1,1-1-6,-1-3 7,1 1 1,-1-3 2,-2 0 4,-2-4 7,-1 2 4,0-3-2,-3 2 15,-2 2-11,-2-4-1,0 4-4,0 4-1,-3-3-12,-2 2 4,3 3-6,-6 1-7,8 4-3,-12 0 0,-3 4-6,3 9 0,-2 4-7,-1 4 2,1 0-6,5 3 2,1-1-1,4-3-6,4-3-2,0 0 3,7-1-7,1-2-3,5-1 8,5-1-9,6-6 4,-1-5 0,3-3-4,1-6 8,1-1-8,0-6 1,-1-2 5,4-7-2,-9 3 1,0 3 3,-5-3-4,-3 1 5,-3-5 5,-5 7 3,-1 3 24,-4-2 21,3 3 15,-4 2 15,1 6 11,-1 0 0,0 6-15,0 0-7,-1-10-6,1 10-2,0 0-13,-5 37-6,4-4 0,0 15-6,-1 6 6,2 3-2,2 3 6,0 0 7,4 23 10,-2-27-12,0 2-8,1-2 3,3 0-3,-1 2-1,-3 0 3,2-3-6,-2-1-4,-1-5-6,-3-14-1,0-5-5,1-3-5,-2-9-3,-2-3-3,3-15-9,-4 18-62,4-18-80,0 0-81,-15 6-89,15-6-105,-20-31-312,10 2-780,-4-17 345</inkml:trace>
  <inkml:trace contextRef="#ctx0" brushRef="#br0">8111 17536 124,'-3'-12'270,"-4"3"-34,2-1-25,0 3-13,2 2-66,-1 0-81,2 0-102,2 5-145,0 0-211,0 0 94</inkml:trace>
  <inkml:trace contextRef="#ctx0" brushRef="#br0">8303 17730 191,'0'0'267,"0"7"-13,0-7-29,0 0-15,3 4-12,4-3-18,1-1-16,4-1-12,3-3-21,6-5-5,0-4-14,-3 0-14,-1-2-6,-4 2-11,-3 0-6,0 2-10,-5 2-7,-1 1 9,1 0-1,-5 2 10,0 6-8,0 0-7,-5-8-4,5 8-9,-18 0 2,4 8-11,-4 9-4,0 7-5,1 1 2,1 1-8,-1 4 1,0 12-5,7-14-3,5 1 1,-1-1 1,6-2-7,4-7 2,5 5-1,-1-10-8,8 2-6,-1-9-46,6 0-52,4-3-41,2-8-31,3-5-56,8-5-39,0-2-155,-11 2-456,7-8 202</inkml:trace>
  <inkml:trace contextRef="#ctx0" brushRef="#br0">8732 17762 147,'13'-25'188,"-7"11"47,-3 2 3,-3 2 7,0 0-10,-2 4-16,2 6-23,-8-11-16,-1 14-8,9-3-26,-21 7-7,8 5-14,-2 3-11,-1 3-7,2 4-10,3 0-11,3 0-5,1 2-10,5-6-5,4 3 3,-2-5-14,7 4-5,-2-3 0,4-4-6,3-2 4,2-1-6,0-7-7,9 0 0,-2-4 0,3-7-12,4-3 6,-3-1-5,1-10-6,2-9 3,-7 12-4,-4-11-5,-3-1 0,1-1 7,-4-2-8,1-14 0,-4 2 6,-2-2-1,-4 16 21,-2 1 19,1 2 25,-1 5 11,-1 6 15,1 6 0,-2 3-3,1-2-8,0 7-9,1 4-14,0 0-9,0 0-6,0 0-2,-4 24-8,4 1-12,0 2 2,-1 6-4,-1-1-2,0 6-2,2 6-5,0-8-2,0-2-6,2 2 0,-2-3-4,3-1-9,1-4-44,-3-7-61,3-3-57,-2-1-60,2-1-27,0-6-24,2-1-9,-1-1-15,0-4-11,2-2-232,0-3-578,-7 1 255</inkml:trace>
  <inkml:trace contextRef="#ctx0" brushRef="#br0">9035 17874 700,'-1'-13'60,"-1"-2"26,0-1 22,-1 4 4,0-3 1,-1 4 18,2 0 2,-2-3 2,3 3 2,1 4-4,0-5-9,0 2-4,6-4-6,0-1-13,6 2-8,3-5-11,3 1-4,2 6-2,1 3-12,-5 5-5,-1 3-6,2 1 0,-4 6 10,0 2-18,-2 6 8,-3 6-5,1 4 6,-4-2 8,-2 5 3,-1-2-4,-2-6 2,0 7-10,1-9-8,-1-1 0,3-3 3,-2-1-16,3-3 9,-1 1-14,3-7-12,2 3-29,1-6-51,-1-1-57,1-6-85,5-2-57,-2-4-239,3-7-544,-4 0 241</inkml:trace>
  <inkml:trace contextRef="#ctx0" brushRef="#br0">9342 17580 152,'-7'-15'222,"2"1"-28,-1-1-16,-2 6-9,3 1-13,0 1-17,2 1-16,0 3-37,3 3-60,0 0-47,0 0-63,0 0-140,0 0-241,0 0 106</inkml:trace>
  <inkml:trace contextRef="#ctx0" brushRef="#br0">9320 17673 119,'0'0'300,"0"0"-11,0 0-4,4-26-21,3 10-15,4 1-17,3-2-18,5-4-21,-4 13-14,5-4-16,0 0-19,-3 10-3,-1-1-24,-2 3-11,1 8-8,-6-1-16,3 2-4,-4 3-16,-1-5 0,-4 4-4,-2 3-13,-1 0 0,-1-3-2,-2-2-3,-2-2-5,0 1 10,1-3-25,4-5 5,-7 5 9,7-5 14,0 0-8,0 0 3,-8-18 3,9 1-6,3 0-2,3 3-2,3-9-1,3 5-5,-2 2 3,0 5 17,-1 1-18,3 1-15,-2 2 2,0 5 7,-3-1-2,4 3-2,-3 5-6,0-1 4,3 1 1,-2 5-5,2-2-6,-2 3 1,1 1-2,-2 0 2,2 2-4,2-3 3,2 7-8,4-6 2,-4-3 7,3 0-3,-1-5-5,-1-3 2,6-1-2,-9-3 3,5-3-6,-4-2 8,-1-4-5,0-1 3,-6-2-4,3-7 2,-5 4 11,-3-1 1,1 0 4,-3-6-1,0 6 0,-3 2-5,-4 5-11,0-3 3,-2 5-2,1 6-4,-2 1 0,10 3 2,-23 7 3,12 3-9,1 6 14,2 2-15,2 15 7,6-1-4,0 23 1,6 2 14,2-2-9,7 25-3,-7-21 1,7 24-2,-1-24-3,0 26 4,-2-3 0,-7-26 8,-3 26-6,1-24-11,-2 2 7,-7 22-1,1-26-5,-5-1 5,-1-3-9,-4-4-24,0-5-37,1-13-46,-2-4-35,-2-1-63,3-6-74,0-2-341,3-12-682,1-2 302</inkml:trace>
  <inkml:trace contextRef="#ctx0" brushRef="#br0">11037 16128 171,'7'-33'216,"5"-12"-16,0 15-12,2-2-13,4 6-13,3 1-10,3 4-10,-1 5-17,2 7-9,2 2-16,2 10-9,-2 3-10,-2 6-5,9 9-8,0 3-9,-11-2-3,-4 6-7,7 9-4,-7 2-6,-9-3-4,2 10 1,-7-1-7,-1 3-2,-4-1-4,-4-1 5,-3 0-9,0-10-2,-6 11-1,2 0-2,-4-5-1,-4 3 7,5-1-5,0-12-8,-3 8 6,6-10-6,1 0 1,2-5-2,2 1 1,3-8-1,4 7-2,1-11-2,2 1 0,3-1-4,5-5 8,-2 3-3,9-2 0,4 2 2,-1-3-8,-2-3 3,1 4-9,0-1-4,0 1 4,-1 2-30,-4 2 11,-5-6-4,-1 4 8,-4 3 1,0 0 9,-1-4-6,-4 8 12,-1 0-1,-1 0 15,-4 4 2,3 5 12,-4-1-2,0 0 6,1 1 0,0-1-1,3 2 1,2-1-5,2 6 0,3-3-1,5 15 2,-1-13-1,6 13 4,1 2-4,4-4 2,-3 0 29,3-1-1,-1-1-5,-1-2 0,-1 2-4,-5-8-5,4 9-5,-5-13 0,-1 0 8,-3-3-3,-2 0 4,2 2-1,-5-1 11,-2-1 3,-2-3 12,-2-4 2,-3 4 2,-6-2 5,-1-1 13,-5 0-3,-4-2-5,0 2 2,-9 3 3,8-8-12,-14 1 2,9-4-18,-7 2-1,8-3-2,4-4-11,-2 2-1,-2-4-10,8-3-26,4-3-26,16 0-16,-31-1-34,31 1-26,-21-10-35,14 1-49,7 9-26,-4-27-44,11 4-56,0-2-212,4-2-562,7-1 249</inkml:trace>
  <inkml:trace contextRef="#ctx0" brushRef="#br0">13252 16953 186,'-4'-19'226,"1"-3"-1,3 8 2,-3 2-5,2 2-16,1 0-23,-4 6-21,2-1-20,2 5-13,0 0-15,0 16-11,3 5-7,0 9-13,-2 8-5,4 16-3,-5-8-11,-2 8-7,7-4-4,0-1-4,-5-2-3,2-12-9,0-3-1,-2-4-6,5-4 7,0-6-8,-2 2 4,-2-10-9,2 1-2,-3-5-1,0 0 6,0 0 14,0-1 19,0-5 11,3 6 15,-3-6-7,0 0-6,0 0-11,-3-20-1,0-6-11,-1-2-5,0-5 7,-2-15-14,-1-1-1,5-8-13,-3 4 5,-7-30-7,7 27 1,5-4-2,-8-24-3,5 28 1,-1-26-7,3 32 1,6 0-2,-1 14-7,6 4 0,0-1 0,1 8-6,3 4-1,6 7-17,-4 10 3,-1 4-10,8 8 0,-1 3 2,1 7-9,-1 6 0,-5 2-10,4 13-7,-8-5-7,-3-1-10,-2 14-8,-6-12-18,-4 15-10,-6-4-7,0-2-5,-4-11-4,-2-1 10,0-4 6,-4-1 7,1-8 12,1-2 11,2-7 9,-1 0 18,1-5 15,4 2 16,2-5 27,0 3 6,1 1-4,3-6-6,1 4-2,3-2 1,0 2-3,2 2-3,-1 4 4,6 6 3,1 1 1,4 6 4,0 3 0,0 1 7,-2-2-3,-1 7 5,3-5 4,-2 3 9,1-2-3,1 0 13,-2-7-12,3 3 31,2-5-6,-5-2-6,0-4-4,0 1-4,1-4-2,-2-3-3,2 2-5,-2-3-3,0-2 0,1 2-5,0-6-4,-1 4-10,0-4-25,-2 0-22,3 0-27,0 0-29,0-3-25,1-2-56,5 0-56,-5-3-174,2-3-435,-1-3 193</inkml:trace>
  <inkml:trace contextRef="#ctx0" brushRef="#br0">13826 17266 295,'0'0'397,"0"0"-13,0 0 0,0 0-13,-13-8-27,13 8-30,-3-2-27,3 2-31,0 0-28,0 0-33,-5-2-57,5 2-66,0 0-94,0 0-75,0 0-76,0 0-114,0 0-228,18-8-557,-8 7 246</inkml:trace>
  <inkml:trace contextRef="#ctx0" brushRef="#br0">13748 17222 75,'0'-3'237,"-3"-4"-23,3 7-14,0-4-23,0 4-15,0 0-17,0 0-9,0 0-8,3 16-3,-3 1 25,4-2-16,-1 4-6,2-3-19,1 7-9,4-6-9,-3-3-11,3 2-5,-1-4-10,-1-3 0,1-2-9,3-2 0,-2-5-7,0 0-4,3-4-4,-1-7-4,1 1 0,-2-6 2,-4 4 4,0-6-1,0 0 1,-4 3 9,-3-13-7,0 10 3,-3-2 1,-4 3-5,3 1 5,-4 1-4,3 5 3,-2-1-7,0 5-7,2 4 3,-2 1-14,1 6-1,-1 2-3,0 8 0,-3 10-7,0 4 1,5 2 1,3 1-10,-1 0 3,3-4 5,2 1-10,2-2-3,2-1 5,2-2-5,-1-8 2,3-2 0,-2-5-5,4-1 4,0-3 0,8 2 2,-6-5 0,0-6 1,0-1 0,6-6 1,-2-2 2,1-2 0,-2-3-1,0 0-2,-3-7-3,3-1 4,-2-1-1,-1 0 4,0-4-6,0 4-1,-4 1 7,1 4-6,-4 3 6,2 2 1,-3 7-2,-1 0-1,-1 7 1,-1-4-3,0 3-5,-3 4 6,7 2-6,-7-2 6,9 10-5,-5-1 2,1 1 3,0 1-3,2 6 6,-5-6-6,3-1-1,-2 2-12,0 0 12,2-3-1,-4-4-5,1 3-6,-1-4-5,2-1 8,-2 2 4,-1-5-9,0 0 13,0 0-4,6 0 8,-6 0-4,0 0-2,-3-17 7,3 5-6,-3 3 15,3-3-7,-2 3 16,-3 0-6,4 2 0,-2-2 11,0 4-12,-1 2 4,1-1-12,3 4 4,-8-1-6,4 9 6,-4 3-4,0 4-6,-3 10 6,1 0-3,-1 3-3,3-2 1,2 1 1,2-3-6,3-2 2,1-6-10,5 4 10,-1-4-6,3-3-2,1-1 5,4-1-5,-1-2 4,4-3-7,-1-5 7,9 1 4,1-7-2,-2 0 0,2-6-10,0 1 9,-3-6-3,3 0 7,-2-4-3,-3-1 4,0-6-1,-1 3-2,-3-1-1,-2-3 15,-2 4 11,-5 2 7,-2 5 2,2 2 17,-3 3 19,-1 1-2,-1 4-15,-1 1 5,2 1-1,-2 5-3,0 0-20,0 0-4,0 0 1,-5 23-5,0-5 5,1 11-7,0-2-6,2 2-12,1-2 1,0 0 5,3-1 3,1-3-8,0-6-1,3 3 3,-1-6-7,6 1 0,-5-3-10,4-4 3,0-4 1,4-3 3,7 1 3,-5-6-7,6-2 3,0-5-4,-3-1 9,1-8-6,-2 5-5,-4-9 5,-4 0-7,1-4 13,-4-2-10,-1 0 13,-2-1-8,-4 2 16,2 3 1,-4 8 11,2 2 4,-3 4 5,2 2-8,0 3 2,-2 0 0,0 3-7,3 4 2,0 0-8,0 0 0,-10 20-9,7-2 3,3 1 4,0 7-4,3 4 1,3-2-9,1-2-13,1-1-3,2-1 23,4-2-5,0-2-2,0 1-1,-2-7-1,5 1 4,-5-6-7,2 0-3,-8-2 7,5-3 9,-1-1-8,2 0 8,-4-1-4,3-5 2,0-5-8,4-3 12,-3-2-1,2-6-2,2-2 0,-2-4-1,-1-1 9,-1-4-4,-1-1-3,-1 5 3,0-6-9,-3 6 10,-3 2-3,-4 4 4,3 1-9,-3 8 4,0-6-2,-3 4-1,2 5-3,2-1-5,-2 4-7,1 5-4,0-12-1,0 12-35,0 0 24,-6 0-13,6 0 8,0 0-7,3 23 6,1-12 4,3 7 8,-1 0 0,0 6 2,1 3-4,-3-3 3,0 4 7,-4 0-10,0-1 10,0 2-1,-4-2-2,0 1 10,0-4-6,1-4 2,3-2 3,-2-6-3,4 0 5,2-4-5,3 2-3,1-1 11,7-6-6,1 0-2,0-4-1,9-5-7,-1-2 1,-3-2-7,6 1 2,-3-7 3,-1 0 4,-1-3 0,-1 2 2,0-5 10,-1 1 10,-3-2 8,-3-3 6,-2 2 18,-1-4 8,-6 10 7,-2-2-9,1 2 3,-4 0-8,2 2 10,-2 6 3,-2 2 5,0 1-14,2 1-1,-2 2-7,2 4-8,-4-5-4,4 5-5,0 0 3,0 0-4,-9 17-5,8-3 2,4 3-4,-2 1 2,3-1-2,1 3-4,2-5-2,5 8-6,-3-6 3,4 4-1,-1-2 2,2-1-7,-4-1 6,-3-5 7,4 2-6,-3 1 2,-3-8-4,-1 5-2,-1-2-2,-3-3-10,-1 3 3,-1-3 3,1 0-5,-5 2 5,-1-3 4,0-1 2,-3 2-5,1-2 2,0 3 0,-1-2 5,0-3-10,3-3 5,-4 3-1,1-1-2,3 2 3,-3-4-4,6 0-23,4 0-13,-9-4-41,9 4-17,-4-2-37,4 2-37,-4-6-47,4 6-51,2-11-59,-1 5-265,3-3-647,-1-1 286</inkml:trace>
  <inkml:trace contextRef="#ctx0" brushRef="#br0">15764 17181 283,'3'-3'364,"-3"3"-35,4-6-31,-4 6-18,4-3-24,-4 3-28,0 0-17,3 10-1,-2 5-13,2 2-5,0 1-25,1 3-11,0 4-12,-1-1-8,1 0-18,-1 3-10,1-9-14,4 5-14,-5-3-5,2-4-7,1 1-1,-1-4-5,2-4-10,-3-4-7,3 5-9,-2-3-13,3-2-3,0 0-7,0-3-3,0-4 0,2-1-2,-3-6-1,6 2-1,1-3-8,-3-1 2,2-7-6,2-2 10,-8-5-6,2 9 16,-1-8 4,-2 5 19,2-3 7,-4 4 13,-1-1 4,-1 0 12,1 1 6,-5 5 2,2 1 2,0 2-2,-1 2 4,2-3-7,1 6-13,-2 0-10,0 5-7,0-7-14,0 7-5,0 0-1,9 11-2,-3-2 1,2 7-2,1 8-4,1 3-1,-2-1-4,2 5 1,-1 1 3,0-3-9,1 5 15,2-2-4,-1 0 1,-1-6-1,1 0-3,-2-2-3,-1-7-6,0-4 4,-4-4-7,-1 0 9,2-3 2,0-1 3,-5-3-1,0-2-3,0 0 0,11-22-5,-2 5-2,-1-9-5,2-5-3,-1-2 2,2-1 1,-3-1 1,2 5 0,-3 1-7,2 5 7,-1 0 3,-2 7-2,2 3 1,-1-1 1,0 3-6,0 7-1,-1 0-7,2-2 3,2 2-3,-3 5-1,3 0 6,0 3-3,4-1 2,-1 1-3,0 4-5,-1-6-3,-2 0-6,4 6-8,-1-3-2,-3-3-1,2-1 6,-2 0 7,-1 0 1,-1-1 7,3-3-5,-4 0 10,-1 1-4,1 1 0,-1-6 5,-5 4-1,3-3 5,-4 7-8,2-10 13,-1 5 0,-1 5-3,-7-10-1,3 8 1,-5 2-5,-5 2-2,0 4 1,-5 4-4,6 2 2,-3 6 2,2 2 0,2 3-1,5-5-5,2 6 1,0 1-9,6 1 5,1 0 7,3-2-5,2-6-1,5 4 5,-3-5-2,0-3 4,2 0-11,3-3-5,-3-2-15,3-1-4,2-4-12,-2 6-14,-1-8-19,-3 0-30,0-2-24,-1-2-15,-3-3-25,4-2-35,-4-1-29,-1-1-7,2-6-20,-4 4-2,-2-2-33,1 3-230,-5-6-575,-2 0 255</inkml:trace>
  <inkml:trace contextRef="#ctx0" brushRef="#br0">15903 16962 2686,'-14'-4'20,"4"2"-1,3-1-25,0 1 0,0 0-4,7 2 6,0 0 0,-7-4-8,7 4-38,0 0-45,-7-4-84,7 4-215,0 0-425,0 0 188</inkml:trace>
  <inkml:trace contextRef="#ctx0" brushRef="#br0">17570 17390 182,'-5'5'241,"2"3"7,1-3 7,3 2 17,2 1-1,0-4 1,3 6 3,9-5-7,-3 2 1,10 1-23,0-3-15,2-1-22,4-3-8,12 1-25,-14 1-22,4 4-19,0-5-40,-2-3-36,-1 1-49,-5-1-46,-1 0-49,-8-2-53,-3 3-54,0-3-66,-3 2-302,-6-1-607,-1 2 268</inkml:trace>
  <inkml:trace contextRef="#ctx0" brushRef="#br0">17606 17619 219,'-4'5'264,"4"-5"10,8 7-9,0-4-11,15-1-18,1-2-13,17-3-19,2-5-16,3-3-13,0 3-20,1-3-44,-5-2-29,0 9-36,-4-9-32,-11 6-41,-6-2-58,-1-1-54,-1-5-77,-9 4-159,-7-1-404,-3 1 179</inkml:trace>
  <inkml:trace contextRef="#ctx0" brushRef="#br0">18044 17331 147,'-8'-12'182,"-1"-5"6,2 7 23,4 2 6,-1-1-5,1 4-17,5 1-13,-2 4-9,8-4-1,2 8-4,4 4-11,7 8-9,0 5 7,2-1-10,-2 1-1,7 14-4,-11-14-13,0 8-12,-3 1-13,-7 1-9,-1 3-23,-3-8 7,-3 7-14,-6 0-27,0-2-32,-3-2-18,-7-5-43,3 4-35,-4-7-53,1 1-64,0-3-86,0-5-174,1-3-508,8-7 226</inkml:trace>
  <inkml:trace contextRef="#ctx0" brushRef="#br0">18834 17656 63,'0'0'208,"0"0"-1,-4-9-18,4 3-6,0-2-6,0-4-5,-3 3 28,3-8-17,-4 6-5,1-3-1,-1-4-8,-2 1 4,2 2-14,-3 0-21,-1 5 11,2-4-5,-1 5-24,0 1 1,0 3-13,-2-2-12,0 9-9,0 2-20,-5 5-3,-3 8-3,2 11-12,-1 0-6,3 5-7,-2 10-2,2 4-2,9-14-2,1 0-15,5 1 10,-1-5-8,3-2-6,2-2-15,-2-7 14,3-1 3,4-2-2,-3-10-10,7 0 17,-1-3-5,2-9-2,6-1-8,-1-13 4,4-2 0,1-13 2,-2-1-12,0-10 16,-7 1 5,-2-4-12,-2 1 7,-6-3 2,-1-3-4,-2 0 4,-3-7 1,-4 3 8,2 0 0,-2 0 9,0 10 4,2 15 8,-2 6-3,1 8 19,0 9 1,1-1-8,-1 4-14,2 2-7,0 6-10,0 0 1,0 0-2,-1 31-4,-1 2 2,2 19-4,0 5-1,0 1-8,-2 23 4,2-25-8,2 0 5,0 27-10,-1-30 10,4-1-3,3-7-12,-3-9-1,1-2-6,1-5-4,4 0-7,-1-3-1,4-3 0,-1 0 4,-2-8 1,3-4-3,6 4 18,1-7-4,-1-4 0,2-3 2,0-6-4,1-3 5,0-6 12,-2 2-6,0-7-2,-1-3 1,-1 5 1,-3-12-3,5-15-3,-8 15 14,-2 0-11,-1-2 3,0 4 8,-3 1-1,0 0-17,-4 5 17,2 2-8,-3 4 5,1-1 10,-2 3-4,-1 3 8,0-1-35,0 6 30,-1-2-4,-2 4-7,3 3 7,-10-2-13,10 2 0,-18 14-11,5-6 19,-6 8-4,2 9-2,1 6 2,2-2 7,-3 13-13,8-11 10,1-2-2,3 2-9,5 1 4,0-4-17,5 2 14,2-6 9,-1-6-3,7 4 0,-1-9-10,-2-3 5,11 2-2,-7-8 10,10-3 1,0-2-4,0-8 1,3-3 3,-4-3-5,2-4-6,-3-2 2,5-14-8,-6 9-1,-3-3 13,-1 2-9,-4 1 4,1 1 6,-4-3-1,1 6 2,-1-1 4,-3 5-8,0 1 5,0 1 2,0 3 0,-4 5-4,1-1 2,6-5-2,-4 5 2,-2 3 0,3-1-5,0 3 1,0-2-2,0 3-5,-3 3 3,5-2-13,-1 1 23,-8 1-12,10 3 3,-6 0 7,1-3-18,0 3 7,-3 1-8,3-2-3,-5-2 9,4 3-3,-4-3 2,6 5 2,-6-5-1,0 0 8,0 4 2,0-4-1,0 0 6,0 0 2,0 0 3,0 0 0,0 0-6,0 0-5,0 0 8,0 0-3,0 0 7,-8-16 1,5 11-15,-3 3 7,0-2 3,0 4-6,-3 0 3,1 0-12,-1 4 13,-2 5-4,1-1-4,-5 6-4,-1 6 8,2 2 4,1-4-1,-1 6 3,5-2-2,0 5 3,5-1 2,0-9-4,4 11-2,1-7-6,2-4 7,1 1-19,3-3 21,3-2 2,-2-4-9,4-2 0,3 0 11,6-6-8,-1 0 13,1-4-5,0-5 6,2 0 2,-1-4 4,-2 2 0,1-6 2,-4-1 2,-1-1 6,-1-3 11,-4 0 6,0-1-2,-5 3 4,1-4 6,-2 6 2,0-6-6,-2 2 6,1 5-7,-2 4 3,0 3-2,0 4-5,-1 0-8,-1-2-6,2 4-12,-2 3-4,0 0-4,0 0-2,0 0 1,-5 23 2,2-6-5,-2 9 1,2 4-5,0-4-1,1 2-5,0-5 3,4-4-14,-2 0 12,2-5 1,-1 3-8,3-7-1,-2 2-2,3-2-11,0-1-2,1-4-9,1 0-14,1-1-9,2-3-26,0-2-19,4-3-20,0-3-37,0-1-19,0-4-48,-1 0-25,5-9-36,-2-1-33,-2-3-233,-4 0-596,-2-3 264</inkml:trace>
  <inkml:trace contextRef="#ctx0" brushRef="#br0">20099 17462 453,'0'-18'87,"-3"-2"-3,2-5 1,-2 12-4,0-4 2,1 6 8,0 4 12,-1-1-21,3 1-8,0 2-18,-3 2-15,3 3-21,0 0-20,0 0-48,0 0-36,0 0-118,-7 17-218,5-10 97</inkml:trace>
  <inkml:trace contextRef="#ctx0" brushRef="#br0">20382 17584 230,'-4'-11'328,"1"-6"-1,-1 2-6,-2 1-34,2 2 4,2 2-18,-3 0-30,2 3-21,-1 0-19,1 2-31,-1 3-20,4 2-13,0 0-22,-21 15-18,8-2 7,-1 8-13,-3 10-10,0-7-10,2 6 0,2-5-14,2 2-8,3-2-1,3-7-7,1-1-7,3 3 3,1-3-2,1-5 2,2-1 1,1-3-5,3-4 2,0 2 1,2-4-10,5-2 4,1-2 0,2-12-1,3 0-4,1-4-16,-3-7 14,-2-1 4,-1-2-12,2 0-1,0-15-12,-6 11 11,-1 1-6,-3-16-6,0-1 8,-4 12-8,0 2 13,1 3-1,-1 1 16,-2 4 11,-1 7 11,-1 4 6,1 3-14,0 6-3,1 0-5,-1 6-14,0 0-1,-8 23 3,2 0-5,-1 10-1,0 2-1,-3 11-3,-1 2 0,4-1-11,1-11 15,2 13-5,4-4-2,0-11-6,3-3-30,4-2-39,-1 3-10,2-8-59,3 2-30,-1-5-63,3-1-34,2-10-52,5 1-46,1-5-240,-4 0-645,7-6 287</inkml:trace>
  <inkml:trace contextRef="#ctx0" brushRef="#br0">20836 17645 173,'4'-19'239,"0"-6"-18,-5-2 3,2 9 6,-5 2 9,1-2-6,-4 2-13,3 8-16,-3-1-20,0 1-23,-3 7-12,-4 2-16,0 2-13,-4 8-6,-1 2-16,1 3-11,1 5-4,3-1-7,4-3-13,2 7-7,3-11-3,2 7-9,2-2 1,1-10-6,6 9-10,-1-2 6,1-4-14,1-6 1,3 7 1,1-10-8,1 3 0,2-5 3,1-5-10,-1 1-2,0-3 8,-1-3-3,0-5 9,-2 1-9,0 0 0,-2-1 12,-2 1 14,-3 5 13,0 0 2,0 4 17,-2-2-12,1 2 0,-3 5-9,2-8-12,-2 8-6,0 0 8,0 0-17,0 0 0,0 22 3,0-10-7,0-1-6,1 5-6,1-5-1,1 0 1,1 1-2,-1-1-8,1 0-6,3-3-6,0 1 7,0-4 9,3 1-11,0-6 5,4-3 6,0-3-2,3-5-2,-1 3 0,3-9-3,1 0 9,0-2-1,-2-5-3,-1-1 0,1-4 1,-8-2 2,4 0-5,-4-15 12,-3 11 12,-4-1 5,-3 0 15,0 3 9,1 3 13,-3 11 6,0 0 3,2 8 9,-1 0-4,-2-1-12,3 5-11,-1 2-5,1 5 1,0 0-11,-6 21-7,6-1 0,-3 6-1,3 5 0,0 1-9,3 2-3,-3 0-2,4-2 3,-1-1-3,0-1-4,-2-4 3,2-7-5,-4-1 1,1-7-3,1-1 0,0-4 6,1 2 18,-1-1 24,-1-1 20,2-2 13,-2-4-1,0 0-4,0 0-9,5-19-11,4 7-1,1-5-13,4-4-4,4 4-7,0 0-6,1 4-3,3 3-8,-1-2-6,0 5-3,-4 2 0,-3 5 1,2 4-5,-3-1-8,-1 0-5,2 6-5,-8-1-4,0 6-1,-4-2-6,-2 5-9,-3 0-15,-5 0-8,-4 7-13,-7-2-10,0-2-12,-1-4-4,0 0-15,-4-3-19,3 2-1,1-8-6,5-2-10,4-3 0,1-4-35,1 0-55,9 2-37,-3-14-59,6-2-45,4 0-207,7-4-628,7-4 278</inkml:trace>
  <inkml:trace contextRef="#ctx0" brushRef="#br0">21688 17072 273,'-1'-11'327,"-1"6"-34,2 5-18,-11 1-9,11-1 11,-21 32 3,5-4-3,2 19-18,-1 1-12,2 2-15,3 0-22,0 0-15,6-1-17,-5 4-20,4-19-13,5-1-22,-3-1-16,0-1-33,3-4-43,0-12-57,3 1-46,-3-5-40,2-2-33,-1-2-25,3-5-49,-4-2-38,0 0-19,14-12-12,-4 0-156,3-9-481,-2-1 213</inkml:trace>
  <inkml:trace contextRef="#ctx0" brushRef="#br0">21678 17510 581,'10'-12'72,"-3"4"27,0 2 9,-3 3-11,1 1 16,0 1 18,-5 1 8,11-2 7,-3 5 4,-3-1-4,2 0-5,3 3 10,-3-3-10,4 3-5,2-2 4,1-3-13,1 0-8,1-1 7,5-6-7,0 1 1,-8 2 8,1-4 17,0 0 0,-4-4-7,1 1-3,-5-3-1,0 6-12,-5-5-4,-1 6-14,-1-1-8,-5 6-9,0-5-20,-8 4-8,0 5 1,-10 11-6,1 4-9,-6 13-6,5-8-14,7 1-18,-1 1-7,5 1-23,6 1-12,7 3 3,7-3-6,3-3-7,4-1 11,6-9-31,4-2 1,4-2 1,10-9-2,0-5-4,3-4-8,-3-2-18,-11-2-40,-2-1-36,3 0-31,-4-7-47,5-9-43,-10 11-218,-2-3-552,0-1 245</inkml:trace>
  <inkml:trace contextRef="#ctx0" brushRef="#br0">1071 9681 179,'-7'-16'226,"3"5"2,-1-4-6,0 5-2,4 2-20,-2 1-21,2 0-22,1 3-24,-2 1-11,2 3-15,0 0-9,9 14-11,-5-4-9,2 7-8,5 7-6,-3 0-8,4-2-4,-4 4-5,-1-1-2,0-6-8,-1 3-3,2-7-3,-5-1-3,3-4-4,-5-5 1,3 0 2,-1 0 2,0-1 14,1-4 7,0 0 7,6-5-3,0-4-1,8-5-4,-1-4-7,3-5-3,1-4-2,7-10-7,-1-2-1,1-2-6,-1-3-3,3 1 5,-4 0-5,1 1-4,-2 2-1,1 5 1,-8 10-9,-1 2 6,-3-3-14,-3 6-9,-1 7-4,-6 4-11,2 0-6,-2 4-12,-1 0-21,-3 0-22,0 1-25,0 4-29,0 0-16,0 0-29,-14 11-19,-1 6-7,-4 2-150,-2 6-390,-5 10 173</inkml:trace>
  <inkml:trace contextRef="#ctx0" brushRef="#br0">1000 9760 208,'-3'-12'218,"1"3"2,1 1-13,0 3-13,-1 1-26,1 0-18,-1 0-17,2 4-18,0 0-11,0 0-10,-4 10-11,2 1-8,2 6-6,3 0-12,0 9-4,-1-1-2,3-5-4,-2 8-4,-1-3-5,5-7-7,-3 0-3,0 1-1,2-2-2,-2-9-1,0 4-3,2-3-3,1 2-2,-2-2 6,4-5 9,-1 1 9,6-4 3,1-2 1,7-8-1,1-5 3,2-1-4,9-8-1,5 0-4,2-5-4,-2-5 1,18-13-6,-18 15 2,1-1-3,-2 0 1,0-1-5,-2-3-1,-2 5-5,-1 4 10,-11 3-12,-1 3-1,-2 3-7,-4 1 1,-5 8-9,-2-1-5,-1 7-13,-4-5-13,0 4-18,2 1-20,-5 3-14,3-4-44,-3 4-33,0 0-39,3-3-212,-3 3-445,0 0 196</inkml:trace>
  <inkml:trace contextRef="#ctx0" brushRef="#br0">2812 9972 163,'0'0'219,"0"0"-10,-5 0-14,5 0-16,0 0-15,0 0-18,0 0-7,0 0-2,0 0-6,21-1 0,-6 0-2,8-1-8,2-1-5,16 0-3,-13 1-8,16 0-6,0 3-9,2-4 4,3 0-14,19-1-2,-17 1-11,18 2 0,-22 0-7,21 3-7,-23 1-7,3-3-4,0 1-2,-3-1 3,1-4-12,-3 3-4,-1 2-6,-4-6-6,-7 5-8,-6 0-13,1-2-9,-5 0-13,-7 1-6,0 4-5,-3-6-5,-5 3-1,2-2 3,-2 0-2,-2-1-10,-3 1-4,1-3-7,-2 5-10,0-5 0,-3 2-1,-1-1-8,-2 1 2,-1 0-4,0 1 0,-7-2-14,2 1-13,-3 1-19,0 2-11,-5 0-34,-1 0-99,-3 0-299,1-3 132</inkml:trace>
  <inkml:trace contextRef="#ctx0" brushRef="#br0">2928 9956 231,'-16'0'237,"3"-2"-3,5 4-10,-2-2-11,5 0-15,-1 0-23,6 0-21,-7 3-9,7-2-12,0-1 3,6 7 2,1-3 0,14 6 0,6-6-10,12 5 0,6-2-9,4 3-7,27-7 1,3 0-10,3 1-6,1 3-4,-1-3-13,9-1-5,0 1-5,-1-3-5,3 3-10,-7-1-6,1-3-1,-4 3-9,-4-1-7,-4-1 5,-5-2-5,-1 5-8,-20-5-1,19-1-2,-23 1 4,1 1-12,-2-5 0,-2 3 3,-2 0-1,-12-1-8,-4 2 0,-2-3-15,-2 1 1,-7-1 1,-4 2-9,0 0 0,-5-3-13,1 3-16,-4-1-16,0 0-26,-1 3-25,-4-7-19,-2 2-27,-4 3-16,-3-1-3,-3 3-13,-6 0-7,-4 0-19,2 3-5,-4-3-164,-1 2-414,-10-2 184</inkml:trace>
  <inkml:trace contextRef="#ctx0" brushRef="#br0">3343 9933 158,'-26'-2'206,"3"-1"2,9 1 1,-3-2-5,4 4-2,5-1-4,-2 1-7,6-2-12,-2 2-14,6 0-16,-7-2-10,7 2-13,0 0-9,0 0 2,0 0 4,0 0 4,34 2-2,-6-2 3,12 0-6,5 0-8,24 0-14,-1-4 2,0 5-4,4 2-2,-3-6 2,6 3-9,1 5-3,-1-5-1,-1 1-12,4 4 0,-7-3-18,3-2 3,-4 3 0,-1-2-13,2 2-8,-22-3-1,21 3-3,-22 1-7,3-4 1,-6 2-9,0-1 6,-4 1-10,-3-4-7,-13 2 1,2-1-14,-3 2 0,-3-2-1,-5 1-7,-8 1-11,2-2 3,-6 1-2,2 0-3,-2-1-2,-4 1-2,6 0-14,-6 0-13,0 0-36,0 0-24,-9-8-13,1 8-17,-5-4-23,-2 1-16,-1 1-17,-5 2-23,0-3-19,-3 1-227,-3 1-512,0-1 227</inkml:trace>
  <inkml:trace contextRef="#ctx0" brushRef="#br0">3088 9919 154,'-18'0'207,"1"0"0,3 2 3,6-1-7,-2-1-6,3 0-3,1 0-9,3 0-10,3 0-16,-7 2-14,7-2-16,0 0-8,-4 0-3,4 0 13,0 0 8,14 8 11,0-4 7,7 5-8,3-3-5,6-1-1,14 2-23,2-2-3,22 4-9,-20-4-15,2-2-7,23 0-11,-2 6-9,-5-7 7,5 1-8,-22 2-8,20 2-21,-2-3 13,-19-3-20,20 3 7,-22 1 1,2-2-18,2-2-6,-5-1-13,1 0-4,-2 1-14,-5 1-5,-9-4-9,-2 2-6,-1 0 6,-2 0-9,-5 0 1,-3 0-2,-3 0 0,-3 0-12,-1-1-2,-3 0-6,-3 2-7,-1-2-10,-3 1-21,6 0-25,-6 0-28,0 0-11,-12-10-10,4 8-11,-5 0-7,-9-1 6,-1 3 8,-5-3-14,-2 1-1,-8-2-144,0 0-366,-1 3 162</inkml:trace>
  <inkml:trace contextRef="#ctx0" brushRef="#br0">3053 10055 17,'-14'0'154,"0"0"4,-1-2 4,7 4 8,1-1-2,2-2 3,-1 1-10,6 0-8,-7 0-7,7 0-7,-4 1-15,4-1-5,0 0-1,0 0 8,0 0 6,0 0 1,27-3 0,-12 2 1,9-6 1,7 7-9,9-2-1,5-1-6,1 2 6,5-3-8,19 1-2,-1-1-2,-19 4-12,21-4 0,0 4-15,-22-3-8,24 6-8,1-3-6,-6 2 1,3-2-10,-5 0-13,-18 2-3,21 2 2,-21-4-5,1 3-4,-2-3-7,1 5-1,-3-5-8,0 0 5,-1 0 0,-4 3-7,-11-3-4,0-3 3,-2 6-13,-2-6 16,-4 3-6,-5-1-5,-1 2 9,-5-1-8,1 0 0,-1-1 5,-3 1-6,-3-1 8,2 1 9,-2-3 8,2 3 1,-6 0 3,2 3-1,-2-3-2,0 0 3,0 0-3,0 0-8,0 0 5,0 0-5,0 0-4,5-5-5,-5 5 2,0 0-1,0 0-5,0 0-1,0 0 1,0 0-9,0 0 2,0 0 4,0 0-2,0 0-5,0 0 3,0 0 4,0 0-3,0 0 0,0 0-2,0 0 0,0 0-2,0 0-8,0 0 13,0 0-4,0 0 1,0 0-3,0 0 0,0 0-6,0 0 1,0 0-4,0 0-2,0 0-6,0 0 1,0 0-7,0 0-5,0 0-7,0 0-7,0 0-5,0 0-15,0 0-8,0 0-14,0 0-14,0 0-12,0 0-17,0 0-21,0 0-19,0 0-25,0 0-15,-17-1-25,14 0-25,-1-2-41,-3 3-163,3-2-499,-5-1 221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8359.89 1799.63,'-85'0,"19"9,18-9,10 0,29 10,-1-10,1 9,18-9,10 0,19 0,19 0,-47 0,132 10,19-10,-133 0,247 0,-19 0,-200 0,371 0,-58 0,-302 0,406 0,-387 0,435-10,-436 10,616-38,-199 19,-426 19,388-37,38 27,-132-9,-77 10,-103-10,-152 19,-29 0,1 0,-20 0,1 0,-1 0,-28 0,0 9,29-9,-29 0,29 0,-20 19,20-19,-39 0,20 10,-20-1,11 1,-11-10,10 9,38-9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7:55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6734 2673 68,'0'0'259,"-7"-1"-16,7 1-22,0 0-20,0 0-18,-5 1-21,5-1-17,0 0-13,0 0-14,0 0-9,0 0-10,19 2-4,-11-2-14,6 2-6,0-2-9,2 0-3,6 0-10,1 0 0,5-4-10,-3 4 0,4-3-7,0 5 0,1-5-7,8 4-1,-9-2-1,0 5-3,0-5-5,-1 2 0,-2-2-4,0 2-1,-3-2-2,-2 4 0,-5-3-3,-7 0 5,1 0-8,-3 0 2,2 2 1,-5-2 2,0-2-3,-4 2 4,7 2 6,-7-2 9,0 0-1,5 0 3,-5 0-7,0 0 0,0 0-2,0 0 1,0 0-3,0 0-10,0 0-13,5 0-12,-5 0-19,0 0-22,0 0-45,0 0-55,0 0-61,0 0-194,0 0-447,0 0 198</inkml:trace>
  <inkml:trace contextRef="#ctx0" brushRef="#br0">6220 3814 101,'0'0'143,"0"0"-3,0 0-8,0 0-11,0 0-3,0 0-9,0 0-6,0 0-3,0 0-5,4 6-2,-4-6 9,7 0-5,-7 0-1,10 0-1,-5 2-6,5-4-2,-1 2-5,2 0-6,2-3-4,1 6-4,6-6-6,-2 2-7,3 5-6,0-4 0,3 0-7,1 2-24,2-7 4,0 5-4,1-3 0,0 3-2,10 2-3,-10-2 0,13 0 2,-11 0-4,8-3 7,-10 7-11,13-4 1,-3 3 1,-9-1-4,2 0 7,6 2-4,4-1 1,-2-2 0,-1 1 7,0 4 7,-7-3 0,9 0 2,-2 0-1,-9-1-5,2 1 3,-1-3-4,-2 2 3,2 1-7,1 0 3,-2-2-6,9-6 1,-11 7-1,0-2-2,1 2 1,0 2-2,-4-3-4,1 2 5,-1-5-2,0 2-1,0 2-1,-10-4 4,2 4-6,-1-2 1,-2 1 2,-6-2-2,-2 1 7,3 0 10,-4 0 9,0 1 3,-4-1 4,7-1 4,-7 1-3,0 0 1,7 0-9,-7 0 3,0 0-8,0 0-1,3 1-6,-3-1-7,0 0-16,0 0-25,0 0-30,4 2-31,-4-2-44,6 2-59,-2-2-72,2 3-161,-2-3-460,6 2 204</inkml:trace>
  <inkml:trace contextRef="#ctx0" brushRef="#br0">9894 3895 231,'0'0'289,"-4"2"-10,1 0-11,3-2-18,0 0-13,-5 2-12,5-2-14,0 0-16,0 0-10,0 4-6,0-4-2,0 0 5,18 0-2,-4-1-5,9 3-6,2-4-6,3 2-7,12-5-14,2 3-1,0 2-3,5-2-11,1-1-10,19 3-9,-20 0-5,20-3-11,-19 3-5,3 3-10,18-2-4,-18-1-5,19 0 4,-22 0-6,22 0-5,-5 2-11,4-4 0,0 2-7,-20 0-4,24 4-4,0-8 2,-4 7-6,-19-4-1,19 6-3,-19-5-1,0 4-8,18-2 2,-20 2 1,1-4-1,-2 2 0,-2-2 4,2 2-5,-1 0 3,-1-4-4,-4 0 0,5 0-1,-6 1 2,0 2-6,-2-2 2,-10 1-1,2-3-1,-5-2 1,1 8 2,-2-6 7,-3 1 5,-6-1 5,-1 2 1,-8-1 2,5 2 3,-6 0-1,2-1 0,-5 1-2,4 0-3,-6 0-2,7-3-5,-7 3 2,0 0-3,4 0-3,-4 0-4,0 0-4,6 0-4,-6 0-7,0 0-13,0 0-19,4 3-18,-4-3-25,0 0-31,7-3-55,-7 3-66,6-4-59,-5 3-75,9-1-96,-1 0-328,5-3-847,3 1 375</inkml:trace>
  <inkml:trace contextRef="#ctx0" brushRef="#br0">14685 3846 142,'-13'-1'278,"3"2"-1,0 2-15,6-3-11,0 0-14,4 0-15,-8 0-6,8 0-16,-5 0-8,5 0-17,-5 1-12,5-1-10,-3 3-5,3-3-15,0 0-3,0 0-16,0 0-6,0 0-4,11 2-8,-1-2 4,6 1-3,7-1-7,2 0 0,5 4-3,14-1-13,-2-3 2,3 3-9,2 1-6,0-1-1,21 4-3,-20-7-7,20 3-8,-22 2 3,26 0-1,-23-3-10,20-1-2,0 3-2,-21 0 2,20-3-10,-23 0-5,23 2-2,-25-3 2,4-3 0,-1 2 0,-1 1-11,0-1 6,-1 2-2,-1-5 6,-3 4 1,1 3 12,-11-2-12,-1-5 3,-1 7 6,3-7-5,-4 5 7,0 2 0,-2-2 2,-1-5-4,-5 3-2,-3 2 6,1 2 5,-3-6 1,0 3 5,-2-1 0,-4 1 4,1 1-2,-1-1 3,-1 0 6,-1 3 8,-1-6 0,-5 3 0,5 0-2,-5 0 7,5-1 3,-5 1 2,0 0-2,0 0 2,0 0-5,6 1-3,-6-1 1,0 0-1,0 0-1,0 0-2,0 0-1,0 0-1,0 0-6,1 4 3,-1-4-4,0 0 4,0 0-4,0 0-2,0 0-3,0 0-5,0 0 0,0 0-7,0 0-9,0 0 4,0 0-5,0 0 7,0 0-8,0 0 0,0 0-11,0 0 6,0 0 0,0 0-7,0 0 0,0 0 4,0 0-1,0 0-5,0 0 1,0 0-5,0 0 1,0 0 1,0 0 5,0 0-5,0 0-4,0 0 4,0 0-4,0 0-2,0 0 3,0 0 1,0 0-3,0 0 3,0 0-4,0 0 5,0 0-12,0 0 6,0 0 3,0 0 0,0 0-3,0 0-2,0 0 6,0 0-8,0 0-9,0 0 7,0 0-4,0 0-8,0 0-23,0 0-1,0 0-18,0 4-24,0-4-35,0 0-50,0 0-53,0 0-65,0 0-51,0 0-51,-4-16-48,4 12-66,-3-1-270,3-1-837,0 1 372</inkml:trace>
  <inkml:trace contextRef="#ctx0" brushRef="#br0">2543 4845 76,'-17'0'261,"2"-3"-7,-6 3-6,7 0-6,1 0-11,3 4-12,0-4-13,3 0-1,0 2-24,3-2-12,0 0-20,4 0-17,-6 2-11,6-2-17,0 0-7,0 0-7,14 0-11,3 0-5,10-2-3,12 0-13,5 1-6,1-8-1,4 7-3,23-8 0,-3 2-17,0 1 2,2 5-2,0-5 0,4 4 8,0 1-3,2-1 0,-2 3 3,-1-2 6,-4-2 5,-21 5-14,23-5 4,-5 4-13,-22-1 6,2-1-13,-5 2-9,0-5 7,-4 8-2,-8-3-2,-3-4 2,-3 4-4,-9-1 0,-1-2-2,-4 3 4,0-1 16,-6 2 3,3-2 0,-4 0 0,-3 1-4,4-2-7,-4 2-12,3-3-42,-3 3-34,-7-6-57,3 3-76,-2 1-75,-1-1-328,-2-3-653,0 5 289</inkml:trace>
  <inkml:trace contextRef="#ctx0" brushRef="#br0">16865 7831 200,'3'-11'239,"1"3"-3,-1-2-5,-3 3-6,4 0-8,-2 3-14,-1-2-17,2 3-17,-2-1-13,1 1-18,-2 3-13,0 0-4,0 0 12,8 13 3,-4-6-2,1 5-6,2 1 3,-4 3-11,5-1 4,-1 2-15,-3 1 12,3 0 1,0 0-5,-3 0-6,2-1-1,1 0-9,-1-1-8,-1 1-9,1-3 2,-2-4-3,3 1 2,-4-4-5,1 0-3,2 0-3,-2 1-3,-1-5-4,1 3-4,3-1-9,-1-2-2,0-2-3,2-4-8,8-1-1,2-6-6,4-6 0,9-15-3,7-6-4,0-1-3,15-26-1,0 2-4,-1-5 0,-1-1-3,-2-6 0,1 6-3,-1 3 2,-5 2-7,-11 19-1,12-24 5,-2 4-6,-14 18-4,4 2 2,13-20-1,-18 19 1,3 2-6,-3-5 4,1 4-2,0 2 1,-5 3-3,-7 13 4,4-2-5,-3 6 4,-2 2-4,-5 6 3,-3 2 0,0 2 0,-3 3 0,0 1-6,-3 2-2,1 2-2,0-3-3,-1 3-11,-2 2-5,0 0-17,2-3-14,-2 3-16,0 0-7,0 0-45,0 0-22,-4 11-18,0-3-25,-3 5-35,-2 1-39,-2 7-46,-3 0-51,-2 8-202,1-3-611,-3 3 271</inkml:trace>
  <inkml:trace contextRef="#ctx0" brushRef="#br0">17472 15829 79,'0'0'313,"0"-5"-11,0 0-1,0 5-19,0 0-20,0 0-22,-4-3-27,4 3-20,0 0-5,0 0-39,0 13-8,1-4-14,2 1-9,-1 3-14,-1-3-2,5 7-4,-2-1-5,-3 0-7,2-4 6,-1 4-4,-1-3-1,3 3-11,-1-7 5,-2 0-1,2-2-2,-3-1-5,4 1 3,-4-3-1,1-2 1,1 2-2,-2-2-6,0-2-3,0 0-3,16-7-3,-8 2 0,11-12-11,0-2-3,15-8 0,1-5-12,-1-1-1,3-2 1,-2 2-9,0 1-1,-2 6 6,-8 6-10,-4 0-1,0 2 3,-2 3-4,-8 6-2,0-4-5,-3 8 2,1 0 0,-3-2 4,-3 3-9,2 2 7,-2 0-9,0-3-2,-2 3 1,-1 2 3,4-4-7,-1 2 6,-3 2-6,4-3 6,-4 3-6,2-2-2,-2 2-1,1-3-1,-1 3-7,0 0 4,0 0-2,0 0-2,0 0-2,0 0 4,0 0-7,0 0 0,0 0 6,0 0-8,0 0 0,0 0-1,0 0 5,0 0 2,0 0-2,0 0 1,0 0-10,0 0 4,0 0 0,0 0-8,0 0 0,0 0-6,0 0-11,0 0-13,-5 11-5,5-11-14,-5 3-22,4-1-19,-2 3-35,3-5-33,-6 3-42,5-2-44,1-1-41,-1 4-221,1-4-578,0 0 257</inkml:trace>
  <inkml:trace contextRef="#ctx0" brushRef="#br0">19309 15686 145,'0'-6'246,"0"2"-6,0-1-14,0 5-20,0-5-10,0 5-19,4-3-17,-4 3-11,0-3-8,0 3-2,0 0 1,0 0 11,7 9-14,-4-4 3,0 7-5,-1-4-9,0 1-4,1 3-4,1-3-1,-2 3-10,-1-2-7,-1 0-3,4-1-1,-2 1-10,-1-3-2,0 1-3,2-1 8,-1-4-4,1 2-3,-1-1-3,3-1-6,-1-2 0,-4-1-1,12-2-10,1-5 2,3 1-1,5-10-1,1-5 2,12-9-2,1 2-3,-1-4-4,1-1-6,3 0-3,-1 3-4,-3 3-5,-10 6-1,-2 3-8,-5-1 4,4 6-3,-4-1 1,-3 5-6,-7 0-7,0 5-6,-2-1 12,-1 1-11,0 1-1,0 0-3,-1-1 2,1 2-9,-4 2-12,2-4-32,-2 4-17,0 0-29,3-3-38,-3 3-37,0 0-48,0 0-64,0 0-63,-9-4-63,5 4-204,4 0-655,-16 0 291</inkml:trace>
  <inkml:trace contextRef="#ctx0" brushRef="#br0">16993 14001 171,'-2'-12'224,"0"1"-6,1 3-7,-1 0-11,2 3-15,0-1-9,0-1-15,0 4-10,-2 0-13,2 3-8,0-7-17,0 7-4,-2-4-15,2 4 7,0 0-6,0 0-10,0 0-3,0 0 3,4 16 2,-4-6-9,2-3 3,-1 3-1,1 0-4,0-1-1,-2 3-4,3-5-6,-3 6 0,3-6-1,-2-1-5,-1-1-4,3 2-3,-3-2-4,3 0 1,-3 1 9,1-2 8,2-2 1,0 1 23,1-2-15,-1 0-3,-3-1 1,14-5-4,-4-1-6,6-2-2,3-7-12,5-2-1,9-8-6,3-1-8,1-4 2,4 0-2,0-1-3,19-10 0,-22 13-6,0 5 1,-3-1 0,-8 7-5,-6 0 13,2 5-19,-8-1 16,-3 5 6,0-2 4,-5 6 7,0-4 3,-1 1 1,0 4-3,-4-1-10,1 1 1,0 0-1,1 1-5,-4 2-4,3-4-4,-1 1-2,-2 3-8,2-3-11,-2 3-10,0 0-18,0 0-24,5-2-21,-5 2-23,0 0-41,2-1-29,-2 1-27,0 0-27,0 0-25,9 6-43,-5-3-38,3 1-291,4 1-662,2 2 293</inkml:trace>
  <inkml:trace contextRef="#ctx0" brushRef="#br0">19303 14042 174,'0'-12'253,"0"3"2,-4-4-3,4 6-12,-3-3-16,3 3-13,0 5-18,0-2-15,0 1-16,0 3-19,-4-5-15,4 5-11,0 0-9,0 0-3,0 0 0,0 0 0,11 12-2,-11-7-4,3 3-2,0 1-3,1 0-4,-1 0-3,1 3 2,-1 0-9,1-1 4,-1-1-23,3 2 13,-4-1-5,0-1-4,2-2-8,-2 3 6,3-2-10,-2 0 12,1-1 6,1-2 12,2 0-4,-4-2 2,5 1 11,0-3-12,4-2 8,2-4 0,5-2-2,5-5 2,0-2 1,11-10 0,-5-2-2,5-2 0,-1 1-5,-3-3-4,3 2-2,-2 1 0,-8 6 0,7-6-3,0 0-5,-7 5-4,-1 3-3,-2 0-8,0 1-4,-3 2-4,1 1-4,-6 5 0,-3 1-6,3-4-5,-6 4-3,0 2-1,2-4-5,-2 5 1,-3 1-5,0-2-4,-1 3 1,1-1 1,-1 4-9,0-2 1,-1-2-15,-2 4-5,2-3-10,-2 3-18,0 0-18,0 0-19,0 0-36,0 0-24,0 0-43,0 0-32,0 0-28,3 9-34,-3-9-35,-9 4-39,5 3-35,-4-3-310,-1 1-751,-3 2 333</inkml:trace>
  <inkml:trace contextRef="#ctx0" brushRef="#br0">16437 11964 191,'-3'-7'248,"3"-2"-7,-1 4-7,1 0-8,-2 0-20,2 2-14,0-3-17,0 6-13,0-3-19,0 3-13,0 0-18,0 0-7,0 0-14,0 0-6,0 0-5,2 16-5,1-6-7,-2 1-8,0 2-7,2 4-2,0-2-9,-1-4 2,0 5-3,1-5-2,-3-1-4,2 2-8,-1-2 1,-1 0-3,1-2-2,1-1-2,-2 0-2,1-2 2,-1 0 4,0 1-3,0-1 0,2-2-1,0 2-2,-2 0 0,0-5 9,1 4 2,-1-4 5,4 3 4,0-3-4,-4 0 2,15-8-5,-1-1 1,6-5-7,4-3-3,11-8 1,-1-2-6,5-4-1,-2-1-2,21-13 1,-20 14 1,4 3-1,-1 0-1,1 3 4,-1 0-7,-4 0-1,-12 12 6,3-3-3,-5 1 5,-1 5 1,-4-2 2,-7 5-3,-2 2 28,-6 3-19,6-1 5,-6-1 5,2 2 3,0 0-6,-2 0-1,-3 2 4,5-3-2,-2 2 2,-3 1-10,0 0-6,0 0-7,5-3 8,-5 3-8,0 0 0,0 0-8,0 0 6,0 0-10,0 0-5,0 0-12,0 0-13,0 0-18,0 0-22,0 0-30,0 0-46,0 0-50,0 0-58,0 0-60,0 0-255,0 0-611,7 4 271</inkml:trace>
  <inkml:trace contextRef="#ctx0" brushRef="#br0">19478 12058 204,'-3'-7'259,"3"2"-6,0 0-5,0 0-10,0 1-24,0 4-9,0-6-28,0 6-16,0-4-17,0 4-13,0 0-7,0 0-14,0 0-7,3 10-5,1 0-1,-4-1-7,3 4-1,1 3-16,-1 1-5,0-5 2,0 4-2,1-2-3,-1-2-4,-2 0 6,3 0-1,-1-2-7,1 1-6,-1-3 5,0 2 5,-1-3 4,2-2 6,-1-1 14,-1 1-10,1 1 11,0-3 2,0 0-1,1-3 7,3 0 0,0 0 0,2-4-1,4-1-1,7-5-11,0 0-6,1-7-5,3 1-6,2-2-6,10-10-2,-5 1-3,4 2 2,-1-3 6,-2 3-3,-1-1 8,-8 5-2,0 0 3,-1 2 0,2-2 1,-5 2 1,2 1-2,-2 4 2,-3-3-2,-4 6-2,-2 1-5,3-1-6,-6 5-3,0-2-4,0 1-6,-3 2-2,3-1-8,-4 4 2,0-1-7,1 0-5,-1 2 0,-3-4 1,0 5-10,6-2 0,-5-1-2,-1 3-2,0 0-1,3-1 0,-3 1-1,0 0-3,0 0-1,0 0-3,0 0 4,0 0-4,0 0-1,0 0 2,0 0-1,0 0-2,0 0 0,0 0-1,0 0 2,0 0-1,0 0-3,0 0 8,0 0-6,0 0-2,0 0 3,0 0-3,0 0-2,0 0 1,0 0-1,0 0 2,0 0 0,0 0-4,0 0 3,0 0-3,0 0 0,0 0 7,0 0-10,0 0 3,0 0-2,0 0 8,0 0-6,0 0 0,0 0-1,0 0 1,0 0 0,0 0 1,0 0-2,0 0-2,0 0 5,0 0-4,0 0 0,0 0 2,0 0 3,0 0-7,0 0-2,0 0-1,0 0 4,0 0 0,0 0-6,0 0 1,0 0 1,0 0-1,0 0 0,0 0-3,0 0-5,0 0 2,0 0-3,0 0-2,0 0 5,0 0-8,0 0 0,0 0-4,0 0-9,0 0-7,0 0-7,0 0-32,0 0-26,0 0-22,0 0-22,0 0-26,-17 0-22,14-1-27,0 0-36,3 1-28,-4-3-23,1-1-31,3 4-243,0 0-644,-7 0 285</inkml:trace>
  <inkml:trace contextRef="#ctx0" brushRef="#br0">17616 11448 190,'-6'-2'204,"2"0"-4,-3 0-9,3 0-12,0 1-9,-1-2-7,5 3-9,-5 0-12,5 0-12,-6-1-9,6 1-13,0 0-5,0 0-12,0 0-2,0 0-1,0 0-7,0 0-2,0 0 1,0 0 5,11 4 0,2 0 3,3 0-1,6 2 9,2-3-18,4 2-5,10 2-8,-8-4-2,10-1-1,3-1-11,-4 1-4,2 2-5,-3 1-5,3-5-4,-3 2-3,-8 0-6,10 2-2,-17-1 3,1 1-8,0-4-3,-10 2 2,3-1 0,-4-1 7,-5-1-9,2 2-3,-2 0-2,-2-1-3,-1 0 0,-2 0 0,-3 0 8,6-1-4,-6 1 4,4-1 0,-4 1 0,0 0-2,0 0 0,0 0-3,7 0-6,-7 0-9,0 0-22,0 0-13,-1-6-17,1 6-28,-4-5-38,2 1-34,-2 2-42,3-5-27,-1 2-25,1 0-201,-3-5-491,-1 6 217</inkml:trace>
  <inkml:trace contextRef="#ctx0" brushRef="#br0">18201 11376 102,'-5'-1'131,"1"-3"2,1 0-1,-1 1 14,1 0 0,-1 2-4,1-1 4,0-1-2,-1-1-4,1 3-2,3 1-7,-3-3-11,3 3-5,0 0-11,-4-3-10,4 3-7,0 0-7,0 0-4,0 0-4,0 0 4,0 0 1,14 7 4,-8-1 0,4-2-3,-2 2-4,5 0-8,1 0-5,2 1 0,-1 0-7,1 1 3,0-2-11,-4-1-8,2 1 0,-3-2-6,0-1-4,-1 2-5,-3 0 0,2-4 2,-4 2-5,0-2 3,0 1-7,-1 0 13,-1-2 1,0 3 5,-3-3 6,4 1 0,-4-1 10,0 0-4,0 0 3,6 3 4,-6-3-4,0 0-5,0 0-9,0 0 0,0 0-1,-3 5-4,3-5-10,-7 5-5,1 2-2,-5 0 3,-6 10 1,-1-4-6,-3 8 0,-2-1-5,1 1 0,-1 1 3,-1-3-9,3 2 10,1 0-7,-1-3 6,4-5-6,1 2-4,4-3-7,2-1-22,2-1-8,-1-4-22,3 1-33,0-2-45,-1 2-48,2-6-61,0 0-41,-1-1-239,6 0-570,-8-8 253</inkml:trace>
  <inkml:trace contextRef="#ctx0" brushRef="#br0">17727 11304 35,'0'0'156,"4"-3"-1,-1 0-8,-3 3 4,5 0-6,-5 0-2,2-4-12,-2 4-10,3-2-8,-3 2-2,0 0-7,4-3-10,-4 3-5,0 0-7,0 0-10,0 0-5,0 0-1,0 0-6,0 0-5,-14 12-2,7-7-10,-8 3-3,2 1-3,-7 3-3,-1-4-2,4 4-4,-4-5 5,4 0 5,3 0 2,0 0 0,-1-1-2,8-2 0,-2 0-1,2 0-2,0-3-4,4 2 0,-1-3 3,1 2 0,0-1 5,3-1-7,0 0 1,-4 2-3,4-2 1,0 0 3,-3 2-1,3-2-6,0 0-2,0 0-2,0 0 2,0 0-5,-4 1 0,4-1-2,0 0-2,0 0 0,0 0-3,0 0 2,0 0-4,0 0-2,0 0-3,0 0 4,0 0 7,0 0-13,0 0 4,0 0-3,0 0 1,0 0-3,0 0 0,0 0 2,0 0 0,0 0-2,0 0 0,0 0-2,0 0 4,0 0-4,9 6 12,-4 1-12,2-2 0,0 3 3,3 4-2,1-3-4,-1 5 4,3-2 2,0-1-3,2 6 3,-4-2 2,6 2-6,-5-5 0,0-1 0,-2 0 3,-3-2-4,4-1 2,-5-1 2,0-2-1,-1 0 2,-2 0-2,1-2 1,-1-1 8,1 0 19,-1 1 26,-1 1-4,-2-4 0,2 3 12,-2-3-3,3 4 6,-3-4-4,0 0-3,2 3-7,-2-3-8,0 0 5,0 0-7,0 0-4,0 0-2,0 0-3,0 0-5,0 0-3,1 1 2,-1-1 7,0 0-14,0 0-11,0 0 0,0 0 2,0 0-5,0 0 4,0 0 2,0 0-2,0 0-2,0 0 0,0 0-7,0 0 17,0 0-12,3 3-6,-3-3 5,0 0-5,0 0 8,0 0-4,0 0 1,0 0-7,0 0 2,0 0 8,0 0-2,0 0-8,0 0 7,0 0-4,0 0 3,0 0-4,0 0-1,0 0 4,0 0-3,0 0-4,0 0 5,0 0-6,0 0 6,0 0-5,0 0 2,0 0-2,0 0 6,0 0 0,0 0 0,0 0-11,0 0 13,0 0 12,0 0-20,0 0 4,0 0-2,0 0 5,0 0-3,0 0-8,0 0 13,0 0-12,0 0 4,0 0-6,0 0 8,0 0-1,0 0-2,0 0 7,0 0-7,0 0-4,0 0 7,0 0 3,0 0-6,0 0 4,0 0 6,0 0-9,0 0 0,0 0 2,0 0-2,0 0 3,0 0-1,0 0-3,0 0 1,0 0-1,0 0 2,0 0 0,0 0-6,0 0 3,0 0 0,0 0 5,0 0-3,0 0 2,0 0-6,0 0-6,0 0 9,0 0 6,0 0-3,0 0 0,0 0 1,0 0 0,0 0-6,0 0 7,0 0 7,0 0-9,0 0 2,0 0-7,0 0 4,0 0 2,0 0 8,0 0-10,0 0 1,0 0-4,0 0 8,0 0-7,0 0 9,0 0-11,0 0 6,0 0 14,0 0-9,0 0-11,0 0-7,0 0-12,0 0-19,0 0-18,0 0-27,0 0-40,0 0-45,0 0-60,0 0-70,0 0-273,0 0-622,0 0 276</inkml:trace>
  <inkml:trace contextRef="#ctx0" brushRef="#br0">17615 9140 196,'1'-4'206,"0"0"-9,2 0-6,-1 0-14,-1 0-9,0 0-8,3-1-13,-4 3-11,2-4-10,-1 4-6,2-2-9,-3 0-1,2 0-4,-2 4-8,5-3-3,-5 2-4,0 1-4,0 0-1,2-7-8,-2 7-3,1-1-4,-1 1-6,0 0-3,0 0-6,2-4-2,-2 4-7,0 0-5,0 0-5,0 0-5,2-4-1,-2 4-4,3-5-1,-3 5-5,0-4 0,0 4 0,0 0 0,0-4-5,0 4 0,0 0 1,0-3 4,0 3 3,0 0 6,0 0-4,0 0 3,0-6-6,0 6-2,0 0 0,0 0-5,0 0 3,0 0-4,0 0-4,0 0 2,0 0-4,0 0-1,0 0-2,0 0-6,0 0-1,-10 11 5,5-9-4,-3 6 2,-3 1 0,0 1 2,-7 6 2,-2 0-5,3 1 4,-1 0-2,-2-1-1,3-2 4,0 1-2,3-4 0,1 1-1,2-3 3,-1 1-1,3-3 2,1-3 5,0 4 9,2-3 18,1-3-11,1 1 2,1-1 2,-1 0 2,1 1 3,3-3-3,-4 2 5,4-2-3,0 0-3,0 0 5,-3 3-10,3-3 2,0 0-7,0 0-4,0 0 1,0 0-7,0 0 4,0 0-2,0 0 3,0 0-2,0 0-1,0 0-2,0 0 3,0 0-4,0 0-1,0 0 0,0 0-1,0 0 0,0 0-1,0 0 3,0 0-5,0 0 0,0 0-4,0 0 4,0 0 1,0 0-2,0 0-5,0 0-1,0 0 14,0 0-13,0 0 1,0 0 4,0 0-3,0 0-1,0 0-4,9 5 9,-4-4 5,1 4 7,2 2 19,4 2-1,-1 0 6,3-1-2,4 6-4,-5-5-7,1 3-8,3 4 3,-3-5-2,3 4-3,-3-3-3,0 0-7,-1-1-5,-2-3-22,0 2-33,-1-4-32,-1-1-31,-3 1-51,2-2-56,-4-1-66,3-3-52,-3-2-281,1 0-670,0-2 296</inkml:trace>
  <inkml:trace contextRef="#ctx0" brushRef="#br0">17417 9281 26,'-5'-3'158,"5"3"-6,0 0 0,-8 0-13,6-2-12,2 2-1,0 0-5,0 0-2,-6 0-3,6 0-13,0 0 2,0 0-4,0 0-5,0 0-6,-4-2-1,4 2-3,0 0-1,0 0-2,0 0-3,0 0 4,0 0 0,0 0-2,0 0 5,0 0-5,0 0 0,0 0 2,0 0 1,0 0-1,0 0-5,0 0 3,0 0-1,0 0-2,0 0-4,0 0-2,0 0 2,0 0-6,0 0-3,0 0-4,0 0 3,0 0-12,0 0 7,0 0-11,0 0 0,0 0 17,0 0-19,0 0 3,0 0 1,0 0-11,0 0-3,0 0-2,0 0 1,14-1-4,-8-1-8,-1 1-1,5 0 0,0 1-2,4 1-2,0-5-2,2 6-3,-1-2 6,2 0-1,0 0-2,-1 2 3,5-1-4,-2 1-1,4-2 1,-2 1-3,2-1-4,-1 2 3,2 0-8,4 1 5,-3-2-4,4 3 12,0-3-4,-2 2 8,14 0 6,-13 2-15,12-3-1,-14 2 5,12-3-4,-8 2-4,-2-1 1,0-2 2,12 4 1,-11-2-2,-3 1-2,3-3-5,0 3 6,1-4-1,-2 2-5,2 1 3,-2-2 0,3 0-3,7 0-1,-10 0 5,12 0-14,-12 0 8,2 0 1,-1 0 9,-1-2-16,-1 2 5,1 0 0,-1 0-3,-3-1 8,0-1-5,0 2 1,-3 0 0,-4-2 0,0 0 0,-2 2 4,1-3-7,-2-1 4,0 3-4,0-1 2,0-1-1,0 1-2,0 0 5,3 2-4,-3-3 3,2 2 0,-1-1-1,-2 0 0,1 2-5,-3-3 0,4 2 2,-3 0 6,-2-2-1,0 3-3,-2-1 11,-1-2-8,-1 3 4,-2 0-7,-4 0 2,10 0-4,-6 0-3,-4 0 10,3-2-2,-3 2-5,4 0 4,-4 0-7,0 0 7,0 0 1,0 0-3,6 2-3,-6-2 4,0 0-1,0 0 4,0 0 0,0 0-3,4 0-2,-4 0 4,0 0-2,0 0-3,0 0 13,0 0-8,0 0-9,3 3 1,-3-3-1,0 0-5,0 0-22,0 0 4,0 0-26,0 0-26,0 0-34,0 0-47,0 0-59,0 0-60,-3-11-56,3 11-252,-3-5-637,3 1 283</inkml:trace>
  <inkml:trace contextRef="#ctx0" brushRef="#br0">18884 9087 39,'-5'-1'189,"3"0"-7,2 1-10,-5-3 0,1-1-11,4 4-7,-4 0-11,4 0-8,-4-1-6,4 1-10,0 0-8,0 0-2,0 0-7,0 0-2,-6-1-6,6 1-3,0 0-3,0 0-6,0 0-5,0 0-1,0 0-4,0 0-3,0 0-4,0 0-3,-1 5-6,1-5 12,0 0 1,5 8 13,-2-3-7,0-2-6,1 2 10,2 0-15,2 3-1,2 3 3,0-2-13,0 1 2,1 2-4,3-2-10,-4 0-4,6 1-1,-4-2-6,2 2 3,2-1-9,-2-2 3,0-2-10,-1 4 5,2-5-5,-1 1-1,0 0 2,-2-1 2,-4-1-9,3-3-5,-4 3 4,3-3 17,-6 1-18,2 0 3,-2-2 15,-1 0 0,-3 0 5,7 3 4,-7-3-3,4 0-4,-4 0 4,2 2 2,-2-2-7,0 0-4,0 0 0,0 0-7,8 0 2,-8 0 1,0 0 0,0 0-2,0 0-11,0 0 1,0 0-2,0 0 5,0 0-2,0 0-13,0 0 1,0 0 5,-3-7-11,3 7-13,-5-3 0,2 0-4,3 3 6,-7-2-1,1 0-4,2 1 4,-2 1 8,-4 1-9,2 2 3,-2 1 4,-2 1-4,-1 5 2,-2 0-3,3 2 4,-6 3 7,1 2-5,-1 1 10,-1-1-2,2-1 10,7-3-7,-5 0-6,8 0 4,-6-2 0,3 0 4,3-3-1,1 2 0,1-5-2,0 2 4,2 0-2,0 0-2,0-2 3,0 0 4,0-3-2,2 1 3,1-3 0,-3 5-8,3-2 3,0-3 8,-3 5-8,3-5 7,0 0-6,-1 2 3,1-2-3,0 0 2,0 0-6,0 0 4,0 0-9,0 0-10,0 0-17,0 0-30,0 0-30,0 0-45,0 0-51,0 0-62,0 0-60,0 0-192,8-10-548,-5 7 243</inkml:trace>
  <inkml:trace contextRef="#ctx0" brushRef="#br0">20499 9397 167,'-5'0'179,"-1"0"-6,6 0-7,-6 0-3,6 0-8,-4 0 3,4 0-4,0 0 1,0 0-6,0 0 1,0 0 1,10 9 2,-3-5-8,4-3-2,3 2-7,4-1-8,2 1-5,4 1-8,3-1 0,-3-1-13,4 1-5,2-3-10,-1 1-8,9 2-8,-8-2-7,0 1-10,9-2-5,0 2 2,-9 1-7,11-6 2,-13 6-12,2-6-3,-4 3-7,1 0 4,-4 0-10,-1 0 0,-6 0 0,-2 0-1,0 0-3,-4 0 1,-3-2-9,-2 2 2,2 0 0,-2 0 9,-5 0-24,5 0-10,-5 0-18,6-1-23,-6 1-27,0 0-39,0 0-46,0 0-61,0 0-30,-13-5-238,6 6-540,-3 2 240</inkml:trace>
  <inkml:trace contextRef="#ctx0" brushRef="#br0">20447 10010 180,'-7'1'205,"7"-1"-1,0 0 1,0 0-11,0 0-8,-5-1-6,5 1-6,0 0-2,0 0-6,0 0 8,0 0-17,0 0-8,0 0 5,0 0-3,19 1 7,-9-1-7,3 0-6,2 3-19,5-3-6,1 0-12,0 0-6,3 0-10,0 0-5,1 0-8,-1 0-2,5 0-11,-3 1-4,3 1-6,-3-2-6,1 2 7,1 0-14,-1 3-4,-1-3-11,1-2 16,0 0-18,0 0-3,-2 3-2,1-3 1,-2 1-4,-1-1-2,-7-1-1,-2 1 1,1 0 2,-6 0-4,2-3 9,-5 3-7,0 0 13,-1 0-1,1 0 7,-6 0-1,7 0-2,-7 0-2,6-2-6,-6 2-8,2-2-7,-2 2-9,0-5-17,0 5-12,0 0-13,-1-5-17,-2 1-21,3 4-26,-4-5-35,-2 1-44,-1 2-58,0-3-46,0 3-65,-8-5-190,3 2-589,-9-4 261</inkml:trace>
  <inkml:trace contextRef="#ctx0" brushRef="#br0">1621 9787 197,'-3'-1'237,"0"-6"-8,1 4-14,1-1-13,0-1-13,1 5-14,-3-5-14,3 3-16,0 2-13,-3-6-11,3 6-13,0 0-9,0 0-9,0 0-11,0 0-4,0 0-6,0 0 13,3 13-4,2-3 1,0-1-7,-1 0-1,2 2-3,-1 0 2,-2-1-8,1-2-7,2 4-4,-2-4-4,-1 1-5,4-1-1,-4-4-7,1 1 2,-1 0 5,1-1-2,-2-1 3,2 1 6,-1-1-3,1-1 6,-4-2 0,7 0-9,-1-2-6,2-3-4,0-1 8,5-5-11,4-6-1,4 0 1,-4-6-4,6 2-3,-2 0-1,1-1-5,-2-3 0,2 3-1,-2-3-8,-3 5 2,0 4-3,-3 3 6,-3-1-8,-1 2 0,-3 5 5,0 1-9,-2 2 0,-1-2-3,0 1-12,-1 1-13,-2 2-10,2-1-13,-3 3-13,3-5-21,-3 5-36,0 0-33,0 0-36,0 0-35,0 0-21,-17 8-27,7 2-167,-5 2-476,-1 2 211</inkml:trace>
  <inkml:trace contextRef="#ctx0" brushRef="#br0">1567 9943 112,'0'0'213,"-3"-4"-16,3 4-21,0 0-21,-7 2-16,7-2-12,0 7-8,-2 1-16,4 3-6,-2-1-10,2 7-2,1 3-3,2-3 1,-2 0 8,1 0-10,3-1-5,0-2 0,-4-3 0,1 0-3,-1-2-1,4-2-3,-4 4 8,4-6 0,-4 0-1,1-2 9,3 1 0,0-4 8,3 0-1,0-5-4,3-2 3,6-5-3,2-5-3,6-2-2,4-10-7,2 0-7,-2-3-5,2 3-4,-2-2-1,3 7-3,1-4-11,-11 10-2,2 1-8,-2-3-1,-2 6 8,-4-1-16,1 3-4,-4 2-13,-5 1-4,0 3-13,-2 0-14,1 1-15,-3 0-14,2 0-22,-4 2-26,2-1-33,-2 1-40,3 0-43,0-1-26,0 0-52,2 1-160,2 1-489,4-3 218</inkml:trace>
  <inkml:trace contextRef="#ctx0" brushRef="#br0">3742 9484 197,'-3'-5'237,"0"1"5,-1 1-3,3 2-16,1 1-15,-3-4-24,3 4-19,-3-2-14,3 2-19,0 0-10,0 0-9,0 12-2,3-3-14,-2 1-4,1 3 3,2 3-5,-3-1-5,2 2-6,1-1-9,-1-4 3,0-2-3,0 2-9,-2-2 2,3 0-4,-2-1 1,1-3-7,-2 0 9,0-1 2,2-2 7,0 0 3,0-2 24,1 0-13,-4-1 8,12-2-11,0-6 7,2 0 5,5-3-8,4-4-8,1 1 0,0-3-15,10-5 1,-7 5-3,-2 0-7,1 1-5,-4 2-8,5-2-6,-6 4-7,-1 0-2,-5 2 2,-2 3-1,-2-3-12,-4 5 2,2 1-10,-2-4-7,-3 6-8,0-1-10,-1-1-13,0 2-1,1 0-21,-4 2-6,3-4-17,-3 4-22,0 0-20,1-2-28,-1 2-27,0 0-33,0 0-36,0 0-32,-15 6-18,8 0-238,-2 0-572,-2 5 254</inkml:trace>
  <inkml:trace contextRef="#ctx0" brushRef="#br0">3815 9706 83,'-3'-5'221,"-2"3"4,3 0-3,-2-1-6,2 2-11,2 1-17,-5-4-8,5 4-18,-5-4-14,5 4-17,0 0-9,-2 0-17,2 0-12,0 0-12,0 0-5,0 12 0,0-8-6,0 9 1,1-1 2,0 1 0,1 2 7,-2 2-7,3 1 1,-3-1-3,3-2 9,-1-3-8,-4-1-1,6 0 0,-4-2-1,3 1 6,0-2 1,0 0 4,-1-4 8,4 0 2,0-2 3,2-2 4,6-3-9,3-4 3,3-2-4,5-6-2,8-7 3,2 0-6,0-1 2,0-2-8,2 1-7,2 0-8,-1-1 3,-4 1-11,0 0-1,-6 8 3,-4 0 3,0 0-5,-2 4-1,1-3-7,-9 7 2,0-1-1,-4 0-2,-1 4 2,-1 1 3,-5-1-2,1-1-1,3 5-5,-3-2 0,-2 2-1,1 0-3,-3 1-2,4-3-4,-3 1-3,-1 2-3,0 0-5,0 0-7,0 0-7,0 0-9,0 0-16,0 0-16,0 0-24,0 0-31,0 0-39,0 0-41,0 0-33,0 0-35,0 0-38,-14 4-46,7-3-40,3 3-325,-5 1-744,0 0 330</inkml:trace>
  <inkml:trace contextRef="#ctx0" brushRef="#br0">3756 11858 165,'0'0'192,"0"-6"-9,0 6-8,-1-4-12,1 4-12,0 0-17,-2-2-14,2 2-13,0 0-8,0 0-12,0 0-5,0 0-10,0 0-7,0 0-4,4 9 0,-2-1 1,1 1 3,-1 4 2,1-1-3,1 4 0,-2-1-3,2 1-2,-2 2-3,0-1 0,1-5-4,0 2-2,-3-2-5,1 0 5,0-2-5,1 2 0,1-3-2,-3-3-3,1 4-1,1-3 0,-2 0-5,2-4 4,-2 2 2,1 0-2,0-1-5,-1 1 4,0-3 2,0-2 5,3 3 1,-3-3-3,0 0 0,0 0 4,-3 5 2,3-5-3,0 0 7,0 0-1,3 4-1,-3-4 7,0 0-7,0 0 6,0 0-5,0 0-4,0 0 7,0 0-2,0 0-2,0 0 0,0 0-2,0 0-11,0 0-1,0 0-7,0 0 2,0 0-3,0 0-2,6-7-1,-6 7 3,0 0-9,0 0 9,1-5-13,-1 5-5,0 0-5,0 0 4,3-2 4,-3 2-2,0 0 0,0 0-2,0 0-1,0 0-3,0 0 9,0 0 4,0 0-2,0 0 4,0 0 2,0 0-1,0 0-1,0 0-7,0 0-2,0 0-3,0 0 4,0 0 1,0 0 2,0 0-5,0 0 1,0 0-1,0 0-4,0 0-8,0 0 10,0 0-7,0 0 1,0 0 7,0 0-5,0 0-3,0 0 7,0 0-8,0 0 7,0 0-3,0 0-1,0 0-7,0 0 10,0 0-7,0 0 10,0 0-9,0 0-2,0 0 3,0 0-5,0 0 5,0 0-1,0 0 2,0 0-8,0 0 16,0 0-8,0 0 0,0 0-3,0 0 3,0 0 0,0 0-10,0 0 5,0 0 1,0 0 1,0 0 1,0 0-1,0 0 5,0 0-8,0 0 5,0 0-5,0 0-9,0 0 14,0 0 0,0 0-5,0 0 4,0 0 14,0 0-15,0 0 0,0 0 1,0 0-3,0 0 8,0 0-5,0 0-3,0 0 2,0 0 4,0 0-8,0 0 8,0 0-4,0 0 2,0 0-6,0 0 1,0 0 4,0 0-1,0 0 1,0 0 2,0 0-5,0 0 1,0 0 3,0 0-3,0 0-1,0 0 1,0 0-1,0 0-1,0 0 8,0 0-2,0 0-4,0 0-1,0 0 15,0 0-14,0 0-2,0 0-2,0 0 12,0 0-3,0 0 1,0 0 0,0 0 6,0 0-11,0 0 2,0 0-3,0 0 2,0 0-4,0 0 8,0 0-4,0 0 1,0 0 9,0 0-10,0 0 3,0 0 5,0 0-1,0 0 0,0 0 13,0 0-9,0 0 4,0 0-4,0 0 6,0 0 5,0 0-3,0 0-1,0 0 6,0 0 1,0 0-1,0 0 4,0 0 0,0 0-6,0 0 1,0 0 3,0 0-1,0 0-1,0 0-5,0 0-1,4-4 2,-3-1-4,6-1 0,5-4-9,-1 1 8,7-5 2,2-3-4,1 1-2,5-2-1,-1 1 1,12-7 2,-2 0-3,1 0 2,4 3-3,-5-1 1,3 1-1,-4 1 4,1 2-4,-10 5-1,2 0-5,-3 2 1,1-3 3,-2 2-3,-2 1 1,-8 5-3,2 0 4,-8 2 0,2 2-3,-2-2-4,0 3 5,-2-2-4,-2 0 1,2 2 3,-3 0-5,-2 1-1,0 0 2,7-2-3,-7 2 1,0 0 2,3-1 0,-3 1-1,0 0-2,0 0 4,0 0-5,0 0 2,0 0 0,0 0 1,0 0-5,0 0-6,0 0 1,0 0-10,0 0-13,0 0-9,0 0-22,0 0-16,0 0-20,0 0-23,-14-4 2,8 2-8,-2 2-10,1-3-8,0 1-7,0 1-9,-2-1 1,1 2 3,-2-2 10,0 0 8,2 2 17,-2-3 10,0 3 11,-3-1 12,1-2 9,2 2 12,0 0 16,0-1 11,0 0 16,-1 0 11,4 1 11,0 0 15,0 1 13,4 0 12,-3-3 10,1 3 11,5 0 4,-7-1 4,7 1 0,-6 1 3,6-1-7,0 0 3,0 0-2,0 0-9,-7-1 1,7 1 3,0 0-8,0 0-1,0 0 0,13 4 0,-5-3 10,5 2 3,1-1-3,2 0-5,5 0-4,-6 1-1,2-2-10,0 3 0,0-3-7,-3 2 2,0-1-9,3 0 2,-3 1-2,-1-3-1,-3 2-12,-1-2 4,-2 0 1,-1 2-4,0-1 4,-1-1-4,-2 1 6,-3-1-5,6 3-2,-6-3 19,3 1 3,-3-1 5,0 0 14,0 0 5,5 0-5,-5 0 6,0 0 0,0 0-7,0 0-2,0 0-2,3 4-15,-3-4 0,0 0 3,-3 4-11,2 1-10,-3 3 3,1 8 7,-3 3-8,-4 8-4,-1 1 2,-2 3-13,-1 2 8,2-1 1,-5 11 0,4-10-2,2-5-1,-2-1-7,6-1 7,-3-1-1,-1 1-1,5-11 12,2 2-10,-3-1-4,3-5 4,0 0 0,-1-3-3,1 0 1,3 0 0,-1-5-4,1 3 2,-1 1-2,1-6 2,1-1-6,0 3-2,0-3 1,0 0 9,-3 5-10,3-5 0,0 6-8,0-6 2,0 0 0,0 0-13,0 0 0,0 0-11,0 0 9,0 0-15,0 0-4,0 0-15,0 0-7,0 0-8,3 2-14,-3-2-13,0 0-19,0 0-27,0 0-35,0 0-27,0 0-31,0 0-43,0 0-266,0 0-598,-17-9 265</inkml:trace>
  <inkml:trace contextRef="#ctx0" brushRef="#br0">4170 12363 155,'-3'-8'159,"-1"-1"-17,1-2-11,0 2-5,-2 4-12,-1-4-12,1 2 0,-1 3-18,-3-1-6,1 0-10,0 2-1,-1-1-16,-1 6-3,0 1-6,-1-1-14,-3 3 12,2 0-5,-3 2-10,1 3 0,0 3 1,-3 4-2,1 3-9,4 4 5,-1-1-1,-2 3 2,4 1-4,-2 3-6,3 0 1,-1 2 2,5-3-8,-4 0 4,3 1-2,0 0 4,1-1-10,2-2 4,-1 2-1,1-3 1,2 3-3,2 0-1,0 3 5,2-3-1,2 4-2,1-3-1,-1-1 8,4 0-8,0 2 2,-1-4 1,4 2-3,-2-2-4,-1-1 6,2 3 1,-3-5 3,0 5 4,0-2 0,-1-8-7,-2 6 2,0-7 0,-2 2-5,-2-2 1,-2 0-1,2-1-5,-4-2 4,-1 1 3,-1 1-2,0-2-2,-2-1-1,-2-4 1,0 2 0,-1-1-1,-2 0 0,0-3 3,1 1-4,-1 1 1,3-5 0,0 0 2,-3 0 10,3-1 10,2 1 4,4-1 7,-3-1 1,3-2-6,1 0 1,-1 2-4,0-3-5,4 0-1,-6 3-5,6 1 0,0 3 1,3-1-5,0 1 2,-1 4-3,4 5 0,0 5-2,2 2 2,-2 4-3,0 3 4,2 2-4,0 1 0,-1 0 1,-1 2-1,-2-1-4,-1 2 3,1-2 0,-4-1-3,0 1 10,-3-1-11,2 0 0,-2-1 3,-2 2-3,0-1 0,0-1 5,-1-1 4,2-1 1,-2 1 0,1 0 7,-1 4 1,0-5 2,1 5-1,-1-3-3,0-4 2,1 3 0,-1-2-3,-1 0-1,3 5-5,0-6 2,-2 2 1,2-3 1,-2-1 3,-1 4 6,4-4 1,-1 7 3,0-5 0,1 1-19,0 2 4,0-2-5,1 7 5,0-6-2,1 6 1,-1-2-3,1 13-1,1-2 0,0-9 0,3 12-2,-3 4 1,3-6 1,-5 1-3,5-12-2,0 13 2,-2-14-4,-1 11 5,5-12-5,-4-1 5,3 2 1,-1-1-5,1-1 5,-1 1 3,1-6 3,-1-1 2,-3-5-2,3 0 2,-2-4 4,2-1-3,1 1-7,-1 0 4,1-8 2,-1-3 0,4 3 3,-4-4-5,3 2 3,1-2-4,-2-2 1,5-3 0,-3 0-3,3 0-1,6-7-8,-1-1-19,6-4-27,-4 0-51,1-7-54,2-4-72,-3 0-216,0-5-477,4-12 211</inkml:trace>
  <inkml:trace contextRef="#ctx0" brushRef="#br0">7746 9668 150,'0'0'205,"-8"-1"1,5-1-4,3 2-5,-5 0-2,5 0-6,0 0-10,-5 0-2,5 0-5,0 0-14,-4-2-11,4 2-5,0 0-7,0 0-5,0 0-6,0 0-5,0 0-7,0 0-4,0 0 2,0 0-13,0 0 5,0 0 8,0 0 22,0 0-19,0 0 5,10 7 8,-6-7 1,0 3 11,5-1-9,-1-1 0,5 0 1,0-1-2,5 1-8,3 2 3,3-1-11,6 0-7,10-2-7,2 0-5,5 3-7,4-1-10,18-3-5,0 4-1,-23-1-14,26 1-5,-3-1-6,-18 5-5,19-2-1,-23-2-5,2-3-5,0 4-8,2-1 8,-6-2-7,-2 0-3,-4 0-1,-9 1-1,-4-2-7,0 0 3,-1 0-3,-8 0 2,-2 2-1,-1-2-4,-5 0 3,2 0-4,-7 0 0,1 0-1,-2 0 3,-3 0-8,8 0 0,-8 0-1,0 0 2,7 0-6,-7 0 0,3 0-4,-3 0-9,0 0-13,0 0-20,0 0-26,0 0-31,0 0-57,0 0-53,0 0-46,0 0-57,0 0-61,0 0-377,-18 0-823,12-2 364</inkml:trace>
  <inkml:trace contextRef="#ctx0" brushRef="#br0">7751 10532 85,'-5'0'189,"5"0"-8,-5-1-6,5 1-13,0 0-16,0 0-17,-3-4-11,3 4-8,0 0-6,0 0 3,0 0 9,0 0 4,0 0 6,13 4 7,-6-3-1,1-1-13,2 1 5,0-1-5,-2 1 1,5-1-3,0 0-1,1 1-6,3 0 1,4-1-14,1 0 5,1-2-17,0 2-6,2-1-5,0 1-3,2-2-12,0 0-4,2-1-6,1 1 3,11-3-9,-13 4-3,1-3-7,11 1 1,-2 2 0,0-2-4,-9 1-2,8 0 1,-7 2-3,8-2 31,-9 2-14,1 0-1,-2-1 6,0-1-6,0 1-1,2-1 0,-3 1 9,-1 1 3,1-4-2,1 3 5,-4-2-1,5 3-4,1 2 7,0-2 0,-3-2-3,1 1-5,-1 1-1,-3 0-4,1 1-7,0-2 3,-2 2-7,-2-3 0,0 2-3,-4 0-2,-3-1-1,3 1-8,-3 0 0,-1-2-2,-2 2 2,-2 0-4,2-1 9,-3 1 1,2-2 6,-2-2-7,0 3 0,-3 1-1,5-2 2,-6 0-1,2 1-1,-2 1 9,2-1-2,-2 0 10,-4 1-6,6-2-4,-6 2 0,5 0-2,-5 0-2,5 0-1,-5 0 2,0 0-3,0 0 1,5 0-4,-5 0 1,0 0-2,3-3 0,-3 3-3,0 0-4,0 0 2,0 0-5,0 0 1,7 3-3,-7-3 2,0 0-1,0 0-3,0 0 1,0 0 0,0 0-1,0 0 3,0 0 1,0 0 5,0 0-2,0 0 0,0 0-1,0 0 0,0 0-1,4 0-1,-4 0 3,0 0-4,0 0-2,0 0-1,0 0-1,0 0 2,0 0-4,0 0 1,0 0 4,0 0 6,0 0-7,0 0 1,0 0 1,0 0-4,0 0 8,0 0-1,0 0 0,0 0-2,0 0-2,0 0-1,0 0-2,0 0 1,0 0-2,0 0-1,0 0-5,0 0 4,0 0-2,0 0-10,0 0-18,0 0-24,0 0-31,0 0-48,0 0-68,0 0-61,0 0-73,0 0-100,0 0-399,-8 8-900,4-6 400</inkml:trace>
  <inkml:trace contextRef="#ctx0" brushRef="#br0">9468 9053 51,'-5'-12'150,"1"3"0,1-1-6,1 0-3,-1 0-9,-1-2-14,0 0 2,-2-2-9,3 2-5,-3-3-6,2-2-4,-2 3-3,2-1-12,0-2-5,-3 0-2,0 0-6,-4-5-4,3 6-9,-3-4-5,0 1 1,-5-1-9,1 2 1,-2 1-4,0 1-4,-1 0-1,-3 1-6,-2 1 1,1-1-3,-2 1 0,-2-1-1,0 3 4,-1-5 5,1 5-1,-2-3 0,3 4 2,-2 0 2,-2 0-5,-1 1-1,-9-2 1,9 5-4,-7-3-4,9 3 1,-3 3 0,3-1-2,-11-1 5,1 2 3,7 3-3,0-3-1,-6 2 1,8 2 2,-1-1 1,-1 3-7,-6-1 4,9 1-4,-11 0-1,10-1 3,0 3 0,2-1 7,-11-2 1,11 2-1,2 1 3,-5 0-2,2 0-1,-1-1 0,2 4-6,-1-2 0,-2 3 4,2 0-8,1 0 2,-1 0-3,-7 4-1,7-1-2,0 1 1,-1-4-3,1 4-6,-7-1 1,10 0 2,-4 1 1,3 0 0,0-1 0,-2 0-1,4 3 12,0-1-4,0-1-3,-1 2 4,5 1 2,-4-1-8,3 3 14,1-2-17,2 2 6,-2 1-6,5-1-3,-3 1 0,3 4 2,0 1 2,2-2-4,-2 2-5,-1-1-2,2 2 1,2-2 3,0 5-3,0-1-1,0-2 1,0 1-2,2 5 3,-1-1 2,1-1-3,-2-1-5,4 0 1,-2 0 2,0 1 5,2-1 3,-2 1-6,3 1-3,0-1 3,0-1-3,0 1-2,1 0 4,3-1-2,-1 0 13,-3 0-13,7-2 3,-3 0 1,1 0-4,2-4-3,-1-4 2,-1 10-1,3-3 1,-2-5 13,2 1-10,0-1-6,0 1 6,1-1-2,1 0-1,-3 1-1,3-1 15,-2 2-13,2 3-1,1-6 0,-2-1-1,1 2 3,-1-1-6,0 0 6,1-3-5,-1 3 2,1-2 12,-1 1-13,2-1 12,-1-3-15,1 2 5,0 1-5,0-1 5,2 2 1,-3-1-1,1 1 0,0 0-2,-1 1 2,4-1-2,-4 0 4,4 0-1,-1 0 2,1 0-4,0 0 0,3-1 5,-2 1-10,2-3 9,4 5-2,-4-3-1,1-2-1,0 1 6,6-1-7,0 3-1,1-1 6,-3-6-3,0 5 1,2-5 2,0 2-6,5 0 10,-2-3-13,0 0 7,4 2 1,0-2-5,0-1 3,4-1 10,-1 1-9,2-1-1,1-3-11,8 2 15,-10-4-11,2 5 10,-1-3-3,0-1-2,0-2 1,-2 3 0,-1 2-3,1-2 1,-2 0 4,1-1-2,1-1-2,-3 2-1,1-3 3,2 1-2,1-1 6,-3 3-5,2-4 14,-2 3-11,1-3-2,2 0-1,-1 0-3,-1 3 7,1-1-6,0-1 6,0 0-9,-1 2 24,0-3-8,-1 0 2,0 1-13,-2-3 0,0 4-2,-3-2-4,3 0 6,-2-2-4,0 2 3,0-2 2,-5 1-5,1 0 4,7-4 2,-3 2 0,0 2-5,2-6 1,-4 3 3,-2 2 5,4-3 0,2-2-4,-2 0 0,-1 1-6,2-2 8,-2 2-2,1-1 1,-4-1-3,3 1-4,0-4 6,-1 3 0,2-4 1,-1 2-2,1 0 5,-1 0-12,0 0 17,-2 2-9,2-5-2,-5 6-2,-2-2 6,5-4 0,-4 6 0,-1-3-2,0 1 2,2-4 4,-4 2 23,1 0-9,0-3-4,-2 2-3,0-1-3,0 0 0,1 0-1,-2-3 0,1 1 4,1-1-7,0 1-5,0 1 23,-1-1-18,0 2 2,0-1-1,-2 2 0,1 2 8,-2-4 17,0 4 4,-3 0 6,2 1 4,-2 0 1,0 1-1,2-4-5,-2 2 5,-1-1-5,3 1-6,-1-5 1,-1 5-8,3-5-2,-2-1-2,0 1-2,1 3-3,-2 0-1,0 0 0,3-3 3,-3 3 15,-2 2 2,4-5 13,-5 3-1,3 1 5,-2-6-2,3 6 5,-5-6-7,0 1 2,3 2-9,-3-3 0,2-3-5,-1 2-3,3-5-4,-2 3-1,-1-6-2,2 0-4,-2 1-1,2-5-5,0 0 2,-6 0-1,3 0-1,3-1-2,-3 2 10,-3-3-1,3 5-2,-4-2 5,1 2-2,-4-2 1,4 5 1,-5-7-3,1 8-1,-1 0 1,0-5 1,-2 5-5,3 4-4,-3-3-1,1-1 0,3 5 4,-5-6-8,-1 2 0,-1 0-2,2-2-3,0 4-1,-2 0-2,1-1 3,2 7-4,-3-6-2,-2 2 8,4 6-10,-4-9-1,3 12 5,-1-1-5,0-4-3,-5 3 0,6 4 1,0 0-1,-3 0-2,1 2 1,4 2 5,-4-2-7,4 4-1,-3-2-7,2 3-10,0 0-7,-2 3-22,3-3-19,0 0-26,2 2-34,-1 1-33,1-1-52,2 2-33,-1-1-26,4 1-32,-1 1-33,3 0-25,-1 1-319,2 0-740,3-3 327</inkml:trace>
  <inkml:trace contextRef="#ctx0" brushRef="#br0">9114 9026 77,'0'0'155,"0"0"-5,-2-12-12,2 12-1,3-7-9,2-2 3,-4-1-3,3 0 2,-1-3-6,3-3-1,-3 2-1,5-6-3,-4-4-5,3-2-4,2 1-5,-1-1-5,-1-3-1,1 0-4,1-2-4,-2 1-4,3-1-6,0-1-3,-1 1 0,2 4-4,-1-2-3,0 3-11,2-1 3,1 0-2,-3 4-8,4-1-4,0 1-7,1 3-5,-1 1-2,2-1-3,-1 2-1,1 1-3,-1-1-6,2 4 2,-4 2-5,2 1 1,2-1-3,-1-2-4,-1 5 2,-1 1-3,-1 0-4,0 0-1,-2 2 0,0 2 1,2-3-2,-2 5-1,-4-1 0,0 2-1,2-3-3,-2 2 12,-3 0-9,3 2-4,-1 0 1,-6 0-1,11 1 0,-8 0-1,4 2 4,-2 0-4,3 1-1,-1 2 2,1 1-1,-1 1 1,0-1-1,0 3 0,1 2-1,0 1 1,0 1 3,1-2-6,-1 5 1,-1-2 4,0 2-2,2 1-1,0 4 1,-3-5 2,0 1 0,-1 2 1,-1-2-1,2 7-2,-3-5-2,3 7 1,-5-7 4,2 5-2,1-1 5,-4 2-4,3-2 5,-2-4-6,-1-1 5,0 1 3,2-1-5,-2 0 10,0 1-6,0 1-1,1-4 2,-1 0 6,1 0-5,-1-2-2,0-3 3,-1 0-4,1 4 5,0-6-4,0 1 5,1 2-5,-1-5-2,3 5 3,-3-4-3,0 1-1,0-1 2,0 1-3,0-3 1,0 3 3,2-3-2,-1 0-5,-1 3 0,0-3 0,0 0 3,0-2 9,1 2-11,-1 1 0,0-4 2,3 2 1,-3 1-8,0-3 6,0 1-1,0 1-1,2-2-1,-2-2-2,0-2 10,1 5 5,-1-5-12,-1 4-3,1-4 4,0 0-1,1 6 3,-1-6-5,0 0 0,3 2 4,-3-2 2,0 0-1,0 0 3,0 0-7,0 0 4,0 0-2,0 0 3,0 0-3,0 0-9,0 0-17,0 0-9,0 0-24,-16-6-9,11 3-16,-2 0-6,-3-1-6,0 2-3,1-1 4,-2 0 5,0 1 11,0-3 9,1 1 1,0 1 13,2 0 12,-1-4 7,2 2 14,0 2 12,0 1 11,3-4 16,-2 3 18,3 1 10,-1 1 13,-1-1 7,3-1 2,2 3 6,-5-3-2,5 3 4,-3-2-2,3 2-5,-2-3-7,2 3-3,0 0-6,0 0 0,0 0-2,0 0 16,0 0 6,10 11 7,-3-6 0,3 1-1,-3 2-6,7-1-8,-3 3 8,2 0-9,0-1 0,-2 3-7,3-2-8,-1 2 5,-1-2 3,1 2-8,-4 0-5,0 0-4,-2-3-8,2-1 2,-3-1-2,-1 1-5,2-1-4,-4-2 2,1 0-5,-1-2-2,1-1-3,-1 2 4,0 1-2,1-2-7,-4-3 9,3 3 0,-2-3 16,-1 0 14,0 0 5,0 0 9,5 1 6,-5-1-8,3-4-7,-3 4-6,4-8-3,-3 1-3,2-1-8,0-1-1,4-7-2,-3 1-4,3 0-2,-1-2-7,5-5 1,-1 1-3,-2-4-3,1 3-1,-1 4 0,3-7-1,1 3-1,-4 5 1,-1 0-4,2 1 1,-3 2-3,-1 3 3,1 2 0,-2-1-1,-1 2-3,1 2-5,0 1 4,-4-1 0,4 2-1,-1-1 3,-3 2 0,3-1-3,-2 2 1,-1 2-13,3-5-12,-3 5-21,0 0-17,0 0-17,3-6-17,-3 6-38,0 0-29,1-1-22,-1 1-27,0 0-30,0 0-38,0 0-42,0 0-63,-11 11-204,4-8-636,0 1 281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1254.89 2424.63,'-10'10,"1"-10,18 0,10 0,10 0,-20 0,58 9,226 10,-103-19,312 0,-445 0,170 0,521-28,-681 28,454-29,19-9,-512 38,171-28,275-10,-313 38,-142-9,57 9,-67-10,-18 10,-1 0,10 10,0-10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4958.89 1069.63,'-28'-9,"-124"-1,29-18,113 28,-170-19,152 10,-124-10,-18 0,142 9,-190 10,0-9,-19 9,0 0,199 0,-170 9,-29 20,0-10,10 19,-1-1,67 1,123-28,-132 18,-10 10,28 9,133-37,-85 18,85-28,-85 38,85-38,-47 19,-1 10,58-20,-29 10,-9-9,9 18,19-19,-10 10,20 0,-1-9,10-1,-9 20,9-20,0 10,0 0,0 0,0 9,9 1,1-29,28 28,9 1,38 9,39-19,37 18,38-18,18 0,-188-19,189 10,85-1,-9 10,37-9,114-1,-151-9,47 10,-85-10,-199 0,218 0,-228 0,228 0,-237 0,217 0,-207 0,170 0,-171 0,171-19,-180 19,151-29,1-9,-162 38,114-9,-9-48,-10 29,-66-20,-10 29,-9-19,-9 10,-29-10,0 0,0 0,0 0,-19 10,19 19,-29-20,29 20,-28-29,18 38,-28-29,-28-9,-10 1,-37-11,94 48,-95-28,-47-10,19 19,104 9,-170-18,18 9,152 19,-170 0,170-9,-208 9,18 0,-66 19,10-1,0 11,19-10,9 9,29-9,9 0,28 0,20 0,37 0,10 0,38-10,56 10,29-19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8047.89 3135.63,'9'0,"10"0,-10 0,1 0,9 0,9 0,-18 0,28 0,-10 0,-18 0,27 0,-27 0,28 0,9 0,-37 0,37 0,19 9,20-9,-11 0,30 0,-1 0,0 0,-85 0,114 0,18 0,-37 0,-86 0,114 0,-113 0,103 0,29 0,-132 0,122 0,20 0,-152 10,123-10,29 0,-48 0,28 0,-56 0,-85 0,84 0,10 0,-28 0,-9 0,8 0,-27 0,-29 0,47 0,-19 0,1-10,-1 1,-37 9,27 0,-8 0,9 0,9 0,-18 0,-20 0,38 0,-9 0,19 0,9 9,-18 1,9-10,-10 0,-37 0,27 0,1 0,-9 0,-10 0,0 0,-10 0,1 0,-10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8047.89 3684.63,'-38'0,"0"0,28 0,-9 0,-9 0,-1 0,11 0,-11 0,20 0,-1 0,20 0,-1 0,20 0,-20 0,19 0,-18 0,47 0,28 0,-76 10,96-10,27 9,48-9,48 10,9 9,-200-19,219 0,28 0,-37 9,9-9,-20 0,-198 0,171 0,-171 0,151 0,29 0,-85 0,-124 0,95 0,-28 0,-19 0,-48 0,1 0,-1 0,-9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3348.89 3760.63,'-10'0,"-9"-19,-28 10,9 9,28 0,-56 0,0-10,47 10,-76 0,86 0,-96 0,77 0,-86 0,-56 0,-1-9,1 9,-10 0,19 9,132-9,-170 10,-9 8,18-8,-9 18,38-18,133-10,-152 28,28 1,10-1,19-9,28 9,86-28,-57 29,56-29,-37 28,9 1,38-20,-10 20,1-1,9 10,9-10,-9-18,29 28,18-19,1 19,27-1,20-27,-85-1,84 10,-75-9,95 9,38-10,-134 1,162 9,10 0,75 0,0-19,171 9,-189-9,65 0,-47 0,-217 0,198 0,-18-19,18 10,-9-20,-67 1,1 9,-29-38,-57 19,-19-19,-28 10,-28 9,-1 0,-9 0,-19-9,-9-1,9 30,9 8,-37-28,-10 10,48 18,-58-18,58 28,-76-29,66 29,-76-28,86 19,-96-10,86 9,-113-9,103 10,-103-1,103 10,-113-19,123 19,-142-9,-38 9,-9 0,-20 9,11 10,-20-9,9 9,10 0,181-19,-134 9,-37 10,18-10,48 10,142-19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13090.4 8184.63,'-19'0,"-47"-19,56 10,-113-10,95 19,-86-19,-9-10,104 20,-123-10,-38 10,9-10,-28 0,-9 0,28 9,142 10,-332-28,190 28,-85-10,28 1,-9 9,0 0,198 0,-207 9,207-9,-227 19,-37 0,18 29,19-29,10 9,19 19,28 1,190-48,-152 38,0 18,18-18,49 0,-29 10,113-48,20 0,-29 37,19 39,19-66,0 18,0-18,85 103,-28-46,170 94,-208-142,209 104,-77-57,86 10,644 132,-814-198,264 47,692 56,-653-103,786-1,-1081-9,266 0,-274-9,814-67,-625 38,-209 29,502-115,-407 68,1-49,-124 96,28-19,0-10,-47 28,19-28,0 0,-9 19,-10 10,0-19,-10-10,-9 9,-9-9,-10-9,0 9,0 0,38 29,-47-29,47 28,-76-37,-19-19,-18 9,94 47,-124-47,11 10,-48 9,151 29,-18-1,-105-18,124 18,-161-18,-20 0,-18-10,189 38,-237-38,228 38,-275-48,274 48,-302-38,-77 1,-27-1,-29 9,75 20,332 9,-416 0,425 0,-18 0,-379 0,388 0,-293 9,-95 48,66-10,331-37,20-10,-57 9,104-9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6288.39 4897.63,'0'19,"0"0,9 0,-9 19,10-1,-10 1,9-9,1-10,-1-19,20 0,-20 0,10 9,-9 29,-1 0,0-10,1-9,-10 0,9-9,1-1,-1-9,1 0,-1 0,10-9,0-1,-9 1,18-1,10-28,28 10,-56 19,75-39,38 1,-104 37,142-37,86-10,27 10,77 18,-76-18,-228 37,237-18,-28-19,57 9,-276 38,257-19,-19-19,-19-9,-48-10,-66 28,-57 1,-56 18,-39 10,-9 0,10 0,-38 0,-10 0,47 0,-47 10,38-10,1 0,18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8988.39 6337.63,'-10'0,"20"0,9 0,57-10,-10 1,-57 9,361-10,-342 10,332 0,-142 0,-170 0,681-9,-492 9,274-19,-397 9,-85 1,169 0,-188-1,9 10,-19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6686.39 6990.63,'-38'0,"28"-9,10 0,10 9,56 0,-56 0,46 0,-37 0,322 0,190 47,-190-28,-275-10,1100 58,-1053-67,295 9,1070 29,-616-38,-787 0,645 9,-587-9,-114 0,114-18,-143 18,-28 0,-246 0,170 0,95 0,-66 0,85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2479.39 7076.63,'-28'0,"19"-10,-96 1,39-10,47 9,-95 1,-18-20,-48 11,151 8,-84 1,84 9,-160-19,-10-10,28 20,-18-10,-29 9,66 10,133 0,-104 0,95 0,-86 29,86-29,-67 19,-9 28,85-37,-48 18,11 29,8-10,1 10,47-48,-10 39,10 18,0-9,10-57,18 66,29-28,-57-28,104 37,1 0,84-18,48 9,-209-29,266 10,57 0,-29-9,-275-10,285 19,103-19,-103 0,-48-19,-75-10,-96-18,1-1,-76 1,-29 9,1 0,-10 29,0-29,-29 9,-9-18,10 9,19 38,-48-47,-10 9,58 28,-86-37,-9-10,76 48,-86-29,0-9,86 37,-114-9,113 10,-132-29,10 9,-20 10,-9 19,29-9,132 9,-124-10,115 1,-105 9,1 0,18 19,86-19,-67 28,76-28,-66 19,66-19,-66 48,-1-1,29-9,57-29,-56 20,46-20,-28 29,29-19,9-19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7:55: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2357 10711 128,'-2'-4'178,"2"-2"-1,-2 4-7,1-1-2,-1 0 2,1-1-7,1 4 1,-4-6 0,4 6 6,-1-6-6,0 3 2,-2-2-10,2 1-1,1 4-2,-3-8-1,1 6-5,2 2-6,0 0-11,0 0-15,0 0-18,0 0-9,0 0-15,-3 14-2,4 3-7,0 12-7,5 3-2,1 2-6,2 13-5,-2 0-6,4-1-2,-7 1-4,0-14-3,1-1-2,-2 2 7,-1-5-12,2 0-1,-2-1-3,3-8-8,-2-2-1,0 0 5,-1-2-3,0-5-4,1-1 5,-3-3 7,3-3-14,-3 3 0,0-2 5,3-2 16,-5 1 10,4 0 7,-2-4 14,1 5 17,-1-5 6,0 0 0,0 0 5,0 0-17,-1-16-6,1 4-8,-3-6 2,0-7-10,-2-3-5,0-5-2,1-1 7,-2-16-16,0 2-4,1-4-1,0 17-2,0-12-4,2-1-2,2 2-1,-2 12-3,5 0-6,0 1 9,-3-4-3,4-8-2,1 14-3,0 0 0,3 1 0,2-3-1,-1 7-1,2-3 2,0 0-5,4 6 0,0 2-1,0 2 1,-4 5-5,3 4 2,-2 2-8,0 4-4,-1 3-11,-3 4 0,3 2-10,1 4 8,2 6 0,-6 1 2,4 4-3,-1 2-3,-4 2-1,-3 1 0,-3-1-1,-2 5-14,-2-3-10,1 0-2,-4 3-8,-3-4-8,3 2 4,-3-2 5,-1 0-7,0-2 7,0-4 6,0-2 4,2-2 5,-1-1 6,0-4 2,3-1 8,0-2 2,0 1 4,3-5 6,0 1 1,-1-2 2,4 2 1,-2 0 6,3-4 7,-3 3 7,-1-2 1,4-1 1,0 0 0,-3 3 6,3-3 4,0 0 0,-4 2-4,4-2-3,0 0 5,0 0 6,0 3-14,0-3 4,0 0-6,0 0 0,0 7 0,4-5 6,-1 1-8,7 7 6,1-1 1,0 1 13,9 5 20,-1 1-15,2-1-4,1 4 1,1-1-4,2-1-1,-1 1 6,0 2-10,6 6 2,-7-8-1,-3-1-5,1-1 13,-1-1-16,-3 0 5,1-1-4,-6-2-1,0-3-2,-5-1 3,2-1-3,-4-2-3,2 0 10,-2-2-11,-3 1 0,1-2 7,0 1 0,-3-3-2,4 2 8,-4-2-1,3 3 5,-3-3-3,1 2-5,-1-2 2,0 0 3,0 0-10,3 2-8,-3-2-20,0 0-22,0 0-28,0 0-42,3-8-37,-3 8-85,0-11-90,-1 4-272,2-3-648,2 3 287</inkml:trace>
  <inkml:trace contextRef="#ctx0" brushRef="#br0">3063 10672 123,'0'-11'216,"0"-7"0,-3 1 3,3 5 3,0 0-8,-3 2-10,1 0 5,2 3-6,0 0-2,0 2-11,0-1-15,-2 2-21,2 4-20,0 0-16,0 0-12,2 14-7,-1 4-6,6 6-5,-4 6-9,4 0 2,0 18-9,-3-14-6,0 1-11,-1 1-1,3-3 12,-2-3-21,0 2-4,2-6-6,-2 0-2,0-6-1,-1-4-4,0 0-8,0-5-15,-2-1-33,3-1-8,-2-1-37,-2-3-39,0 2-40,0-5-50,0-2-62,0 0-242,0 0-546,0 0 242</inkml:trace>
  <inkml:trace contextRef="#ctx0" brushRef="#br0">3073 10596 17,'-3'-8'230,"-4"0"10,4 5 2,-1-3-6,3 2-6,-1 1-11,2 0-5,0 3-4,-3-5-2,3 5-5,-2-5-3,2 5-8,0 0-4,-1-3 1,1 3-9,0-6-5,2 3-11,2-3-9,3-3-4,0 3 5,6-7 3,1 3-9,7-5-7,-1-1-13,4 2-10,-3 1-12,1 1-7,1-1-10,-2 2-16,-3 1-1,-2 3-7,-4 1-5,0 0-12,-2 3-12,-2-1-13,1-1-15,-4 2-23,0-1-21,-3 3-35,3 1-18,-3-1-35,-2 1-25,5-3-32,-5 3-33,0 0-59,0 0-52,0 0-38,0 0-237,-16 4-647,9 4 287</inkml:trace>
  <inkml:trace contextRef="#ctx0" brushRef="#br0">3080 10724 192,'-3'4'216,"3"-3"-1,0-1 1,0 0 3,3 6 6,1-6 0,2 2-8,2-4-4,4 2-17,1-2-15,2-1-9,4 0-21,-3-1-12,-1-1-10,4-5-15,-4 5-12,6 1-12,-5-2-3,-2-1-16,0 3-18,-6 0-14,2-2-22,-1 3-16,-1-2-14,-2 3-19,-2-3-27,0 5-15,-1-2-26,-3 2-23,7 0-25,-7 0-22,0 0-18,0 0-9,0 0-10,0 0-155,0 0-392,-14 13 174</inkml:trace>
  <inkml:trace contextRef="#ctx0" brushRef="#br0">3132 11062 173,'0'0'173,"0"0"-4,0 0-2,0 0-6,0 0 2,0 0-3,0 0 0,0 0-3,0 0 1,0 0-8,0 0 1,0 0-4,0 0-1,0 0-5,0 0-4,0 0 2,0 0 3,0 0 0,18-8-7,-8 4-4,3-2-16,0 1 3,6-5-2,1 3-25,1-1 0,0-1-10,-1 0-6,1 2-14,-1 0 3,0 1-4,-1-1-5,-2 2-12,-3-2 0,-1 3-9,1 1-1,-6-1 4,2 1-9,-1-1 0,-4 4 1,2-3-5,-2 1 16,-1 1 7,-1-1 8,-3 2 4,4-2 3,-4 2-2,4-1 1,-4 1-2,0 0-4,3-2-6,-3 2-4,0 0 0,0 0-3,0 0-1,4-2-4,-4 2-11,0 0 3,0 0-4,0 0-3,0 0-2,0 0-27,3-2-12,-3 2-20,0 0-39,0 0-46,0 0-56,0 0-74,0 0-90,0 0-367,0 0-770,0 0 342</inkml:trace>
  <inkml:trace contextRef="#ctx0" brushRef="#br0">2973 11893 190,'-2'-2'211,"1"0"-18,1 2-12,0 0 1,0 0 5,3 24-10,1 0-8,0 9-9,3-2-3,-3 4-10,6 9-1,0 2-7,-1 0-4,-4-13-7,1 0-8,-1 0-10,1-1-7,1-3-8,-1-2-6,1-1-11,-4-8-9,-2 0-6,2-2-5,0-5-6,1 1-7,-4-4 0,4 0-6,-1-2 4,-1-1-10,0 0 1,-2-1-4,0-2 2,0-2 10,0 0 0,2 3 11,-2-3-11,0 0 1,0 0-6,-2-14-3,-2 3-4,1-7-6,-1-7-2,0-4-1,-3 1 0,1-4-4,-1 0-3,1-16 3,2 14-5,0 0-1,-3 0 0,4 1 4,2-3 2,-2 4-1,3 1 7,1 1 4,1 0-2,1 1 7,2 1-4,2 1-6,0 1 4,0 4 2,6-2-5,-2 2 7,2 4-17,1-1 1,1 7 3,-3 1-1,2 4-11,0 1 4,-1 4-5,-2 2-5,2 2-3,-1 6 2,-2 0-1,-3 4 3,0 5-11,-4 4 4,-3 6-9,-5 2-17,-3 5-12,-7 9-11,3-10-14,-7 7 1,-1 1-8,6-14 5,-4-3 7,1 3 5,0-8 9,3-1 4,4-7 7,0 1 3,0-7 5,3 1 11,0 2 2,3-4 6,0-1 7,1-1 1,0 1-2,3-3 4,0 0-3,0 0 13,0 0-10,0 0 6,0 0 5,21-7-1,-9 6 16,0-3-8,4 4 10,-1 2 3,6 1 2,-1 1 2,1 4-1,-1 4 0,-2-2 1,-1 5 3,2 2 3,-3 2-7,1 2 1,-4 0 3,1 1-3,-1 0-3,-2 0-10,0 2 15,1-5 3,-3-3-8,-2 0-8,1-2 3,0-1 2,-1-1-3,-1-4-6,-1-1 4,1 0 5,-2-2-8,2 0 3,-2-3 10,0 0-19,0-1-1,1-1 1,-5 0-7,11-2-11,-4-4-16,-1 1-26,2-4-36,-2-2-41,1-3-43,-2-1-55,5-6-56,0-4-46,-3-1-218,4 2-587,-1-2 261</inkml:trace>
  <inkml:trace contextRef="#ctx0" brushRef="#br0">3563 11774 100,'0'-5'267,"0"1"-17,0 4-14,0 0-14,0 0-15,0 0-11,4 11-2,-2 6-2,-1 10-7,6 3-7,-4 2-4,1 14 1,3 1-1,-3 0-6,-1-13-10,0 2-8,0 1-8,0-4-19,0-1-16,-3-3 3,2-4-22,0-6-7,-1 7-2,1-7-1,-1-2-24,-1-5-18,0-2-25,0 0-32,0-2-34,0-1-48,-3-3-67,-2-1-70,5-3-57,0 0-245,-10-7-587,4-1 260</inkml:trace>
  <inkml:trace contextRef="#ctx0" brushRef="#br0">3552 11923 161,'-2'-5'337,"2"0"-7,0-2 0,0 4 11,0 3-13,0-6-12,2 2-20,-1 0-30,3-1-24,2 0-27,1-5-8,7 1-26,5-5-16,-1-1-17,4 3-6,-2 1-23,-2-3-14,-2 10-15,-2-4-21,0 1-22,0 4-42,-5-1-36,-1 1-42,-2 2-42,-1 0-36,-1 2-42,-4-1-38,6 4-52,-9 0-278,3-4-607,-5 13 268</inkml:trace>
  <inkml:trace contextRef="#ctx0" brushRef="#br0">3595 12059 197,'-4'6'251,"3"1"-1,1-2 17,2-2 14,0 2 2,5-5-10,2 2-15,1-2-24,6-2-17,5-3-23,1-1 9,0 0-40,-5 1-13,1-2-19,-2 2-20,-1 2-25,-2 2-32,-4-2-26,-1 1-33,-1 2-46,-4-1-39,2 1-40,-5 0-30,3 7-31,-4-2-26,-1 1-17,-3 3-192,-1 0-461,-2 4 205</inkml:trace>
  <inkml:trace contextRef="#ctx0" brushRef="#br0">3715 12203 492,'-14'16'81,"-1"3"27,2-6 19,3 1-1,2 1 7,1-6 2,2-1 1,1 0 4,0-3-5,3-1 3,1 0 1,2 0-1,5-1 5,0-3-2,3 0-7,6-3-3,6-1 1,2-4-11,2 1-17,-1-5-6,3 1-11,-4-4-15,4 1-30,-1 4-34,-3-1-54,-2-4-71,1 1-86,-4 2-277,-1-5-519,-1 0 231</inkml:trace>
  <inkml:trace contextRef="#ctx0" brushRef="#br0">4232 11618 210,'-1'-5'246,"-2"-2"0,3 2-6,-5 0-17,3-2-20,-1 2-17,-1 1-19,-2 0-18,2 1-11,-2-2-9,-2 2-11,1 2-2,0 0-4,-2 2-10,1-1-7,-2 5-8,3 1-2,0 3-3,-3 3 6,-1 1 4,2 4 3,0 9 8,0-2 0,1 2 7,2 2-18,-1 0 9,1 1 4,2-2-2,0 2-1,1-3-7,0 3 2,3-3-3,0-2 1,3 3 1,-3-9-5,4 1 3,-1 0-1,4-2-5,1 1-8,1-1 2,0-3-3,3 1-8,5 3-4,1-5-2,-4-2-8,8-3-6,0 0-7,2-7-15,3-4-21,-4-1-20,2-5-32,-3 0-46,-1-7-44,-1 5-45,1-5-51,-9-2-63,4-3-84,-7 4-315,-1-1-747,-5-1 330</inkml:trace>
  <inkml:trace contextRef="#ctx0" brushRef="#br0">2771 11480 4,'-12'3'238,"0"0"1,4-2 8,1 1-7,1-1-15,2-1-19,0 1-11,4-1-17,-6 1-13,6-1-16,-4 1-20,4-1-10,0 0 2,0 0-15,17-2-4,-3-2 8,7 2-9,3-8 5,3 3 0,11-5-5,1-2 0,5-1-7,1 2-6,3-1-7,0-3 5,18-5-11,-18 7-9,21-8 0,-22 6-14,20-3-6,-22 6 2,0-1-8,0 1-4,2 0-5,-1-3-1,-1 2 4,-4 1 4,3 3-15,-6-5-3,0 2-2,-13 6-1,-1-4 2,0 2-5,-3 1-2,-7 2-2,0 1-3,1 0-9,-7 1-11,-1 2-3,0-2-10,-2 2-10,-1-1-15,-2 2-22,1 0-34,-1 0-43,-2 2-49,1-6-58,-1 6-59,0 0-200,0 0-558,-12-1 246</inkml:trace>
  <inkml:trace contextRef="#ctx0" brushRef="#br0">3294 12771 127,'-10'4'267,"3"-3"-3,2 0 12,0 1-18,1 1-17,4-3-17,-7 1-17,7-1-13,0 0-17,0 0 2,0 0 18,16 4 3,-1-4-1,8-3 6,6 1-29,10-5-2,4-1-5,-1-1-7,5-1-10,2-1-7,-1 3-16,19-9 0,-20 3-11,-2 2-8,1 1-13,2-1-5,0-3-10,0 4-9,-1-5-8,-1 3-4,-4 1-2,-2-1-8,-1 1-3,-1 2-3,-11 1 0,0 1 3,-6 0 4,3 2 6,-3-1 0,-6 5-1,-2-1-4,-2-1 1,-4 3-6,2-1-3,-5 1-1,0 0-2,-4 1-2,6-3-7,-6 3-6,5-1-10,-5 1-15,0 0-21,3-1-31,-3 1-47,-1-6-66,-2 1-73,2-1-68,-5-2-83,-1-8-68,3-1-273,-5-8-787,1-4 348</inkml:trace>
  <inkml:trace contextRef="#ctx0" brushRef="#br0">4043 10631 47,'-8'-5'206,"-2"1"-2,2 1 6,-1 1 7,2-3-2,2 2 1,0 1 2,0 0-5,2-1-3,0 2-12,3 1-11,-6-2-8,6 2-18,0 0-10,-4-2-9,4 2-8,0 0-6,0 0 6,0 0 3,17 2 5,0 4-2,5-6 0,8 2-3,10 2-14,0-1-11,5 6-5,2-6-1,21-1-6,-21 3-7,24-4-8,-4 0-9,-19-2-4,24-2-6,-3 2-13,-21 1 4,21-6-13,-20 6-1,19-3-2,-18-1-7,-3-2 1,5 2-9,-5-3 1,-1 3-3,2 2-3,-4-5-4,-5 0 1,-12 4 0,-2-4 0,-1 2-6,-1 0-2,-6 2 1,-2-1 2,-1 1-5,-3-1 1,-3 3 0,0-1-11,-1 1 8,-4-1-4,1 1-10,-4 1-6,4 0-17,-4 0-29,3-4-23,-3 4-53,0 0-36,0 0-40,-11-6-43,5 5-48,-1 2-50,-3-1-303,-3 2-710,1 0 314</inkml:trace>
  <inkml:trace contextRef="#ctx0" brushRef="#br0">5307 10574 25,'3'-6'223,"-1"1"-1,-2 0-3,2 0-6,-1 2-10,-1 3-9,2-7-12,-1 4-12,-1 3-9,0-4-11,0 4-11,0 0-5,2-3-8,-2 3-4,0 0-12,0 0 0,0 0-12,0 0-4,0 0-8,0 0-2,0 0-5,-12 11-1,5-5 3,-1 2 2,-5 11 0,-5 0 4,-3 6-5,-9 14-6,-1 1-11,0 7 8,-18 23-5,-1-2 5,0 4-6,0 1 0,1-2 3,-3-4 9,7-4 9,0 0 6,15-20 5,1 0 9,-1-1 2,8-3 5,-4-3-2,8-10-1,2 1-10,2-4-6,-1 0-6,4-4-8,1-2-5,4-2-5,-1-5-6,2 1-5,0-4-6,0-2-3,2 0-7,1 0-6,-1 1 1,2-5-7,-2 3 1,3-4-5,0 4 0,0-4-1,-4 3-3,4-3-2,-3 2-3,3-2 1,0 0-2,0 0-6,0 0-12,0 0-17,0 0-16,0 0-34,0 0-36,0 0-55,-4-13-60,1 9-78,0-1-108,-1-3-428,-1 0-898,-2 0 397</inkml:trace>
  <inkml:trace contextRef="#ctx0" brushRef="#br0">2846 7272 123,'-10'0'234,"0"0"20,3 0-5,1 0 0,1 0-10,1 0-3,1 2-15,3-2-20,-6 1-18,6-1-18,-4 2-12,4-2-13,0 0-9,0 0-9,10 5 2,0-2 3,10 6-1,5-4 8,3-2-6,17 3 2,3-1-1,25-1 0,3-3-5,-4 3-11,3-4-8,0 3-4,-2 1-7,-3-2-13,2 0-12,-3-2-4,0-4 0,-21 6-11,0-1-4,2-1-5,1 1-5,-6-1-12,-4-1 5,-3 2 0,-14-1-5,1-1-4,-9 2-5,-2-1-6,-5 0-9,-1-1-11,-4 1-8,2 0-6,-6 0 0,4-1-15,-4 1-32,0 0-37,0 0-21,-10-7-23,2 5-13,-5 1-16,-4-2-21,0 3-19,-6 0-19,0-1-31,-1 1-43,-3 1-188,-2-1-542,-2 0 240</inkml:trace>
  <inkml:trace contextRef="#ctx0" brushRef="#br0">3067 7420 187,'-10'0'270,"2"2"-2,2-2-4,2 1-4,1 0-12,-1 2-8,4-3-12,-4 1-7,4-1-17,0 0-12,0 0 2,0 0 10,18 4 5,-4-4 0,6 5-6,5 2-6,5-6-13,9 3-7,5-3-9,1 2-7,2-2-15,3-1-7,19 2-12,-19 0-12,17 1-10,-18-1-12,19-4-5,-19 5-9,19 1-11,-19-1-3,22 1-7,-22 2 0,-1-3-5,1 1-8,-1 0-6,-3-1-1,0 1-5,-4-1-2,-1-2-3,-14 0-3,-2 2-2,-1-3-2,-2 3-2,-6-6 0,-2 6-4,-2-3-2,-2 0 1,-2 0 7,1 0 13,-5 0 10,-3 0 3,7 0 2,-7 0 3,6 0-4,-6 0-7,5 0-8,-5 0 5,0 0-1,0 0-7,4 0-3,-4 0-10,0 0 9,0 0-7,0 0-4,0 0-3,0 0-16,0 0-13,0 0-28,0 0-34,0 0-69,-9-8-80,3 5-98,-4-6-96,-2-2-107,-4-5-278,-1-3-873,-4-5 387</inkml:trace>
  <inkml:trace contextRef="#ctx0" brushRef="#br0">3273 5261 132,'-3'-2'188,"0"0"-8,0-1-7,2 2-10,1 1-8,0 0-17,0 0-14,0 0-11,0 0-9,10-4-1,1 2 1,6 4 1,7-1-1,4 1-1,10 0 1,6 1-1,2-1-6,22 3-1,1 0 0,-3-3-6,9 5-3,0-5-4,3 4-7,4-4-6,-3 3-6,3 2-7,-2 0-3,3-2-7,3 3-7,0-3-4,1 1-2,1 0-2,0 1-4,-5 0-3,2-5 1,-6 3-4,-2 1-2,2-1-2,0-5-4,-7 1-1,1 2-1,-25-1 1,22 1-5,-24-3 1,1-3 4,-2 2-6,2 2-2,-7-3 0,0 0-1,-10-1-1,-1 1 2,-2 2-1,-3-3-1,0 3 0,-7-5 2,-3 8 0,-4-6-4,0 1 3,-2 2-2,-2-2-3,-2 2 1,-4 0-6,7 0-11,-3-1-11,-4 1-9,3 0-14,-3 0-25,0 0-14,0 0-12,0 0-4,0 0-1,-13 4-8,6-3-7,-4 4-9,1-4-24,-4 4-3,-1-4-25,-5 3-159,-4 2-369,0-3 163</inkml:trace>
  <inkml:trace contextRef="#ctx0" brushRef="#br0">4356 5462 151,'-7'1'215,"-3"-1"-5,3 0-5,3 1-15,-1-1-20,5 0-14,-4 3-13,4-3 5,0 0 17,13 10 5,4-3 9,7-1-2,4 0-4,17-1-9,5 1-1,20-2 4,-2 1-2,2-3-10,1-1-12,0 1-2,1-2-9,-3 0-10,4 7-10,1-3-7,3 0-9,-4 0-21,-1 1 6,0-1-9,-22-3-6,0 2-3,-1-2-7,-2 2-4,-1-1-14,-2 1 8,-2-2-3,-4 2-5,-8-3 0,-2 3 0,0-5-8,-3 4-13,-1-4 2,-8 2 11,4 0 3,-5-1-4,-2 1-5,-2 0 5,-4-1 1,-1-1-12,-1 2 5,1-1-4,-2 1 1,-4 0-2,7-1-5,-7 1-1,4-2-13,-4 2-7,5-2-23,-5 2-24,3 0-39,-3 0-30,0 0-35,0 0-40,0 0-57,0 0-54,0 0-54,0 0-234,-10-8-647,7 6 285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1349.39 8961.63,'-10'0,"20"0,-1 0,39 9,-39-9,76 0,20 0,-77 0,199 0,-198 10,9-10,236 0,11 19,-219-10,209-9,217 0,-179 0,-256 0,369 10,-113-1,-285-9,304 10,-219-10,-46 0,-105 0,-38 0,19 0,48 0,-247 0,152 0,85 0,-76 0,95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3130.89 2623.63,'-10'0,"-47"0,48 0,-1 0,20 0,-1 0,39-9,9 9,-38 0,47 0,133-10,-10 10,48 0,19 0,-209 0,247 0,-247 10,294-10,95 0,9 0,10-10,0 1,-67-10,-56 9,-105-9,-189 10,123-1,-132 10,75 0,-85-9,47 9,-47 0,-28 0,-1 0,-9 0,10 0,-10 0,9 0,-9 0,-19 0,29 0,-19 9,-10-9,0 10,-10-1,1 20,0-29,37 0,10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7327.89 3390.63,'0'-9,"0"9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4579.89 3239.63,'-9'0,"18"0,1 0,18-10,86 10,-48 0,10 0,-67 0,323 0,-218 0,-95 0,123 0,-114 0,332 38,-284-28,47-10,-114 0,-18 0,9 9,-9-9,-1 0,-9 10,19-10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8407.89 2026.63,'-19'-9,"-10"-10,20 19,-58-19,48 19,-37-19,-20 0,66 19,-65-19,-1 10,66 9,-66-19,58 19,-68-10,67 10,-85-19,85 19,-113-19,113 19,-114-9,105 9,-115-10,115 1,-133 9,-57-10,0 1,0 9,-9 0,0 9,198-9,-170 19,-9 0,18 10,10-1,48 10,103-29,-75 29,76-38,-86 57,48-28,28-29,0 28,38-18,-19 27,9 1,10-9,0-10,0 9,10-9,-1-19,1 38,28-19,0 0,18 0,49 9,8 1,20-10,-105-19,171 9,29 10,18 0,-218-19,228 0,-208 0,226 0,1 0,-218 0,218 0,56-10,48-27,-170 18,-172 19,210-48,-48 10,-29 0,1-9,-20-10,-75 19,-28 10,-20-10,-28 19,-19-9,-9-1,-20-9,-28 0,57 38,-85-28,-19 9,95 19,-124-19,-37 0,160 10,-151-1,-47 1,198 9,-179-10,-19 10,-105 19,143 0,-67 10,57 9,0-1,161-27,38-10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7630.89 3334.63,'9'0,"1"0,65 0,11 0,18 0,-76 0,455 28,86-9,-228-10,559 29,-815-38,266 10,-266-10,938 0,-369 0,-76-38,-379 28,28-27,-199 37,-37 0,-19-10,-1 1,20 9,-77 0,-8 0,-20 19,-9 0,-57 9,114-19,66-9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5735.89 4698.63,'-10'0,"-27"0,-39-19,0 9,57 10,-85-9,-48-1,-37-8,160 8,-151 1,-142-10,85 9,-37-9,-67 10,-247-10,541 19,-162 0,143 0,-265-10,-39 1,323 9,-219 0,-37 0,246 0,-179 0,179 0,-208 0,217 0,-179 9,198-9,-189 19,-47 10,237-29,-86 9,86-9,-77 19,20 0,28 0,-9 9,38-9,9 0,9 10,-9-1,19 1,-9-1,9-9,0 9,0-18,0 18,9 20,10-1,-9-47,28 38,-29-29,48 29,-38-28,76 28,-67-29,95 20,57 18,48-9,37-19,114 19,-152-29,-180-9,257 19,37-9,19-1,19 0,-19 1,-10-10,-56 0,-237 0,236 0,-56-10,-189 10,179 0,-189 0,256-28,-124 9,-18 0,9-19,-48 10,-94 28,86-38,-11 19,-18-19,-76 29,57-20,-19 1,-10 9,-28 9,10-18,-10 0,-10 18,10 1,-9-1,9 1,-19-10,-10-10,1 20,18 9,-18-19,-29 0,-19 0,-56-9,28 18,-29 1,105-1,-124-9,-47-9,-95-1,95 10,-28 0,189 19,-161-19,152 10,-256-10,28 0,228 19,-238-9,257 9,-237-10,208 10,-171 0,172 0,-162 0,-29 0,247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3602.89 6024.63,'-10'0,"-18"0,9 0,0 0,9 0,-9 0,0 0,10 0,0 0,-1 0,-9 0,29 0,-1 0,29 0,9 0,10 0,47 0,20 0,18 0,38 0,75 10,-103-10,-133 9,161-9,19 19,-48-19,-37 0,-85 0,75 0,-95 0,67 10,-29-10,-37 0,37 0,-37 0,-1 0,-9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13284.9 5437.63,'-10'-10,"-66"-9,58 10,-106-10,11 9,-10-8,-114-1,95 0,-1 9,125 10,-144-19,1 10,133 9,-86 0,95 0,-180 0,162 0,-106 0,106 0,-153 0,152 0,-161 9,171-9,-190 10,180-1,-189 10,198-19,-189 19,180-19,-208 19,208-19,-142 19,-57 19,199-38,-160 38,179-38,-161 19,0 19,37-1,-8 20,94-19,57-28,-38 18,29-28,-20 47,20-18,9 9,0-29,0 29,19 10,-10-39,10 29,-9-38,37 47,29-9,9 10,-75-39,113 29,9 19,105-29,-208-18,188 28,106-1,56-8,-10-20,95 10,86-9,-67-1,-85-9,38-9,-380 9,323-38,-94 9,46-8,-141-1,46 0,-122 9,-95 29,104-47,-9 9,-29-9,-37 18,-1 1,-19 9,-9-10,-19 11,0-1,0 0,0 9,-19-9,0 0,10 10,-29-20,10 1,-29-10,47 38,-56-28,56 28,-94-38,85 28,-85 1,-66-29,27 19,115 9,-152-8,-57-11,38 20,161 9,-198-19,179 9,-256 10,29-19,-10 0,228 19,-342-19,20 19,85 0,-142 0,141 10,248-1,56-9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2659.89 6090.63,'-18'0,"-1"0,9 0,-18 0,18 0,-18 0,18 0,-28 0,-18 0,8-9,29 9,-28 0,-10 0,48 0,-39 0,29 0,-28-9,0 9,-10 0,47 0,-28 0,29 0,-57 0,9 0,-10 0,-8 0,8 0,-37 0,28 0,-9 9,0 0,-19-9,37 10,-9-1,67-9,-57 10,9-1,47-9,-56 19,9 0,0 0,48-19,-39 29,20-20,-19 29,28-19,9 9,1 1,9-10,0 9,0 1,0-20,0 10,0-10,19 1,-10 28,10-10,19 20,19-20,-57-18,57-1,56 29,11-10,37 10,9-9,-132-20,114 10,-114-9,198 18,-8 0,-190-18,274 28,-18-10,-247-28,285 38,113-10,-379-28,219 19,-219-9,285 9,103 0,-406-19,331 9,132 1,-141-1,46-9,-349 0,340 19,10-19,114 10,-257-10,-226 0,312-10,-86 1,-245 9,217-10,-19-18,-18-1,-58 20,-122-1,104-9,-20 10,-46-10,-49 19,30-9,-39 9,29-29,-28 29,28-19,-1 10,-27 9,18-19,-9 0,0 9,-19 1,10 9,-10-29,0 20,0-10,0 10,-10-10,10 9,-19-9,19 10,-19-10,-9-19,9 19,19 9,-28-8,-10-20,28 28,-18-9,-10-28,-19 28,-28-19,9 10,67 28,-86-29,-47-9,-19 10,19-1,113 20,-141-19,141 18,-151-9,152 19,-181-28,181 28,-199-29,189 20,-218-20,218 29,-237-19,228 10,-237-1,236 10,-264-28,-96 9,-9 10,48 9,56 0,-18-10,-48 1,-85-10,47 9,-47 10,9 0,57 0,332 0,-304 0,304 0,-323 10,342-1,-322-9,321 0,-293 19,294-19,-266 10,266-10,-237 0,236 9,-217 1,0-1,18 1,67-1,10 0,47 1,94-10,20 0,-58 0,67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7:56: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7804 7261 28,'0'0'31,"0"0"-1,3-4-8,-3 4 4,0 0-5,0 0 4,0 0 4,0 0 10,0 0-5,0 0 3,0 0-2,0 0 1,-13 6 13,9-6-5,1 2 5,3-2 4,-5 2 10,5-2-19,-5 3 21,1-1 8,4-2 0,-3 2 6,3-2 5,0 0 2,-4 1 6,4-1 1,0 0 3,-5 3 3,5-3 5,0 0-3,0 0-1,-3 1 0,3-1-8,0 0-4,0 0-8,0 0-7,-3 3-6,3-3-6,0 0-6,0 0-5,0 0 16,0 0-11,0 0-10,0 0-2,0 0-3,13 1-2,-5-1-2,5-1 3,2 1-1,8 0 3,1 0-3,0 0 0,4 0 0,1-3 4,9 2-4,2 0-4,1 1-1,2 2-5,-1-2 2,2 0-2,0 3-8,1-3 2,-1 1-2,2 2-3,-1 1 0,0-3-5,0 2 9,1-3-12,1 1-1,3 0-2,-7-1-2,4 3 1,1-3-3,-3 0 7,-2 1-5,0-1 0,-1 0 3,-5 2-1,3 0-2,-11-2-4,0 0 3,0 1-3,0 0 3,-2 0-1,-2-2 1,0 2-3,-2-1 4,-1-1-3,-2 1-1,-4 1 3,5 0-7,-6-2 10,2 1-7,-3 0 3,3-1-4,3 1 2,2-1-1,-6 0 2,-1 1 0,1 0 0,-2 0-1,3 0 3,-2 0-5,-2 0 1,1 0 2,0 0-1,-4 0 0,-2 0 0,2-2 0,0 4 3,-3-1-4,0-1-1,2 1 4,-2-2-4,3 2 2,-2-1-2,2 0 4,-3 0-2,4 0 0,-1 0-2,0 1-2,0-2 4,5 1 0,-2 0 3,1 0-5,2-1 0,-1 2 2,-4-1-1,1 0 2,-3 1 0,4-1-1,-6 0 0,2 1 0,-1-2 6,2 1-6,-3 1 0,1-2 0,2 0-1,-3 1-2,-1 0 3,-2-1-2,5 2 4,-2-1-4,1-1 2,1 1 0,-1 0 1,2 0 3,0 0-6,-1-1 4,2 2-2,0-2-2,0 1 1,-4 0-2,2-2 3,0 2 4,-2 0-4,-1-2-1,1 2 2,-1 0-3,-1 0 2,0 0 4,-1 0-5,-4 0 0,8 0 1,-2-1 4,-6 1-3,7 0-1,-1 0 0,-6 0 2,8 0-4,-4 0 4,1 0-1,0 0 0,-5 0 3,9 0-4,-7-3 2,-2 3 0,0 0 6,7 0 1,-7 0 13,0 0 7,5 0-10,-5 0-2,0 0 5,0 0 1,0 0-5,0 0-2,0 0-5,5 3-1,-5-3 2,0 0-2,0 0 2,0 0 0,4 0-1,-4 0-1,0 0 0,0 0 4,0 0-3,0 0-2,0 0 6,0 0-2,6 0 1,-6 0 4,0 0-4,0 0 1,0 0-3,0 0 0,0 0 5,7 0-1,-7 0 1,4 0 2,-4 0 5,7 0-2,-1 0 4,-6 0 4,10 0-4,-3-3-4,0 3-3,0 0 8,0 0-3,0-1-1,2 0-6,-4-1 3,4 1-8,-2 0 3,0-2-1,0 2 6,3 0-12,0-2-7,0 3 13,-2-3-14,3 2 12,-1-2-6,1 0-2,-1 3 3,-1-2-2,-2-1 6,3 1-9,-2 2-4,0 0 6,2-2 1,-1 1 19,3 1-31,-3-1 7,1 0 0,-2-2 2,2 3-5,-2 0 1,4-1 0,-4 1 6,2 0 0,-2 0-5,2 0 7,-1 0-3,-2 0-4,1 0 2,1 0 6,-4 0-22,1 0 9,1-3 3,-3 3 6,1 0 0,-5 0-3,9-3-2,-4 3 1,-1 0 11,-4 0-5,8-1-5,-4 0-1,2-1-5,0 2 5,-1 0-3,2-1 4,2 0 5,0 1-10,2 0-1,3 0 3,1 0-10,-1-3 4,2 6 17,-1-3-6,1-3-1,-2 3 2,-1-1-3,-2 1-3,-1-1 4,-2 1 4,2 0 2,-6-1-11,4-1 23,0 2-22,0-1 1,-4 1 9,3-2-5,-1 1-4,1 1-4,-1-1 9,4-2-1,-1 2 0,2 1 12,4-3-19,0 3 7,0 0-10,0 0 0,3 0-5,-4 0 18,2 0-3,-3 3-5,3-3-4,-3 0 6,0 0-4,-3 0 8,-1 0-6,1 0-1,-3 1 4,-1-2 0,1 1 5,0 0-6,1-3 0,2 3 1,0 0 2,0 0 1,4 0-5,0 0 2,3 0 2,-1 0 0,5 0-5,0 3-4,-6-2 6,-1 0 0,0-1-1,-4 2 0,3-1 4,-3-1-6,-3 1 8,0-1 3,0 0-3,-3 0 0,1 0-7,-5 0 3,7 0 4,-7 0 4,5 0-2,-5 0 5,0 0-4,4-1-5,-4 1 14,0 0-17,6 1 10,-6-1 8,0 0-3,0 0 0,0 0-4,0 0-5,0 0 2,0 0 0,0 0-5,6 0-3,-6 0 2,0 0-6,0 0 4,0 0-28,0 0-31,0 0-38,0 0-43,0 0-47,0 0-61,-19 0-76,8 0-257,-2-2-630,-1-5 279</inkml:trace>
  <inkml:trace contextRef="#ctx0" brushRef="#br0">10327 6471 112,'-2'-9'225,"1"4"-8,1-3-5,1 2 0,-2-2-22,4 1-7,-3 4-11,0-2-13,0 1-14,1-1-18,-1 5-14,0-3-15,0 3-14,0 0-9,0 0-6,0 0-7,3 14-7,-3-6-5,0 3-3,0 0-4,0 1-2,1 1-6,2 0-1,-1-3-5,-2 2 0,1-3-2,3 2-1,-1-4 1,0 3 3,3-6 1,1 1 7,1-3 12,9-2 1,3-5-7,6-1-1,3-6-5,7-5 1,2-7-5,0 2-3,3-7-2,0-2 1,2 3 6,20-17 4,-20 14 2,-2-1-1,20-10 2,-24 15-2,0 4-7,0-2 0,-12 9-4,1 1-1,-5 1 4,0 4-14,-11 1-7,-2 4 4,-1-1 2,-2 2-9,0 1 0,0 0 2,-3 2-11,1-2-28,-3 3-37,0 0-34,0 0-28,-15 5-31,3 0-24,-3 5-21,-4 2-15,0 0-34,-4 2-174,1-2-460,-2 3 203</inkml:trace>
  <inkml:trace contextRef="#ctx0" brushRef="#br0">10388 6349 190,'0'-8'220,"0"0"-10,2 2-6,-2 0-12,0 2-15,2-1-19,-2 2-17,0 3-19,0 0-12,0 0-16,0 0-9,0 0-9,2 11 2,1-3 2,-2 5 1,-3 3 1,-1 1 1,3 1 2,0-1-4,0-1-7,0 1-5,1-2-8,-1-1 2,3-1-5,-2-2-7,1 2 0,1-1-1,0-3-2,1 1-2,0 0 3,1-3 1,1 0-3,1 0 10,1-3-1,1 2 3,1-3 1,5 1 10,5-2 2,3-2-3,-2-4-5,3-1-11,6 2 6,-4-6 0,3 0 3,10-6-1,3-3-6,-1-1-1,1-2-7,2-1 9,-2-2-33,1 0 14,0 3-6,-5-2-2,0 4-19,-11 4 9,-2 1 13,-1-3-15,-3 7-2,-1-4-1,-6 8 6,-1-2-1,-2 0 2,-2 5 5,-1-2 8,-2-2-7,-1 4 8,0-1 2,-1 2-8,0-1 6,0 1-4,-2-1-6,2 1 0,-1 0-5,-2-1-4,-1 3-3,7-1-1,-7 1-2,2-1-1,-2 1-3,2-3 3,-2 3 1,0 0-2,5-2-4,-5 2-2,0 0 3,0 0-4,2-3 4,-2 3-3,0 0-1,0 0 2,0 0-2,0 0-1,0 0 0,0 0 1,0 0-17,0 0 19,0 0-9,0 0 3,0 0 8,0 0-1,0 0-2,0 0 3,0 0-4,0 0-4,0 0 3,0 0-1,0 0 5,0 0-5,0 0-9,0 0 0,0 0 13,0 0-3,0 0 1,0 0 0,0 0-4,0 0 5,0 0-2,0 0-13,0 0 18,0 0 2,0 0-3,0 0-3,0 0 1,0 0 1,0 0-3,0 0-3,0 0 2,0 0 2,0 0 2,0 0-2,0 0-2,0 0-13,0 0 18,0 0 9,0 0-10,0 0-17,0 0 5,0 0 8,0 0 7,0 0-6,0 0 3,0 0 3,0 0-6,0 0-1,0 0 0,0 0 1,0 0 4,0 0-5,0 0-12,0 0 11,0 0 7,0 0-5,0 0 1,0 0-2,0 0-1,0 0 2,0 0 2,0 0-2,0 0-1,0 0-8,0 0-16,0 0-18,0 0-29,0 0-34,0 0-29,0 0-39,0 0-45,0 0-40,0 0-32,-7 9-30,3-6-234,-1-1-601,-5 3 266</inkml:trace>
  <inkml:trace contextRef="#ctx0" brushRef="#br0">4738 8320 164,'0'0'166,"0"0"-4,-7 0-7,7 0-12,0 0-14,-3 2-9,3-2-8,0 0-8,0 0-8,0 0-6,0 0-17,-6 1 3,6-1-11,0 0-1,0 0 1,0 0 3,0 0 6,13 2 1,-6 0-3,4-1 0,1-1-3,3 1-3,3 1-2,5-2-2,-3 1-1,6-1 4,1 3-7,1-6 1,12 3-3,-11 0-9,11-1-1,-2 1-2,1-4-5,2 2 0,0 4-6,1-4 0,-5 0-7,2 2 3,2 1-4,-1-2-2,-1-2-1,0 1-2,1-1-1,-12 2-2,11 1 0,-9-1-2,8-4-4,-7 5-1,7-2 2,2-1 2,-11 1-3,8-1 0,-8-1 1,11 3 0,-2-3-1,0 1 2,-9 0-6,0 2 1,-1 1 0,11-3 0,-11 0-4,-1 1 4,3 0-2,9-1 1,-11 2-4,0 0 2,1-2-4,0 3 3,2 0-2,-4-1 2,4 1 0,-3 1-4,2-1 5,8-1 3,-10 1-6,-3 1 0,2 0 0,1-1-1,0 0 0,2 0 1,-3 2 5,2-4-7,-1 4 1,13-1-6,-11 0 4,9-2 7,-1 1-8,-8 0 3,1 1 1,10-2 0,1 0-3,-1 3-1,-2-3 1,1 1-2,-1 0 2,-11-1 2,10-1-1,-8 2-2,0 2 1,-2-4-2,3 0 6,-5 2-2,1-1 0,0 0-1,-3 1 0,-2 0 3,-6 0-5,-1-3 6,-3 3-5,-2 0 1,-2-1 2,0 1-5,-2 0 8,-2 0-2,2 0 2,-6 0-1,5 0 2,-5 0-1,6 0 6,-6 0-17,0 0-20,6-3-39,-6 3-40,0 0-56,0 0-60,1-1-260,-1 1-519,5-3 230</inkml:trace>
  <inkml:trace contextRef="#ctx0" brushRef="#br0">8510 8289 29,'0'0'120,"0"0"-5,0 0 1,0 0 2,8 5-2,-3-5-7,-5 0-4,9 2-6,1-2-3,-3 2-6,5-2-4,0 1-4,2-1-3,2 2-3,2-2-3,2 2 0,2 1 0,1-2-2,4 0-8,-2 1 3,4-4-6,11 4 0,-1-2-7,-9-2 5,11 2-5,0 0-5,0-1-2,-1 0 1,1 1-5,2 1 0,0-5-7,-1 4-1,1 0 2,3 3 1,-4-3-8,2 1 3,1-1-4,-1 1-5,2-1 0,-3 0-4,0 2-1,1-2-2,2 1-2,-2-1-2,3-1 2,-2 2-3,-2-1 1,0-3-2,-3 1-3,4 2 3,-4-3-3,0 3-1,1-2-3,-4 2 4,-8 0-1,9-2 0,-8 1 2,0 1-6,9-2 1,-9 2 0,-1 0-1,2-2-1,-1 1 2,-1 1 1,-2 0-3,3-1 2,-4-1 0,1 2-1,1 2-4,-2-5 4,-1 0-1,3 6 1,-4-6-1,3 6 0,-2-3 2,1 0-2,-2 0 2,0 3 0,-2-2-2,5-2 3,-2 3-1,1 1-2,-4-3 2,3 1 2,1 0-5,-2 1 2,1-2-2,0 2 3,1 1-1,-1-2-1,-1 3-1,1-4 2,1 2-1,-2 0-1,-2-2 0,2 3 0,0-1 2,4-2 0,-4 0 1,-1 0-2,5 0 1,-4 2-1,1-1 2,2-1-4,-2-1 0,2 2 2,0 0 1,1 0-3,0 1 1,-1-4 0,12 5 4,-13-2-3,1-3-3,1 4 2,1 0 3,-3-2-3,0 4-2,-1-4 1,0 2 1,-1 0 0,0-1-1,0-1 2,-2 1-4,1 0 3,-2-1 2,0 0-2,1 3 0,0-3 1,2 0-1,-3 1 3,0-1 0,0 3-3,1-5 0,-1 2-2,2 2 3,1 0 2,2-1-3,0-1 0,1 1-3,1 0 3,2 1 0,-4 0-2,4 1-1,-2-1 3,1-1 0,-1 0-2,-2 2 2,1-1-1,-3-1 3,0 1-5,0 0 7,0-1-3,1-2-2,-2 2 1,2-1 0,-1 0 0,0 0-1,1 0 2,0-3-1,3 3 0,0 0-1,-2 0 0,1 0 2,0 0-2,0-2 1,-1 2 1,-2-1-1,0 1-2,-3 0 3,2 0 1,-9 0-7,4 0 7,-2 0-2,-1 1 4,-2-3-3,-2 2 10,3-1 1,0 1 3,2 0 4,-1-3 1,1 2-6,-1-2 2,2 3-1,4-3-1,1 2-3,-1 0-3,1 1 0,-2 0 1,-6 1-3,4-2 0,4 2-4,-1 0 4,-4-1-4,-1 3 4,-1 1-3,1-5-2,1 2 4,-4-1-2,1 3 1,2-6-3,-1 6 2,0-3-1,0 0-3,6 0 3,-1 0 1,2 0-3,-4-3 3,2 6 0,1-6 1,2 2-1,-1 0-2,-1 2 2,-1-1 0,1-1-1,2 1-2,-3-2-1,-2 2 0,-5 0 4,3 2 5,1-4-3,-3-1 0,0 3-1,3-1 4,-4 1 1,1 0 2,2-1-1,-1 1 0,-1 0 2,0-2-6,-1 4 4,1-4-2,-1 2 2,-3 0-2,-1-1 1,1 1-1,-3-1 10,0 0-14,-1 1 8,-2 0 5,2 0-7,-6 0 7,8 1-4,-5-1 4,-3 0-1,7-3-3,-4 3 2,-3 0-5,8 0-4,-5-2 5,-3 2-3,7 2-4,-7-2 4,8 0 1,-3 0-3,-5 0-1,4-2 1,-4 2-2,7 0 3,-7 0-3,7 0-1,-7 0 2,0 0-6,5 0 6,-5 0-3,2-2-3,-2 2 7,0 0-3,0 0-1,0 0-3,0 0 2,0 0 10,0 0-15,0 0 5,0 0-1,0 0-3,0 0 4,0 0 2,0 0-4,5 0 2,-5 0 1,0 0-2,0 0 1,0 0 1,0 0 7,0 0-6,0 0-3,0 0 5,0 0-4,0 0 0,0 0 2,0 0 0,0 0-2,0 0-1,0 0 0,0 0 5,0 0 1,0 0-8,0 0 4,0 0-1,0 0-1,0 0 1,0 0 2,0 0 0,0 0 0,0 0-3,0 0 4,0 0 9,0 0-13,0 0 3,0 0-3,0 0 5,0 0-2,0 0-3,0 0-2,0 0 3,0 0 3,0 0-4,0 0 3,0 0 0,0 0 3,0 0-4,0 0 0,0 0-3,0 0 0,0 0 2,0 0-3,0 0 11,0 0-13,0 0 5,0 0 2,0 0-7,0 0 4,0 0-4,0 0 6,0 0-5,0 0 7,0 0-4,0 0 2,0 0-2,0 0 0,0 0 0,0 0 3,0 0-6,0 0 3,0 0 4,0 0-6,0 0 0,0 0 5,0 0-2,0 0-2,0 0 7,0 0-6,0 0-2,0 0 4,0 0 0,0 0-2,0 0 0,0 0-2,0 0 6,0 0-2,0 0 0,0 0 0,0 0-1,0 0-1,0 0 0,0 0 2,0 0-3,0 0 2,0 0 3,0 0-4,0 0 0,0 0-4,0 0 16,0 0-9,0 0-1,0 0-1,0 0 7,0 0-1,0 0 0,0 0-1,0 0-3,0 0 0,0 0 0,0 0 2,0 0-2,0 0 3,0 0 1,0 0-4,0 0-4,0 0 6,0 0-2,0 0 2,0 0-1,0 0 0,0 0 2,0 0-6,0 0 3,0 0 4,0 0-3,0 0 2,0 0 0,0 0 0,0 0-1,0 0 0,0 0 4,0 0-2,0 0-6,0 0 5,0 0-3,0 0 2,0 0-4,0 0 2,0 0 2,0 0 0,0 0-1,0 0-3,0 0 2,0 0-5,0 0 3,0 0 2,0 0 7,0 0-10,0 0 3,0 0-5,0 0 0,0 0 12,0 0-12,0 0 1,0 0 1,0 0 3,0 0-2,0 0-3,0 0 0,0 0 0,0 0 1,0 0-2,0 0 1,0 0 1,0 0 1,0 0-3,0 0 13,0 0-14,0 0 2,0 0 1,0 0 1,0 0 1,0 0-3,0 0-2,0 0-1,0 0 3,0 0-2,0 0 4,0 0-2,0 0 8,0 0-13,0 0 3,0 0 2,0 0 5,0 0-8,0 0 7,0 0 0,0 0-7,0 0 13,0 0-11,0 0 3,0 0-2,0 0 2,0 0 0,0 0 3,0 0 0,0 0-4,0 0-1,0 0-2,0 0 5,0 0-2,0 0-2,0 0 0,0 0 2,0 0-2,0 0-3,0 0 6,0 0-6,0 0 1,0 0 3,0 0 0,0 0-4,0 0-4,0 0 2,0 0 2,0 0-4,0 0 1,0 0-3,0 0 3,0 0-4,0 0 5,0 0 2,0 0-3,0 0 6,0 0-2,0 0-1,0 0 0,0 0 5,0 0-4,0 0 0,0 0 2,0 0 6,0 0-3,0 0 1,0 0-4,0 0-2,0 0 6,0 0-2,0 0 0,0 0 0,0 0 0,0 0 0,0 0 1,0 0 11,0 0-14,0 0 5,0 0-4,0 0 0,0 0-4,0 0 2,0 0-1,0 0-2,0 0-3,0 0 2,0 0 0,0 0 0,0 0-1,0 0-1,0 0 0,0 0 1,0 0-3,0 0 2,0 0 2,0 0-1,0 0-2,0 0 2,0 0 1,0 0-5,0 0-6,0 0-9,0 0-5,0 0 3,0 0-5,0 0-4,0 0-5,0 0-5,0 0-3,0 0-2,-3-8-7,3 8 5,0 0-8,0 0-4,0 0-8,-4-2-19,4 2-9,0 0-16,-5-3-32,5 3-7,-6-3-19,4 2-160,-2-2-365,-1 1 161</inkml:trace>
  <inkml:trace contextRef="#ctx0" brushRef="#br0">7687 10429 65,'-5'0'143,"5"0"0,-10 0-2,7 0-11,3 0-4,0 0-19,-6-1-5,6 1-11,0 0 0,0 0-6,0 0-1,0 0-4,0 0-1,0 0 2,0 0 4,0 0-4,23 2 4,-8 0-4,2-2 3,3-2 0,5 4-4,1-2-4,2 1 0,13-1 2,-2 2-3,3-2-4,2-2-4,1 4-3,0-2 0,6-2-3,-3-1-4,22 8-9,-22-5-3,21 0-2,-21 0-5,3-2-1,18 6 3,-23-4-14,5-2 8,-3 4-12,22-4 4,-23 2-3,20 0-4,-17-2 4,19 2 2,-19-3 0,19 2 1,0-1-1,-25 0-2,25-2 3,-21 4 1,0 0 1,21-1-3,-22-1 5,3 2-3,1-1 1,-2 1-3,19 0 4,-23-2-1,0 1 0,-4-1-3,2 2 5,-1-1 9,1-2 2,-1 2-2,-1-1 9,-1 1-2,2 1-4,-3-3 2,3 2-5,-1-3 2,0 2-4,1-1-2,1 1-1,-2 2 0,3-3-9,-1 0 6,-2 1-8,1-2-1,0 1-3,-14 1 7,12-1 5,-14 0 2,3-3 6,-6 3-2,2-1 1,-3 3-3,-1-2 6,0 2-5,-1-3-4,-4 3-3,-1 1 1,-1-4 6,-2 1-16,0 2 2,1-1-7,-3 2 4,-2 0-4,0-2-4,-1 1 3,-2 1-8,-5 0 9,8 0 1,-8 0-7,7 1-2,-7-1-13,4-3 1,-2 1-23,-2 2-20,0 0-14,0 0-27,4-2-27,-4 2-26,0 0-35,0 0-25,-15 2-32,5 2-23,-6-3-28,-8 4-269,-4-1-600,-1-1 266</inkml:trace>
  <inkml:trace contextRef="#ctx0" brushRef="#br0">7864 10466 140,'0'0'172,"-5"-2"-8,2-2-3,3 4-4,-5-3-11,2 1 2,-1 1-2,-1-2-4,5 3 0,-5-1-5,5 1-5,-4-1-12,4 1-14,0 0-9,-5-2-14,5 2-9,0 0-8,0 0-3,0 0 3,0 0 3,0 0 2,17 8-2,-10-6 4,8 1 10,0 1-5,7 0 2,5 1 2,0-2 0,4 1-2,8-1-8,2 0-3,2 1-4,2 1-6,1-2-2,-1 0-6,3 1-4,22 1 0,-25-3 0,5 4-12,19-5 4,-23-1 0,2 5-7,1-1 4,19-5 5,-21 5 7,2-3-10,20 0 2,-23 1-3,4 2 8,0-3-5,19-1-2,-24 4-6,3-2 1,-3 0-1,2-1-5,-4 0 1,4 0-4,-3-2-3,-4 1-2,-1 1 2,-10-1-4,2 0 9,-1 0-4,-1 2-8,-2-4 10,4 2 8,-2-1-1,0 1 5,-2-1 2,3-2-2,-1 2-3,-3 0-8,3 0-1,-1 0-2,-3-2 9,0 3-14,1 0-1,-2 0-7,-2 0 7,1 0-4,-8-3 0,1 3 0,1 0-3,-2 0-2,1-1 1,-1 1-1,2-1 2,-1 1-6,-1-1 6,5 2-2,-2-1 3,2 0 0,4 2-2,-2-2-2,2-1 1,-1 1-4,1 0-2,0 4-2,-2-7 7,-1 6-1,1-3-5,-1 0 11,-3 0-10,-6 0 0,3 0 1,-1 0-3,-4 0 3,-2 0 5,5 0 2,-6 0-5,1 0 2,1 0 6,-1 0 0,-1 0 4,3 0 3,-6 0-3,1 0-2,0-3 10,-5 3-13,9 0 4,-9 0-2,7-1 2,-7 1-3,2 4 6,-2-4-1,0 0 4,6-4 1,-6 4 0,0 0 1,0 0-6,0 0 4,0 0-6,0 0 0,0 0-8,0 0 7,0 0-5,0 0 0,7 0 4,-7 0 0,0 0-8,0 0-10,0 0-20,0 0-22,0 0-23,0 0-26,0 0-33,0-3-27,0 3-30,0 0-35,0 0-48,0 0-40,0 0-57,0 0-253,0 0-670,0 0 297</inkml:trace>
  <inkml:trace contextRef="#ctx0" brushRef="#br0">6301 13807 95,'0'0'127,"0"0"-10,0 0 0,0 0 6,0 0-1,0 0 12,0 0 9,0 0-11,0 0-4,-10-2-13,7-1-13,1 0-9,-1 0-7,0 0-1,-1 1 5,1 0-1,-1-3-2,0 0-3,-2 2-2,3-1-10,-4 1 5,2 1-6,-3-1-4,0 3-7,0 0-7,-2 0-2,0 3-5,-4 2 10,1 0-2,-4 8-3,3-2-8,-3 3-1,0 5 0,0 2-5,-1 7 9,3 0 1,-2 2-20,-2 8 1,-2 4 6,4-1 1,6-9-1,-3 11 1,4-7-3,-1 8-2,4 1 2,3-10-1,1 11-2,1-10 6,0 13 1,6-2-1,-1 3 0,1-3 7,3 2 5,-3-13-2,7 9-1,1-2-1,-2-9-3,6 8-1,0-10 0,4 9-1,-4-12 1,8 6 4,-4-10-6,3 0 22,9 3-27,1-3 8,6 0 2,0-8-3,-2-1-3,4-2 0,-13-4 0,12-3 2,3-2-3,1-1-4,-2-4-3,-4-1-8,-8 1 5,8-7-2,-10 1 7,9-5-4,-8 2-9,8-8 2,-12 4 1,2 0 0,0-6-2,-2 2-4,-1-3-1,-3 2 0,-1-6 1,-2 2-1,-1-3 3,-3-1-5,-3-3-1,1 2 11,-4-2-12,-1-4 0,1-1-1,-3 0-3,-1 2 1,-1-18 9,-3 15-7,0 0-2,0 0 2,-2-1-2,0 0-14,-3-10-4,0 11-3,-1 2 7,-3 1-12,3 2 6,-6 1 2,5 2 2,-4-1-2,0 5 3,2 6 1,-2-4-3,-2 1 3,2 5-4,1 1 12,0-1-8,-1 1 2,1-1-2,0 3 4,0 0 2,1 0-5,2 2 2,-4 1 4,5-1 2,-3 0 4,5 2-5,-2-1-3,0 4 5,4 0-3,-4-1 4,3 2-5,2 0-2,-2 3 4,3 1-3,0 0-10,-4-6 2,4 6-6,0 0 5,0 0 3,-6 11 1,4 0 0,0 6-4,-2 10 3,1 4 2,-1 5 2,-1-2 1,0 10-4,-1-9 3,2-1-1,1 4-1,-2-7 3,3 4-7,-2-3 14,3 2 2,-2-5 1,1-1-3,1-3 1,-2-10 6,2 1 1,-2-3-3,3-1-5,0-3-6,0-1 6,0-2 5,0-1 1,-3 2 19,3-2 3,0 0 16,-1-2 10,1-3 12,0 0 3,0 0-4,0 0-5,0-12-6,-1 2-4,1-8-7,0-2-6,1-9-3,-1-1-2,0-3-3,4 0-6,-4-4 1,0 1-3,3 2-2,-3 0-3,3 0-6,-2 2 0,0 4-2,1 3 0,-2 5 0,0 0-2,0 2 1,1 3-3,-1-2 2,2 5-1,-1 2 1,0-1-1,2 3-1,-3 2 2,0 0-6,2 1 2,-2 1 1,2 1-3,0-1-3,-2 4-3,3-3 3,2 0-1,-5 3 1,8 0 1,0 2-5,0-1-2,2 2 6,3 1-3,8 3-1,-2 1 3,3 1-6,3 3 7,-2-5 1,5 3-1,0 0-1,0-3 4,2 1-5,5 1 5,-7-4-1,12 4-2,-12-4 3,-1 0-3,-2-2 5,0 1-5,-4-1-4,-4-3 3,-4 2-2,-2-1 3,-2 0-3,-1-1 6,-2 0 2,-2 1-2,-1-1 3,-3 0 2,8 0-2,-8 0 4,7 0-3,-7 0 1,3-1-6,-3 1-12,0 0-36,0 0-57,0 0-60,6-1-67,-6 1-70,4-3-93,-4 3-346,0 0-800,0 0 355</inkml:trace>
  <inkml:trace contextRef="#ctx0" brushRef="#br0">8028 14403 101,'4'-15'183,"-3"-2"-6,3-3-1,-4 2 2,1-1-1,-2 5-2,1-2-5,0 4-8,-2 2-6,0 1-1,1 4-3,1-2-8,0 4-12,-1-2-14,0 1-17,1 4-12,0 0-11,0 0-9,-9 15-7,1 11-7,-2 6 4,-5 20-10,2 1-8,1 4-2,-6 27-2,5-28-1,-2 26 0,5-24-5,0 1 4,0 1 6,2-5-2,-1-1 1,1-4-2,0-2 0,3-2-5,0-15-3,3 2-3,-4-6-6,4 2 2,-1-6-6,-1-2 11,2-4-9,1-3-3,-2-2-7,2-5-17,-1 0-22,1 0-16,1-2-20,-3-3-35,3-2-34,0 0-37,-1-11-33,1-2-22,1-3-11,-1-12-156,0 0-428,0-2 190</inkml:trace>
  <inkml:trace contextRef="#ctx0" brushRef="#br0">7789 14894 100,'-3'-14'158,"0"2"5,0 2-1,3 0-2,0 5-11,-2-6-8,4 3-17,0-2-9,3 1-6,4-8-9,8 0-3,1-2-5,5-1-3,0 2-10,4 0-4,-3 1-8,0 0-6,-1 2-10,-1 4-2,-2 5-5,-5 0-5,-5 5-9,-1-1-4,-1 4-4,-1 1 7,0 4 2,-4-2-3,3 4 8,-5 3 1,2 5 5,-2 0-2,2 2-2,-3-6-4,0 2 1,0 2-9,3-3 2,-3 1-6,3-6 6,-2 3-5,3-3-1,1 1-2,0 0 5,4-3-7,-1 2 2,0-4-4,1-1 4,0-2-4,3-2 12,-2 0-11,1 0-4,-1-1 3,-1-6-2,-1 0 2,0 2 4,0-6-6,-3 1-4,-1-5-7,-1-2 5,-3 1-3,0-1-4,-4 5-2,-2-3-1,-2-1-2,-4 2 4,6 1-5,-4 2 7,1-1-7,1 6 4,-1-1-4,1 3 3,2-2-3,2 1 6,0 2 0,2 0 0,2 3 3,-2-5-1,2 5 2,0-9-4,4 6 4,6-9-2,4 3 0,7-2-1,-2 0 3,7-1-4,-1 7 2,0 4-3,1 1-2,-3 3 1,3 9 5,-2 2 3,-4 4 4,0 4-2,-2 2 5,-5 3 0,-1 1 4,-3-1-1,-6 0 8,-2-1 11,-2-6-4,-2-3 7,0-1 2,-1-4 2,1-2 3,0-2 20,2-1 8,-1-2 12,1-3-4,1-2-6,0 0-13,0-18-4,3 2-4,4-10-8,3-3 6,1 0-17,-1-1 3,1-1-9,2 2-1,-3-2-5,4 5 6,-2 4-5,-2 2 3,3 0-13,-6 6 4,3 3 2,-3 0-2,0 5-11,-3-2-5,5 1-26,-2 2-28,-2 0-51,2 2-49,2 3-53,-1-2-81,1 4-322,-5 1-655,4 2 290</inkml:trace>
  <inkml:trace contextRef="#ctx0" brushRef="#br0">9535 14625 48,'4'-18'258,"2"-2"-19,-2 6-17,-1 4-16,1 0-22,-1 4-18,0 2-17,1 4-14,4 4 4,-2 4-5,7 15 2,-3 3-10,-2 4-24,-1 4-12,-3 0-8,1 1-3,-5-4-12,0-2-4,0 0-4,-5-4-5,5-6-4,-1-2-6,1-6-2,-1-1-1,1-3 2,0-3 25,-2 2 17,2-2 14,0-4-4,0 0-10,0 0-9,3-16-5,-2-1-7,7-9-8,-1-1-5,0-4-9,4-2 3,-4 1 0,6 0-12,-1 3-1,4 1-1,1 0 2,3 9-8,1-2-9,-2 8-3,1 1 2,1 5-3,-5 3-2,-1 4 1,2 4-5,-4 3 2,2 3-5,-3 2 2,0 2-13,1 6 7,-8-1 8,3-2-4,-4 2 2,-3 0 0,2-1 0,-3 0-3,0 0 3,0-3 2,-3-1-5,0-2-6,2-2-4,0-1-9,1-1-17,-3 1-19,3-5-12,0 3-11,0-1-17,-2-3-9,2 2-5,-3-3-8,3-2-13,0 5-5,0-5-3,0 0-15,0 5-7,0-5-15,0 0-11,0 0-13,0 0-9,12-10-126,-8 8-357,-1-4 158</inkml:trace>
  <inkml:trace contextRef="#ctx0" brushRef="#br0">9659 14758 33,'-3'-1'141,"3"1"-1,0 0-30,-1-9-7,1 2-12,1 0-3,2-5-7,0 2-4,8-16-7,-6 11 8,6-11-9,0-1 1,0 0 2,0-2 5,1 1 6,-1-1 0,0 0 3,-1 0 0,0 7 3,-1 0 1,-4 7-2,1 0-2,-3 4 4,1 3 1,-3-1 4,1 2 0,-1 2-5,0 0-6,-1 0 0,2 2-15,-2-1-13,0 4-2,0 0-9,0 0-6,0 0-7,0 0-4,-6 10-5,2 1-2,3 2-4,-5 5 0,3 3-2,-1 3-4,1 0-1,2 2 2,2-6-4,1 9-1,1-2 0,2-2 3,2 3-4,1-1-5,0 1 4,3 1 1,-1-4-1,-2-1 0,2 0 0,-4-7 3,-1 3 9,3-5-14,-2 1 2,-1-4 0,0 2 0,-2-2 3,-3-2-4,1 0 5,-1-1 1,-1 1 6,-2-2-2,-1 1 5,-3-4 0,-3 2 5,0-2-9,-3-3 6,-1 4-10,0-5 3,0-2 0,-2 1-4,4-3 3,-3-1-7,2-1 5,3 1-8,-1-3-12,2 2-18,2-2-16,3-2-6,-2 0-20,5-4-28,4 2-28,1-5-28,9-3-24,2-5-26,4 4-27,3-3-143,-2 2-404,1 0 179</inkml:trace>
  <inkml:trace contextRef="#ctx0" brushRef="#br0">10082 14440 130,'6'-17'193,"2"2"13,-3-2 0,0 2 7,-2 3 1,1 3 9,-1-1-10,-2 3-7,3 3-17,-4-1-20,2 1-23,-2 4-18,4-5-16,-4 5-8,0 0-13,4 10-8,-4 7-10,-1 12-7,-1 0-5,-3 5-7,-5 14-5,3 0-2,-2-2-5,0-1-6,4-12-4,-2-1-5,3-1-1,0-3-4,2 0-3,1-9-1,1 0-1,-3 0-4,6-8 2,-3 2-4,0-2 8,1-2-12,-1-4 3,3 1 4,0-2 0,1 1-1,-1-5 7,-3 0-4,13-5 4,-2-5 7,2-2-16,3-8 3,4-3-1,-2-5-1,-1 1 10,0 1-12,0-2-3,-1 6 0,-2 0-1,-3 1 6,-4 6-10,-1 0 4,-2 6-3,-1 0 1,0 2-4,-3 1-4,-2 1-7,2 5-10,-4-6-4,4 6-5,-13 4-1,5 1 0,-5 7 2,3 3-2,0 0 5,3 9 0,0 0 2,5 1 4,2-5-2,0 0 6,5 4 3,0-4-1,3 4 1,-3-6-2,5 4 6,-4-4 2,1-1-2,0 0-3,-2-8 6,1 3-1,-1-3 0,-1-1 0,-1-3 4,1 2 0,-3-5 1,1 4 4,1-4 1,-1 1-2,1 1 7,-2-3-10,-1-1-1,10-5-6,-5 0-17,4-2-14,-2-1-21,1 0-12,1-5-16,-2 4-6,0 0-11,2-4-10,-2 2-22,-1-1-27,-1-1-18,-2-1-16,-2 5-131,-1-4-357,-1 2 158</inkml:trace>
  <inkml:trace contextRef="#ctx0" brushRef="#br0">10009 14668 124,'-3'1'268,"3"-1"-19,-6 0-18,6 0-24,-4-5-18,4 5-19,7-6-18,8-1-17,5-1-14,3-2-22,4 6-30,1-4-41,2 3-40,7-3-36,-7 4-16,-3 2-19,0 1-12,1 1-26,-2 1-10,-2 1-15,-3-2-78,0 4-243,-7-1 108</inkml:trace>
  <inkml:trace contextRef="#ctx0" brushRef="#br0">10431 14613 709,'6'0'-8,"-6"0"34,8 0 37,-8 0 28,0 0 26,9-1 17,-9 1 11,0 0 9,0 0-3,7 0-1,-7 0-16,0 0-15,2 4-14,-2-4-12,1 2-13,-2 3-4,0 5 10,-3 7 8,-2 9 2,-5 0-2,1 3-6,2-3-4,-1 0-5,1-9-6,3 1-7,2 0-3,1-1-9,2-1-7,-2-4 3,6-2-9,-2-1-2,4-2-3,1 1 0,1-4-5,8 0-9,-1-2-5,6-3-26,-2-2-37,3-2-35,-2-2-41,1-4-44,-1-1-42,0-4-22,-4 3-34,-2-3-138,-2 0-435,2-6 193</inkml:trace>
  <inkml:trace contextRef="#ctx0" brushRef="#br0">10679 14570 8,'-3'-16'112,"0"7"12,-2-3 3,-1 1 8,3 1-5,-2 6-18,4-4-12,-3 3-13,2 1-43,2 4-50,-4-3-24,4 3-42,0 0-74,0 0-157,-1 16 70</inkml:trace>
  <inkml:trace contextRef="#ctx0" brushRef="#br0">10692 14676 154,'0'0'254,"0"-12"-4,1 7-13,-1 5-15,0-4-23,0 4-20,4-4-22,-4 4-13,0 0-12,7 11-2,-4-2-11,1 0-7,-1 11-12,0-1-3,-1 6-9,-2-6-1,-3 5-18,1-6-1,-2-1-4,0-6-7,2-1-2,1 1-2,-2-3 2,3-2 8,-2-2 16,1-1 13,1-3 14,0 0 2,0 0-10,0 0-15,0 0-2,6-30-14,0 11-10,4-4-4,2-6-4,3 2-4,-2 2-9,3 3 1,-5 1-4,2 6-4,4-2-10,-3 8 9,0 1-15,-2 6-2,1 0-7,3 2 2,-3 3-2,-2 4-1,1 4-5,-2 1 4,0 4 1,-2 0-4,-1 1-13,-2 4-20,-3-3-19,1 6-26,-1-4-28,-2 1-22,0-4-38,-2 2-30,4 2-26,-1-4 1,3-2 8,1-1-9,3-1-5,3-3-2,3-1-132,-1-3-391,4-1 173</inkml:trace>
  <inkml:trace contextRef="#ctx0" brushRef="#br0">11247 14822 35,'9'-29'148,"-1"2"19,-3 1 5,-1 6 5,-1 1 2,-1-2 1,-4 3 3,2 3-6,-4 1-8,0 4-16,0 0-15,-2 1-15,-1 7-13,-3 0-11,-4 4-9,1 4-11,-8 7-11,1 4-5,-1 2-4,4 0-11,2 0-1,5 3-9,2-6-1,3 1 0,0-1-16,2 4-8,1-6-4,5 2-7,1-3-4,1-1 2,0-2-1,1-2 4,1-2-3,1-1 9,2 0-7,0-5-1,0-2 2,0-1-1,0-2 9,1-5-12,3 0 5,-1-2-4,-1 1 4,4-11 4,-2 2 5,-1-1 4,-3 4 6,-1 2 8,1 0 2,-3-1 7,-2 6 13,0 0 13,-2 0 15,-2 6 4,4-1 10,-4-2-10,0 2-9,-1 5-12,4-7-8,-3 3-11,-1 4-8,0 0-2,0 0-7,-1 23 2,-4-5-2,-1 8 4,-1 4 6,3 14 7,-6-10 0,-1 14 8,1 2 7,2-4 0,-5 3 7,0-1 17,2 2-4,-3 1-6,4 2 10,-2-2 0,0 6-3,2 0-3,-1 0-11,-1-2-4,2 0-1,-2-4-3,0-1-8,0 0 0,2-16 24,-4 9 1,5-13-7,-1-5-5,1-3 1,-2 2-5,4-12-1,-2-1-3,1-3-2,2 0-1,-4-4-2,1 0-6,-1-4-6,-6-4-2,-1-6-1,-1-2-3,0-8-5,3-3-12,2-5-4,1-7-2,1-12-15,1-3 3,6-1-7,5-1-2,0 1-5,5 1-8,7-3-6,1 7-25,3 3-21,1 0-31,-2 12-37,11-8-63,-1 2-50,4 5-47,5-1-46,-1 3-58,-3 4-282,4 4-747,-9 5 331</inkml:trace>
  <inkml:trace contextRef="#ctx0" brushRef="#br0">11609 14758 109,'2'-10'173,"3"-1"2,-3-1-2,3 2-4,-3 0-3,1 0-7,-1 0 9,-1 1-3,-1 2 3,0 0-6,0 2-5,-1-5-13,0 6-8,0-1-14,-3 0-18,1 1-3,3 4-13,-8-4-12,4 4-15,4 0 1,-16 4-1,8 0-14,-1 4-3,1 1-10,1 0 1,0 6-9,1-3 2,3-2-2,0 2-6,4 5 2,1-2-1,4 2 2,1-1 3,3-1-3,-2 2 0,2-1 6,-1-2-8,0-1-1,-2 1-7,0-6 2,-2 1-3,-3-2 4,2-3-4,-2 3 5,1-3 2,-3 2 12,-3 0 6,-3 1-3,-2-2-1,0 0-2,-5 1-5,-3-1-2,2-3-6,-7 2-6,4-1-21,2-3-24,-1 0-32,-8 2-33,6-4-36,0 2-45,3-3-53,0 1-263,0-1-535,2-1 236</inkml:trace>
  <inkml:trace contextRef="#ctx0" brushRef="#br0">12351 14793 58,'1'-6'188,"2"-3"-12,0-3-10,3 3-6,1-3-9,-2 3-6,1 2-15,0-2-12,-1 3-11,-1 4-11,3-2-10,-2 8-3,2-1-5,0 5-2,1 9-7,-1 1-8,-3 7 0,1 0-7,-3 3 0,-2-1-6,-1 0 2,0-9 1,1-2-1,-5 0 2,4-4 4,0-2 12,-1-2 0,2-2 10,0 0 7,-3 0 22,3-3 18,0-3 7,0 0-26,0 0-8,3-15-6,0-2-10,3-1-18,2-10 2,3-1-7,-1-1-5,4 0-5,0-1-6,1 1-5,3 4-1,0 2-8,-1 2-3,3 3-3,-2 5-3,-4 6-4,0 5-4,0 3 2,0 7-9,-1-2-2,0 10 3,-3-3 0,-1 10-8,1 2 6,-5 1 1,-3-2-1,-2 5 0,-1-3-12,0 0-13,-2-4-23,-1-3-18,-1 0-26,0-4-34,0-1-30,4-3-35,0-3-16,1 0-9,2-3-21,3 0-9,-1-4-171,6-4-448,5-1 199</inkml:trace>
  <inkml:trace contextRef="#ctx0" brushRef="#br0">12834 14887 1016,'20'-24'-78,"-2"-2"24,5-11 39,-7 7 30,1 1 34,-4 5 32,-2 0 36,-5 6 21,-1 5 26,-2 2 6,0 5 3,-1 3-21,-2-1-17,0 4-14,0 0-18,-13 5-10,5 9 3,-7 5-10,1 3 1,3 0-6,-2-1-8,4 2-6,1 0-6,5-2-5,-2-3-4,8-1-3,-2 2-6,3-4-3,2-1 0,1-1 0,2-4-3,3-3-3,2-1 0,-1-3 0,3-4-3,-2-3 3,1-2 0,-1-1 2,5-9 3,-5 0-1,-2-5 3,1 0-5,-5-4-5,2 2-3,-3-3 1,-1 0-4,-6 0 2,0 1-7,-4 4-2,0 4-2,-4 0-7,-1 4 3,-1 3-1,-3 0-12,0 5-11,-1 2-14,-3 3-15,2 2-14,-5 3-22,-1 4-18,8 2-28,-1-1-27,3 2-30,3 1-25,3-2-7,4-1-10,2 3-25,4-3-130,-1 0-408,8-1 181</inkml:trace>
  <inkml:trace contextRef="#ctx0" brushRef="#br0">13226 14532 111,'7'-15'297,"-2"5"13,-2-2 10,1 5-5,-4-1-13,3 4-23,-1-1-31,-2 2-29,0 3-30,0 0-20,0 0-4,0 0-36,-8 29-4,1 0-19,-2-1 1,-3 5-21,0 10 1,2-9-12,1 0-10,-3 10-8,3-12-1,4 1-12,0-3-1,1-2-14,1-3-18,0-6-19,3-2-20,-1-1-12,2-4-10,2-1-10,0-1-15,-1-6-13,3 2-22,0-3-25,3 0-25,0-9-20,5 0-21,0-5-15,4-3-2,-2-4-12,-2-2-128,-1 2-388,0-3 173</inkml:trace>
  <inkml:trace contextRef="#ctx0" brushRef="#br0">13259 14604 53,'0'0'240,"0"0"-19,0 0-15,0 0-4,0 0 0,0 0-3,20-8-12,-6 6-11,0-1-15,6-1-18,3 0-14,-2-1-10,-2 2-11,3-4-10,-8 4-14,1 0-37,-1-1-44,-1 3-54,-5-1-58,3-1-70,-5 2-195,-2-2-404,-4 3 179</inkml:trace>
  <inkml:trace contextRef="#ctx0" brushRef="#br0">14284 14628 200,'0'-3'232,"0"3"-8,0-5-2,0 5-1,1-4-2,-1 4-6,0-4-10,0 4 1,0 0-3,-2-4-5,2 4-9,0 0 1,-2-4-19,2 4-19,-2-3-12,-1 1-5,2-1-16,1 3-6,-9-2-11,5-2-4,0 1-8,-2 2-1,-1-2-13,1 0-6,-5 0-1,4 1-3,-3 0 2,2 2-3,-2-1-16,0-1-17,-2 2 7,-1 0-2,3-1-3,-1 2-5,-2 1 4,-1 1-8,1 0-1,-1 2-5,0-1-3,0 3 0,2 0-1,-4 0-1,5 1 0,-2 0-4,0 1-5,1 0 7,-1-1-1,3 1-5,-1 4 5,-2-3 5,8 1-1,-7-2-12,5 1-9,0-2 2,2 2-1,-1-1 8,0 2-1,4 0-1,-4-2 0,2 1 0,-1 1 2,3-1 6,1 1-10,-3 2 5,2-3 1,0 0 1,0 2 5,2 0-37,0-1-1,4-1 8,-2 1 9,3 0 2,0-3 3,4 5 9,3-5-3,1 1 3,8-1 6,0-3-1,0 0-4,5-1 4,-2-1-7,3-3 9,-4 0-1,4-1-5,-2-1-1,-2-2 2,1 4-6,-5-2 0,-3-1-3,-2 2-11,0-2-4,-1 1 7,-2-1-29,-1 1-10,-3 0-16,2-1-30,-1 1-24,-2 0-25,1 0-29,-1-2-21,3 0-26,-2-3-44,2 2-29,-1 0-195,-1 1-529,2-1 234</inkml:trace>
  <inkml:trace contextRef="#ctx0" brushRef="#br0">14782 14509 139,'0'-18'239,"0"5"-12,2-2-10,0 4-11,-2 1-10,0 2-8,0 1-8,2 2-10,-1 0-7,-1 1-10,0-1-17,0 5-10,0-5-16,0 5-12,0 0-11,0-5-16,0 5-7,0 0-6,0 0 0,-3 15 10,1-5 10,0 8-13,-1 2 2,-2 3-1,0 7-3,-2 1 0,0-1-1,0-1 2,0 5-5,-3 0-1,3-2 5,0 0-3,-3 0-13,6-3 2,-2 0-6,-1-2-3,3-1 6,1-6-19,-1-3-3,1 3 1,1-4-5,-1-5 3,1 2-6,2-1 3,0-3-2,-1-2 0,1 1-4,-1-5-3,2 2 5,-2 0-3,1 0 6,0-5 9,0 6-3,0-6 1,-2 4 8,2-4 0,0 2 0,0-2 2,0 0 0,0 0 12,0 6-20,0-6 2,0 0 0,0 0-3,4 0 0,-4 0-3,13-2-4,-5 0-3,7-2 14,-1 1-11,5-1-8,4 2-5,0 1 1,3-2 3,0 1-2,2 2-1,1-2 3,-2 1-6,1-1-1,0 2-1,-2-1 3,-1 2-4,0-1 3,-1-1 2,-4 0-2,-4 1 2,-2-3-6,-3 3-1,-1-2 4,-2 2 0,-3 0 6,3 0 5,-4-1 9,2 1 18,-2-1-3,-4 1 10,5-2 6,-5 2 5,0 0-8,8 0 3,-8 0-11,0 0-1,5-1-6,-5 1-3,0 0-8,0 0 4,3 0-3,-3 0-6,0 0-2,0 0-1,0 0-2,0 0-2,0 0 3,0 0-6,0 0 0,0 0 1,7 0-3,-7 0 0,0 0-1,0 0-2,0 0 0,0 0 1,0 0-1,0 0 0,0 0-3,0 0 0,0 0-2,0 0 0,0 0 0,0 0 0,0 0 3,0 0-1,0 0 0,0 0-2,0 0-2,0 0-1,0 0 4,0 0-1,0 0 0,0 0 1,0 0-1,0 0-4,0 0 5,0 0-1,0 0-1,0 0 0,0 0-2,0 0 4,0 0-3,0 0 0,0 0 0,0 0 1,0 0-2,0 0 3,0 0-2,0 0 0,0 0-4,0 0 7,0 0 2,0 0-5,0 0 4,0 0-3,0 0 1,0 0-3,0 0 1,0 0-1,0 0 3,0 0 0,0 0-1,0 0 4,0 0-6,0 0-3,0 0 6,0 0 1,0 0-5,0 0 3,0 0-3,0 0 1,0 0 0,0 0 1,0 0 4,0 0-3,0 0-3,0 0-4,0 0 8,0 0-3,0 0 1,0 0-1,0 0 1,0 3 1,0-3-8,0 0 2,0 0 4,0 0 1,0 0 3,0 0-1,0 0-2,0 0 1,0 0 1,0 0-2,0 0 2,0 0-7,0 0-7,0 0-11,0 0-11,0 0-21,0 0-16,0 0-28,0 0-25,0 0-22,0 0-35,0 0-26,0 0-34,0 0-45,0 0-54,0 0-305,0 0-698,0 0 309</inkml:trace>
  <inkml:trace contextRef="#ctx0" brushRef="#br0">15410 14830 32,'3'-4'183,"-3"4"-12,0-2-6,0 2-10,4-8-1,-4 4-5,0 1-1,3-3-5,-2 0-5,2 0-3,0-2-2,1-2-6,1-1 5,0 0-6,1-6-4,2 1-1,-1 0-3,3-10-3,0 0-1,-2-1-6,2-1-5,0-3-1,1 1-3,-1-4-8,7-12 1,-3-1-8,3-2 1,-3-1-6,0 0-8,-1-1-5,1 0-2,-3-2-2,1 1-8,0-2 3,-2 1 9,2-1-19,-3 3-1,1 1 1,0 0 6,0 0-8,-2 2 2,1 1 2,1-2-8,-2-5-4,2 7 2,-3-1 0,4 1-4,-1-4-15,-1 3 10,1-2-1,-2 6-5,0 13 4,-2 3 1,1 2 2,-3 1 6,-1 8-4,1 5-5,-1-3 8,-1 5-5,0-2 3,1 4-3,-2 2-4,-1 0-1,2 1-2,-2 1-2,1 0-4,-1 1-2,0 3 0,3-5-2,-3 0 2,0 5-4,0 0 1,0-2-1,0 2-5,0 0 2,0-5 1,0 5 0,0 0 0,0 0 0,0 0-3,0 0-1,0 0-6,0-5 6,0 5-7,0 0 7,0 0 0,0 0-4,0 0 1,0 0-6,0 0 8,0 0-4,0 0-2,0 0 5,0 0-14,0 0 6,0 0 4,0 0-3,0 0-2,0 0-7,0 0-8,0 0 8,0 0 1,-14 10-8,7-3-3,0 3 7,-6 1 4,-2 6-6,2-6 3,2 1-3,-2 2 12,2-2-7,0-1 1,-1 1-4,1 5-4,1-5-2,2-3 11,-1 0 5,1-1-4,4-2 4,1 0 10,-1-1-21,2-4 15,-3 3-19,3 0 7,-1-2 9,2 0-8,1-2 14,-3 4-6,3-4-4,0 0-3,0 4 0,0-4 16,0 0 1,0 0-14,4-12 2,4 4-2,0-6-9,-1-1 14,4 0-2,3-8-2,0 2-1,1 1 0,0 1 2,-4 0 6,2 7-2,-3-1 0,-1 1-3,-1 2-7,-3 3 16,2 0-8,-2 1 4,0-3 6,-1 5-2,-1 1-2,0-4 11,1 4-3,-4 3-3,3-4 12,-3 4-11,4 0 5,-4-5-1,0 5-8,4-3-5,-4 3 1,0 0-6,6 1 2,-6-1 3,10 9 0,0-2-1,1 1-1,3 5 14,5 4-9,-2-1 5,-1 6-1,3-3 4,-1 2-1,0 1-3,-1-2-15,0 2 4,0-1 2,0 1 2,-1-1-3,0-3 1,-2-1 1,-4-2 4,0-1-1,1-5-2,-4 2 6,-1-5-23,-2 0-43,-1-1-24,1-4-23,-1 2-28,0 1-25,-3-2-35,1 2-54,-1-4-64,0 0-273,0 0-637,-14-1 282</inkml:trace>
  <inkml:trace contextRef="#ctx0" brushRef="#br0">13883 12855 34,'0'0'118,"-1"-5"-30,1 5 12,0 0-4,0 0-12,10-2-5,-5 1-5,5 1-3,0-2 0,4 2-8,0-1 1,6 1-1,2-1 3,4-2-3,1 2-9,-1 1 5,4-1 0,12-2-4,-1 0 0,1 1 6,-1-1 2,0 2-7,1-2-1,-1 2-6,-1 0-4,2 1-4,3 0 0,-1 0-4,1-3-4,1 6-3,-1-3-3,0 0 0,1 1-4,1 0-3,3 1 0,-1-1-2,-3-1-7,1 0 2,-1 0-2,-1 2 0,3 0-2,-3-5-1,3 4 4,-3 1-4,-1-2-1,1 0 0,0-2-2,-4 1 1,-1 0 1,0 0-2,-2-2-2,-8 2 2,-2-2-2,0 3 3,3-2-6,-3 0 4,3 1-3,-3-2 3,1 2-2,0 0-1,-3-2 3,0 2-1,1 1-4,0-3 2,-2 3 2,1 0 3,-4 0-6,2 0 4,0 0-4,-1 0 1,1 0 1,0 0-3,2 0 4,-2-1-4,3 1 2,0 1-1,0-2-2,-2 1 2,0 1-1,1-4 2,0 3 2,0 2-3,0-1-2,1-1 8,-1 3-3,0-3-1,1 2 1,-3 1-6,1-3 5,-1 2-1,0 0-1,0-1 0,0 3 0,0-4-4,0 0 3,1 0 6,2 0-2,0 0 3,-2 0 2,6 0 3,-4 3 1,1-3 1,0 0 0,1 2 9,-3 0-5,1-1-1,1 0 4,-2-2 1,-1 1 3,-2 1 5,-1-1 1,6 0 1,-4 1 1,0-1-3,1-1 0,2 1 4,-1-1 2,3 1-2,12 1 7,-11-3-1,9 0 2,-1 2 1,3 0-2,-2-1 3,1 1-6,-1 0 7,-11 1-5,13 1 0,-1-1-1,-12 1-6,1 0-1,12-2 0,-13 4 0,1-3 2,0 3 2,2-3 1,7 1 1,1 0 2,-9 1-5,11-3 3,1 1 4,-1 1-11,-3 0-2,6 2-1,-5-4-1,2 5-1,3-2 0,-3-1-2,-2 2-2,5-3-4,-1 7 1,-5-6-1,3 1-4,2 0-1,-3-1-2,-3 2 0,1-1 2,7-1-8,-15 0 5,9-1-2,-11 1-1,13-1 1,0 0 1,-3 3-6,1 0 2,3-1 0,-5 1 3,-8-2-1,13 2 1,0-4-3,-1 3-1,-3-3-3,-10 3 2,3-1-2,0-2 2,7 3 0,-10-1 0,11-2 1,-9 0-1,-3 2-1,4-1 13,-1-1-17,9 0 2,3 2 0,-4 0-3,3-1 6,-1 2 0,3-2-3,-2 2 7,4 1-9,-1-2-1,-1 2 0,-2 0 1,2-1 5,-4 2 0,3-1-2,-4-4-2,-9 0 3,10 2 0,-10-2-3,12 2 12,-3-3-3,4 0-10,-3 2 3,0 0-5,3 2 2,-1-2 3,0 0 2,-3 2-4,4-3 0,-12 2 4,9 1-3,-12 0 2,1-3 1,0 4 3,-2-2-8,-1 1 1,0-1-3,-2 1 8,-1-1 16,1-1 8,-2-1 12,0 5-4,2-3 4,2 0 19,-1 1-27,3-3-4,3 0-5,-1 3-1,-2 2 0,3 4 0,-2-5-6,1 0 3,-2 3 1,-2-3-5,1-2-6,-2 6-2,-2-5 2,-1 1 6,-4-2-7,-4-2-11,1 3 18,0-3 14,0 0 2,0 0 7,-1 0-5,0 0-3,9 0-4,-8 2-3,3 0 1,4 0 2,0 1-11,2 0 0,-2-1 9,-5-2-11,4 3-13,3-2 18,-3 4-6,1-4-5,-7 2 5,0-3 0,-1 2-2,-3-2 11,-2 0-17,2 2 21,-1-2 10,-4 0-4,2 0-1,2 0 1,-2 0-2,1-2 1,-4 2-14,6 0 4,-3-3-7,1 3-1,-2 0-1,3-2-2,-1 2-4,-5 2 3,4-4 0,0 4 2,-7-2-2,7-2 0,-4 4-1,-3-2 5,6-3-3,-6 3 4,5 3-7,-5-3 8,0 0-18,5 0 11,-5 0 1,4-3-5,-4 3 2,0 0 2,0 0-3,0 0-1,0 0 0,0 0-1,0 0-4,0 0 1,6 0-4,-6 0 8,0 0 3,0 0-4,0 0 2,0 0-3,0 0 1,0 0-1,0 0 3,0 0 0,0 0-3,0 0 2,0 0-3,0 0-2,0 0 4,0 0 6,0 0-2,0 0-18,0 0 12,0 0 4,0 0-4,0 0 0,0 0 1,0 0-12,0 0 13,0 0 1,0 0 1,0 0-6,0 0 0,0 0 0,0 0 10,0 0-3,0 0-5,0 0 1,0 0 4,0 0-6,0 0 4,0 0-2,0 0 0,0 0 3,0 0-2,0 0 2,0 0-1,0 0-2,0 0 0,0 0 1,0 0-2,0 0 5,0 0-5,0 0 0,0 0 3,0 0-1,0 0-1,0 0 3,0 0-3,0 0-3,0 0 0,0 0 0,0 0 1,0 0 2,0 0-3,0 0 0,0 0 3,0 0-3,0 0 2,0 0 0,0 0-14,0 0 15,0 0-3,0 0 3,0 0 3,0 0-2,0 0-21,0 0 21,0 0-2,0 0 1,0 0 0,0 0 0,0 0-1,0 0-1,0 0 8,0 0-10,0 0 6,0 0-5,0 0 1,0 0 1,0 0 0,0 0-2,0 0 4,0 0-10,0 0 9,0 0 0,0 0 0,0 0 1,0 0 1,0 0-2,0 0 1,0 0-2,0 0 5,0 0-19,0 0 16,0 0-3,0 0 9,0 0-8,0 0-1,0 0 2,0 0 4,0 0-7,0 0 1,0 0 5,0 0 6,0 0-11,0 0 6,0 0-4,0 0 1,0 0 10,0 0-8,0 0-4,0 0 3,0 0-3,0 0 0,0 0 1,0 0 1,0 0 3,0 0-1,0 0-2,0 0 0,0 0 3,0 0-7,0 0 4,0 0 1,0 0 1,0 0 1,0 0-1,0 0-4,0 0 4,0 0-1,0 0-2,0 0-2,0 0 5,0 0-1,0 0-2,0 0-2,0 0 2,0 0 5,0 0-4,0 0-10,0 0 9,0 0 6,0 0-4,0 0-1,0 0 3,0 0-6,0 0 0,0 0 10,0 0-8,0 0 8,0 0-5,0 0 2,0 0-3,0 0 2,0 0 4,0 0-3,0 0 1,0 0-4,0 0 0,0 0 1,0 0-17,0 0-11,0 0-7,0 0-55,0 0-54,0 0-48,-1-6-50,1 6-62,-1-5-64,-2-2-292,2 2-712,-1 2 315</inkml:trace>
  <inkml:trace contextRef="#ctx0" brushRef="#br0">6359 1534 20,'0'0'89,"0"0"4,0 0-5,0 0 2,0 0-6,0 0-5,14 7 0,-6-6 2,2 0-1,3 3 2,3-1-1,3-2-5,5 0 2,-1-1-10,5 0 2,-1 3-2,2-6-9,12 3-8,-14 3 2,4-3-13,10 1 9,-2-2-5,2 1-3,2 0 5,0-3-2,5 3 2,-2-4-8,4 2 11,20-3-6,-22-1-5,21 6 0,-24-2-2,24 0-2,-22 0-1,2 1-10,17 1 4,-18 0-5,1 0 2,22 1-5,-23 0-5,1 2 3,-1-5-5,21 6 5,-23-8-11,-1 6 5,5-1 1,-5 0-9,1-1 8,2 0-3,-1 0 0,0 3 2,0-7-4,-2 8 1,4-7 1,-1 2-4,1 2 4,-2-5-8,-1 4 3,2 0 5,-3-8-5,-1 6 7,0 0-6,-2-1-10,0 4 9,0-6-7,2 5 11,-4-4-9,0 2 6,1-3 0,-3 1-3,2 2 2,1 1-2,-2-6 0,3 6 4,-1-7-8,1 7 3,-1-6-3,0 6 3,3-3 3,-3 2-6,4 2 8,-3-3-4,3 0 0,-2 6 1,1-3-5,-3 0 4,-1 0-2,-2 0 1,1 0-4,-11-4 4,12 4 1,-2-3-1,-9 5 0,9 3 6,-9-8-10,9 6 8,-9-6-4,2 2 1,9 1 3,-11-1-10,12 1 7,-11 0-1,10-3-5,-1 3 7,-9 0 0,-2-1-6,13 3 7,-4 0-8,-6-2 6,-4 0 5,11-2-9,-9 4 3,1-4 2,10 0 3,-10-1-7,10 3 1,-1-4 3,2-1-5,-1 6 7,5-5-4,-2 2 4,-2 2-3,1 0-7,-1 1 5,0-2-1,0 2 2,1 2 0,0-6-6,-2 4 9,-12-3-3,16-1 3,-6 6-4,1-7 1,1 5 1,-1-5-5,1 8 8,0-4-4,-1 0 0,3 3-1,-13-3-4,12 0 9,-3 2-6,2 1 5,-9-4-3,8-1-3,-11 5 4,-1-6-4,1 5 3,0-1 3,0 0-4,1-1 5,0 0-2,-1 1 4,2-1-2,-1 0 6,0-5 5,0 3-10,0 3 3,1-2-5,0 1 5,0 1-4,9 0 3,-14-1-1,5 0-2,-5 2 7,2-4-12,1 7 7,-2-3-7,0 1 8,1-3-6,-2 0 0,2 5 2,-1-5-4,-4 2 7,3-3-4,2 4 4,-3-2 3,-1-1-1,1 4 7,0-7-1,-3 6 5,1-3 4,-8 0-4,3 0 3,0 0 1,-5 0-2,4 0 1,-1 0 2,0 0-7,-1 0 5,1 2-6,1 0 1,-1-2-5,1 1 5,-1-1 1,0 2-8,3 0 3,-3-3-4,1 3-1,-1-3-2,-1 4 6,0-1 7,1-2 4,-1 1 9,-2-2 1,4 2 1,-1 1 1,-5-2-4,5 0 2,-2 0-5,1 0 2,2 1-7,-2-1-1,2 0 2,-1 0-6,0 0-1,1-3 1,-2 5-2,1-4-7,-6 2-1,2 0 11,-1-1-7,-1 1-5,0 0 1,-1-4-3,-3 6 3,4-2-3,-7 0 1,5-2-1,-7 2 1,10 2-2,-5-4-2,0 1 7,-1 2-7,2-1 2,-2-1-2,-4 1 4,10-1-3,-6 2 1,1-3-1,-1 0 1,-4 2-1,6-2-6,-6 2 5,5 0-5,-5 0 2,6-1 8,-6 1-5,0 0 2,0 0 2,5 1-3,-5-1 2,0 0 2,3-3 4,-3 3 1,0 0-2,0 0 4,0 0 0,0 0 1,0 0 4,0 0 2,0 0 1,0 0 4,0 0 0,0 0 3,0 0-4,0 0-3,0 0 0,0 0 7,0 0-7,0 0 19,0 0-14,0 0 0,0 0-5,0 0 6,0 0-6,0 0-4,0 0 6,0 0-3,0 0-3,0 0 2,0 0-4,0 0 6,0 0-2,0 0-1,0 0 4,0 0-6,0 0 6,0 0-2,0 0 1,0 0-2,0 0-5,0 0 6,0 0-12,0 0 11,0 0-4,0 0-2,0 0 1,0 0-7,0 0 6,0 0-3,0 0-5,0 0 0,0 0 0,0 0-1,0 0 1,0 0 5,0 0-31,0 0-24,0 0-28,0 0-43,0 0-52,0 0-68,0 0-77,0 0-283,0 0-644,-10-7 284</inkml:trace>
  <inkml:trace contextRef="#ctx0" brushRef="#br0">588 16546 252,'-17'8'232,"17"-8"-21,0 0-13,-15 7-21,15-7-19,0 0-12,0 0-16,0 0-10,0 0-5,-13 8-13,13-8-6,0 0 1,0 0 1,23-15-15,-4-4 1,8 1-1,7-11-10,5-6-3,19-14-4,1-1-8,2-4-6,-1 2-3,10-1-3,-8 6-4,2 1-1,1 2-1,-4 7-9,-18 11-10,-5 2 9,-2 7-4,-10 0-7,-2 3 0,-4 3 0,-6 2-4,-3 2 2,-1 2-3,-3 0-3,-3 2 4,2-1-1,-3 1-6,-3 3-2,4-6-3,-4 6-11,3-8-15,-3 8-30,0 0-28,-3-9-32,3 9-46,-1-8-56,1 8-208,0-9-457,0 9 202</inkml:trace>
  <inkml:trace contextRef="#ctx0" brushRef="#br0">2002 15316 115,'-8'-21'204,"1"2"-6,0 2-3,1-1-10,-2 1-7,0 2-17,2 4-7,0 0-10,2 4-15,-2 3-5,2 0-13,1 2-9,3 2-8,-11 9-15,3 2-4,-4 12-10,2 2-8,-1 8-7,1 14-1,3 0-1,2-14-10,3 1-3,4-1-5,-2-1-4,4-5 0,0-8-12,0 0 7,2-2-6,2-3-1,-1-4 3,-2-2-9,0-5 7,2-2-5,0-2 5,0-5-2,3-6-6,0-1 1,1-8-1,-1 2 3,-1-5-1,-2-4-4,3-1 4,-3-4-1,-2-1-3,1 5 3,-3 3-1,-1 5 6,0 6 5,-1 5 2,-1-1-4,0 4 4,0 1-6,0 1-1,0 5-9,0 0 4,0 0 0,0 0-4,3 15-1,-2-2 0,2-2 4,2 7-6,-1-3 2,2 0 2,0-1-3,4 0 4,-3-6-5,0-1 6,3-2-5,4-3 1,2-2-1,-2-4 4,5-7-6,-1-5 4,1-1-7,0-6 10,-1 4-4,-3-6 1,2 0 1,-3-4-3,-2 3 4,-4-4 0,2-2-9,-3 2 11,0-2-6,0 3-1,-3 2 4,2 2-5,-2 6 2,0 3 1,-1 4-2,0 2-2,1 2 0,-1 1-2,0 3 0,-1 1-3,3 0 2,-5 3-3,0 0 2,10 1 1,-10-1-1,8 9 5,-1-2-3,-4-1-2,1 1 4,1 1-2,0 0 1,-1 1 1,-1-5-2,0 0 0,-2 1-1,2-2-2,-3-3 8,5 2-4,-5-2 4,0 0-2,0 0-6,0 0 7,5-9 0,-2 4 1,-3 0-4,-3-4 1,3-1 3,-3 2-2,1 2 6,0 1-7,2-1-1,-3 4 0,3 2-3,0 0 3,-19 8-1,10 3-1,-1 4 4,2 7-2,-2 5-2,0-1 5,3-1-5,1-1 1,-1 2 4,6-8-7,-1 2 3,4-2-2,2 0 1,-4-6 8,6-3-9,-1 0 4,4 0-4,-2-4 3,3 1 3,2-9-2,4 3 1,-1-3-2,1-6 1,2-1 1,-1-3-4,0-4 3,-3-1 2,0-2-2,-1-2-1,-3-2-1,0 0 5,0-1-2,-2-1-2,-1 1 5,-3 3-1,3 2-7,-4 8 6,0 2 1,-2-2 2,-1 7-3,2 0 2,-2-2-7,4 4 4,-3-1 1,-1 4-2,0 0 2,3-3-2,-3 3 2,0 0-2,10 6 2,-6-2-2,-1 0 2,3-1-13,-2 2 14,-1-2-3,1 2 2,0-3-2,-1 1 4,-3-3 2,6 1-4,-6-1-1,3 3 5,-3-3-10,0 0 12,0 0-2,0 0 0,0 0-1,5-10 2,-5 10 1,-5-7 1,5 7 5,-3-5-5,3 5-5,-6-3 4,6 3-6,-13 8-7,5 1 11,-2 6-2,0 7-4,-4 0 3,1 2-3,2 1 6,1-1-8,3 1 2,3-5 0,0-3 1,1-1-2,3 0 1,4-1-2,-1-4-3,1-1-10,6-2-11,-1-5-30,3-1-23,1-4-29,8-2-31,0-6-36,-2-4-24,4 2-179,-3-3-409,-3-3 181</inkml:trace>
  <inkml:trace contextRef="#ctx0" brushRef="#br0">2752 15009 489,'1'-18'29,"-1"-1"33,0 0 32,0 2 14,-3 1 4,2 7 16,-2 0 10,3 4-6,-3-2-12,3 4-12,0 3-11,-4-5-8,4 5-13,0 0-6,0 0-3,0 0-9,0 0-4,7 20-5,-1-13-3,-1 0-5,1-3 1,2 1-11,1-1 10,-1-3-3,2-2-3,0-2 6,1-4 2,1-3 8,0 1 6,-2-4 2,0 3 0,-3-4 5,-3 3-1,1 0 8,-3-4 5,-2 5-4,0 1-2,-1-3-4,-3 4-4,1 1-10,-1 1-6,-3 3-2,-2 5-12,-1 4 3,-4 5-4,-4 7-5,2 6-2,1 6-18,1-1 9,1 4-1,6-3-2,4 1-14,3-3 10,3-4-1,1-4-5,6-6-2,0-2 1,4-3-6,0-4-4,6-5 0,4-4-4,0-3 4,1-9 5,10-8-6,-11 3-2,6-11 2,-3 1-2,-9 5 1,-4-2 1,0 3 5,-4-3 0,-6-1-2,2-2 6,-6-3-1,-3 0 5,-4 0 12,-1 0 0,-1 0 12,-1 6-7,-1 3 20,1 4 4,2 5 11,1 0 3,1 6-9,2 5-8,1-2-3,-1 5-9,4 2 4,0 0-19,-3 22 9,7 6 0,4 17 0,1 7-2,0 6-3,3 25-4,-5-23 3,7 23-18,-9-25 18,0 0 0,-1 0-6,-1-3-3,-3 1 5,3-5 2,1-2-13,-1-13 10,0-4-1,0-2-13,-2-1 5,-1-9-17,0-3-42,0-8-45,3 4-30,-3-6-32,3-3-22,-3-4-33,0 0-29,0 0-18,11-24-198,-8 9-500,1-10 221</inkml:trace>
  <inkml:trace contextRef="#ctx0" brushRef="#br0">3104 15318 1146,'-3'-35'33,"0"-12"29,-1 1 17,-2-1 14,2-1 13,-7 0 10,8-2 22,-4-2 8,4 16 11,6-10 5,-3 13-4,0 4-3,7-1-15,-1 6-6,2 6-11,2 2-10,7 3-10,-3 4-4,3 3-14,4 3-2,-1 8-15,-5 3-8,5 4-2,-9 1-18,2 8-3,-3 2 1,-7 5-7,-3 2 0,-6-1-5,-4 2-1,-3-1-1,-3-2-14,0-5-1,-4-1-18,2-3-20,1-4-32,-3-4-29,6-7-29,3-4-29,5-3-30,-5-5-41,7-2-43,-3-8-201,4-5-500,3-6 221</inkml:trace>
  <inkml:trace contextRef="#ctx0" brushRef="#br0">3287 14436 105,'15'-26'269,"-9"7"15,0 4 9,-5 5 4,2 0 4,-1-1-4,-2 6-27,0 5-22,1-10-36,-1 10-17,0 0-14,0 0-25,0 0-13,1 36-19,2-9-11,-2 5-17,5 13-12,-3 8 0,1-1-10,2-1-6,-1-2-5,2-4-13,1-13 4,0-1-8,3-6-12,-4 0-11,3-7-15,0-4-25,0-4-20,0-2-26,0-4-25,1-4-28,0-1-26,3-5-20,0-5-21,-1-1-21,-3-2-23,2-7-23,-4 4-16,1-8-138,-3-1-435,-6 2 192</inkml:trace>
  <inkml:trace contextRef="#ctx0" brushRef="#br0">3494 14583 112,'-13'-10'111,"2"4"15,-3 0 3,0 3 0,3 0 7,1 0 15,2 3 13,3-2 5,5 2 6,-10-3-3,10 3-2,-4-6-9,4 0-14,0 6-3,10-21-11,1 0-10,2-1 0,5 0 0,-2-5 0,1 2 12,2 2 11,-2 0-7,0 2 2,1 3-1,-5 5 1,-2 1-5,1 5-17,-4 2-17,-1 2-3,-1 1-9,-6 2-7,11 8-5,-3 0-7,-2 1-7,-2 5-9,3 5-3,-5-2-7,1 11 2,1-10-10,-1 8-4,-2-7 2,0-6-10,2-1 0,-1-2-5,-1-1 0,-1-1 1,0-8-1,4 7 6,-4-7 0,0 0 0,0 0 1,0 0-7,6-20 0,0-3 3,1-2-3,1-2-7,3-4 0,2 2 8,0 1 8,-1 2-2,2 1 3,0 5-1,-2 8-1,-1 0-1,0 2-6,-1 8 4,-1 1-2,-1 2-4,5 3-3,-6 5 0,4 6-2,-7-1-5,3 4-2,-1 6-10,-6 0-38,0 4-71,-6 3-90,-1-3-112,-1 2-142,-4 2-273,-1 1-788,1-2 350</inkml:trace>
  <inkml:trace contextRef="#ctx0" brushRef="#br0">698 16791 261,'-14'-4'279,"0"-4"0,3 3 2,5 5-14,-1-2-26,0-3-33,1 4-6,6 1-22,-7-4-22,7 4-13,0 0-9,0 0-13,23 0-5,4 4-5,12-1-10,3 7-5,6-3-7,18 1-6,3 3-5,3 8-5,0-6-11,3 12-5,1-13-5,0 5-4,1 9-2,-4-9-3,-3 2-5,-3 3-2,-2 0-3,-19-14-2,1 3-7,-2 0 2,-4-2-6,-13-2-1,0 0-1,-4-5-7,-3 1-1,-7-1 10,-4 1-6,-1-2-13,-1 0 17,-4-1 5,-4 0-2,0 0 0,9-5 2,-9 5-16,1-13-32,-1 5-28,-1 3-46,1 5-54,-3-18-61,3 7-54,0 3-318,1-2-630,2-1 278</inkml:trace>
  <inkml:trace contextRef="#ctx0" brushRef="#br0">2570 16705 259,'0'-4'310,"-2"2"-26,2 2-21,-1-4-28,1 4-29,0 0-15,-7 10-25,7 4-14,-3 12-10,-1 1-19,4 1-10,0 1-7,0 1-14,4-1-3,-1-2-10,1-8-6,2 0-6,0-2-1,2 0-7,-1-5 2,0-2-13,0 0 1,2-3-6,2 0-2,-2-6-10,2-2-9,1-2-30,2-3-30,-1 0-40,5-13-37,-2 5-39,-2-10-42,-3 3-37,1-9-192,-4-1-461,-1 1 205</inkml:trace>
  <inkml:trace contextRef="#ctx0" brushRef="#br0">2656 16431 90,'-7'-9'149,"0"-2"-20,4 6-8,-4-1-15,4 1-12,2 0-43,-2 2-37,3 3-40,0 0-41,0 0-44,0 0-119,20 7 54</inkml:trace>
  <inkml:trace contextRef="#ctx0" brushRef="#br0">2843 16530 261,'-2'-2'319,"2"2"-17,-5-3-28,5 3-32,0 0-21,0 0-27,-4 8-16,5-1-20,-1 2-15,3 8-10,-1 3-16,-1-1-12,1 9-7,-1-8-16,0 5-9,-1-10-4,0 1-6,0-6-11,0-3 0,0 1-6,3-6 3,-6 2 6,3-4-8,0 0-4,-2-14 7,2 1-8,0-13-11,1 0 0,0-4 0,5-3-2,0 1 1,2 0-7,3 3 4,1 3-3,0 4 1,1 3-3,1 7-5,-1 5 8,1 3-9,-2 4 0,5 1 4,-1 5-4,1 8 2,-2 2-5,2 2 1,-3 1 3,-4 3-9,0 5 4,-2-4-1,-2 2-7,1-8-2,-4 0-16,1-1-26,-1-4-29,1-5-42,2 0-20,-2-2-19,2-2-25,2-5-22,-1-3-30,4-7-16,6-3-190,-3-6-467,2-4 207</inkml:trace>
  <inkml:trace contextRef="#ctx0" brushRef="#br0">3295 15966 244,'-9'-18'249,"0"2"-10,2 9-11,-4-2-20,1 5-19,0 5-14,3 2-21,-3 9-11,3 4-15,0 9-13,0 21-8,6 4 0,2 5-7,5 4 0,5 28-2,3 1-3,0-6-9,7 0-1,-12-24-7,9 28-8,-8-30-5,5 24-6,-8-23-4,2 0-6,-3-2-4,-1-1-3,-1-2-11,-2-2-2,-1-17-1,1-1-3,-4-5-10,2-1-17,-1-11-36,-1-5-48,2-6-65,-1-1-82,1-3-256,0 0-529,-11-29 234</inkml:trace>
  <inkml:trace contextRef="#ctx0" brushRef="#br0">3322 16453 197,'0'-17'264,"0"5"-13,3 4-9,-3-3-15,1 0-14,4 1-17,3-6-17,3 3-14,4-6-16,4 2-13,1 1-13,1-1-14,-4 7-12,0 3-7,-5 3-11,3 3-4,-6 3-5,4 5-6,-2 6-1,-2 1-10,-1 15-3,-2-2-5,-2 2-2,0 2 0,-2-2 2,-1-1-11,2-7 1,-2-4-5,1-2-1,2-3 1,0-1-9,-1-4 0,3-3 4,2-4-26,-8 0-52,20-14-75,-9 1-79,5-9-82,-4-5-181,0-2-508,-1-3 225</inkml:trace>
  <inkml:trace contextRef="#ctx0" brushRef="#br0">3686 16206 14,'0'0'271,"0"0"-2,8-18-10,-1 9-19,-5 1-20,3-1-14,2 4-21,0-2-14,6 2-16,-2 5-12,-1 0-8,4 8-7,-3 1-11,3 11-7,-2 2-8,-4-4-15,-1 5 10,-4-4-19,1-2 6,-2 0-18,-2-3-5,0-4-4,-2-1 1,2-2 21,0-7 11,0 8 7,0-8-8,0 0-6,0 0-7,0 0-12,0-40-11,2 15 1,1-2-4,2-1-4,1-4-6,-2 4-3,3 5-5,0-4-2,0 13-1,3-1 10,0 3-17,1 0-4,3 7-4,-1 2-2,-2 2-4,2 5 3,0 1-6,-1 4-5,-1 4 10,-1 0-8,0 9 1,0 1 3,-3-5-2,-3 0 0,2 1 0,-2-4-7,1-1 1,0 2-30,-1-5-34,-1-1-50,4-3-52,-1 1-34,2-4-49,1-4-33,4-4-32,-4 1-182,5-7-539,0-2 239</inkml:trace>
  <inkml:trace contextRef="#ctx0" brushRef="#br0">4243 15966 116,'2'-16'308,"-1"0"-12,-1 7-9,-1 1-8,2 2-20,-1 6-17,-1-10-28,1 10-15,0 0-20,0 0-18,0 0-13,0 0-12,0 41-9,1-17-11,2-4-4,1 6-8,2-9 0,1 7-7,0-7 2,-1 0-14,3 5 3,1-10 2,-4-2-6,5-2-7,-2-2-4,-1-1-6,2-5-8,-2 3-4,-8-3-16,23-8-52,-13 2-59,0-2-88,-5-4-95,2-3-107,-2-9-211,-5-2-621,-3 1 274</inkml:trace>
  <inkml:trace contextRef="#ctx0" brushRef="#br0">4270 15591 319,'-11'-8'290,"4"2"-32,1 1-19,3 2-25,3 3-22,-8-7-24,5 4-38,3 3-46,0 0-55,0 0-64,0 0-94,0 17-165,0-17-317,6 17 140</inkml:trace>
  <inkml:trace contextRef="#ctx0" brushRef="#br0">4453 15512 292,'2'-10'360,"-2"2"-16,1 4-23,-1 4-33,0 0-29,0 0-21,0 0-18,14 36-8,-9-8-16,1 6-11,0 19-16,1 1-18,0 1-10,0-3-24,-3-6-9,6 1-7,-4-16-18,4-1-1,-3 0-12,0-4-6,1-2 1,0-9-14,0-1-13,-3-6-31,0-3-50,3 0-53,1-4-67,-4-1-89,1-7-103,-1-2-188,0-3-587,-4-6 261</inkml:trace>
  <inkml:trace contextRef="#ctx0" brushRef="#br0">4501 15775 76,'0'0'329,"-3"-7"-38,3 2-16,0-2-19,7-3-16,6-4-20,4-3-26,4 0-15,3-2-17,3 2-19,0 3-26,-1 0-41,-2 8-36,-1 4-31,-1-2-39,-1 5-36,-6 2-37,0 1-40,-5 4-14,1 3-12,-1 1-22,-1 0-101,-4-2-315,-2 2 139</inkml:trace>
  <inkml:trace contextRef="#ctx0" brushRef="#br0">4839 15753 216,'0'0'263,"0"0"-9,-1 5-14,1-5-22,0 0-17,0 0-17,0 6-17,0-6-8,0 0 5,5 6 4,-5-6-8,13 3-6,-6-4-8,7-1-3,-1 0 7,4-4 6,-2 0 1,-1-3-8,4-5-1,-5 3-4,-3-2 0,0-1 5,-3 2 1,-1-2-5,-2 4-4,-4-2-7,0-1-10,0 5-8,-4 0-10,0 3-14,-5 3-10,-1 2-11,-5 4-7,-3 8-3,2 4-12,-1 3-4,2 2-10,2 0 0,3 4-6,3-1-7,1 0-4,5-4-1,1-2-6,4 0 1,3-1-15,3-2-10,3-4-28,8 1-10,1-5 3,1-3-16,2-2-12,-1-5-29,3-1-43,-2-2-46,-2-1-58,1 0-52,-2-8-57,1 6-295,-2-5-710,-4-1 314</inkml:trace>
  <inkml:trace contextRef="#ctx0" brushRef="#br0">4059 17741 160,'-7'3'248,"1"-1"-20,4 1-12,2-3-21,0 0-13,-1-9-4,7-7-11,1 0-7,3-10-10,3-4-15,2-13-4,-2-3-12,2 1-9,-5-6-7,-3-5-3,-1 5 4,-5-7-3,-1 4 8,-1-5-13,-3 3-4,-2 0 7,-1 2 3,1 10 11,2 13 1,-2 2 6,4 11 5,-4 1-3,6 6-14,-3 7-19,2-1-1,1 5-15,0 0-8,-6 19-6,8 8-3,-1 4-10,3 19-3,-1 4-2,3 2-7,1-1-3,1-3-4,5-2-6,-2-4-2,0-16-10,-1-3-1,3-4-6,2 1-15,-2-7-4,1-7-18,-3-4-12,3-5-10,2-6 1,2-4 0,2-6-8,0-7-7,-1-2-12,-2-5-3,4-14 6,-8 9 7,0 2 9,2-11 3,-5 15 16,0-1 12,-5 6 15,0 7 16,-1 3 18,-1 1 10,-2 7 2,1 0 0,-2 5-3,1-3-5,-1 3 1,0 0-2,2 20-1,0-2 11,-2-2-21,6 10 2,-4-9 3,3 3-5,2-5-2,0 3 1,0-5-6,2 1 9,-1-6-10,2 1 4,0-3-1,1-2-3,3-6-8,-3-2 4,-2-2 1,1 1-3,1-10 9,-3 1-7,2-8 3,-6 5-5,-1-9 9,-3 6-9,0-5 9,-4 4-8,-3-2 10,-3-3-3,0 3 3,-2 1-2,2 7-1,0 3 7,-4-1-6,4 5 7,-4 4-3,4 7-2,-3 2-4,1 3 4,-1 5-7,3 3 4,2 0 12,1 9-13,1-8-1,4 9 1,4-6-2,1-2-1,2-1 4,3 6-2,3-11-2,0 0-3,3-7 10,0 2-10,9-5-1,-5-2-6,5-11 13,-1 3-11,-4-6 17,2-4-21,0-1 12,-2-3-8,-1-2 11,0 1 13,-1 0-5,-1-1 9,-1 0 7,-5 10 2,-2 1 15,-2 5 0,1-1 4,-3 4-1,-2 1-7,3 0-2,-4 4-9,0 0 0,0 0 3,3 25-10,-3-7 2,0 0-5,0 2 4,2 1-8,3 2-2,-2-3-2,1-3-5,0 0-1,4-3 6,-5-5-13,3-2 11,1 1 4,2-3 0,-1-4-14,2-1 3,0-1 0,-3-5-3,6-4 2,-3-4 3,-2 1 1,-1-3 2,0-2-5,0-7 2,-5 7-6,-4-8-3,2 9-4,-7-7-5,0 7 7,-3 0-5,-5 0 0,1 1 2,-5 3 6,5 7-4,-1 1-2,-2 4 7,1 2-5,1 1-11,1 5 1,0-2-17,1 5-26,6-1-40,0 1-34,4-5-42,3 9-34,3-8-52,4 2-47,3 0-210,4-6-565,2 3 250</inkml:trace>
  <inkml:trace contextRef="#ctx0" brushRef="#br0">5050 16486 35,'-8'-29'314,"1"8"-10,0 3 11,1 2 6,2 6-3,1 2-36,3 3-32,-3 1-26,3 4-18,0 0-14,6 27-21,1 4-13,0 15-17,6 7-15,-2 5-11,3 26-5,0 3-5,-5-30-4,-1 27-17,2-3 0,-4-23 0,-1 2 0,1 22-9,-3-25-7,-2-1-8,1 4-4,-1-5-9,-1-2-2,-2-19-5,0-3-13,2-4 4,-3 1 5,2-16-10,-1-1 2,2-4-3,0 0 4,0-2 6,0 0 11,0-5 3,0 0 9,0 0-5,0 0-2,0 0-2,3-27-8,-2 15-7,1-7 0,-1-10 2,0-3 5,-1-1-3,-2-2-1,2-13-1,-3 14 1,0-15-6,3-3 0,-2 1 2,4 0-8,0 0-1,0-2-2,5-1-3,-2 3 7,3 2-11,6 2-1,-4 16 0,4 3-5,6 0-1,-3 4-6,0 8-1,-4 5-5,2 6 6,0 4-7,0 4 5,-2 3-1,0 6-2,0 7-1,-5 4-1,1 8 2,-5-2-1,-4-2-1,-3 3 8,0 2-1,-8-4-4,1 2-2,-2-4-1,-1-1 2,0-4-1,-2-3-2,-2-3-18,3-6-29,-2 5-33,-1-11-35,1 1-51,1-6-51,1 0-61,0-5-86,1-2-344,1 4-773,-1-11 342</inkml:trace>
  <inkml:trace contextRef="#ctx0" brushRef="#br0">4817 13834 137,'-6'-18'226,"3"-2"-4,-1-4-9,1-2-15,0-4-9,3 1-20,0-1-4,5 2-11,-1 1-14,1 2-12,4-1-14,1 7-4,5-1-9,1 6-10,6 4-7,1 3-4,4 5-6,1 11-8,11 8-5,-2 3-6,1 9-5,-3 9-5,-4 2-5,0 7-2,10 28-7,-20-21 2,4 27-1,-4 5-7,-6-4-3,-4 2-18,-6 0-2,-2 0 4,-3-24-5,-3 25 4,-5 1 4,5-27-2,-8 26-3,1-3 7,-1-23 0,1-1 5,-5-1 0,5-2 2,0-1-4,-3-6-2,6-2 2,2-13-1,3-2 0,3 0-2,5 0 1,1-3-1,7 1-2,4-6 9,4 1-7,0-2-1,15 5 2,1 0-4,1 3 1,-1-5-2,0 4 2,-1 0-1,1 4 3,-3 3 4,2 9 3,-8-1 1,-2 6-1,0-1-1,-9 2 3,-2 4 0,2 25-4,-7-23-4,-5 1 2,2 27 1,-3-26 33,0 25-8,5-5 1,-3-25 5,7 25 12,-1-22 1,4 25 4,5 3-11,2-3 15,-1-4-8,2 4-5,-2-2 8,-1 0-11,4 4-4,-12-29 5,8 26-11,-4 1-14,-5-29-4,-4 5 0,-4-4 3,1-4-3,-2 1-33,-6-3-14,-2-1 14,0-14-8,-6-1 5,-1-1 28,-3-2 3,-3-2 3,0-4-3,-4-2-1,-2-2-6,0-2-5,-4-3 8,2-4-18,-2-5-43,1-2-40,1-4-57,2-3-64,2-6-75,3-7-87,4-3-208,3-6-625,4-3 277</inkml:trace>
  <inkml:trace contextRef="#ctx0" brushRef="#br0">5886 17158 2234,'-6'-2'42,"-1"1"-13,0 1 2,3-3-25,-2 5 2,3-4-10,3 2 13,0 0-5,0 0 3,0 0 11,0 0 18,16 4 13,-1 1 6,9 0 4,3-2 4,15 6 6,-2-6-3,5 6 4,4-6-7,23 2 7,1-2-7,-1 4 3,-2-5-6,2-5-3,3 3-17,-6-5 7,0 8-1,-20-3-17,19 5 12,-20-7-1,0 6-9,-5-4 3,1 0-10,-19 0-4,1 0 2,-4 3 0,-8-6-8,-4 2-1,0 0-6,-7 2-4,1-4-20,-4 0-27,0 3-28,-4-8-16,-2 2-22,-4-1-15,-2-3 4,-4 3 6,-5-8 6,-3 8 6,3-8-6,-4 3 15,0-2 4,3 1 11,-3-4 13,5 5 11,-1 2 19,3-3 21,5 7 20,0-3 20,3 4 19,3 2 13,2-1-8,1-2 2,-1 5-10,5 1 5,0 0-6,0 0-8,20 4 8,-6 6 8,9 0-3,3 5 2,1-1-6,7 14-9,-9-8 11,-4 2-4,9 12-5,-10-10-5,-5 2 4,-1-1-4,-2 3-3,-6-3-8,0-1 0,-4-7-4,0 8 1,-4-7-8,-1-1-4,-4 0-15,0-2-36,-2-1-26,-1 0-40,1-4-50,-1-4-68,1-1-220,1-1-487,2-4 215</inkml:trace>
  <inkml:trace contextRef="#ctx0" brushRef="#br0">7532 16829 149,'3'-6'242,"-2"0"-15,1 1-19,-2 5-15,0 0-7,0 0-3,11 13-10,-9 2-6,1 14-7,-1 0-12,0 6-5,0 2-20,-2 9 5,3 0 0,-3-8-10,0-3 5,1-1-9,1-1 7,-3 0 2,1-3-8,0-3 3,1-11-17,-1 5-14,0-10 3,3 1-3,-3-2-4,1 0 5,-1-5 7,-1-3 19,2 5 4,-1-7 12,-1 5 17,1-5 4,0 0-10,0 0-15,0 0-14,7-19-6,-6-2-10,2-7-9,0-4-11,1-15-6,-1 1-9,-2-3-9,2 1-1,-1-8-7,1 3-5,-3 0-7,5 0 0,2 5-6,-3 14-5,8-14-2,-4 16 1,3 5-6,0 0-5,1 2 1,2 3-3,2 4-4,-4 4-2,2 7-6,0 0-8,-1 6-7,1 2 0,0 8-3,0-4 5,-1 9-3,-3-2-1,3 11 5,-8-5-3,-1 8 1,-1 3-5,-7-3-3,-3 2-26,-4 16-9,0-13-7,-2 1 2,0-3 8,-1-3-5,1-1 10,1-5 1,3-6 4,-2 2 9,1-4-1,4-6 15,-1 1-1,3-5 7,0 0-1,4-2 4,-6 5 0,5-2 4,1-3-7,0 0 9,0 0 3,0 0-12,17 2 14,-9-1 3,6 5 3,-1 1-5,5 6 7,2 0-5,-3 7-7,1-3 10,-1 1-5,-1 5 7,-1-3-2,1 0-3,-1 2 1,-1-4-2,-1 2 2,0-1 3,-1-7-2,3 7 5,-3-9-2,-4-2 1,1-4 1,-2 1 7,3 0-7,0-1 2,-2-3 1,1 4 5,0-2 0,1-2 16,0-1 3,0 0 3,1-4-3,-1-1 1,3 2 2,-2-3-3,3 0 4,-4 1-3,-2 0-2,0 1-5,0 1 0,-3-1 2,3 0-4,-7 1-5,2-1-22,0-1-26,-2-1-39,0 1-46,-1-2-67,-1 2-60,1 5-73,-4-12-108,0 7-237,1-3-715,-2 1 316</inkml:trace>
  <inkml:trace contextRef="#ctx0" brushRef="#br0">8436 17060 230,'-1'-5'249,"1"5"-7,0 0 1,0 0-16,0 0-11,0 0-25,0 0-19,-3-3-15,3 3-15,0 0-12,0 0-16,0 13-9,0-6-13,-1 3-7,1-2-10,1 1-5,1-2-9,-1 3 6,6-2-16,-7-3-5,6 1 0,0-1-5,1-4-7,2 0 1,1-2-8,3-3 3,0-5-4,-1-1-1,0-2-5,3-3 0,-4-4 1,-2 3 3,-1-2 5,-2-9 6,-2 10 8,0-9 7,-3 12 7,-1 1 8,-1 3-7,0 3 4,-2 0-14,-3 2-3,-1 5-2,-4 5-7,-2 2-5,-3 17 0,-2 1-5,-5 13-3,4 3-5,8-8-7,1-1 9,6 0-10,1 2 14,7-2-19,2-2 2,3-1 1,6-4 8,5-5-18,2-3 11,2-5-11,4-5 4,1-5-8,-1-4 3,8-5-2,-9-3 3,2-3-5,8-8 8,-3-5-1,-10 6 8,-3-2-11,5-14 6,-7 10-5,-2-1 4,-6 3 24,2 1 26,-6 8 22,2 2 24,-5 1 8,-1 4 4,-2 0-8,2 3-4,-2 0-15,-1 5-10,2-1-8,-2 1-6,0 0-6,-7 15-6,0 2-4,0 9-1,-2 1-7,1 0-10,-1 0 3,2-1-8,2 0 3,0-9-1,1 3-3,1-4-1,3 2-1,0-11 1,-1 5-5,2-5 0,2 0 1,-3-4 0,4 0 3,1-4-4,3-1-5,0-3 5,5-8 1,7-6-3,-3-2-2,4-6-1,1 5 1,-3-4-1,3 4-2,-5-2 2,0 6 0,-4 7-2,1-1 1,-6 7 1,1-1 0,-2 0 0,-4 3-2,1 3 3,3 0-1,-7 0-1,7 8-2,-4-1-1,1 2 2,-1 1 1,0 2-2,1 0-6,1 2 4,1 1-3,-2-2-23,1 3-38,0-4-44,3-4-36,-2 4-38,8-3-38,-1-1-37,1-3-28,2-4-27,6 3-26,-2-8-14,-3 3 2,-3-7-177,-2-1-568,3 0 251</inkml:trace>
  <inkml:trace contextRef="#ctx0" brushRef="#br0">9383 17212 1661,'7'-14'-83,"-1"-1"61,-2-2 46,-3 2 37,-1-2 24,2 1 33,-5-1 11,3 1 22,-4-1 19,2 4 4,-2 3 17,3 3-17,-1 2-13,0-1-20,2 6-16,-3-5-9,3 5-16,0 0-8,-7 17-10,5-4-4,1 3-18,-2 2 5,3 0-10,3 7 4,1-7 2,0 1-12,3-2-6,6 5-5,-6-7-1,4-4-3,2-1-7,10 5 5,-4-10-6,2 4 4,-1-9-2,3-3-11,-2-3 1,-3-1 2,3-6-6,-9 4 12,4-6-11,-2-4 17,2 0-2,-6-4 12,-2 7 11,-1-1 0,-2 0 14,0 2 3,0-3 4,-3 3 4,1 2 6,-3 4 0,0 3-5,0 0-7,1-2-6,-2 4-9,1 4-5,0 0-4,0 0-8,0 0-7,-10 17-1,3-8 2,2 6-6,0 4-5,2 0-2,0-2-3,2 2-5,2-1-1,-1-2-3,6-1-5,-4-5-3,3 6-22,0-6-19,3 1-29,2-2 0,1-1-2,2-4-2,2-4-9,5 2-18,-3-4-7,4 2 8,-5-7 1,-1-1 3,3-6 6,-1 1 5,-3-6 12,-2 7 1,-3-3 30,-3 3-15,1-4 26,-1 5 11,-4 0 30,1-1 8,-1 3 11,-2-4 13,-2 3-1,1 3 4,1 0-2,0 7-7,-3-8-1,3 8-8,-1-2-3,1 2-10,0 0 9,0 0-8,-6 12 0,1 0-5,3 0-1,-1 5 1,-1 0 2,1 3-2,-1-3 1,1 0-2,0 2-2,-1 0 2,3-2-1,1-5 3,-2 0-5,2 0 3,0-4 0,0 1-8,0-1 1,0-2 7,0-3 0,0-3 18,0 5 11,0-5 17,2 3 10,-2-3-6,0 0-12,0 0 3,19-18-2,-7 2 0,5-5-9,0-7-4,3 4-1,2 0-9,-2-3-1,-1 1 3,1 6-6,-2 3-6,-1 1 0,-3 8-2,-5-1 0,-2 1-1,-2 5-1,1 0-1,-6 3-3,8 3 3,-8-3 2,5 11 1,-3 0-3,0 2 3,1 5-3,-2 3 4,3 4-4,-1 0-9,-1 2 1,-2-10 4,0 0-3,2-5 5,-2 1-4,2-5 2,-1 2-5,-1-3 2,0-2 2,0-1 5,0-4 8,0 0 8,2 4-2,-2-4-4,0 0 1,8-20-2,-2 2 0,2-7 0,6-4-6,0 2-3,0-3 0,3 4 0,0 0-5,2 5 2,-4 1-1,-1 7-2,-1 6-1,-2 0-3,3 2 0,-5 5 2,-1 1-2,2 6-1,-3 0 0,0 10 4,-3 0-4,2 3 1,-2 6 3,-3 2-3,4 0-1,-5 3 4,1-5-3,1 1 2,-2-10-2,1 1-4,2-2-3,-2 2 0,1-7-14,1 0-18,1-5-23,0 3-13,1-6-17,3 0-31,0-4-18,3 2-27,4-5-41,-4-4-37,-4 0-49,1-4-61,-1-2-46,-3 4-262,-2-2-717,-4-1 318</inkml:trace>
  <inkml:trace contextRef="#ctx0" brushRef="#br0">8154 17132 244,'0'0'435,"-6"-5"15,2 2-13,4 3-15,-2-4-21,2 4-25,0 0-33,-7-3-29,7 3-36,0 0-29,-1-6-26,1 6-25,0 0-50,0 0-69,0 0-67,0 0-90,0 0-98,0 0-113,24 9-389,-15-5-734,3 5 325</inkml:trace>
  <inkml:trace contextRef="#ctx0" brushRef="#br0">12197 17229 28,'-8'0'325,"-1"0"-3,3 0-6,3 0-1,3 0-19,-6-2-15,6 2-30,-4-3-15,4 3-14,0 0-31,0 0-9,15-4 3,1 3-7,9-3-10,5 1-14,13-2-18,2 1-11,3-1-9,-3 2-10,3 1-10,-5-1-16,3 2-15,-4 1-28,-4-3-25,-10 5-36,2-2-28,-5-2-32,-2 2-33,-8 2-40,-1-2-31,-4-2-45,-1 0-46,-5 1-46,-4 1-169,0 0-536,0 0 238</inkml:trace>
  <inkml:trace contextRef="#ctx0" brushRef="#br0">12338 17382 2675,'-14'9'179,"6"-2"-65,2-1-64,-1-4-26,1 0-2,4 1 14,2-3 4,0 0 13,15 0-6,8-3 13,1 3-5,16-9 3,3 4-2,2-3-9,2-1-1,0 4-5,-5-6-26,2 6-32,-6 0-45,-13 2-46,-1-2-50,2 0-40,-4-3-63,-8 1-208,0 0-509,-5-2 225</inkml:trace>
  <inkml:trace contextRef="#ctx0" brushRef="#br0">12716 16920 76,'-12'-15'301,"3"1"-28,3 6 11,0-1 4,2 3-14,1 0-22,3 6-29,3-10-3,4 9-5,9-1-11,8 7-10,2-2-6,6 8-21,5 4-12,-3 9-16,-1 5-14,-4 1-7,-1 3-11,-14-2-15,2 0 7,-5 14-13,-5-14-13,-3 18-4,-10 1-7,-2-6-9,-6-2-4,-1-12-5,-4 12-12,-5-3-1,1-3-25,3-10-34,1-3-20,1-1-31,-1-4-28,1-2-39,3 1-36,3-9-38,7-3-62,-1 0-51,3-1-180,4-4-555,0 0 246</inkml:trace>
  <inkml:trace contextRef="#ctx0" brushRef="#br0">13752 17339 266,'-2'1'359,"2"-1"-6,0 0-8,-5 3-18,5-3-35,0 0-36,0 0-17,7-21-19,1 6-25,4-9-15,1-1-19,-1-6-15,1 2-21,-2-2-11,-1 1-13,-3 1 1,-1 0-10,0 2-21,-5 8-10,0 2-1,-1 0-14,-1 5-4,-2 0-10,2 5 1,-2-3-17,2 5-7,-1-2-23,-1 2-17,3 5-4,0 0-2,0 0 7,12 24 2,-3-9 0,1 0 5,4 6 4,0 3 3,3 1-2,0-1 1,-1 0-3,-1 0 11,-1 2-14,-3 0 5,2-3 1,-4 2-15,-1-1-15,-4-7-18,2 2-25,-2-2-30,0 0-26,-1-8-30,-1-1-24,1 2-26,-1-5 14,1-3-34,1-2-138,4-4-415,-3-5 184</inkml:trace>
  <inkml:trace contextRef="#ctx0" brushRef="#br0">14099 17275 802,'8'-27'8,"-3"1"15,2-5 39,-2 6 25,-2 0 18,1 7 22,-4 3 21,3 5 18,-3-1 3,2 3 5,-2 3-15,0 3-10,0 2-19,1-10-13,-1 10-15,0 0-6,0 0-12,0 0-4,0 0-11,11 20-3,-7-11-4,2-1-8,2-1-3,0-2-8,-1 4 2,0-4-11,2-1 3,0-3-4,2-1-6,-1-1 0,2-4 1,1-1-2,0-1-1,-2-1-5,-1-4 14,0 0 5,-3 1 8,0-5 2,-3 4-2,2-1 5,-6-1-1,0-2-3,0 4 0,-3 1 1,-1 4-3,-2 1-7,-1 1-8,-4 3-4,-2 2-4,-1 2-2,-3 5-6,0 12-1,-1 0-2,0 2 0,2 2-4,5 2 2,3 3-7,1-3 1,4 1-5,4-1 2,3 4-1,1-9 3,4 2-6,6 0-1,0-4-1,-2-8-6,2-3 0,6-1 4,-1-6-3,1-3 3,0-1 6,-1-10-5,0 0 4,1-5 1,-1-3-2,-1 1 9,1-4-2,4-10-1,-6 8-5,2-2 11,-2 4 5,-1-4 14,4 6-16,-4 2 11,2-1 12,-3 5-18,-6 4-1,0 1 0,-4 6-8,2 1-5,-1 5 1,-7 0-1,9 5 6,-6 5-1,2-6-7,0 9 5,-3-5-6,3 3 3,-4 0-1,0 1 1,2-4-9,-1 2 1,-2-5-15,0 2-1,0-7-6,0 8 13,0-8-10,2 5 12,-2-5 3,0 0 0,0 0-7,0 0 5,0 0 5,0 0-8,0 0 8,-7-21-3,6 16 1,-4-4-6,2 2-2,-3 1 5,-3 2 1,0 0-3,0 0 3,-5 5 3,1 4-1,-1 4 1,0 2-3,-3 6 4,2 2-5,2 8 3,0-4-1,4 4 6,1-3-11,3 1 5,5 1 2,0-7 3,5 0-7,0 2 2,7 1 1,2-4-4,5-1-10,3-1-3,2-8-6,6-5-12,9 1 3,-9-8-12,12-1 1,-5-9 0,2-1 6,-10 4-2,-4-5 10,8-7 4,-10 0 2,-3 4 9,-2-1 3,-5-1 20,-3-6 11,-2 9 23,-4 0 15,1 3 19,-3-4 4,0 3 7,-1 5 6,-2 5-8,-1 0 5,1 0-16,1 6-14,0 0-2,0 0-8,-16 12-2,11 4-3,-4 6-3,3 4-13,3 0 9,0 0-19,1 5 6,2-5-1,3 1-5,1-5-5,1-1 4,3 2-5,0-7-4,5 3 3,-3-7-4,2 1 3,1-9-2,1 1 5,-1-5-4,1 0 1,-2-2 7,3-5-10,-4-3 9,0-2 3,4-6 1,-7 2 0,3-6 0,-4 5 12,-2-1 4,-1-10-2,-3 4-2,-2 7 3,-1-3-8,0 6-7,-5-3 3,1 2-8,-3-2-9,0 7-6,-1-3-17,-4 6-8,1-1-13,-4 7-21,0-2-17,2 5-23,1 0-24,-2 4-26,6-2-42,0 1-22,3 1-46,3 2-33,-3 2-213,4-3-552,3 5 244</inkml:trace>
  <inkml:trace contextRef="#ctx0" brushRef="#br0">15486 17111 221,'7'-24'284,"-2"-2"5,-5 1 12,-2 7 0,-1-8-14,-4 8-15,3 2-13,-3 3-28,-3 0-24,0 5-21,2 6-23,-5 4-16,-1 5-17,-6 6-19,6 4-13,-6 5 2,6 0-13,3 6-8,1-3-16,3 7 1,4-6-13,2 2-6,4-5-4,4 4-3,-3-9-4,6-1-11,1-2 7,0-3-16,2-1 11,2-4-7,0-3-2,0-2 2,0-2-4,1-6-7,-2 2 10,-1-8-8,0 6 10,-3-7-4,0-2 5,-2-2 3,0 1 6,-3-1 5,2-5 3,-6 2-6,3-6 5,-4 10-2,0-1 10,0-1 8,0 6 7,-3 2 7,3 4-3,0-2-2,0 2-10,0 6-9,-1-7-9,1 7 6,0 0-10,0 0-8,-6 18 0,6 2 2,-4 13-2,-1 13-4,-3 3 8,2 6 1,-6 3 9,-1 22 2,2-22-2,-3 26 1,0-1 6,-3 0 8,7-28 11,-1 28 5,1-26-5,1 0-10,-4-5 0,1-4-7,3-14-8,0-1-12,1-7-14,-1-4-30,5-6-18,0-6-26,4-10-28,0 0-37,-12 9-44,5-16-29,2-9-40,-4-12-27,4-2-3,2-17-3,4-1 18,1-3 5,2-2-8,0-6-4,7 4-10,0-3 3,2 2-152,1 1-458,3 1 203</inkml:trace>
  <inkml:trace contextRef="#ctx0" brushRef="#br0">15410 17417 1260,'20'-54'-39,"2"2"33,-2 6 42,1 0 20,-2 3 28,-2 14 15,2 0 10,-2 2 8,10-8 5,-7 15 6,-1 0 6,0 0-4,0 8 6,-5 2-10,2 6 2,-5 4-4,6 4-7,-4 6 4,-1 3-6,1 11-3,0 3-8,-5-1 7,-3 8 1,-3 2-8,1 0-2,-3-4-4,-3 0-3,1-2-20,-2-2-3,3-9-13,-3-4 0,3-3-2,-1-3-1,2-3-5,0-6 0,0 6-5,0-6-7,0 0-3,3-21 1,6 3-4,0-10-5,1 1-6,3-4-2,-2-1-1,10-8 6,-3 12 7,-2 0 2,-2 3 3,3 6 5,0-3 1,-3 12 7,-1 3-3,1 1-1,-1 5-7,-4 5-1,5 2 1,-1 6-6,-3 9 1,-2 4-1,2 1 0,-3 3-1,-1 2-2,-3-1 2,-2 0-8,2-5 0,-6 1-7,1-5 3,2-5 0,0-5-10,0-2-20,0-1-18,1-2-19,-1-6-9,4 3-13,-4-3-16,14-4-10,-3-7-12,7-5-9,0-6-11,1-6 0,9-11-1,-1 4 9,2-1 20,-1 6 18,-7 6 26,-2 4 17,-2 7 22,-7 0 14,-3 8-4,0-2 17,-2 5 11,-5 2 17,0 0 8,9 12 0,-9-1 13,0 6 2,0 1 2,-4 1 2,-1 8 1,2-1-8,-2-1-7,1 1 3,0 3-14,4-5 0,0-6-10,4 0 6,0-7 1,3 4-11,-1-2-13,1-3-26,3-2-29,4-1-38,2-3-40,-1 0-50,1-7-75,6-5-83,-1-1-338,-2-1-720,0-12 319</inkml:trace>
  <inkml:trace contextRef="#ctx0" brushRef="#br0">16605 16941 118,'-6'-12'332,"1"-2"-66,-1 4-34,2 3-26,1 2-36,3 5-65,-6-7-69,6 7-103,0 0-166,0 0-253,0 0 111</inkml:trace>
  <inkml:trace contextRef="#ctx0" brushRef="#br0">16744 17073 3142,'0'0'25,"-7"-21"-16,11 13-10,-1-3-6,4 2 35,-1 3 14,2-3 5,-1 4-8,2 5 4,2 0-9,-1 0 1,3 9-4,-1-1-4,-1 4-2,0 0 3,-5 5-9,1 7 0,-4-7-3,-3 9 1,-3-3-8,-8 4-1,1 0 3,-2-4 0,-4 1 14,3 1 11,1-6 8,-1 1 3,6-6 6,0 0-6,1-4-1,2-2-10,4 1-3,-3-4-3,6 2 1,0-1 0,1-2-10,3 0 8,7 0-14,7-2-14,0-3-30,2 1-27,2-8-57,1 4-36,2-6-54,-3-2-76,3 1-281,-1 0-604,1-5 267</inkml:trace>
  <inkml:trace contextRef="#ctx0" brushRef="#br0">17322 17045 273,'-2'-29'334,"-1"3"-26,-1 11 3,-3-9-2,1 13-11,2 0-8,-1 4-32,0 4-29,0 1-18,5 2-19,-19 10-25,9 3-17,-5 3-24,-2 7-2,4 2-9,-2 4-15,5-4-7,3 3-14,4-8-7,-2-2-2,5 2-6,1-1-7,3-3-12,3-1-5,-4-3-12,4 2 5,0-2 4,-1-4-3,1-7 3,-3-1-12,6 0 1,-2-1-7,2-3 4,0-3-5,0-5 5,2 1-4,-1-4 9,-2 0-7,1-2 17,-1 4-3,-1 0 0,-4 4 3,2 0-11,-2 0 7,-1 4-9,1 2-15,-1-1 7,-3 4-7,0 0 2,7 10 1,-7-6-1,4 11 0,-1 0-4,0 3 1,-3 0 2,0 2 0,4 6-4,-1-2-3,1 0-15,2-5-12,-3-4-11,5-1-19,-1-4-27,6 0-15,-2-5-32,5 1 6,6-8-32,-1-4-18,3-2-31,0-4-18,-1-6-14,-2-1 23,-1-5 12,-1 1 32,5-14 31,-10 8 33,6-15 24,-9 10 37,2-12 17,1 3 33,-3-5 21,-4-3 24,-1 5 14,-2-3 11,-1 13 10,-1 5 20,0 3 12,3 10 1,-4 7-5,-1 0-18,1 5-10,-1 6-8,0 0-11,0 0 10,-4 23-2,1 3-2,-2 8 6,-1 14-3,-4 3 10,0-2-3,-1 7 7,1-6 8,-1 2 2,-2-4-1,3-17 2,3 0-1,-4-6 5,2-4-10,4-4-6,2-5-8,0 0-6,1-7 0,0-1 7,1 4 17,-1-5 7,2-3-2,0 0-12,0 0-4,0 0-8,10-12-7,-4 4-4,4-5-18,2-3-2,2 2-8,6-2-5,1 2-1,-1 3-4,1 0-4,3 0 1,-1 6-5,-1 4 2,-8 4-2,3 0-2,-3 2-4,-4 7-2,0-4 0,-2 4 1,-5 1-1,-1-3 1,-4 7 0,-1-1-4,-5 0-9,-5 2 2,-4-1-1,-4-4 3,-3 2 0,0-3 0,0-3-1,2-1 1,1 0 0,5-3-2,-1-3-14,3 0-16,4-2-16,3 0-33,2 0-41,5 0-41,-7-7-45,5 1-79,5-3-75,6-5-69,6-6-90,3-2-265,6 2-840,0-3 373</inkml:trace>
  <inkml:trace contextRef="#ctx0" brushRef="#br0">18146 16663 4,'15'-31'391,"-5"2"-49,-2 5-3,-2 11-9,-2 1-22,-1 7-43,1 2 5,-4 3 1,0 0 0,0 40-2,-4-4-12,-5 16-11,-3 30-2,2-27-11,0 3-1,-8 21-7,8-28-26,-1 2-16,2 1-18,2-5-12,3-13-20,1-3-15,-1-1-31,4-4-40,0-10-53,0 1-47,0-9-51,-3 0-31,6-3-35,-3-7-50,4 3-47,-4-3-62,14-10-41,-2-2-285,3-8-709,3-2 313</inkml:trace>
  <inkml:trace contextRef="#ctx0" brushRef="#br0">18224 17169 850,'13'-20'100,"-3"6"45,-4 4 46,-4 3 21,2 0 4,-2 2-2,-1 0-9,1 2-9,1-4-8,-3 7-8,0 0-6,0 0-3,0 0-2,11 8-5,-7-4-14,0 1-18,6-2-8,-2 6-13,0-5-2,3 0-11,0-3-5,5 3 4,-2-5-2,0-1 3,-4 0 4,3-2 4,-1-2-2,1-1 17,-1 0 1,0-6 10,-4 4-5,1-3 3,-4 0-5,0 2-8,-3 0-3,-2 1-7,0 1-16,-2 3-13,-3 0-3,-6 1-7,-3 2-5,-7 4-11,1 9-3,-1 1-9,1 3 1,2 5-11,1 1-5,3 1 3,4 3-10,0-3 6,6 4-7,1-1 3,3-7-7,3-1-3,3 3 0,6 2-1,-2-8 3,7 5-4,4-5-1,1-1-5,3-5 6,3 1 1,0-2-2,0-5 3,-1-2-2,0 0 0,-3-2-1,-2 0-2,-5 2-4,-3-2-1,-2 1-5,-3-3-14,-3 2-18,5-1-25,-5-2-34,-2 0-37,3-2-47,-4-1-41,4-1-60,-7-1-80,6 2-102,-5-3-351,-2 1-883,1-2 391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4674.89 7341.63,'-9'0,"18"0,10 0,-19-9,28 9,-18 0,28 0,47 0,-75 0,84 0,29 0,-104 0,105 0,-96 0,124-10,65 10,-37 0,-9-9,-152 9,123 0,-123 0,161 0,-19 0,0 0,-19 0,-9 0,-1 0,1 0,-38 9,-67-9,86 0,0 0,-10 0,-38 0,-47 0,47 0,-56 0,56 0,10-9,-38-1,-29 10,39-9,-10 9,-10 0,0-10,-9 10,0-9,0 9,-9 0,9 0,9 0,-9-10,-9 10,18 0,10 0,0 0,0-9,0 9,-29 0,29 0,-29 0,1 0,18 0,29 0,0 0,0 0,-10 9,1-9,-39 0,57 0,-9 0,19 0,0 0,-67 0,67 0,0 0,-67 0,67 0,-66 0,65 0,11 0,8 0,-37-9,28 9,-9 0,0 0,9 0,-9 0,19 9,-10 1,19-1,-9-9,9 0,10 10,-10-1,10-9,-19 10,-67-10,67 0,-76 0,94 0,-103 0,132 0,-19 9,-9-9,-86 0,86 0,9 0,-9 0,-10 0,-85 0,0 0,57 0,-57 0,56 0,-8 0,-11 0,-46-9,28 9,9-10,-18 10,-10 0,-10 0,1 0,-1 0,-9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1301.89 8108.63,'-19'0,"10"0,-10 0,10 0,-10 0,28 0,10 0,38 0,19 0,-67 0,124-9,47-1,66 1,-208 9,227 0,114 0,85 0,86 9,-67 1,-388-10,502 0,-86 19,-416-19,417 0,-437 9,380 1,123 9,-133 19,-85-10,-76 0,-113-9,-143-19,77 10,-86-10,56 9,-65-9,-20 0,1 0,-10 0,-10 0,-18 0,9 0,0 0,0 0,38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13759.9 2803.63,'0'-19,"-9"19,-10-19,-10 10,-46-20,18 20,47 9,-113-19,95 19,-67-19,-38 19,-47-10,143 10,-125-9,-169 0,293 9,-170 0,-143-10,29 10,-38-19,-19 19,313 0,-351-9,332 9,-361 0,371 0,-361-10,369 10,-397 0,-199 0,227 0,48 10,312-10,-293 0,-58 28,67-9,313-19,-228 19,237-19,-180 19,0 9,48 1,56-1,38 1,29-1,19-28,-1 9,29 20,0-20,0 10,10-9,9 28,-19-29,47 39,0-1,67 29,-10-29,-85-37,142 27,-132-37,151 38,-142-28,217 28,143 9,171-28,-133 0,28-19,95 0,-484 0,409 9,56-9,-29-19,10-18,-94-1,-361 38,322-48,-321 39,368-48,-103 19,-285 29,247-48,-10 19,-255 28,189-37,-10 0,-75 18,-39-9,-37 10,-38-10,-9 0,-10 19,0 0,-10 10,1-10,-20-10,-9 10,29 10,-38 0,-29-20,57 20,-85-10,-20-10,-65 20,-86-10,0-10,-85 20,-85 9,379 0,-370 19,-104 0,-104 38,151-19,-66 18,-9 1,75 0,417-38,-369 38,369-48,-369 48,379-47,-67 9,133-19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6589.39-188.368,'0'0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1055.89 2948.63,'9'0,"10"-9,29-1,-10 1,-29 9,190-10,47 1,133 9,-199 0,417 19,-379-10,360 29,-303-28,-256-10,170 0,-142 0,-18 0,-39 0,10-10,-9 10,-1 0,10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4645.89 3109.63,'2047'66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224013885524538" units="cm"/>
      <inkml:brushProperty name="height" value="0.0224013885524538" units="cm"/>
      <inkml:brushProperty name="color" value="#f80600"/>
      <inkml:brushProperty name="ignorePressure" value="0"/>
    </inkml:brush>
  </inkml:definitions>
  <inkml:trace contextRef="#ctx0" brushRef="#br0">6445.89 2891.63,'-2112'806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8819" units="cm"/>
      <inkml:brushProperty name="height" value="0.35278" units="cm"/>
      <inkml:brushProperty name="color" value="#fff700"/>
      <inkml:brushProperty name="tip" value="rectangle"/>
      <inkml:brushProperty name="rasterOp" value="maskPen"/>
      <inkml:brushProperty name="ignorePressure" value="0"/>
    </inkml:brush>
  </inkml:definitions>
  <inkml:trace contextRef="#ctx0" brushRef="#br0">2561.89 2503.63,'0'9,"-19"1,10-10,-10 0,-28 0,28 0,-57 19,47-19,-37 19,38-10,18-9,20 0,9 0,9-9,-19 9,39 0,-39-10,332-28,-180 29,48-1,-171 10,644-9,-445 9,56 0,456 0,-304 0,-417 0,162 0,-152 0,388-10,-397 1,84-1,115-8,-181 18,-28 0,-29 0,1 0,0 0,9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8217.89 2711.63,'-19'0,"0"0,-76-9,10 9,-57 0,66 0,67 0,-39 0,58 0,18 0,67 9,-29 1,408-1,-417-9,199 10,748 9,-947-19,303 0,-303 0,843 0,-607 0,-245 0,558-10,-578 10,77-9,-86 9,-29 0,-47-10,0 10,38 0,-180 0,171 0,-152 0,66 10,114-10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1235.89 3318.63,'-10'9,"1"-9,9 10,9-10,20 0,37 0,-47 0,66 0,294 0,-218 0,389 9,-228 19,-57 10,-198-28,-20-10,-57 0,-18 0,9 0,-57-19,57 19,19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5460.89 2832.63,'10'0,"-1"0,29 0,0 0,132 18,-75-8,-76-10,360 28,-341-28,256 10,-256-10,312 9,-312-9,275 10,-143-10,-151 0,360 0,-275 0,67 9,-152-9,-10 0,-9 10,-9-10,-10 9,9-9,1 0,9 10,0-1,0-9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7:59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5210 10728 19,'-2'-5'181,"1"2"-17,1 3-16,0 0-14,0 0-13,0 0-10,7 22-7,0-8-5,-2 1-2,3 2-10,-3-3-7,4 3-9,-2-1-6,1-1-3,2-2 4,-2-1-8,2 0 3,-2-3-8,0-3-5,0 1-1,-1-2 0,3-2 1,0-2 8,1-2 6,1-2 5,3-5 1,5-7-3,1-8-3,7-10-6,3-8-9,14-20-2,2-3 4,-1-4-12,6-1-3,-1-2-4,2 3-5,1-1 0,-2 10-4,-15 18-3,-1 2 0,1 4-2,-6 7-4,-11 10 1,1 5-14,-9 1-2,1 4-11,-6 2-7,0 1 2,-4 0 2,1 2-23,-4 0-18,0 3-34,0 0-33,0 0-20,-12 8-9,3 1-14,-2 4-18,-6 8-107,-1 0-316,0 5 140</inkml:trace>
  <inkml:trace contextRef="#ctx0" brushRef="#br0">5249 11139 37,'-5'-11'208,"3"6"-9,-2 1-14,2 0-18,0-1-17,0 2-17,2 3-14,-3-5-15,3 5-10,-3-2-13,3 2-7,0 0-8,0 0-4,6 12-11,-3-5-3,4 2-1,-1 2-7,1 3-5,1 1-4,2-3-3,-3 4 0,3-3-4,0 1 2,1-2-2,-2 0 1,3-2-3,-2 2 1,1 0 2,-2-7 1,-1 1 11,0-3 3,3 3 9,-2-3 13,5-4 4,-1-4 6,3-1 3,2-6 4,4-6-5,4-4-5,2-14-2,10-3 0,11-21-10,2 1-1,-3-1-6,4 0-2,0 2-4,0-5-3,0 7-5,-4 1 5,-10 16-10,-1 2-2,1-1-6,-3 2-2,2 2-1,-3 2-4,-12 8 9,-2 5-11,-2 1 2,-5 6-3,-4 3-3,0 2 0,-5 0 7,1 3 1,0 0 7,-2-1 5,1 2-2,-1 1-1,-3 2-1,3-7-7,-2 7-4,2-4-9,-3 4-21,3-1-27,-3 1-40,2-3-42,-2 3-49,0 0-44,0 0-49,0 0-206,0 0-512,0 0 227</inkml:trace>
  <inkml:trace contextRef="#ctx0" brushRef="#br0">8928 8557 47,'-1'-4'260,"-1"-2"-11,1 4-21,0-3-22,-1 2-18,2 3-19,-3-2-17,3 2-22,0 0-13,0 0-8,0 0-13,-4 10-8,4-2-8,3-3-10,-2 5-7,2-3-10,1 3 1,-1-3-6,1 0-4,1 0-1,0-4-3,1-1-3,4 0 2,-4-2-6,3-3 1,1-1-1,1-10-5,1 2-1,1-10-5,-2 4 2,-3-9-3,3 4-4,-6 5-1,-3-1-1,4-7 6,-4 6 0,-5 3-4,1 1-1,-1 3 5,1 4 2,0-1 0,-1 5-5,-1 3-3,-3 2-9,-1 5 2,-3 7 2,-2 10-7,0 6 2,2 6 5,-1 11-7,3-1 2,2 3-1,4-13 0,3-5-3,0 0-1,4-3 4,2-8 1,1 0-1,2-2 1,3-2-1,2-5 1,7-4-7,1-5-4,1-6-11,1-7-11,1-6-11,6-10-11,-3-4 0,-2-2-2,-8 6 3,-1-1 8,3-11 5,-5-3 9,-6 12 0,-4-3 12,-2 1 13,-3 1 11,0 3 20,-1 4 14,1 8 20,-2 9 5,1-4-2,0 6-12,1 1-9,-3 1-5,3 5-7,0 0-3,-3 20 7,3-1-13,0 7 0,0 5-1,0 3-2,1-2-5,1-1 2,1-4-5,-2-1 3,2-7-5,-2-2-9,2-5 17,1-3-5,-4 0-4,2-3 5,-1 0 10,0-1 14,1-5 0,-2 0-1,6-14 2,-1-1 7,1-10-10,2-4-17,1-4 4,-4 1-8,2-5 3,3 3-5,-3 8 1,-1 0-1,1 8 0,-3 3 1,0 4-4,2 4-6,-3 2 0,1 0-3,3 5-2,2 3-3,-1 4 7,3 1-2,1 8 1,-4-1-2,3 7 7,-1 2 15,0-2-21,-2-1-3,2-4-1,-3 1-15,3-6-28,-1 2-27,0-2-36,1-7-25,3-2-30,2-2-33,7-10-27,-1-3-23,-2-3-19,0-5-144,-2-3-443,-2 0 197</inkml:trace>
  <inkml:trace contextRef="#ctx0" brushRef="#br0">9730 8258 522,'5'-25'86,"-2"-4"28,-6 2 23,3 1 28,-3 1 17,1 10 16,0 2 28,-1 3 9,2 4-14,0-2-27,0 3-22,0 1-22,1 4-13,0 0-16,0 0-17,-3 19-8,3-2-13,0 7-2,0-3-8,3 3-6,-1 2-9,0-8-3,3 1-5,0-1-11,2-4-4,-1 1-4,1-6-9,-1 0-11,2-1-2,1-6-9,1 0 0,3-5 4,2-3 2,-1-2-6,1-5 0,2-3-3,-3-2-1,-5 0 4,-1 1-2,0-8 1,-2 2 0,0-4 2,-6 10 3,1 1 13,-1 3 12,0 5 14,0-3-1,0 6-8,0-3 2,-1 6-11,1 2-7,0 0 1,0 0-2,-9 14-2,8-1 1,-2 2-7,0 1-3,3 0 7,0 1-4,2-1 5,0 0-3,3-5-8,0-2-8,2 0-19,-1 1-15,7-4-5,-2-2-10,3-4-18,1-2-23,0-3-16,7-3-17,-8-2-3,5-3 8,-1-2 12,-7 3 10,5-7 11,-7 4 10,1-10 10,-4 7 16,1-3 28,-4 2 33,-2 2 23,1 6 33,-2-1 20,0 4 9,1 1 0,0 2-5,-1 0-16,-1 2-9,1 3-3,0 0-9,0 0-6,0 0-5,-7 11-3,4 0-2,-1 0-4,3 1-1,-2 0-7,-1-1 2,1 0-5,1-1 2,-1 1-6,1-3 1,-1 2 2,0-5-6,2 1 5,1-2 3,-4-2 3,4 2 1,-2-2-3,2-2 5,0 0-8,0 0-5,2-17-1,2 1-4,4-6 3,2-2-4,1-1-2,0 3 1,1 7-2,-4-1-1,3 3 1,0 2-2,-3 4-3,2 1-5,-2 4-1,1 2 2,0 5-3,-2-1-1,0 4 0,1 4 5,0 3 0,-1-1 1,-4 3-2,0-1 2,-3-1 4,0-2-1,1 1 1,-1-3-1,0-3 1,0 1 6,0-3-2,0 0 13,0-2 14,0-1 32,0-3 4,0 0-9,0 0-4,3-19-9,1 2-6,3-8 2,2 1-6,-1-5-10,0 1 3,4-2-7,-2 3-4,-1 5 5,1 5-5,0 5 3,-1 0-11,1 3 1,-2 1-6,0 3-2,2 5-10,-1 0 3,-2 5 1,1 3-7,-2 1 5,2 6 3,-2 1-1,-1 2 3,3 7 5,-4-2-9,1 2 2,-4-5 7,3 4-11,-1-3-45,1-3-48,-3 2-55,3-2-59,1-2-59,3-3-57,-1-4-241,4-1-617,2-3 273</inkml:trace>
  <inkml:trace contextRef="#ctx0" brushRef="#br0">10555 7839 135,'-4'-4'255,"1"-1"-26,0 2-23,3 0-22,0 3-11,0 0-4,0 0-6,10 8-4,-6-4-11,4-1-9,0 2-8,2-1-4,0-2-8,1 1-10,3-3-5,-3 0-8,-2 0-9,5-5-7,-2 0-5,1-2-8,-2-2-4,-1 0-6,1-3-5,-3 5-3,-2-4 4,0 2 12,-2-2-2,-1-5-3,-3 4-1,2-1 4,-5 1-4,1 3 5,-1-2-3,0 2-9,-2 5-8,2 2-6,-4-1-6,-1 6-5,-1 3 1,-2 6-2,1 2-9,-4 6 2,5 1 7,-1 4-13,7-8-6,0 0-3,1 0 2,4-1-3,-1-1-3,3-3-2,1-2-3,3-1 0,0-1-2,2-3-10,4-1 5,0-4-7,4-2 2,1-5 1,-1-3-4,3-2 3,-4-2-5,2-1 5,-1-1-1,-4-1 4,-1-2 0,-2-2 0,0 0 4,-1-1 0,-5 3 0,0 1 1,-3 6 0,-1 1-2,2 2 0,-3-1-1,1 6-6,-1 0 2,2-2-2,-2 3-1,0 3 0,0 0 5,0 0-1,0 0 4,4 13 0,-3-5-3,3 0 5,2 1 1,1 2-2,0-3 6,2 5-1,0-1-1,-2-5 8,3 5-7,-1 0-1,-1-3-2,-1 0-11,0-1-18,3-1-28,-1-3-38,2 2-49,0-5-43,6-2-53,3-5-14,4 1-147,-2-7-443,0 4 196</inkml:trace>
  <inkml:trace contextRef="#ctx0" brushRef="#br0">11280 7532 171,'2'-18'183,"-4"-1"7,1 2-5,-2 2-5,-2 2-8,2 4-14,-4 0-16,0 5-15,-2 3-11,-5 3-9,0 5-8,-5 7-6,1 7-4,0 0-6,3 0-3,1 7-8,-2 1-5,9-3-4,-3 3-9,4-11-2,5 2-4,0-2-4,2-1-3,0-5 1,4 0-6,-1-5 6,3 1 2,-1-3-1,2-1-1,3-4-4,1-7-2,-1 0-6,4-3-4,-3-2 3,1-9-5,-2 6-1,1-9-3,-5 6 1,0-6-4,-1 3 4,-4 4 10,2 3 18,-3 2 17,0 4 5,1 1-9,-2 2-11,1 0-11,-1 3-5,0 2-3,0 0-3,0 0-2,-1 18-9,1-8 6,0 7-4,3 0-6,-2 0 0,3 2 0,1-5 6,-1 2-6,1-8 6,1 2-18,1-3-4,1 0-8,5-3-5,-3 0-8,7-6-8,-4-1-1,2-5-6,2-2 0,1-2 3,1-4 0,-5-1 5,0-4-1,0 3 6,-1-8 5,-4 1-3,1-3 2,-3-4 2,-1-2 8,-2 0 6,0-12 12,-4 10 8,0 1 13,-3-1 12,1 9 21,-1 1 22,0 11 21,0 5-14,3 1 0,-1 0-11,0 5-13,-1 3-12,2 1-13,0 0 5,0 23-8,0-3 2,3 7-4,-2 4-12,0 2 12,4-1-14,-1 0 1,-2-1-4,0-2-2,1 0-1,-1-3-1,0-6 6,0-2-3,-1-1-10,2-6 3,-3 1 4,0-4 4,0 0-6,0-4 14,2 2 28,-2-1 32,1-2 33,-1-3 9,0 0-10,0 0-10,0 0-13,-1-18-7,3 7-12,1-1-7,3-4-7,4-7-8,4 4-7,-2-2-5,5 4-5,-6 4-6,4 4-5,-1 0 0,-2 1-5,-2 4-5,0 3-4,1 1-4,-2 0 0,-1 2-10,-1 2-2,-1 1-7,-2 2 3,0 1-6,-4 4 1,0-3 6,-4 5-6,-1 2-3,-4-3-6,-2 0-8,2 1-6,-5-2-18,2-2-14,0 1-7,0-4-21,2-1-15,1-1-33,1-2-29,2-1-36,-1-1-46,2-2-45,0-3-50,5-1-310,0-2-711,0-3 314</inkml:trace>
  <inkml:trace contextRef="#ctx0" brushRef="#br0">11834 7078 176,'7'-17'313,"-3"9"3,-1-2-23,0 2-13,-1 4-25,0-2-33,-2 3-26,1 2-20,-1 1-11,5 11-11,-5-1-3,1 8-2,1 6-3,-2 3-8,0 0-15,1 1-11,-1-2-10,0 2-10,1-2-8,-1-2-2,0 2-15,3-9-2,-1-1-11,0-5-42,4 5-44,-3-5-41,0-1-49,1-4-59,0 0-61,0-6-64,2 0-189,1-3-535,1-2 236</inkml:trace>
  <inkml:trace contextRef="#ctx0" brushRef="#br0">12022 7279 11,'6'-4'192,"-3"1"-26,1 1-8,1 2-6,-5 0 15,7 0 11,-7 0 8,8 0 0,-2 0-1,-2 0 0,2 2 5,-2-2-9,4-2-11,1 2-6,-3-5-6,5 3-6,3-5-3,-6 1-5,3-3 3,1-3 8,-4 2-6,1-3 3,-4 2 0,-1 3-2,1-2 10,-3 0 2,0 4-8,-1-5-14,-4 7-13,2-3-12,-3 2-25,-2 3-2,-1 4-10,-3 1-8,-1 5-7,-2 1-9,2 4-2,-4 5-12,1 1-1,2 1-4,5 4 0,2-5-9,0 6-8,3 0-18,2-2-5,0-3-9,2-1-6,3 0-2,0-4-1,2 1-4,-1-4 3,1-4 3,5 1-4,-3-3-1,2 1 2,2-3 0,0 2-4,1-3-8,-4-1-16,-1 0-34,1-1-38,0 0-37,-1-2-46,-2 2-54,-1-1-62,-3 2-48,0 2-233,0 1-654,-4 1 289</inkml:trace>
  <inkml:trace contextRef="#ctx0" brushRef="#br0">10082 11803 58,'0'0'124,"-3"2"-8,3-2-4,0 0-7,0 0-7,0 0-10,0 0-1,0 0 8,-3 3 4,3-3-3,0 0 2,0 0-3,0 0 3,0 0 0,-3 2-4,3-2-3,0 0 1,0 0-5,0 0 2,0 0-2,0 0-3,0 0 3,0 0-5,0 0 0,0 0-2,0 0-1,0 0 9,0 0-19,3-12-7,-1 4-6,2-4-5,2-3-5,2-9-5,0-1-2,-1-1-4,3-1-5,-6-1-4,1 0-1,-1 0-1,-3 9-3,-1 0-2,0 3-4,-1 4-4,1 1 0,-2 3-3,2 1-2,0 0-6,-1 3 4,1 4-11,0 0 1,0 0-1,0 0 0,1 30 2,4-11 1,2 5 2,3 2-1,-1-1 0,4 0 2,1-4-2,2 2 1,-1-2 0,2-1 0,0-3 1,-2 0 4,0 0-5,0 0 1,-4-2-6,1-2 12,-3-3-15,-1-1-8,-1 1-23,-2-3-1,-1-1-36,1-1-15,-3-1-15,3-1-22,-5-3-38,8-6-31,-2-3-175,-1 0-406,2-4 180</inkml:trace>
  <inkml:trace contextRef="#ctx0" brushRef="#br0">10475 11552 185,'1'-6'222,"2"-2"-14,-3 1-9,0 5-14,1-2-17,-1 0-15,0 4-18,2-4-14,-2 4-13,0 0-11,0 0-8,0 0-6,0 0-11,0 0-3,0 0-9,-2 12-4,2-12-4,3 1-4,-1 2-5,-2-3-1,8-3-6,-8 3-1,13-5-3,-8 0 4,4-3-11,-4 1-2,2-1-1,-2 0-1,0-1-1,-2 2 7,0 2 11,-1-2 22,0 2 13,1 0 12,-3 2-3,0-2-7,0 5-9,0 0-8,0 0-9,0 0-7,-17 13-4,7-1-6,1 3 1,-3 6-5,-1 1-4,6-5 0,-1 5-4,0 2-2,0 1-2,7-4-4,0-6 2,1 2-4,1-3-4,3 2-3,1 0-6,0-4-7,2-6-11,4 3-17,2-2-28,0-3-35,2-4-20,1-3-28,6-2-39,0-7-35,-1-2-220,-2-1-481,0-3 213</inkml:trace>
  <inkml:trace contextRef="#ctx0" brushRef="#br0">10806 11462 23,'4'-11'216,"-3"-1"-6,1 2 10,-2 3 0,-2-1-3,1 4-14,-2-3-14,0 4-17,-2 0-18,-1 2-13,-1 1-12,3 2-14,-4 2-16,0 4-2,-2 5-11,3 3-8,0 2-9,2 10-4,-2-2-7,2 1-4,4-2-6,0 1-1,1-8-7,1 0-3,4 0 1,-2-1-8,3-1 3,2-3-5,0-5-4,2 3-5,1-7-3,0-2-2,5-4-5,-2-2 7,1-4-15,3-5-1,-1-2-3,-1-3-2,-2-1 6,-4-5-4,1-1 1,-4 1 2,0-2 1,-1 2-1,-3 5 2,-2-1 3,0 1 2,-1 1 10,-1 1 11,0 5 3,1 1 15,0 1 1,-2 4-8,2 1-7,-1-1-3,1 6-5,0 0-5,0 0-5,-4 15 1,2-3-2,2 4-3,0 3 1,0 1 0,2-2-2,-1 2-1,2-2 0,2 0-1,2-1-1,-2-1 4,3-2-4,-2-2-1,2-3 2,-2-1 1,-1-1 2,2 3-4,2-6 4,-1-2-2,-2 0 2,4-3 0,0 0-5,-2-2 3,3-7 0,1 2-2,-1-6-1,-3-3 0,4-4 1,-1-1-3,-4-2 5,1 2 0,0-4 2,-4 11-5,-1-2-2,-1 2 2,0 3 1,-2 2-5,1 2 10,-1 3 3,0 1-6,-1-3-2,1 7-3,0-5 2,0 5-3,0 0-3,-7 9-3,3-1-1,1 4-1,-2 0 4,2 2-2,2 3 3,2-1 0,1-5-1,-1 2-3,4-1 3,0-3-11,0 1 5,2-1 3,1-2-2,-1 0 1,4-3 3,-4-2 0,3 0 3,0-5-6,1 2 4,2-5-2,0-3 3,-2 2 0,2-6 1,-2 2 3,-1-3-4,0 0 2,5-9 12,-8 8-13,0-4 3,-3 1-3,1 0 2,-1-1 1,-4 1-2,0 1-1,-4 1 0,1 5 0,-1 2-5,-1 0 2,4 3-2,-2 0-4,0 2 0,-1 3-5,4 1 2,0 0 1,-8 9-2,8-2 2,-2 3-1,5 7 2,1 0 2,3 2 0,-1-1 1,1-1 3,-1-1-2,1 4 2,0-4-3,1 1 3,-2-2 3,2-2-4,0 2 5,-2-7-3,1 3-6,1-2-2,0-4-5,0 1-8,1-3-10,1-5-23,0 0-16,5-3-6,-1-3-7,-3 0 4,2-6 12,2-4 5,-6 3 4,1 0 15,0-7 1,-2-2 11,-1 0 16,-3-1 7,1 6 17,2-8 14,-6 10 7,2-4 15,-2 4 14,-1 3 19,0 4 5,1 3 19,-1-1 5,0 2-26,0 2-8,0 1-12,0 3-7,0 0-3,-9 6-5,3 3-6,-2 5-3,2 1-1,-1 2-5,4-2-5,2 2 0,0 0-6,2-1-3,0-3 3,2-1-2,2 1 5,3 1-5,-3-4 10,7-1-13,-7 0 0,2-1-5,2 0 4,-1 1-2,-1-2 0,0-2-6,-1 3 2,0-2 1,-4-3-6,4 2 0,-3-1 1,0 2 1,0-4 6,-3 0-1,2 1 9,-2 4 3,-2-3 1,-3 0-1,1 0-4,-3 3-1,-1-2 2,-1-3-2,1 1-10,-4 0-27,-2-2-25,2-1-29,-1-1-40,0 1-46,2-3-62,3-1-68,1 1-250,1-4-587,0-2 259</inkml:trace>
  <inkml:trace contextRef="#ctx0" brushRef="#br0">11707 11191 239,'3'-9'321,"1"3"1,-2 1 9,-1-1 5,2 2-21,-1-1-28,-2 2-25,0 3-51,4-2-14,-4 2-18,0 0-17,2 12-16,0-1-13,-2 5-17,0 2-8,0 0-13,0 2-9,1-1-6,1 1-11,0-4-7,3 1-3,-3-6-3,1 1-8,2-3 11,0 0-19,2-1 1,2-4-15,0-2-14,3-2-33,0-4-40,2-1-73,-1-4-84,0-3-80,-2-1-313,-2-3-663,3-6 294</inkml:trace>
  <inkml:trace contextRef="#ctx0" brushRef="#br0">11865 10981 139,'-7'-16'198,"-2"2"-3,4 2-12,-1 2 7,2 3-5,1 2-19,-1-2-17,1 3-28,0 2-58,3 2-32,0 0-46,0 0-65,-5 15-175,3-4-275,-1 2 123</inkml:trace>
  <inkml:trace contextRef="#ctx0" brushRef="#br0">11827 11163 227,'0'0'315,"1"-6"10,2 5-1,-3 1-15,2-3-38,-2 3-25,0 0-30,0 0-18,7 3-17,-3 4-13,0 1-20,1 1-3,0 3-21,-2-2-7,2 2-16,1 3-13,-2-1-4,0-2-10,2-2-4,-3 2-3,1-3-14,0-1-8,-1-1-3,-2-3-2,2-2-2,-3 1-2,0-3 1,0 0-7,7-5-5,-2-2-8,-3-2-1,3-3 16,1-3-21,-4-1 1,2-5-1,1-4-3,2-1 1,-2 0 1,0 1-7,0 7 2,-1 3 4,1 4-2,-3 1-24,1 3 16,-2 2 2,2-1 2,0 2-6,3 0-1,-2 3 7,2 1 3,0 0-6,2 1 0,1 0-4,1 1 5,-1-1-5,1 2 2,1-3 7,2 0-6,-1-3 4,3 2-1,-1-1 0,-2-2 2,1-3 4,0 1-2,-2-4-9,-4 0 8,0 4 3,0-9-1,2 1 1,-5 6 1,0-5-4,-3 1 4,2-1-6,-3 4 3,0-2 5,-3 2 4,0 4-2,1 0-3,-5 0 1,1 5-12,-2 1-5,-2 5 3,-3 4 2,-1 8-2,-1 1 4,0 5-1,2 2-5,4-5 1,3 0-1,3 2 3,2-5 1,2 2 7,2-6 8,3 2-4,2-3 2,4-3 2,-3-1 4,7-4-3,-1-3-9,5 1 10,3-8 6,-5 0-12,4-4 1,-2 1-3,-1-4-2,0 0 13,-6 0-4,0 2-3,-1-2 0,0 0-4,0-1-1,-1 3 5,-3 1-6,-1-1-4,1 1 6,-6 1-18,3 0-24,-2 1-31,-1 1-47,0 0-46,0 0-51,-2 3-64,0-2-66,-5 1-238,3 1-624,-3 1 277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1405.89 3135.63,'-9'0,"18"0,10 0,48 0,-58 0,76 0,294 9,-180 1,-161-10,777 38,-730-38,313 28,957 19,-417-28,-474 10,-369-29,350 9,-350-9,1023 29,-1062-29,200 0,199 0,-436 0,47-10,-56 10,18-19,-37 19,9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5214.89 3874.63,'-10'0,"20"0,-1 0,-9-10,48 1,-10 9,170-10,-94 10,350-9,-85 9,132 0,-302 0,-162 0,484 0,-493 0,113 0,228 0,-284 0,47 0,-114 0,-18 0,-20 0,1 0,0 0,-1 0,10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9913.89 3855.63,'-29'0,"20"0,-1 0,-18 0,19 0,18 0,10 0,47 0,-47 0,57 0,246-10,-293 10,132 0,-123 0,502-9,-124 9,30 0,-247 0,123-19,-199 19,-114 0,-56 0,-48 0,76 0,-180 9,190-9,-105 0,-56 0,170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1557.89 4395.63,'10'0,"8"0,11 0,-20 0,39 0,9 0,37 0,29 0,10 0,-10 0,-94 0,113 0,19 0,9 0,-18 0,0 0,-134 0,172 0,-48 0,-114 0,134 0,-20-10,-114 10,105 0,-114-9,113 9,-103 0,132-10,-48 10,-84 0,85 0,-105 0,105 0,-10 0,-95 0,105 0,-48 0,-47 0,48 0,-1 0,-19 0,-28 0,29 0,8 0,-46 0,47 10,9-10,-9 9,-48-9,48 0,10 10,-1-10,10 0,-19 0,18 0,-27 0,-1 0,0 0,-18-10,-10 10,0 0,-19-9,0 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6948.89 4376.63,'-10'0,"1"0,18 0,1 0,37 0,0 0,29 9,0-9,-67 0,86 0,28 0,-94 0,75 0,57 0,-133 0,114 0,10-9,-133 9,114 0,-10 0,-10 0,-18 0,-10 0,-18 0,-29 0,-19 0,28 0,0 0,1 0,-39 9,1-9,-1 0,1 0,-1 0,1 0,-1 0,1 0,-1 0,0 0,10 0,0 0,-9 0,18 0,1 0,-20 0,29 0,0 0,-10 0,-18 0,18 0,1 10,-10-10,-10 0,-9 9,0-9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10178.9 4461.63,'-9'0,"-10"0,9 0,1 0,-1 0,-9 0,10 0,-10 9,9-9,1 0,18 0,1 0,9 0,-10 0,29-18,-9 18,-20 0,38 0,-37 0,56-10,1 1,-58 9,76-10,-37 10,18 0,-57 0,48 0,-28 0,-10-9,-19 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11675.9 4480.63,'-10'-10,"-56"10,-19 0,75 0,-56 0,19 0,9 0,28 0,20 0,9 0,19 0,19 0,-48 0,86 0,28 10,19-1,-114-9,86 10,-38-1,113-9,-151 0,123 10,67-1,-209-9,170 0,-66 0,-37 0,-77 0,29 0,-48 0,-9 0,19 10,-37-10,27 0,-66 0,10 0,66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1642.89 5039.63,'-38'0,"29"0,-29 0,10 0,9 0,9 0,20 0,9 0,-10 0,57-10,-47 10,95-9,-95 9,161-10,19 10,-171 0,276-9,27 9,-284 0,380 0,-48 0,-313 0,398 9,-75 1,-323-10,322 0,-321 0,321 0,-56 0,-275 0,217 0,11-10,-248 10,181-9,-28-10,-58 0,-56 10,-66-10,-10 19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01: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13393 5519 91,'0'0'121,"0"0"-9,0 0-10,0 0-8,0 0-6,0 0-10,3 1-10,-3-1-3,13-4-5,-5 2-13,7-4 6,1 2-5,5-1-6,3 2 2,3-1-1,0-2-3,2 4 1,11-5 0,-1 5 1,1-3-4,-1 2-3,1 4 3,-1 1-8,1-5 15,3 1-11,6 2 2,-2-1 2,21 2 0,-21-1-9,3-1-3,17 4-5,-16-3 5,17-2-9,-21 1 1,21 0-2,0-3-5,-19 4 7,-1-1-5,21-3 4,-18 5-3,16-2-3,-18 1 1,2-1 4,-3 0-3,1 1 2,-1 0 2,0 0-3,3 0 16,-2-2 3,21 2 5,-24-3 0,1 2 2,4 0-2,-1-3-7,19 1 0,-22 3 1,1-2-4,0-1-4,0 3-2,0-4-7,1 1 3,-1 2-2,-3 0-4,0-2 1,-1 3 2,1-2-7,-3-1 4,-2 3-4,1-2-5,-2-1 2,2 1 4,-4 0-5,2-1 5,-11 3-6,10 0-3,-6-1 6,-3-3-1,0 0-1,9-1 3,-11 2-3,3-1 3,-2-1 1,-1 0-1,-1 1 1,-2 1 0,3 0 4,-6 1 6,-1-3 5,-3 3 4,-3-1 4,-5 1 3,2 1 4,-3-3 5,-1 3 11,0-1 8,-3 0 1,-1 0 9,1 1 1,-4 1 2,6-1 3,-2 0-3,-4 1 1,0 0-3,7 0-5,-7 0 4,0 0-10,0 0 3,2 0-9,-2 0-1,0 0-10,0 0-3,0 0 6,0 0-13,0 0-6,0 0 3,0 0-7,0 0-1,0 0 0,0 0-2,0 0-11,0 0-11,0 0-18,0 0-18,0 0-20,0-5-28,0 5-33,0 0-23,-13-3-28,10 3-30,-4-1-12,0-2-24,-3 1-19,2 2-198,-1 2-488,0-2 216</inkml:trace>
  <inkml:trace contextRef="#ctx0" brushRef="#br0">671 7643 96,'0'-18'186,"0"-1"-7,0 0-4,0 4-6,0 1-9,2 4-8,-1-2 20,-1 3-15,0 2-15,0 0-13,0 1-16,0 2-12,2 1-11,-2 3-11,0 0-10,0 0-7,9 7-4,-3 1-5,1 1-8,-1 7-1,1 1-6,0 1-4,0 3-2,-1-4-4,2-1-1,-2 0-3,1 0 0,-2 0-3,1-7-7,-2 1 2,3 1-1,-4-3 1,4-1-2,-3-2 0,3-3 3,1-2-3,3 0 0,3-7 0,4-3 0,2-4-5,3-4 1,2 0 5,7-11-7,-1-2 0,4 3-1,-4-6 4,4 1-6,0-3 1,-1 0-3,0 0-1,0 3 2,-2-4-1,2 0 0,-3 1 1,-1 1-1,-1 4 0,-7 9 0,0 0-3,-5-1 2,1 0 0,-1 2-3,-7 8 4,1-1-6,-2 2 6,-1 0-3,-1 5 2,-3 1-4,-1 1 4,0 0-4,1 3-1,-4 2-7,5-7-8,-5 7-22,0 0-19,0 0-32,0 0-23,0 0-36,-5 17-31,1-2-27,-2 2-136,-2 9-371,0 3 164</inkml:trace>
  <inkml:trace contextRef="#ctx0" brushRef="#br0">957 8828 20,'-4'-10'192,"-2"1"-3,1-1-8,-1 1-1,3 1-8,-1 2-7,1 0-11,0 0-13,2 2-14,-2 0-15,3 4-9,0-5-12,0 5-9,-3-2-12,3 2-5,0 0-7,6 12-9,-2-3-1,1 6-7,0 1-1,-1 2-2,6 6-3,-3-2-4,-1-1 1,-2-4-7,3-1-1,-4 0 2,5-2-5,-2-2-2,-2-3-2,-1 2 2,1-4-1,1 0 2,-1 1 4,0-4 2,0 1 5,1 0 4,0-3 6,2-2 4,2-2 0,3-3-1,7-7 2,0-5-7,1-2-5,11-13-5,-3 1-2,3-5 5,4-1 1,-1-4-3,17-20 3,-19 27-1,2-4-3,-3-1-2,3 6-4,-3-2-2,-9 14-2,1-3-1,5-6-1,-7 11-1,-4-1 1,0 4 4,-3 3-1,-1 1 3,-2-2 10,-4 6 4,1-1 1,-3 5 5,-4-1 4,5 2 4,-6 3 10,4-8 1,0 4 3,-4 4-5,3-5 0,-3 5-7,0 0-6,0 0 6,4-3-3,-4 3-7,0 0-6,0 0 4,0 0-6,3-5-10,-3 5 3,0 0-11,0 0 3,0 0 0,0 0-2,0 0 0,0 0-3,0 0-7,0 0 4,0 0-3,0 0-2,0 0-2,0 0 4,0 0-5,0 0 9,0 0-21,0 0-12,0 0-23,0 0-16,0 0-24,0 0-35,0 0-46,0 0-47,0 0-65,0 0-65,0 0-210,0 0-596,0 0 264</inkml:trace>
  <inkml:trace contextRef="#ctx0" brushRef="#br0">4307 7960 63,'-3'-4'138,"2"-1"1,-1 0-4,2-1-2,-3 1 5,3 5-5,0-6-7,-2 2 0,0 2-4,2 2-7,-1-6 0,-1 4-3,2 2-1,0 0-7,0-7-2,0 7-7,0 0 1,0 0-13,0 0-6,0-4-6,0 4-6,0 0-9,0 0-2,0 0-3,0 0-7,0 0-3,0 0-5,10-2-3,-6 0-2,6 2-4,6-1 1,-1 1-3,9 0-6,0-4-3,1 1 4,2 1-4,3-2-2,8 0-2,0 4-1,1-4 1,-1 0-1,2 3-4,2 1-2,0-3 3,-2 3-3,0-2 1,3 2 2,-1 2-4,0-4 1,2-1-2,1 3 0,-1-2 3,4 2-1,-3-1-2,1-1 1,-1-1-4,0 2 1,-4 1 4,1-3-4,-2 3-3,-1-1 4,1-1 1,-12 2 0,0-3 0,2 0 0,7-2 10,-8 2-14,-2 0 4,-1 0-3,-2 0 0,0 0 1,-3-2 2,-4 3 1,0-2-4,-3 3-1,0 0 4,-4 1-3,-1-1 1,-1-2 0,-2 3-1,-2 0 3,-4 0 1,11-1 0,-9 1 5,-2 0 2,0 0 6,7 0-3,-7 0 3,3 1-3,-3-1 0,0 0 0,4-3-2,-4 3-1,0 0 1,0 0-2,0 0-6,0 0 1,0 0 6,5 0-8,-5 0 1,0 0-3,0 0-6,0 0-17,0 0-10,0 0-27,0 0-30,0 0-48,0 0-61,0 0-69,-12 10-144,5-7-443,-1-1 196</inkml:trace>
  <inkml:trace contextRef="#ctx0" brushRef="#br0">4119 9247 13,'0'0'138,"0"0"-11,0 0-8,-4-3-11,4 3 3,0 0-12,0 0-6,-1-2 4,1 2-2,0 0-12,0 0-6,0 0-2,0 0-7,0 0-3,0 0-3,0 0 2,0 0-7,0 0-4,0 0-2,0 0 6,0 0-6,0 0-5,0 0-2,0 0-3,0 0 0,0 0-3,0 0-4,0 0-1,0 0 5,0 0 1,0 0-2,15 2-4,-15-2 0,9 0-2,-3 0-5,-1 0-1,2 0 3,-3 0-5,6 0-3,-3 3-1,3-3 4,-3 0-2,3 0 10,0 2 0,4-2 2,1 0-5,1 2 3,1-1-3,-2-1 1,6 1-7,-1-1 0,2 3 0,1-2-6,-3 1 3,1 0-3,2-2 1,-1 3-2,2-3-2,-1 1-3,3 0-2,1 2 4,-2-2-4,1 2 2,2-5-3,0 5 1,2-1 1,-1-2 1,1-2-1,9 2-3,-12 2-3,4-5 3,7 0-1,-11 3 0,1-2-1,0 0 3,2 4-2,-2-2-2,0-2 4,0 2-2,-1-1 2,0 0-1,-2 1 1,-1 0 0,0-3 9,0 2-1,0-3-3,-3 2 3,0 4 1,1-2-2,1-2 1,-4 2-4,-4-1 0,1 1 0,3 0 1,-5 3-4,2-5 3,-2 2 1,0 2-2,0-2-2,0 0 2,2 1 2,-2-2 7,2 2 7,-4-1-4,6 0 1,3 0 3,1 0-5,-2 3-4,0-2 11,3-1-15,-2 0-1,-3 0-1,-2 0 1,1 0-1,5 0-2,-7 0-2,3-1 2,3 1 0,-7-1-4,3 1 2,-2 0-1,1-3 1,6 1 1,-8 1-2,3 1 3,-5 0-4,-2-1 1,5 1 0,-5 0-3,-2 0 4,1-1-1,-1 1 0,1 0-3,-2 0 8,0 0-5,-3 0 2,2 0 6,-6 0 1,8 1 3,-4-1 1,-4 0-11,6 0 5,-6 0 1,0 0-4,7 0 7,-7 0 10,0 0-1,4 0 9,-4 0-6,4 1-1,-4-1-4,0 0 2,0 0-1,0 0-3,0 0 2,0 0-8,0 0-1,0 0 5,0 0 0,6-1-5,-6 1 3,0 0-3,0 0-6,8 0 7,-8 0-9,6-1 0,-6 1 4,6 0-3,-2-2-2,-4 2 2,0 0 1,7 0-6,-3 2 2,-4-2-3,0 0 3,6-2-5,-6 2 5,4 0-1,-4 0 2,0 0-9,6-2 11,-6 2 0,0 0-6,5 0 3,-5 0 5,0 0-8,0 0 0,6 0 14,-6 0-14,0 0 1,3-3 0,-3 3 3,0 0-1,0 0 0,0 0-4,0 0 5,0 0 7,0 0 16,0 0 3,0 0-8,0 0 13,0 0-7,0 0 4,0 0-6,0 0 2,0 0 2,0 0-1,0 0-2,0 0 1,0 0-1,0 0-7,0 0 11,0 0-10,0 0 0,0 0-9,0 0 2,0 0 0,0 0-11,0 0 16,0 0-9,0 0-2,0 0 7,0 0-10,0 0-2,0 0-5,0 0 7,0 0-5,0 0-6,0 0 10,0 0-3,0 0 1,0 0 13,0 0-12,0 0-5,0 0-5,0 0 7,0 0-2,0 0 2,0 0-5,0 0-3,0 0 5,0 0-3,0 0 1,0 0-1,0 0 2,0 0-1,0 0-4,0 0 2,0 0 0,7 0-10,-7 0 10,6 3 2,-1-3 6,5 0 10,-3 2-18,7-2 2,0-2-2,2 2-4,6-3 3,1 3 1,2-1 1,-2-2-6,2 2-13,3 1 6,-1-1 6,-2-1-3,2 2-4,0-1-1,0 1 0,-2 0 1,0 0 1,-1-3 5,-1 3-4,-6 0 4,-2 0-2,1-1 4,0 0 3,-1 1-4,-5-2 7,2 2-2,-3-1 3,-2 0-2,0 2 2,0-2-8,-2 1 9,-2-1 1,-3 1-8,6-2 9,-6 2 4,0 0 1,5 2-11,-5-2 3,0 0-2,0 0-1,0 0-4,0 0 7,5 1 2,-5-1-10,0 0 13,0 0-5,0 0 1,0 0 4,0 0-7,0 0 3,0 0 2,0 0-4,0 0 3,0 0 7,0 0-6,0 0-1,0 0-2,0 0-5,0 0 0,0 0 2,0 0 1,0 0-10,0 0-11,0 0-10,0 0-32,0 0-22,0 0-18,-18 1-17,13 0-18,-2-1-34,-1 2-28,-1 0-30,1 1-35,-3 4-234,1-6-544,1 0 242</inkml:trace>
  <inkml:trace contextRef="#ctx0" brushRef="#br0">6859 10389 57,'0'0'78,"0"-6"-23,1 2-1,-1-1 0,2 3 8,-2-5-5,0 2 4,0 0 0,0-2 9,0 2-4,1-5 2,-1 3-6,3-3 4,-3 3 3,0-3 0,0 1 0,0-1 4,0 0-3,0 1 1,0-1 2,0 2 6,0 0-1,0-3-4,-3 6-4,2-2-6,1 2-3,0-2 0,0 1-2,0 2-2,0 4-4,0-8-4,0 7-4,0 1-4,-2-5-1,2 5-6,0 0-6,0-7-3,0 7 0,0 0-3,0 0-7,0 0-1,0 0-2,0 0-1,0 0-2,0 21-1,2-12-1,-2 2 1,0 1-1,1-1-1,2 0-4,-3 1 1,3 0 4,-3-1-5,3-2-1,0 0 4,-2 0-3,0-1 3,0-3-3,1 0 3,2 1 0,-4-3 1,2 2-1,0 0 1,-2-1-2,2 0-3,-1-3-1,1 2 1,-1-1 8,-1-2-1,2 4 0,-2-4 0,4 3 1,-4-3 1,4 2 4,-4-2 1,7 1-3,-4 1 2,3-2 3,-1 0-3,5 0-3,-3 0 2,4 0 0,0-2-3,1 1 2,1 0-9,4 0 8,2-1-3,-3 2 1,5-2-1,2-1 1,0 1-4,1 0 2,-1 1-1,2 1 1,-1-1-1,1 1-2,-1 0 1,3 1 2,0-1-4,-2 0 2,3 1 2,-2 1-4,-1 0 4,2-2-1,-2 3 0,2-2-2,1 0 0,0 1 2,-1-1 3,1-1-4,1-1 4,-3 1 8,0-2-1,0 1 2,-1 0-2,0 3-4,-1-3 0,1 0 5,-1-2-5,-4 3 0,2 0-2,1 3 1,-2-3-1,-6-3 4,5 3-7,3 3 1,-10-3 1,2-3-3,3 3 0,-6 0-1,0 0 4,2 0-5,0 0 4,0 3 0,-5-3 0,4 0 6,2 0 2,-5 1-2,0-1-4,4-1 4,-2 1-2,1 0 1,0 0-2,-1 1-4,-3-1 2,4 0 2,-3 0-6,-1 0 1,1 0 3,-1 4-2,-1-4-1,2 1 3,-3-1 3,0 0-6,0 0 1,0 1 0,0-1 1,0 2 0,2-2 0,-2-2-3,0 2 7,1 0-4,-1 2 3,0-2-2,2 0-2,-1 3 0,1-3 2,-1 2-4,3-2 1,-2 2-1,-1-2 1,2 1-1,-1 0-2,0-1 0,-5 1 2,4 1-2,-1-2 3,-2 2-1,-2-1-1,3-1 1,-1 1 10,-5-1-5,6 0-3,-1 0 1,-5 0 0,10 1-3,-7-1 2,-3 0 0,7 3-3,-4-3 0,-3 0 4,0 0-2,7-3 1,-7 3-1,0 0 2,6 0-1,-6 0 14,0 0 4,4 3 7,-4-3 4,0 0 5,0 0-1,0 0 9,0 0 7,0 0-7,0 0 7,0 0-6,6-3-8,-6 3 8,1-3-7,-1 3-6,0-4-5,4-1-8,-4 0 11,5-3 3,-3 0-18,1-1 1,-1-2-2,-1 0-3,2 0 13,-2-3-13,2 2-7,-1-5-1,0 0 0,-1 6-7,1-1 10,-2 1 12,3 1-15,0 0-2,-3 3-3,1-1-6,1 2 19,-3-1-6,1 2-2,1 1 3,-2-2 11,0 2-23,1 4 5,0-6-10,0 6-5,0-4-21,0 4-37,0 0-22,0 0-24,0 0-32,-4 12-46,1 0-58,1 0-58,-1 5-255,1-3-611,1 3 270</inkml:trace>
  <inkml:trace contextRef="#ctx0" brushRef="#br0">9042 10263 48,'0'-7'170,"-3"2"-6,2 0-3,-2 0-6,2 0 2,-3 2-8,4-2-2,-2 1-3,-1 2-6,2-1-9,-2-1-5,3 4-11,-2-5-11,2 5-10,0 0-9,-4 0-13,4 0-7,0 0-4,0 0-7,0 0-4,-2 14-6,3-5 1,-1 2-2,0-1 2,1 4-7,1 1 1,-1-2-5,-1-2 2,2 3-6,-1-2-2,2-1-4,-2 2 2,1-1-1,-1-3-1,1 2-2,0-1-2,0-1 0,-1 1 1,1-3-4,-1-2 5,3 0-3,-4 0-1,3 1 4,0-2 3,0 0 0,0-1-4,1 1 2,1 1-1,1-3-5,2 2 2,2-2-3,0 0 4,4 0-5,2 0-2,-1 1 1,6-3 0,1 0-7,-1 1 4,1-2-2,1 3-1,1-1 0,1-1-3,0 3 6,2-2-4,1-1 1,12 0-2,-9 3 0,6-1 9,-7 1-9,8-3 0,-9 2 1,10-1 3,-1 0-3,-8 2 2,0 2-1,-1-5-3,12 2 2,-12 1 2,-1-2 6,-1 2 1,3 0-1,-1-1-2,1 0 3,-2 0 9,11-1-5,-12 1 0,-1-1-1,2 2 1,1 1-2,-2-1-2,3-1 2,-4 2-1,4-1-3,-3 1 4,-3-1-2,1 0-3,-1-1 4,0 2 2,-3-3 2,2 2 7,-2 0-2,-4 1 2,-2-3-1,6 2-3,-4-2-9,-3 1 3,3 0-2,0 0 2,-2-1-6,0-1 9,2 2-11,-5 0 4,-1-2-12,-1 0 11,-3 2-3,0-2-8,3 0 9,0 1 0,-3-1-1,0 0 0,-1 0-6,2 2 3,-3-1-6,2-1 9,1 0-10,-1 0 11,2 1-9,-1-1 2,2-1 1,0 2-7,-1-1 9,0 0 0,4-1-5,-2 2 2,-4-1 1,3 0 3,1-1 1,0 0-3,-2 2-2,1-1 2,-2 0-4,-1 0 1,2 0 0,-3 0 2,-1 0 0,1 1-3,-1-1-2,-1 0 2,2 1 3,-6-1-1,9-1 1,-7 0-1,-2 1 8,6-1 0,-6 1 15,2-2 4,-2 2 5,0 0-3,6 0-3,-6 0 3,0 0 0,0 0-7,0 0 2,0 0 0,0 0 0,6 0-2,-6 0 13,0 0 8,0 0-4,0 0 5,0 0-6,3-3-3,-2-1-1,1 1-5,-1-1-6,0 0 7,2-3-10,-3 2 6,2-4-7,1 0-3,-1-1 2,1-1-6,-1-1 0,2-4 10,-1-1-17,-1-2-1,4 2 0,-5 0 2,5 0-5,-3 0 3,0 0-2,1 0-13,-3 6 15,2-2-1,-1 3 2,-1 0-1,0 6 5,0-5-3,1 4 7,-2 1-5,0-2 10,0 3-5,0 3-5,0-5 2,0 5-4,2-4-3,-2 4 1,0 0-2,0-5-3,0 5-8,0 0-18,0 0-26,0 0-30,0 0-44,-4-3-42,4 3-68,0 0-64,-5-2-89,2-1-230,-2 1-669,-1-5 297</inkml:trace>
  <inkml:trace contextRef="#ctx0" brushRef="#br0">7169 9166 3,'-1'-4'34,"-1"-1"5,2 0 2,-4 0-1,1-2 10,2 2-4,-1-2 2,1 0 2,-2 2 2,3 0 3,-3-3 2,2 4-3,-1-1 10,1 0 9,-1 1 8,1-3-2,-2 5 3,2-2-3,1 0-2,-3 0 4,0 1-1,3 3-2,-1-3-4,1 3-4,0-4-8,0 4-5,0 0-8,-3-6-7,3 6-1,0 0-7,0 0-2,0 0-8,10 13 3,-3 1-7,3-2 2,1 3-2,-1 7 1,4-2-6,-1 1-2,1 3 3,-2-4-8,0-1 6,1 2-1,-2-6-2,-4-3 0,4 2 2,-3-4-6,-2 0 0,0-3 2,-1 0-4,-2-2 4,3 2-4,-6-4-2,4 0 5,-1 1-5,0-2 0,-2 3 6,0-2-5,-1-3 3,3 2-4,-3-2 1,2 1 1,-2-1-10,0 0-13,0 0-10,0 0-21,0 6-25,0-6-37,0 0-31,0 0-144,-7 0-311,7 0 138</inkml:trace>
  <inkml:trace contextRef="#ctx0" brushRef="#br0">7359 9058 38,'1'-5'167,"2"-1"-12,-3 2-9,0 2-13,0 2-15,2-5-6,-2 1-10,0 4-8,0-5-11,0 5-9,0 0-10,0 0-5,0 0-8,0 0-4,-9 14 4,4-4-5,-1 2-4,-5 3 0,-1 4-4,0 4 0,-1 0-3,-1 0-2,0 0-3,-2-3-4,4 1-3,-2 0 2,4-7-8,-1-1 2,1 2-2,0-1-3,0-2-1,3-4-3,0 1-1,3-3 5,-2-1-1,3-1-4,2 1 3,-2-3-5,1-1 2,2-1-7,-5 5-13,5-5-5,0 4-1,-3-2-11,3-2 0,0 0-10,0 0-5,8 2-23,-8-2-21,12-4-28,-5 1-150,0-1-287,2 1 127</inkml:trace>
  <inkml:trace contextRef="#ctx0" brushRef="#br0">7535 9087 90,'-3'-5'208,"-1"1"-6,3 2-4,-2-2-19,3 4-13,-4-4-18,1 4-13,3 0-14,-2-5-19,2 5-7,0 0-11,0 0-8,0 0-5,5 14-4,-1-6-9,0 1-3,3-1-7,0 4-3,-1-2-5,-2 1 0,3-1-5,-1 0-3,-1 1-5,1-3 3,-2-2-9,3 5-1,-4-5 0,1 0-2,-1 0-2,-1-2-1,2 3 0,-1-2-5,0-2-6,-1 4-9,1-3-9,0 0-9,-2 0-13,3-2-12,-2 3-5,1-2-18,-2 0-9,-1-3-3,7 1-14,-7-1-29,11-2-12,-6-3-19,1-2-103,0 3-282,-1-4 124</inkml:trace>
  <inkml:trace contextRef="#ctx0" brushRef="#br0">7700 9165 45,'1'-11'70,"1"1"9,-1-1 4,-1 1 6,2-2 13,-2 2 12,2-1-11,-4 2 11,0 1 9,2 3-1,-1-2-1,1 4-11,0-2-11,0 0-13,0 5-16,0 0-4,0 0-9,0 0-1,0 0-5,-9 20-7,5-6-2,-4 3-7,-2 9 1,1-1 0,-2-1-11,4 0 1,-4-1 0,4-5-2,1-4-6,-1 3 1,2-1-3,0-4-3,2 0-4,-1-1-9,0 0-9,1-2-5,0 1-14,3-3-18,-3-1-21,2 1-17,1-2-26,1-1-52,-1 1-107,3-3-290,-3-2 129</inkml:trace>
  <inkml:trace contextRef="#ctx0" brushRef="#br0">7956 9103 92,'0'0'199,"-4"-4"-12,1 2-12,0-1-21,3 3-15,-1-4-11,1 4-16,0 0-11,-3-4-7,3 4-11,0 0-10,0 0-9,0 0-1,0 0-13,0 0-2,0 0 3,14 0-13,-7 0-3,0 0 0,2 1 0,0-2-5,6 1-4,-1 0-3,1-1 2,1 1-5,-1-3-2,1 2-2,-1-2 1,0 3-4,3-1-3,-3 0-1,-3 0 1,1-1 2,-4 1-11,-2 1 6,-1 1 0,-1-1 0,1 0 4,-3 2-2,-3-2-3,0 0 4,0 0 2,8-2-6,-8 2 3,0 0-4,0 0-3,1 3-2,-1-3 7,0 0-7,-6 10-4,-3-2 6,-1 1-1,-5 8-2,-3-1 4,2 2 0,-1 0-2,2-1 3,0 0-3,4-3 2,0-2-11,0 3 7,2-3 5,-2-2-4,5-1 1,1-1-2,0-1 1,0-1 0,2-1-4,0 1 5,2-4-2,-1 3 2,0-1-7,2-4 9,-3 3-3,3-3 5,-3 2-4,3-2 4,0 5 1,0-5 6,0 0-5,6 3-2,-1-3 7,1 2-3,1-2 3,1-3-4,2 3-1,3-1 2,1 0-3,3-1 3,3-2-4,1 3 4,0 1-1,-2-3-2,-2 1 2,5 2-10,-7 0 7,-4-2 0,3 2-1,-4-1-2,-3 1 1,-1 0-3,0 0 3,-2-1 3,-4 1-2,8-1 1,-8 1 13,6 0 12,-6 0 8,4-2 9,-4 2 0,0 0-3,0 0 3,6 0 1,-6 0-1,0 0 0,0 0-3,0 0 1,0 0-2,0 0-4,4-2-6,-4 2 7,0 0-11,0 0-1,0 0-1,0 0-2,0 0-6,0 0 0,0 0 4,0 0-8,0 0-2,0 0-1,0 0-2,0 0 3,0 0-4,0 0-3,0 0 2,0 0-1,0 0-1,0 0 1,0 0-4,0 0 1,0 0 1,0 0-4,0 0 1,0 0-2,0 0 4,0 0-2,0 0 3,0 0 0,0 0-7,0 0 12,0 0-7,0 0-4,0 0 2,0 0-1,0 0 0,0 0 3,0 0-2,0 0-1,0 0 0,0 0 2,0 0-3,0 0 11,0 0-8,0 0-2,0 0-2,0 0 4,0 0-6,0 0 1,0 0 4,0 0-1,0 0 2,0 0-2,0 0 0,0 0 0,0 0 1,0 0-3,0 0-2,0 0-6,0 0-9,0 0-13,0 0-17,0 0-22,0 0-25,0 0-53,0 0-22,0 0-32,0 7-240,3-5-479,-3 3 213</inkml:trace>
  <inkml:trace contextRef="#ctx0" brushRef="#br0">9330 9058 51,'0'-5'159,"1"-4"-3,-1 4-4,0 2-3,3-3-6,-3 1-5,1 2-2,-1 3-13,0-5-8,0 5-5,2-5-14,-2 5-10,0 0-7,0 0-10,0 0-10,0 0-3,0 0-8,0 0-5,0 0-6,0 15 0,0-3-6,0 2 0,0 1-1,0 2-4,-2 2-4,1 0 1,-2 1 1,2 1-7,1-2 0,-3 1 1,1-2-9,1-3 4,-2-2 1,2 3-2,-2-3-2,2-3-1,1 1 2,-3 0-5,1-2 2,0-2-3,1 3-1,0-2-6,0 1 5,1-3 1,-2-2-5,2 3-11,-1-2-19,1-2-12,0 1-28,0-4-31,-2 6-23,2-6-28,-1 2-156,1-2-333,0 0 147</inkml:trace>
  <inkml:trace contextRef="#ctx0" brushRef="#br0">9346 9244 103,'0'0'150,"0"0"-17,-2-2-11,2 2-6,0 0-15,0 0-7,0 0-7,0-6-8,0 6-3,0 0-20,0 0 15,5-6-8,1 1-5,-2-2-2,3-1 0,3-1-3,-1-1 1,3-2 4,1-1-5,4-3 0,-1 2 1,2-1 4,-6 5-4,7-4-4,-4-1 1,-1 4 3,-4 0-4,2 2-1,-1-3-5,-3 3 0,-1 3-3,-1 3 7,-2-4 0,-1 5-3,1-2-3,-1 3-1,-1-2-1,1 1-6,-3 2-6,3-3-3,-3 3-4,0 0-9,0 0 4,0 0-5,0 0-1,0 0-2,-17 9 2,10-3-1,-5 2-1,-1-3 0,0 6-2,-1-5-1,1 3 1,-1-3-1,2 0-1,-2 2 1,1-3-1,3-1-2,-1 4 2,1-4 0,4 1-2,-1-1-3,2-1-1,0 1 2,4-3-4,-3 2 1,1-1-5,0 1-1,3-3 6,0 4-3,0-4 1,0 5 1,4-1 0,-1 1 4,3 0 2,1 0-3,1 0 0,1 1-1,1 1 1,1 2 3,0 0-1,0 0-2,1 0 0,-2 0 2,2 2 1,0-4-2,-5 3 1,1-4-1,0 2 5,1 1-3,-2-5 1,0 4-2,0 0 0,-1-3-2,1 2-6,-2 0-4,1 0-12,0-2-3,1 2-10,1-2-17,0 0-35,5 2-42,3-2-33,-1-3-201,6 2-393,3-1 174</inkml:trace>
  <inkml:trace contextRef="#ctx0" brushRef="#br0">10000 9060 106,'0'0'127,"-4"-1"-6,4 1 9,0 0-1,-7 0-9,7 0 6,0 0-3,0 0 2,0 0-6,0 0-5,0 0-3,0 0-11,0 0-4,-7-1-9,7 1-3,0 0-10,0 0-4,0 0-7,0 0-7,0 0-3,0 0-4,0 0-2,0 0-9,0 0 0,0 0-5,18 2 0,-9-1-5,2-1 0,3-1-4,0 1-4,7 0 3,-4 0-5,3-2-2,4 0-3,-2 2 0,0-3-2,-6 3-4,1-2 6,-2 4-4,1-4-3,-3-1 3,-3 3-4,-1 0-2,0 0 6,-3 0-4,-1 0-1,-5 0-1,10-1 2,-9 0 0,-1 1-4,5-2 5,-5 2 0,0 0-3,5 2 0,-5-2 1,0 0-1,0 0 2,0 0-2,0 0 1,7-2 0,-7 2-4,0 0 0,0 0-2,0 0-1,0 0-3,0 0 3,0 0-8,0 0-3,0 0-9,0 0-2,-17-1-8,17 1 3,-8 1 0,8-1 3,-8 0-1,5 3 4,3-3 5,-7 0-1,7 0 1,-6 0-2,6 0 7,-7 0 0,7 0 0,-4 0 3,4 0 0,-7 1 6,7-1-5,-7-1 0,7 1 4,-7-1 1,2 1-2,5 0 3,-8-2 3,8 2-3,-7 0-2,7 0 4,-8 0 3,6-1 3,2 1-1,0 0 0,-7 0 2,7 0 1,0 0-2,0 0-2,-7 0-1,7 0 2,-4 5-5,2 0 1,-2 1 8,3-1 1,-1 7 2,-2-2-3,1 1 3,-1 6 2,1-6-2,0 1 1,1 0 4,0-1-4,2 1 6,-3 2-4,1-4-3,2 3 4,-2-1-1,2-1-3,0 1 2,-3-3 3,3 2-3,0-5-4,0 2 4,0-3-5,0 2 2,-3-2 2,3-1-3,0 0-2,0 0 0,0-1 0,0-3 2,-1 7-10,1-7 9,0 5 0,-1-3 3,1-2-1,0 0-3,-3 5 2,3-5 0,-3 3 1,3-3-5,-7 1 3,3-1 0,-2 0 0,-2-2-1,1 3 0,-2-2-1,-1-3-1,1 3 1,-1-1-1,-2-3-1,-2 2-1,4-1 3,-1-1-5,1 3 2,0-4-1,4 4-2,-2-1 1,-1 1 4,1-2-2,5 2-2,-2 2 0,2-3-10,3 3-13,-4-2-22,1-1-20,3 3-27,0 0-22,-3-2-32,3 2-23,0 0-170,12-5-365,-6 4 162</inkml:trace>
  <inkml:trace contextRef="#ctx0" brushRef="#br0">10479 9136 187,'0'0'186,"1"-4"-19,-1 4-17,0 0-13,0 0-11,0-4-12,0 4-18,0 0-10,0 0-6,2 12-10,-4-3-2,1 2-5,1 5 0,-3 2 5,2-1-16,-3 2 0,1-2 5,3 0-3,-5 0-2,3-6-5,0 2 0,1-1 0,-3-3 5,2 3-8,-1-4-2,0 0-5,2-3-1,0 1-3,1 1-1,0-2-1,-2-2-1,2-3 5,-2 7 12,2-7 6,0 3 8,0-3 6,0 0 9,0 0 8,0 0-1,0 0-2,0 0-11,0 0 0,0 0-5,2-18-7,1 6-11,-2-1-3,5-3-3,-4-1-8,0-3 0,3-5-2,-3 5-2,3-3-5,-2 3-6,-1 3 0,0 0-1,2 3 1,-3 4 2,1 0 1,-2 4 4,1 0 2,1 0-2,0 0-2,0 3-1,-1-1-3,-1 0-4,0 4 17,3-4-22,1 4 1,-1-2-2,-3 2 3,10 2-6,-4 2 2,2 2-4,0-1 1,4 2 0,-1 5-3,1-2 2,0 2 1,1 2 1,-4-2-5,3 1-2,-2 1-1,-2-4 5,-2 0 1,0 1-1,2-3-3,-3 1 0,0-1-2,-3-3 6,4 2 0,-4-5-8,3 3 19,-5-2-14,3-1-2,-2 0 4,2 2-8,-1-1 22,-2-3-12,5 2 0,-1-2 4,-4 0-6,12-4 0,-4-1 10,-1 0-7,3-2 0,1-3-6,1-2 3,2-1 2,0-4-7,-2-3 10,1 5-3,1-2-5,-3 0 0,5 0 6,-6 3-7,1-1 3,2 3 0,-3 0-2,-4 3 2,2 3 0,-3-1 3,0 3-2,-3 1 1,3-2 11,-3 3-21,0-3 1,2 3-3,-4 2 3,0 0-2,2 10-4,-1-1 3,-1 3 2,-1 3-5,-1 6 5,-2-4-4,1 3 6,-1-1-1,1 0 3,-1 1-1,1-4-1,-1 0 4,1 0-1,0-1-1,-1 1 1,1-4-1,0-2 2,0 0 2,1 0-3,0-1-5,-1 1-14,1-2-11,1-2-9,1-1-25,-1 3-26,0-3-31,-1 2-36,2-3-30,0-1-46,0-3-44,-7 5-179,6-5-493,-2 2 219</inkml:trace>
  <inkml:trace contextRef="#ctx0" brushRef="#br0">9599 8714 52,'0'-4'106,"0"4"-21,-2-3 5,2 3 1,0 0-18,0 0-8,0 0-5,0 0-3,0 0-13,0 0-7,0 0-1,0 0 2,0 0-7,0 17 2,0-14 6,0 6-22,0-1 22,-4 1-2,2 2-1,2-5-1,0 1-2,0-2-7,0 2 2,2-2 2,-1 0-7,-1-2 16,3 1 13,-3-2 1,0-2 9,4 3 2,-4-3 1,13-7-7,0-3-5,8-2-3,6-5-7,9-6-7,1-2-3,2-2-5,1 1-8,-4-2-13,2 1-18,-1 0-24,-5 0-8,4 1-26,-4 3-23,-9 6-28,-1 5-136,-4 0-277,-2 8 123</inkml:trace>
  <inkml:trace contextRef="#ctx0" brushRef="#br0">10156 8690 66,'0'-5'206,"0"-1"1,0 3-4,0 3-18,0-5-20,0 5-20,0 0-17,0 0-14,0 0-8,-2 14-6,0-4-6,2 5-5,0 2-7,0 5-7,0-3-8,0-1-2,0 0-6,0-1-5,0-5-3,0-1-3,2-1 4,-2-4 5,2-1 14,-2 1 4,5-5-7,0-2-5,9-6-8,6-5-8,1-4 5,3-5-13,6-8-7,-2-1 0,-6 5-10,1 1-1,2-10-5,1-2-15,-7 9-15,5-11-16,-5 11-10,-1 1-11,-5 4-25,1 0-25,-4 8-29,-2 2-23,-1 2-21,-1 4-14,-1 2-18,0-1-103,-2 6-333,-3-1 147</inkml:trace>
  <inkml:trace contextRef="#ctx0" brushRef="#br0">10759 8627 66,'0'0'244,"-3"-4"-19,3 4-21,0-3-22,0 3-22,0 0-19,0 0-12,0 0-11,0 0-16,-4 15-10,1-5-4,-1 6-8,1-2-7,-1 3-1,3-1-6,1 1-6,-5-1-4,4-4-3,1 0-1,0-1-4,0-2-1,0-1 5,0-2 6,0 1 2,3-2 10,0-1 4,1-1 2,4-2-5,6-5-4,8-3-7,6-2-5,-1-4-9,11-8-5,0-1 2,0 1-6,-2-5-7,-2 0-2,0-2-8,0-1-14,-4-8-18,3 3-13,-5-1-28,-2 2-32,-10 10-42,0 1-34,-3 1-39,-6 8-53,-3 3-137,-3-1-422,-1 5 187</inkml:trace>
  <inkml:trace contextRef="#ctx0" brushRef="#br0">7114 8857 64,'0'-3'108,"0"3"-2,0 0-15,0 0-7,0 0-12,0 0-11,1 15 0,1-10-5,-1 1 1,-1 3-10,2-2-1,2 3 7,0-5 3,0 3-5,2-2 3,1-1-2,0-3 0,4-2-4,4-2 2,7-5-8,3-6-2,2 1-10,8-11 5,2 2-10,-4-2-3,-8 3-2,10-2 0,-10 5-2,2 1-5,-3 2-14,0-3-7,-3 4-15,-7 6-9,0-1-31,-3 6-24,-1 0-26,-6 2-89,2 2-217,-2 0 96</inkml:trace>
  <inkml:trace contextRef="#ctx0" brushRef="#br0">7639 8857 117,'0'0'218,"2"-3"-16,-2 3-17,0 0-30,1-2-15,-1 2-12,0 0-14,0 0-13,0 0-9,0 13-10,3-6-11,0-3 0,0 4-7,-2-2-16,6-2 11,-1 3-7,4-4-6,0-3-4,5-1-1,6-6-5,2-1-5,-1-5 2,2-2-6,0 3-3,0-4-2,-2-2-5,-2 3-3,0 1-3,-8 4-8,3-1-5,-3 0-16,-2 1-12,-2 5-18,0-4-15,-4 5-18,2 1-31,1 1-22,-3-1-22,-4 3-111,5 2-290,-5-2 128</inkml:trace>
  <inkml:trace contextRef="#ctx0" brushRef="#br0">8154 8931 142,'0'0'283,"0"0"-13,0 0-14,0 0-26,0 0-21,0 0-25,0 0-18,0 0-18,2 1-20,-2-1-16,2 4-8,-2-4-11,1 8-10,2-5-5,0 2-8,2 3-5,1-3-8,0 0 1,2 0-7,2-2 2,2 1-4,4-3-4,5-3-3,3-4-6,2-1-5,2-3 0,-2-1-4,1-4-5,0 1-4,-2-3-10,1-3-9,-2-1-11,-3-1-15,0-2-21,-3 0-36,-1-2-30,-3 3-32,0-4-31,-1 5-24,-3 8-190,-3-3-421,3 3 187</inkml:trace>
  <inkml:trace contextRef="#ctx0" brushRef="#br0">16096 6812 81,'0'0'188,"0"0"7,0 0-18,0 0-19,0 0-13,-5-13-15,2 8-13,0-8-10,-1-3-7,-2 0-6,0-1-10,-1 1 6,0 0 3,0 0-2,0 3-1,0 0-2,0 3-1,0 5-12,1 0-10,-3 3-10,0 7-4,-3 4-8,-3 11-8,-2 4 1,-4 19-5,3 4-1,4 1-1,0 2-7,2-4-1,8-11 3,0 12-8,4-17-1,0 2 0,0-4-2,4-8 0,2-1-3,-2-2 1,3-1 1,0-6-1,0-3 2,2-1 2,-2-6-1,1 0-1,2-5 2,4-4-5,0-7 1,2-3-3,-3-3 2,-1-4-1,-1 0 2,-1-3-3,-3-1 1,-1-18-3,-2 16 2,0 0 1,-1 1 2,0 3 6,-2 3 15,-1 8 9,0 8 1,0-1-8,0 6-4,0-3-12,0 3-4,0 4-2,0 0-2,-4 18 4,4-2-3,0 16 1,0-4-1,0 4 0,0 3-5,0-5 2,5 2 2,-3-1-7,5-4-1,-1-3 14,1 0-17,-3-6-17,3-2-27,0 0-39,-1-4-42,0-2-50,2-3-43,-1-2-217,2-5-472,0-4 209</inkml:trace>
  <inkml:trace contextRef="#ctx0" brushRef="#br0">16292 6428 137,'-1'-24'296,"-1"6"-3,2 4-23,0 4-24,-1-2-30,1 7-27,-2 1-26,2 4-16,0 0-16,0 0-15,13 14-10,-7 2-8,1 7-6,-2-6-13,1 10-4,-2-3-9,0-4-10,-1-2-4,0-1-2,-3-5-3,0 0-8,0-3 0,0-1-5,0-2-5,4 0 4,-4-2 9,0 0 8,0-1 14,0-3 7,0 0 1,0 4-4,0-4-10,0 0-7,3-18-3,-2 7-5,4-7-6,0-7-4,5 0-2,0-2-6,3 4 6,-1 1-10,1 2-3,-3 8-8,0 0 2,-2 7-1,2 3-7,-3 2 2,2 2-9,0 2 5,-3 4-5,3 6-2,-2 2 4,1 6-2,-4 4 2,-1-1-13,-3 2-31,0 1-42,0-4-46,0-4-51,0-2-55,2-1-57,-4-5-187,4 0-522,0-4 232</inkml:trace>
  <inkml:trace contextRef="#ctx0" brushRef="#br0">16895 6237 86,'-3'-27'333,"0"12"12,0 3 7,-1 3-31,1 4-31,2 2-41,1 3-24,-10 17-18,0 10-18,-4 19-13,-3 10-13,-4 27-11,1-1-14,9-23-12,1-3-9,-2 24-11,3-30-13,1 2-7,5-2-5,-2-3-13,1-14-6,3-1-7,1-5-1,0-8-10,0-2 9,0-5-11,0-2-13,1-4 14,-1 0 20,0-1 27,2-1 26,-2-1 26,-2 2 11,2-5 1,0 0-10,0 0-15,0 0-5,2-22-12,1 7-11,2-3-13,5-12-9,0 3-8,5-4-7,7-6-7,-3 8-5,2 3-9,-1 1-3,1 2-6,-1 8-6,-2 1-6,2 3-4,-6 5-5,0 1-7,-1 4-1,-3 2 1,0 3-2,-1 0 1,-2 3 0,1 1-5,-3 2 0,2 5 0,-6 0 0,-1 2 1,-4 14 0,-3-4-2,-3 1 0,-1-1-5,-6-2-9,0-1-12,-4 0-9,2-3-9,-3-2-15,3-4-13,-1-5-17,0 2-16,3-5-22,3-3-25,4-3-26,-2-2-30,3 0-29,1-6-35,2 1-43,2-5-49,3-6-291,1 2-711,2-4 315</inkml:trace>
  <inkml:trace contextRef="#ctx0" brushRef="#br0">17185 6210 269,'7'-15'301,"3"-2"-18,-2 5-23,-3 3-30,2 0-25,-3 6-24,0 3-21,0 2-22,3 8-9,-2-1-8,2 8-8,-2 0-5,-2 8-4,-2 1-4,2 1-10,-4-1-3,1-6-6,-3-6-5,2 1-4,-1-6-4,2 1-5,0-3 12,-1 0 16,-1-2 32,1-1-2,0 0 18,1-4 5,0 4 2,0-4-12,0 0-13,1-12-14,0 0-8,2-5-12,4-9-7,0-3-4,6 0-18,-2 2-3,2 2-16,2 2-6,-2 2-4,4 1-2,-3 10-1,-3-1 0,3 7-4,2 3-7,-2 1-5,2 4 1,-3 3-14,0 3 11,1 4-5,-7 1 0,3 8-2,-3-3 5,-3 4-1,-1 1-25,-5 1-23,1-6-41,-3 0-54,0 6-47,-3-9-58,4 0-80,-4-1-67,4-6-232,3-2-673,-4-4 297</inkml:trace>
  <inkml:trace contextRef="#ctx0" brushRef="#br0">18919 6456 267,'-9'-11'310,"4"5"-34,1 0-30,1 5-28,3 1-18,0 0-16,12 24-14,1-6-13,5 6-17,2 3-11,-3 1-11,3-1-10,2 9-12,-2-8-9,4 7-7,-5-9-5,-3 0-11,1 0-12,1-4-28,-5-1-18,1 3-35,-4-10-41,-3-2-42,0-3-43,0-5-20,-3 0-31,1-4-171,-5 0-409,6-12 182</inkml:trace>
  <inkml:trace contextRef="#ctx0" brushRef="#br0">19240 6517 76,'1'-33'160,"-1"5"25,0 7 19,0 9 10,0 0-12,-1 6-23,1 1-11,-4 5-27,-2 6-15,-4 8-13,-5 8-10,-2 6-11,-7 11-7,0 3-5,-1 0-12,1 1-3,1-1-9,8-14-3,0 1-5,0-4-20,4 1-11,2 0-28,-2-11-40,7 0-32,1-4-39,0-4-33,3-1-42,0-2-111,0-4-332,10 1 147</inkml:trace>
  <inkml:trace contextRef="#ctx0" brushRef="#br0">19361 6777 219,'0'-3'346,"2"0"-38,-2 3-26,4-2-38,-4 2-30,0 0-17,5 8-19,-5-3-24,3 7-13,-1-2-14,-1 7-9,-1 3-31,3-2-28,-2 0-38,0 0-57,0-2-56,0 0-62,0-7-59,-1 3-154,2-2-397,-1-5 175</inkml:trace>
  <inkml:trace contextRef="#ctx0" brushRef="#br0">19722 6416 253,'-2'-16'371,"2"5"-1,0 6-31,0-3-36,0 3-42,0 1-37,0 4-11,5 0-23,-5 0-18,12 12-21,0-2-11,4 7-5,1-1-17,3 1-16,-2 1-9,2-1-12,-2-1-2,-4-1-11,-1-3-11,0 0-24,-2-2-11,-2-3-15,0 1-11,-2-3-14,-3-1-8,-1-2 3,0 1 4,4-3-7,-7 0-14,7-7-11,-1 2-6,-2-5 0,5-4 6,-1-3 6,-2-2 4,2-6 5,-3-1 5,0 9 8,2-2 15,-3 2 11,-2 7 13,1-2 16,-1 5 5,0 2-12,-1 0-9,-1 2-7,0 3 0,0 0 5,-3 17 8,-4 8 10,0 4-7,-4 4 0,-6 11-2,0 2 1,0-1-5,0-1-3,-1 2-9,-2-4-14,5 2-22,2-11-33,-4 11-37,3-11-49,2-1-46,-4-1-46,-1 10-228,0-15-505,2 1 225</inkml:trace>
  <inkml:trace contextRef="#ctx0" brushRef="#br0">15807 8424 53,'0'-6'238,"0"-2"-14,0-4-18,0-5-12,0-1-13,-2 1-10,0-2-11,-1 2-4,0-1-2,-1 2-6,-3 3-3,3 2-4,-2 2-13,2 1-14,-3 1-12,0 5-16,-1 4-7,-4 5-9,-2 4-10,-4 12-1,3 4-9,-8 12-4,3 5-7,2 1 0,6-1-5,2-13-10,4-2 3,2-2-1,2-2-4,2-7-6,2-2-3,0-2 20,3-3-7,0-3-5,3-4 1,0-3-2,5-2-2,2-8-2,3-6-1,-1-6 1,0-3-1,4-3 1,-4 0-7,-1-4 1,2-10 0,-7 12 0,0-3 1,-1 2-5,-3 4 9,2 1 5,-5 8 9,-3 6 7,4 1-1,-3 4-12,-2 0-8,0 4-4,0 2-4,0 0-1,6 8 2,-6 8-1,0 4 0,1 3 0,1 4 1,-4 3-2,2-6-3,3 2-2,-3-1-13,3-6-15,1-8-26,-1 4-35,1-3-23,3-2-34,0-2-36,3-4-34,-3-4-37,3-2-189,0 0-476,4-8 212</inkml:trace>
  <inkml:trace contextRef="#ctx0" brushRef="#br0">16031 8187 46,'0'-36'193,"0"4"4,3 1 2,-3 1 2,3 7-1,-3 3-9,4 8-15,-1 3-17,-2 1-23,5 7-13,-2 2-13,5 6-7,-1 2-5,1 4-3,-1 4-5,2 7-1,-4 2-9,-1-4-5,-2-1-5,1-2-9,-4-2-1,0-5-4,0 0-2,0-1 1,0-1 7,1-5 19,-1 2 26,0-4 22,2 0-15,-2-3 3,0 0-5,0 0-8,8-16-18,-2 3-2,1-5-6,3-6-14,1 1 0,1-3-14,0 6-1,2-3-4,-4 11-8,0-2-5,3 2-14,-5 4 4,0 4-13,0 3 2,-3 1 3,2 2-12,0 6 3,-2 1-1,0 7 1,0 3-4,-2 3 4,-2 6-1,-2-2-13,0-1-28,-1 0-39,0 3-47,-3-1-56,0-2-54,2-6-65,-1-2-282,4-3-628,0-3 278</inkml:trace>
  <inkml:trace contextRef="#ctx0" brushRef="#br0">16679 7885 274,'-4'-35'376,"1"3"23,-2 7 16,0 7-10,1 4-11,1-2-45,1 7-41,1 5-35,-1 4-28,2 0-26,-2 25-22,-4 4-17,1 24-29,1 5-6,-2 1-13,-2 21-15,2-24-11,3 0-7,-2-2-13,2-4-9,0-1-6,0-14-4,1-2-9,-3-4-6,5-9-4,-3-3-4,3-5-7,-2-2 0,0 1 0,2-6 8,-1 0 15,-1-1 20,2-4 3,0 0-3,0 0-8,0 0-4,2-23-4,1 3-6,2 1-6,5-6-11,-2 3 4,4-4-8,2 3-4,3 0-4,-2 3-4,2 2 0,1 2-3,-5 4-3,3 5-4,-4 3-5,1-1 2,-2 4-5,-1 1-5,-3 0-3,2 2-4,-2 3 4,-3 2-5,-1-1-2,-1 6-2,-4-1 3,-3 5-3,-2 1-6,-5 4-9,-2 3-12,-2-5-11,-4 4-14,2 0-17,-2-3-20,2-3-32,-2-5-28,6-4-34,0 3-32,2-3-29,3-3-41,0-4-56,5-2-59,4 1-249,-7-12-713,9-5 315</inkml:trace>
  <inkml:trace contextRef="#ctx0" brushRef="#br0">16882 7886 172,'4'-21'328,"-2"3"2,-1 0-3,3 0-27,-1 2-23,0-1-22,0 6-21,1 1-29,0 2-22,-1 5-23,1-2-17,2 6-20,1 3-16,-1 4-12,2 5-12,-1 4-8,0 6-2,-3 3-14,-2-6-2,-1 6-3,-1-2-4,0-8-8,0-1 1,2-4-14,-4-5 4,2 0-4,0-1 2,0-2 8,0-3 0,3 3 1,-3-3-8,7-14-2,2 0-13,0-2 12,1-6-4,4-3 7,-1 1-13,1 1-1,0 0-1,1 2-5,0 3-3,-4 4-5,-1 6 7,-3-2 0,1 6-6,2-1 1,-3 3-3,3 4-7,0 0 2,-2 1 4,2 5-11,-4 1-4,-2 7 4,3-2-1,-4 4 6,0 2-7,-3-1-23,0 6-25,-6 0-32,-1 0-35,3 0-40,-6 0-50,4-7-53,2 1-277,-3-2-591,0-3 261</inkml:trace>
  <inkml:trace contextRef="#ctx0" brushRef="#br0">17589 8133 116,'-6'-18'266,"-2"0"-15,0 2-13,-1 0 1,-1 0 0,2 2-3,-2 2-11,0 1-17,0 6-22,-1 4-19,-2 3-10,-1 10-25,-7 7-13,1 3-11,-2 15-8,1 1-16,1 5 4,7-11-12,2-3-15,4 5-2,1-5-7,6 0-7,0-3 0,3 1-9,0-8 0,4-3-4,4-4-17,2-2-6,4-4-11,7-5-27,-2-7-41,5-2-50,1-5-51,6-11-55,1-3-40,-13 5-192,-3-2-494,2 0 219</inkml:trace>
  <inkml:trace contextRef="#ctx0" brushRef="#br0">17734 7815 148,'0'-29'208,"3"6"14,-3 6 11,2 0-5,0 6-17,-2 5-25,0 1-25,2 4-18,-2 1-18,0 0-7,5 14-2,-2-5-5,1 12-6,-4 7 0,2 0-12,-2-1-2,0 2-11,-2-1-8,2-1-3,-1-8-11,-1-2-5,1-3-5,1-2-1,-1-5-1,1-2-1,0 1 13,-1-3 34,1 0 10,0-3-7,0 0-4,0 0-16,5-18-9,-1-2 0,5-9-10,-1-3-7,9-12-2,1 1-5,-6 10-3,7-9-7,1 15-4,-3 3 0,1 5-4,-4-1-3,-1 11-3,-2 1-3,-1 7-6,0 2-9,4 9 9,-3 1-9,2 7-1,-1 7 4,-6 0-4,1 5-1,-4 2 5,-3 2-25,0-1-36,0-1-45,0 1-54,0 0-78,0-3-77,0-3-239,0 0-594,3-9 262</inkml:trace>
  <inkml:trace contextRef="#ctx0" brushRef="#br0">18851 7766 74,'-2'-3'249,"0"-2"-28,2 3-22,0 2-10,2 12-13,3 4-3,1 7-13,1 5-12,3 2-13,-1 4-15,1 0-9,0 0-11,7 7-7,-6-8-10,9 9-11,-6-13-17,-4-2-16,1 2-29,3-6-50,-5 0-41,2-9-77,-4-2-55,4 0-107,-5-7-346,0-4 154</inkml:trace>
  <inkml:trace contextRef="#ctx0" brushRef="#br0">19161 7802 6,'-7'-3'261,"0"1"-16,-3 5-15,0 4-15,-9 8-17,0 6-21,-2 4-16,-4 9-17,-2 2-13,-1 3-13,-2-4-11,1 2-23,-1 4-36,2-9-28,4-7-32,-3 7-35,6-10-40,0-2-22,6-1-27,-2-2-28,7-5-101,1-5-288,4 0 128</inkml:trace>
  <inkml:trace contextRef="#ctx0" brushRef="#br0">19363 8144 19,'-2'-5'240,"2"5"-17,-4-3-25,4 3-18,0 0-21,-11 11-14,4-2-14,-2 5-9,2 2-13,-3 6-10,0 2-4,1-2-13,1 4-9,0 1-6,2 1-24,-1 0-39,0-1-43,-1-3-35,2 1-37,-1-1-184,3-7-318,-2-3 141</inkml:trace>
  <inkml:trace contextRef="#ctx0" brushRef="#br0">19685 7765 239,'0'-8'251,"1"3"-23,-1 2-26,0 3-27,2-3-15,-2 3-17,7 7-15,-3 3-11,5 2-13,-1 12-10,3-1-9,-1-2-7,0 6-4,2-2-15,-3-1-3,2 2-3,2-4-7,-3-6-4,-6 1-5,3-3-3,-1-4-5,-2 1-19,0-5-10,-2 2-14,-1-5-4,3 1-1,-1-2-9,-3-2-10,7-4-17,0-1-14,0-3-7,2-5 15,-1 0 1,2-3 12,4-5 4,0-1 7,-4 0 8,4-1 8,-3-1 4,2 0 14,-3 2 15,0 8 13,-3-1 17,-3 4 16,0 3 8,-1 1 0,0 3-8,-1 0-7,0 4-10,-2 0-3,0 0-3,-8 17 0,-5 3 6,-4 8-5,-4 11-2,-3 7-2,-1-4-4,-5-1-2,2-1 0,3-1-10,-1-1-25,2-2-22,6-9-31,1 0-15,2-2 1,2 1 1,2-5-32,8-8-30,0-1-34,1-3-134,2-2-331,2-3 147</inkml:trace>
  <inkml:trace contextRef="#ctx0" brushRef="#br0">20168 8095 25,'4'-7'287,"-1"5"-19,0 1-30,-3 1-24,0 0-3,0 0-19,0 13-10,-3-1-15,-2 3-16,0 3-14,0 0-9,-2 6-17,-3-2-11,4 4-7,-1-8-6,2 5-18,0-3-32,-2-1-37,-4 3-42,5-5-41,2-1-45,1-6-47,-1-2-204,1-4-409,3-2 181</inkml:trace>
  <inkml:trace contextRef="#ctx0" brushRef="#br0">20558 7799 140,'-4'-9'335,"-3"2"-1,4 2-17,-1-2-22,2 2-25,-2 3-26,3-1-20,1 3-24,0 0-15,7-8-25,4 4-18,10 0-12,6-2-11,13 2-12,-1-2-12,1 0 6,0 5-27,-13-1-1,4 2-12,-4 0-7,-5 0-1,2 2-7,-11-2-10,-2 0 1,-1 0-1,0 0-17,-6 2-3,2-1-4,-2 3-4,-4 0 1,0 4-2,0 1 4,-7 8 1,-3 8-2,-7 0 1,-11 14 1,0-1-2,-6 0 0,2-2 1,-1-2 7,1-1-8,8-11-7,0 0-3,3-3 7,1 0 1,2-3-9,1 2 5,4-6 0,2-1 0,3-3-5,1 1-1,0-3 0,2-1 8,0 1-6,3-3 7,2 4 4,0-2 10,2 0 12,6 1-2,2-2 0,4 1 9,11 3-5,4-5 3,0-3-15,8 3 6,-6-2-11,-2 2 6,1-3-8,-2 0 0,0-4 0,0 4 2,1 0-7,-7 0 8,2-3-8,-4 3-1,-2 0 2,-5 0-5,-3-1 2,-2 1-2,-1-1 2,-1 0 3,-2 1-14,-4 0-2,7-1-19,-1 1-31,-6 0-32,4-2-38,-4 2-45,0 0-54,0 0-61,-17 6-74,1-3-188,-9 7-590,-5-3 261</inkml:trace>
  <inkml:trace contextRef="#ctx0" brushRef="#br0">6417 17740 129,'-6'-3'203,"-1"-5"-1,2 8 1,2-2-9,-2-1-17,5 3-18,-7-1-19,7 1-16,-5-4-13,5 4-8,-3-3-15,3 3-12,0 0-3,0 8-11,0-4-2,0-4-13,3 13 2,1-5-4,2 4-4,-1 2 32,0 1-8,1 0-8,-1 0 5,0-4-7,2 4 2,-2-3-7,0-4-7,1 3 7,0-3-4,-1 2 4,0-1-13,-2-2 2,2-1 7,-1 1-1,2-3 5,-1-1 3,1-1-7,1-1 5,4-4-12,3 1 7,7-6-2,2-6-2,12-10-7,-1 3 0,3-4-7,1-2-2,0-2 2,18-12-6,-12 7 2,-3 2-3,1 3-4,0 0 6,-2 0-7,-1 3 1,-4 5-14,-11 1 1,3 7 5,-6-1-3,0 2-7,-3 2 0,-5 2-12,0 1-13,-6 2 14,0 0-12,-3 1-2,2 2-2,-3-1-9,2 0-10,-2 1-13,-3 2-14,0 0-7,0 0-16,0 0 3,0 0-21,0 0-15,-18 5-10,6 3-11,1 3-9,-7 5-11,1 5-18,-7-2-3,3 0-122,-9 11-338,-1-1 150</inkml:trace>
  <inkml:trace contextRef="#ctx0" brushRef="#br0">6390 17858 104,'-1'-5'196,"-1"-1"-9,2 3-10,-4-2-15,4 5-13,-3-5-18,3 5-18,-3-4-8,3 4-11,0 0-12,-1 14 4,1-4-3,1 9 1,-1 0-1,2 4-9,2 7-4,-3-3-6,2-2-2,3 2-3,-2-9-3,2-1 3,-2 2-2,3-5-2,-4-2-1,-3-12 1,11 20-7,-4-12 4,-7-8 6,16 12-3,-16-12 3,22 8 2,-22-8-2,29-4 1,-6-2 0,1-7-3,2-1 1,10-7 3,2-2 2,0-6 6,3-2-9,1 1 6,20-11-1,-3-5-4,-17 14 4,-2 1-7,7 2-10,10-15-7,-14 13-12,-4 2 14,0 1-8,-2 0 0,-3 3 7,-9 7-14,-2 3-2,1-3 6,-5 3-14,-6 5 8,-1 3-13,-1-3 3,-4 5-3,-2 3 2,0-3-5,-5 5 1,7-5-3,-7 5 7,7-6-10,-7 6 6,4-4 6,-4 4 2,0 0-9,0 0-3,0 0 9,0 0-5,7-5-4,-7 5 1,0 0 4,0 0-12,0 0-3,0 0-9,0 0-19,0 0-7,0 0-19,0 0-20,0 0-30,0 0-38,0 0-33,0 0-55,0 0-63,0 0-218,0 0-557,0-9 247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1358.89 4054.63,'-9'0,"-1"0,1 0,-1 0,-28 0,19 9,0-9,10 0,-38 10,28-10,9 9,-37-9,28 0,0 10,9-10,20 0,-1 9,39-9,-10 0,-29 0,190 0,-189 0,198 0,-75 0,-105 0,436 19,-426-19,180 9,417 10,-408-9,512-1,-512 1,313-1,-341-9,-94 10,-1-10,-114 0,1 0,9 9,0-9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5185.89 4186.63,'0'10,"0"-1,0 10,0-9,0-1,10 20,-10-20,9 0,-9 10,0-9,10-10,-10 9,0 1,0-1,0 1,0-1,9-9,-9 10,10-10,-10-10,19 1,0-10,57 0,-39-10,106-18,-77 28,85-28,-141 37,9 10,47-19,-18 0,18 0,-66 10,0 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6663.89 4963.63,'0'10,"0"-1,0 1,0-1,0 0,0 1,0-1,10 1,-1-1,-9 10,0-9,10-1,-10 1,9-1,-9 1,0-1,10-9,-1 0,1-9,-1-10,1 0,-1 19,10-19,-9 19,18-29,-19 29,20-28,-20 28,29-19,-28 10,28-29,-29 38,38-29,-37 29,37-19,20 0,-11 0,-8-9,9 9,-10 0,-19 0,10 10,-9-1,-20 10,1 0,-10-9,0 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9922.89 5967.63,'-9'0,"-39"0,20 0,0 0,18 0,20 0,-1 0,1 0,46 0,30 0,236 0,-284 0,142 0,492 10,-217-10,-408 0,465 0,-465 0,162-10,-39-9,-151 10,190-20,-190 20,-19 0,-10 9,-47-10,10 10,-95-9,123 9,-19 0,38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8842.89 2472.63,'10'0,"-1"0,20 0,-1 0,-18 0,27 0,49-10,18 1,57 9,19 0,66 0,10 0,-29 0,-198 0,246 0,-29 0,-66 0,-152 0,114-10,-123 10,76-9,-85 9,28 0,-29 0,-9-10,-9 10,-1 0,-9-9,-9 9,28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1879.89 3144.63,'10'0,"9"-9,0 9,28-10,29 10,47-19,28 19,96 0,-219 0,247-9,75 9,10 0,-303 0,322 0,-322 0,379 0,-370 0,360 0,105 0,-48 0,-426 0,350 0,-359 0,302-10,-293 10,227-19,-28 0,-66-9,-171 28,85-9,-47-1,-48 1,-18 9,9 9,0 1,-10-1,1-9,9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02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4556 9147 75,'-7'-2'130,"0"1"0,0 0-4,0-2-1,1 3-8,-2 0-8,2 0 6,0-2-3,0 2-3,6 0-10,-10 0-9,5-1-5,5 1-7,-8 0-5,8 0-8,-6-1 0,6 1-6,-5 1-7,5-1-5,0 0-8,0 0-5,0 0 1,-5 1-5,5-1-9,0 0 2,10 9-3,-2-6 0,4 4-2,9 2-4,3-3 0,3-2-2,2 3 3,12-1-4,1-2-1,1 0-2,5 0-1,-2 1 3,26-5-5,-20 2 1,17-4-1,3 5 2,0-3 0,-23 2 0,24-2-3,-5-2-3,-20 3 2,22 3-1,-22-3-2,2-2 3,-1 1-3,18 1-3,-20-1-5,-2 0-3,0 5-5,-3-5-5,-5 0-5,-7 2-6,-4-2-3,0 1-2,-1-1 0,-4 0 1,0 3-6,-5-2 1,-4-3-9,-2 2 2,-1 1 4,2-1-21,-7-1-2,3 1-4,-4 0-5,-3 0-5,6-3-5,-6 3-3,0 0-1,0 0 6,0 0-4,-20-4-74,9 6-175,-2 0 78</inkml:trace>
  <inkml:trace contextRef="#ctx0" brushRef="#br0">4849 9329 30,'-8'-2'136,"5"4"-1,-2-2-4,0 2-2,5-2-20,-6 0-10,6 0-7,-4 2-13,4-2-6,0 0-2,0 0 1,0 0 9,16 5-3,-7-4 6,7 1-8,5-1 1,2 0 4,0 2-6,5-2-1,9 2 1,3-3-4,1 3-2,-1 0-11,4 0 3,4-2-7,0 3-4,1-3-3,-1 4-2,20 0-6,-20-4-3,1 0-6,2 0 4,16-1-6,-22 2-8,1-4 7,0 4-8,-3-4-1,0 2-2,-12 0-2,7-1 0,-13 1-2,-1-2-3,-1 2 0,-5-2 2,-4 0-4,-1 3 2,-2-1-2,-3-1 2,1 0-2,-4-1 4,0-1 2,-1 3 2,-4 0 1,7 0 1,-6-1-8,-1 1-18,6-4-33,-5 0-45,4-2-46,1-2-65,2-3-186,3-1-415,5-3 185</inkml:trace>
  <inkml:trace contextRef="#ctx0" brushRef="#br0">8522 8442 28,'3'-3'174,"-3"3"-10,0 0-16,0 0-15,0 0-9,0 0 0,5 9 5,-3-1-6,3 0-2,-2 0-7,-1 2-3,2 0 1,-1 1-3,3 1-2,-2 1 0,0-1 4,1-5-13,-1 3-6,-1-5 1,1 2 3,2-1-1,1 1-1,0-3-4,1 0-7,2-3 1,4-2-4,6-5-2,1-4-10,1-3-3,5-2-5,8-6-7,1-7-5,0-4-3,-1 0-4,3-1-8,-1-2-3,0 2-1,1-3-9,1 2 10,-2 0-11,-2 5-5,-1 0-4,-10 8 2,0 2-4,0 2 2,-3 0-4,0 3 1,-8 2 2,-1 3-3,-3 2-1,-2 2 8,-1 0-19,-1 2-14,-2 1-10,0 0-16,-3 2-18,0 0-35,0 0-34,0 0-27,-16 12-32,1-5-21,-4 7-31,-3 2-166,-4 2-443,0 3 196</inkml:trace>
  <inkml:trace contextRef="#ctx0" brushRef="#br0">8582 8419 72,'0'0'113,"0"0"-5,0 0 3,-3 22-9,-1-6 3,-1 9-6,0 1 12,-1 3-6,-1-1-4,0 1-2,3-3-3,0-1-5,2-6 4,2-1 1,0-3 2,2-2-4,-1-2 10,3-3 2,2 1 11,2-5 4,4-3-2,3-1-2,8-3-6,2-6-6,2-1-5,14-8 4,-2-6-11,2 4-5,0-7-10,2-4 2,18-13-15,-19 15-6,17-14-13,-20 9-3,3 2 2,0 5-8,-3 0-5,-2-1-3,-3 6 0,-7 6-8,-4 0 0,-1 2 1,0 2-3,-8 1-3,0 5 3,-4 0-1,0 0 12,-3-1 10,0 2 5,-1 0-7,-2 2 8,0-1-1,-1 2 2,1-1-18,-2 0 11,-2 3-6,4-4-8,-4 4 1,1-3-1,-1 3-2,1-3-6,-1 3-2,0 0 1,0 0-8,0 0 2,0 0 9,0 0-19,0 0 1,0 0-1,0 0-10,2-4-5,-2 4-2,0 0-4,0 0-8,0 0-6,0 0-10,0 0-15,0 0-19,0 0-28,0 0-32,0 0-29,0 0-28,-3 12-32,-1-9-35,1 3-215,-4-1-515,3 5 229</inkml:trace>
  <inkml:trace contextRef="#ctx0" brushRef="#br0">4549 10542 11,'-3'19'105,"2"0"-10,-5 0 0,6-4-11,-3 5-3,3-1 7,0 0-14,0 1-10,0-4-2,2 1-2,2 1-7,-1-2-1,4 1-5,0-4-3,1 3-1,2-2 0,-1 3-9,6 0-9,2 2 0,0-2 4,1-1-10,-1 0 0,2-4-2,3-2 5,-2-1-8,4-1 0,-2-1-4,5-5 1,2-2-3,8 0-6,-6 0 9,7-4-1,-8 0-4,0 3 2,9-6 0,-12 5 1,4-1-6,-2-5-6,2 3 21,-3-1 2,-1 1 1,0-1 7,0 0-1,-2-1-8,-1-1 4,1 3 7,-1 0 2,0-2-1,0 5-3,0-4 1,4 1-3,-1 3-6,1 0-1,-2 1 1,2 1-6,0 0 10,2 2 3,-1 5-1,-5-4-2,5 6 0,-3-1-2,-1 0-3,2 3 3,-2 1-1,-4 1 1,2 0-4,-2 0 1,-1 5 2,-3-3-3,1 1 0,0 1 1,-2 0 0,-1 0-5,1 1 1,-5-4 4,-1 0-10,1 1 1,0 2 0,2-3 2,-4-2-2,2 3-2,-3-2 1,2 1-6,-5-4 2,1-2 1,0 1-2,0-1 0,-1-3-2,0 3 4,0-3-1,-3-2-4,-1 2 2,0-4 0,2 2 0,-3-3 1,3 5 10,-3-5 6,2 4 6,-2-4 3,2 3 1,-2-3-4,0 0-5,0 0 0,0 0-4,0 0-9,0-15 6,2 10-5,-2-2 1,1 0-5,2-3 2,-1-1-2,3 1-1,-1-3-4,3-4 3,-2 1-1,3-1 2,2 0-2,-1 0-1,4 0-1,3-2 2,1 1-3,-2 1 2,2-1 3,4 4-2,-1-2-4,0 2 5,5 3-3,-1 1-4,1-3 4,1 4 1,-1-1-4,3 3 3,0 2 3,3 0-2,-2 3-1,0-1-3,-1 0 3,12 2-2,-9 2 2,-2 0-1,9 1 0,-7 2-2,-4-1 3,11 2 2,-10-2 1,-1 2-6,1 0 4,-1 2 0,0 0 0,1 1 0,-1 0-3,1 1 3,-3 2-1,3-3 0,-2 1 1,2 0 1,-1 1-3,-1-2-3,1 1 4,3-1 4,-3 0-3,1 1-2,-3 0 0,5-2 2,-2 3-2,0-3 0,-1 0 3,1-1-1,-1 0-2,-2-3-2,-1 2 2,1 3 0,0-3-2,1-1 3,-1-1 1,-1 1-4,0-4 1,0 2 3,0-2 2,3 2-5,-4-4 1,3 0 1,0 2 2,0-3 1,-2 1-1,2-2-2,-2 1-4,1 0 1,-3-1 3,1-1 1,0 0-1,-8 2 0,5-1-3,-3-1 1,-2 2 2,-1-2-4,0 0 9,-2 1-6,-3 0 5,1-1-8,4-1 6,-5 3-1,4-4 2,1 1 2,-2 0-3,2 0 0,-2-2 4,0 1-4,0 1-2,2-2 8,-2 0-2,-3 1-1,2-2 6,0 1 3,-1 0 3,-1-1 5,-2 1 4,0-1 5,-2 0 1,5-3 3,-3 4-3,-2-4-1,0 3-1,1-3 4,-2 1 1,2 0-3,-2-4 13,1 1-5,0 4-6,-1 0-3,-3-2 2,2 2 2,0 0 2,0 1-2,-2 2 3,1 1-1,-1 0-3,-1 0-1,3 2-5,-3 1 0,0-2 3,0 0-4,0 5-2,1-7 0,0 4-1,-1 3 2,0 0 0,0-4-6,0 4-5,0 0-1,0-5 0,0 5-5,2-2 3,-2 2 0,0 0-4,0 0-3,0 0 7,0 0 1,0 0-6,0-5-1,0 5-5,0 0 4,0 0 0,0 0 1,0 0-2,0 0 0,0 0-3,0 0 4,0 0 9,0 0-16,0 0 3,0 0-4,0 0 2,0 0 1,0 0 4,0 0-4,0 0 2,0 0 0,0 0 1,0 0-1,0 0-2,0 0-2,0 0 5,0 0-5,0 0 1,0 0 4,0 0-3,0 0-4,0 0 4,0 0 5,0 0 0,0 0-1,0 0 0,0 0-1,0 0 0,0 0-2,0 0 12,0 0 0,0 0-5,0 0 12,0 0-13,0 0-5,0 0-1,0 0 4,0 0 0,0 0-5,0 0 6,0 0-1,0 0-2,1-3 0,-1 3 3,0 0-8,0 0-11,0 0-15,-3-7-13,3 7-18,-2-3-28,2 3-51,-6 0-57,3-4-54,3 4-286,-5-2-578,2 0 256</inkml:trace>
  <inkml:trace contextRef="#ctx0" brushRef="#br0">9823 11941 137,'0'0'204,"0"-6"-13,0 1-16,0 5-18,0-6-13,0 4-9,1-2-16,0 0-9,1-1-7,-2-1 3,0 0-9,1-2-10,2 0-3,-2-1-8,1-3 0,-1-1-4,-1 2-6,2-3-9,-1-4-1,-1 0-1,0 0-6,-1-2-1,1-1-6,-2 2 3,-2 1-4,0 3 4,0-2 2,-3 1-6,-1 2-2,0 4-9,0 0 1,-2 7-4,-2 2-4,-2 2 0,-7 12-6,0 4 1,0 7 5,-11 17-11,8 2 4,0 4-4,0 1-2,7 1 0,0-6-2,6-9 2,2 0 4,1-1-7,2-4 0,3-1 1,3-2-3,0-7 0,3-2-2,-1 0 0,3-3 6,-2 1-7,1-6 0,2 1 1,-1-4-2,1 0 3,0-3 1,2-1-4,2-1 1,-1-4-1,5-2 2,-2-4 1,-1-2-4,6-7 4,-1-1-4,-4-2 2,4-4-1,-2-3 0,-1 0 0,-2-3 1,-2-1 1,6-12 0,-7 13-3,0 1 0,-1 4 0,-3 9 0,2 1 0,-4 6 0,0-1-1,1 3-1,-3 3-4,2 3 5,-2 2 0,0 0-4,5 18-1,-4 0 1,0 11 1,1 4 0,-2 1 4,0 2-3,2 1 2,-1-3 1,0 1 3,2-3-3,0-4-1,-1-1-1,3-2 1,-2-10-1,2 2 2,1-3-2,-3-2-5,2-5-16,-2-3-13,4 2-28,-3-6-39,5-4-67,-1 1-59,2-10-172,0-1-435,1-7 193</inkml:trace>
  <inkml:trace contextRef="#ctx0" brushRef="#br0">10146 11413 108,'0'-11'252,"3"1"-11,-3 1 2,0 2-8,3-1-11,-3 2-11,0 2-20,0-1-20,0 2-20,0 3-15,0 0-14,0 0-12,2 11-11,0 7-4,-2 8-5,3 5-1,-4 5 2,-1 9-5,0-10-7,-3-1-3,2 1-11,-1-4-7,1-4 2,2-6-6,-3-3-5,2-6-5,0-2-1,2 1-7,0-5-4,-2 1 1,2-3 12,0 1-7,0-3 4,0-2 7,0 0-6,0 0 6,6-11-19,-1-6-1,2-8-4,5-4 0,-7 0-6,14-17-4,-4-3 0,2 6-3,-4 11-2,0 3 7,2 3-5,-3 5-3,-1 6 15,-4 5-22,0 2 3,1 2-2,-2 6 4,4 1-6,-3 8 0,2 3 3,1 9-1,-3 8 1,-1-2 2,-2 5-8,-2 1 6,-4 3-3,-2-2-1,0-4-5,-2 6-10,1-7-18,0-3-15,1-6-29,1-1-19,3-1-34,0-5-33,3-3-35,1-1-37,3-2-43,3 0-222,0-5-538,7-2 239</inkml:trace>
  <inkml:trace contextRef="#ctx0" brushRef="#br0">10814 11247 30,'2'-18'271,"-1"6"3,3 2-13,-3-1-14,1 5-26,-2 1-22,-3 2-14,3 3-19,0 0-12,-7 19-8,0 6-10,-3 6-2,-2 17-13,-10 5-9,0 25-7,-1 3-8,5-29-3,-6 26-4,7-20-4,0-5-5,0 3 0,2-5 4,1-2-3,0-3 5,5-13-4,-2 3 4,4-5-1,0 0 8,1-5-28,1-6 2,0-4-8,1-6-10,3-2 3,-1 0-13,1-2 16,-2-2-2,3 1 10,0-1-1,0-4 10,0 0-11,0 0-4,4-12-4,1 1-8,0-4-1,2-9-7,3 0-7,0-3 1,4 1-4,0-1 0,0 0 1,0 2-6,0 4-12,2-2 7,2 2-1,1 3-1,0 2 2,2 0-10,-1 5 6,-4 3-4,-1 3-5,1 4 3,-2 4 1,1 1-4,-1 4 1,-1 4 1,-3 2-2,-2 3-1,1 7 1,-4 1-2,0 1 0,-7 2-3,-1 0 0,-2-2 1,-1 1-7,-5-1 1,-2-4-8,-2 3-7,-2-4-4,-6-1-16,4-3-8,-4-3-1,4 2-10,0-9-5,-1 0-17,6-4-6,1-3-17,-1-2-15,5 1-24,0-5-26,2 0-26,3-4-35,2-2-57,2-6-288,5-10-622,-3-2 275</inkml:trace>
  <inkml:trace contextRef="#ctx0" brushRef="#br0">11372 11294 137,'1'-5'247,"1"1"-18,-1-2-17,0 2-24,-1 1-13,0 3-20,0 0-15,0 0-6,0 0-4,2 17 0,-2 0-3,-5 7-4,0 4-5,2 2-7,-1-1-1,-3-2-11,4 3-4,-4-1-10,0-6-5,4-7-7,-1 0-4,2-5-7,0-1-3,-1 0 3,3-5 9,-3-1 12,3 1 10,-3-2 8,3-3 12,0 0-5,0 0-4,0 2-8,0-2-8,0 0-9,7-23 5,-1 3-26,1-5 0,7-3-5,-2 1-1,3 0-16,3 0 3,-1 1-1,2 2-9,-4 4 8,1 3-16,-4 5 8,-2 2-9,-3 3 5,0 3-5,2 1-2,-2 8-3,0 0 14,-2 2-12,2 5 2,-1 8-1,-2 3 0,3 7 16,-4-4-6,-2 3 2,-1 2-4,-1-2 1,1 1-8,-1-3 2,-2-1-3,0-6 0,3 2-2,-1-3-1,-3-3-7,4 0 5,-1-4-15,1 0-15,0-6-25,0 0-34,0 0-44,-1-1-44,0 1-63,2-3-70,-2 1-66,-1 0-268,-1-1-683,3-3 301</inkml:trace>
  <inkml:trace contextRef="#ctx0" brushRef="#br0">9703 10943 108,'-3'-9'165,"-3"1"-28,1 5-7,-4-2-1,2 4-19,-4 2-5,1 2-15,-3 5-2,-4 9-9,1 6 7,-8 14-10,-2 7 5,0 3-1,-10 28-3,1-4-5,4 10-4,3 5-9,0 4-1,1 2-9,6 4-4,1-8-3,5-2 5,5-6-10,3-25-3,4-1-3,3 2 0,4-8-4,2 0-4,2-13 0,6 7-4,-1-10-3,4-2-10,4-6-18,10 5-18,6-5-28,4-9-33,2-3-42,4-7-185,22-10-344,1-9 153</inkml:trace>
  <inkml:trace contextRef="#ctx0" brushRef="#br0">12010 11050 38,'0'0'181,"0"-4"-6,0 4-22,1-4-13,-1 4-19,0 0-11,11 9-5,0 4-3,3 7 8,3 6 9,1 12-3,2 8-4,-6 6-9,-2 6-9,0 30-9,-10-4-1,1 7-12,-8-4-6,-7 3-8,-5-5-6,-2-8-5,2-26-4,0 0-4,-1-4-5,-1-5-4,-3-3-2,9-10-4,-7-3-2,1-4 1,1 0 0,-1 0-4,1-6-5,4-3-10,2-6-25,1-3-23,1-4-66,3-1-62,0-7-195,-1-7-397,1-10 176</inkml:trace>
  <inkml:trace contextRef="#ctx0" brushRef="#br0">12398 11117 37,'8'-15'261,"-1"6"-14,-2 2-18,-2 1-21,2 2-20,-3 4-20,-2 0 13,12 10 3,-5 4-3,5 8-1,-2 3-5,0 6-13,1 0-4,2 2-7,-2-2-15,1 2-14,-1 0-9,2-3-7,2-2-10,-5 0-16,0 0-2,-2-6-5,-1-4-14,0-3-3,-3-6-5,-1 0-2,0-2-18,1-1-13,-4-2-12,3 3-20,-1-6-34,-2-1-46,0 0-51,2-15-48,-2 2-51,0-13-38,0 0-179,3-6-500,1 0 222</inkml:trace>
  <inkml:trace contextRef="#ctx0" brushRef="#br0">12669 11123 109,'2'-16'134,"0"5"24,-2 0 4,2 2 1,-4 2-5,1 2-14,0 3-9,1 2-1,0 0 3,-13 14-6,5-1-1,-4 8-3,-5 3-9,3-1-6,-5 5-11,0-1-10,0 1-8,-3 11-9,3-12-8,0-3-5,3 1-7,1-1-7,-4-2-18,5 2-21,-2-5-19,6-3-23,0-3-28,0-1-32,2-4-30,4-4-20,0 1-23,-2-2-28,1-1-112,2-2-330,3 0 146</inkml:trace>
  <inkml:trace contextRef="#ctx0" brushRef="#br0">12300 11335 127,'-3'-6'168,"-1"1"4,1 0 5,1 1-4,1 2-1,-1-3-12,0 3-11,2 2-14,0 0-16,0 0-10,7-8-2,0 8-8,10-3 6,9 3 0,3-3-1,11 3-5,3 1-6,-3 0-3,3-1-11,1 4-12,-2-1-2,2-1-6,-5 0-8,1-1-6,-13 0-2,-1 2-2,-2-2-6,-3 1-3,-5-1-9,-2 0 1,-3-1-5,-1 0-2,-1 3-12,-4-3-7,-1 0-13,1 1-15,-5-1-12,5 4-18,-5-2-26,0 3-47,0-5-47,-7 9-58,3-4-143,-4 2-412,-4 2 183</inkml:trace>
  <inkml:trace contextRef="#ctx0" brushRef="#br0">12192 13297 109,'0'0'161,"0"0"-5,0 0-8,0 0-10,0 0-9,0 0-10,0 0 3,0 0 1,0-4-10,0 4 2,0 0-3,0 0 0,0 0-3,4-3 2,-4 3-6,0-5-7,1 3-11,-1-4-10,0 0-7,2-6-5,-1-4-6,-1 1-8,1-5-4,-1-5-4,0 1-5,-1-5-5,-2 3 0,-1 1-1,3 7-1,-5 0-3,0 1 2,2 3-4,-3 0 6,0 4 5,3 2-6,-3-1-5,-2 2 1,1 3-9,-2 2 1,-5 0-4,1 6-4,-2 1-1,-8 8 0,1 2-2,1 6-1,-8 6 3,9-2-2,-4 10-4,0 1 1,8-9 15,-6 13 0,5 2-3,5-11-3,1 1 1,0 0-1,2 2-5,3-5 4,5-3-4,-1-6-1,3 4-2,0 1 0,3-9-1,-1-3 0,3-2-1,2 0 0,0-5 2,1 2-1,6-4-1,0-1 0,2-3-1,1-3 3,2-7-4,3-1 3,-1-3 1,-2 1-2,5-4 2,-4-4-2,1 0-3,-4-5 3,0 3 1,-3-2-4,0-2 2,-3 1-1,1 1-1,-2 1 3,-1 3-1,-3 4 0,0 2 2,-2-1 0,0 0-1,-1 7 0,-2-1 2,1 1-2,-2-1 2,0 5 0,1 2-1,1-3 0,-1 2-2,0-1 3,-1 1-3,2 1-1,-2 3 7,0-6-9,0 6 3,1-4 1,-1 0-5,0 4 3,0 0 2,2-2-4,-2 2 0,0 0 0,0 0-2,0 0 5,0 0-3,1-5 0,-1 5 1,0 0 0,0 0-2,0 0 1,0 0-1,0 0 1,0 0 1,0 0-1,0 0-3,0 0 2,0 0 1,0 0-3,0 0-1,0 0 1,0 0 1,0 0 1,0 0 0,0 0-3,0 0 1,0 0 3,0 0-2,0 0 5,0 0-9,0 0 7,0 0-4,0 0 2,0 0 0,0 0 3,0 0-1,0 0-3,0 0 1,0 0 3,0 0-4,0 0 7,0 0-3,0 0 3,0-5-6,0 5 7,1-6-3,0 3-3,-1 3 0,0 0 0,0-5 0,0 5 3,0 0-2,2-5 2,-2 5-4,0 0 0,0 0 0,0 0 2,0 0-3,0 0 5,0 0-6,0 0 2,0 0 1,2-3-2,-2 3 1,0 0-1,0 0-7,0 0-16,0 0-17,0 0-21,0 0-32,0 0-47,0 0-51,0 0-32,0 0-215,0 0-476,0 0 211</inkml:trace>
  <inkml:trace contextRef="#ctx0" brushRef="#br0">13742 11838 126,'3'-19'202,"0"3"-11,1-2-6,-1 2-9,0 4-9,1 3-17,-1 3-13,-2 0-14,2 1-12,0 4-13,-3 1-15,4 7-8,1 4 7,-3 6-15,0 10-2,-2 2-5,-2 4-4,-2-1-3,1-3-8,-1 3-4,-2-4-1,2-5-3,0-6-6,1 0-1,0-6-3,1 1-2,0-6-2,-1 1 10,3-2 15,-2 0 20,2-1 2,0-4-4,0 0-7,0 0-3,0 0-6,12-21-5,-2-1-3,1 0-4,6-4-4,0-3-4,-1 0-6,5 2 8,-2 3-12,-4 2-2,-1 3 0,-2 7-2,-2 2-1,-3 3-6,0 0 0,-1 5 1,2 1-4,-2 4-3,-2 4 1,3 2-2,-3 4-2,-1 5 6,2 6-8,-5 1 4,-2 2-3,-1-1 1,2-7-1,-1 1 3,-2-1-23,4-1-18,-4-1-20,4-1-28,1-1-36,4-5-37,3 2-44,5-5-237,-3-4-478,7 1 212</inkml:trace>
  <inkml:trace contextRef="#ctx0" brushRef="#br0">14224 11922 185,'-1'-7'265,"1"2"4,0 0-6,-2 1-12,2 4-15,0-7-19,0 4-17,0 3-12,0-4-20,0 4-14,3-2-16,-3 2-9,10 1-18,3 2-8,2-1-6,8 3-8,-3 0-10,2-1-17,-5 1-17,-1 0-31,-2 1-25,-2-3-39,-2 1-54,-3 1-58,0-1-44,-4 1-249,-6-4-494,3-1 219</inkml:trace>
  <inkml:trace contextRef="#ctx0" brushRef="#br0">14089 12100 107,'0'0'166,"21"-3"-6,3-2-19,1 0-9,13-2-11,1 0-10,0 2-15,-11 2-19,12-1-49,-2 1-49,1-1-70,-11 3-81,13-4-185,1-1 82</inkml:trace>
  <inkml:trace contextRef="#ctx0" brushRef="#br0">14831 11862 302,'-2'-12'309,"1"2"-11,1-1-11,1 2-23,1 3-23,3-3-24,0 4-20,4-1-21,-1 5-18,3 2-12,2 5-16,3 1-15,-4 4-11,-2 1-13,-3 5-11,2 5-5,-7 3-11,-2 2-7,-4-4-6,-3 4-5,0-5-5,-3 2-6,0-7-1,3-3-3,-4-1-6,7-1 0,1-3-3,-3 0-9,2-3-5,1-2-1,3 2-2,5-1 1,-1-3 0,6 3 1,7-3-1,5 0-3,3 1-1,1-3-4,-1 3-5,0-3-13,-5 0-13,1 0-14,0 0-29,-5 0-29,-5 1-32,0 3-37,-3-1-34,-1-3-34,-3 1-198,-4-1-474,0 0 209</inkml:trace>
  <inkml:trace contextRef="#ctx0" brushRef="#br0">12229 13099 53,'0'0'154,"-3"-2"-2,3 2-6,0 0-3,0 0-14,0 0-5,-3-3-9,3 3-14,0 0-11,0 0-5,0 0-17,0 0-5,0 0-3,-5 12-5,3-2-1,-3 4 4,-2 10-4,0 1 9,-1 4-9,-2 5-3,3-3-6,1 3 0,1 2-4,0-4 3,1 1 6,3-4 2,1-4 0,1 1 1,2-7-3,1-3 0,2 0 0,1-1-2,5-1 3,1-2-4,1-3-5,9-1-2,1-1-1,1-5-5,2-2-4,0-5-4,1-1 0,2-1-1,-2-2-5,-2-4-2,14-4-1,-6-2 0,-8 1-1,-3 2-2,2-4-2,-1-1 3,-3-1-5,0-2 1,-2 2 0,-4-5 3,1 1-3,-3 1 3,-4-1 9,-2-1 4,1 4-5,-6-5 4,1 12-3,-2-2 2,-2 1-1,-2 1-2,2 4 0,-5 2-8,-1 0-2,-3 4-1,-2-1-1,-1 3-4,-4 7 0,-5 6 0,-1 3-3,-2 5 1,-6 10-4,-2 3 0,5 4 4,1 1-3,2 3 1,2 1-2,7-9-1,1-4 1,6 3 2,0-3-1,1-2 0,5 1 3,0-7 0,3-1 5,2-4 6,0 0-4,3-1 0,-2-2 5,5-2 1,2-2 0,2 1-4,2-7 1,0 0 5,2-3-3,7-4-6,-2-4 5,-2 1-6,1-6-1,-3-1 6,3-4-9,-2-2 5,0-2-4,-5-2 4,-1-2-2,1-4 0,-4 4-1,-1 0 2,-1 1-2,0 3-1,-1 6-3,-3-1-3,0 3 0,-1 7 7,0 1 8,-1 1 0,1 1 3,-2 2 1,0 0-11,0 2-4,0 3-6,0 0 6,0 0 5,0 0-11,-5 21 3,1-3 1,-1 7 0,-2 1 0,-2 1 1,4 0 5,-1-1-8,2 1-2,2-1 3,-1-1-3,1-6 7,2 5 0,2-4 0,-2-2 0,6-3 1,0 1 0,-1-3 2,2 2 3,0-8-6,5 5 1,-2-4-6,2-1 8,1-2-5,2-4 1,9-2-1,-3-4 1,3-1-3,-2-5 10,4-4-17,-2-2-2,-1-6-11,6-9-2,-3-2-1,-1-3-5,-2-4 0,-4 0 2,1-2-5,-1 2 6,-7-5 1,3 2 4,-2 0 1,-5 11 4,1 2 1,-3-2 0,-1 0 1,1 2 6,-3 1 0,1 6-4,-4 3 3,0 5 9,0 4-1,0 0 4,0 2-1,0 4-1,-3 0-6,3 2 6,0 4-3,0 0-5,-10 15 2,2 6-1,-2 6 3,-4 16 0,-2 5-4,4 6 6,-2-1-1,2 1 1,1 1-4,-2-4 3,6-2 2,-2-4-1,3-13 0,0-1 4,0-1 1,-2-5 0,5-9 1,-1 1 4,1-7 2,2-1 2,-2 0 0,3-1 10,0-4 8,-3 1 12,3-2 22,0-3 10,0 0-7,0 0 3,0 0-5,0 0-13,13-17-5,-3 3-5,0-1 3,7-4-13,-2-3-3,3 2-6,2 1-4,1 0 0,-2 4-1,0 4-3,-4 5-2,0 4 0,-1 0-2,-1 3-5,-1 2-8,-2 4 3,-1 0 2,0 3-6,-1 6 6,-3 1-2,-1-1-8,1-2-3,-7 6 14,-1-3-7,-4 0 12,-4 7-18,-2-7 15,-3 3-23,-3-3-10,-2-3 0,4-1-11,-4-2 0,1-5-6,6-1 5,-3-4-4,0 1 3,3-2 2,2-2 0,0 2 1,5-3-4,0 0-11,1-3-9,1 1-10,5-2-26,0-4-31,4 0-29,3-4-37,3 1-48,6-5-271,0 0-551,1-3 244</inkml:trace>
  <inkml:trace contextRef="#ctx0" brushRef="#br0">13548 12966 143,'7'-23'264,"-1"6"4,-3 7 0,1-1-2,-3 2-14,2 6-30,-2-3-24,2 3-22,-3 3-21,0 0-16,-7 24-4,2 1-13,-6 3-5,1 20-13,-3-4-7,-1 3-8,1 0-8,0-3-7,6-10 1,-4 1-9,4-1-17,-3 0 0,3-4-7,0-4-2,0 4 0,0-11-4,6-2-7,-4-2 3,4-4-8,-3-1 2,2-3-5,0-1 5,0 0 22,1-3 6,-1 4 10,2-6 14,0-1 10,-3 4 2,3-4 0,0 0-8,0 0-15,0 0-2,5-13-8,-2 4-3,2-1-8,4-5-4,0 1-3,6-6-4,0-1-7,1 4 8,3-1-4,0 0-16,0 4 3,2 6-5,-4-1-1,0 4-5,-4 5 2,1 2-7,-5 1 4,3 6-3,-1-2-2,-1 6-5,-3 2-1,0-2 2,-2 5 2,-2 0-9,-1 0 14,-2 1-9,-4-1 1,-2 0-8,-1-1 2,-3 0-16,-1-2-13,-3-3-8,-4-2-7,5-1-4,-9-4 4,5-1 3,1-4 1,1-1 1,1-4 8,-2-1 0,3 0 5,1-1 3,2-3-1,2 5-4,2-3 1,4 1-7,-2 3-12,4-4-20,2 2-29,0 0-31,5-1-41,-1 0-56,4 2-55,0 0-230,1 1-558,3-1 247</inkml:trace>
  <inkml:trace contextRef="#ctx0" brushRef="#br0">14138 13383 172,'9'-18'237,"-4"2"-14,1 1-5,-3-2-7,-1 6-11,1-2-12,-3 0-10,2 1-16,-1 0-3,-2 2-10,-1 1-10,2 0-13,-2 2-17,-1 3-12,-1 2-13,-5 3-9,-2 4-7,-6 4-12,0 7-2,-5 2-4,-1 5-6,-8 7-5,4 3-3,8-8-7,-3 0 0,7-4-2,-1 2-4,2-2-3,7-7 1,0 3-1,2-5-1,2-2-1,1-1-1,2-2 1,2 0 6,3 1-7,2-3 1,8-4-3,-3-1 1,4-1 0,5-6-4,0-1 2,-1-3-3,-2-1-1,2-3-1,-2 0 1,-2-7 1,-1 2 0,-1-3-5,-1 1-3,-2-5 1,-4 5-1,0 5 4,-4 6-6,1-2 3,-1 2 6,-3 3-6,1 1 3,2 2-8,-3 2-5,0 3-1,0 0 3,0 0 0,-7 9-4,0 1 5,3 2-1,-2 5-2,2 3 8,0-3 3,1 2 1,2-2-1,2 0 0,0-2 0,2-1 8,0 0 4,4-3-3,-1 1 1,5 0 5,2-2-2,4-3 1,2 2-1,5-4-2,-3-2-4,3-3 5,0-2 0,0-3-2,2-2-2,-1-3 1,-3-2-3,2-3 12,0-2-9,0-3 0,-1-3 1,2-13-7,-6 7 6,3-11-3,-5 14 2,-6-6 3,2 3 4,-5 5 16,-2 5 6,-2 4 14,2-2 3,-3 4 0,-2 2 2,2 4-2,-2 0-8,-1 2 1,0 0-8,0-1-10,0 6-5,3-9-3,-3 9-5,0-4 1,0 4-15,2-4 9,-2 4-4,0 0 0,0 0 0,0 0 0,0-6-6,0 6 0,0 0-1,0 0-2,0 0 3,0 0-7,0 0 4,0 0-2,0 0-1,0 0-6,0 0 12,0 0-6,0 0-3,0 0 8,5 14-9,-3-9-6,0 5 12,0-1-5,1-1 9,-1 3-7,3 0 2,0-1-1,1 1 4,0-1 0,-1 0-3,6 1 5,-2 0 0,0 1 2,1-5-13,-4 2 2,1-1-10,0 0 24,0-2-14,-1 1-7,-2 1 10,3-2-3,-4 0 2,-2 4-10,1-1 2,-2-1 0,0-1-7,-2 4 11,1-2-1,-2 0-12,2-1 11,-2 1 5,0-2 11,3-2-18,0-3 3,-1 4 19,-1-2-16,1-2 3,1-2 4,0 5 2,0-5 0,0 0 0,-3 5 7,3-5-6,0 0-12,0 0 15,0 0 1,0 0 3,0 0-4,0-12 0,-3 5 1,3-2 0,-1 1 6,1-2-21,0 0 3,-1-2 2,-1-5-1,-1 0 7,1 0-9,0-4 1,-1 4 4,-1 2-3,1-2-1,-3 2-3,2 3 6,0-1 0,-1-2-4,0 7-12,1-1 11,-2 2-2,2 2-2,0 2-8,-3 3-8,7 0 18,-15 7-3,0 2 0,0 7 7,0 1-5,-3 5 0,2 0-1,-3 1 18,5 2-12,2-1-18,-1-2 10,3 1 3,2-1 3,3-4-2,0-2 1,3 1-2,1 0-3,1-5 13,1-2 9,1 1-13,2-1 4,0-3 2,0 1-3,3-5 5,-1 0-2,0-2-1,4-1 2,-4-2-3,3-2 0,5-1-3,-3-5 0,2-2 2,5-4 2,-4-2-18,-1-2 15,1-1-1,0-1 2,-4 8-4,-3-2 4,2 0-8,-4 6 2,-1 0-11,2 1 19,-2 3 2,-3 2-10,3 0-7,-2 1-5,-2 3 1,0 0 4,0 10-1,0-1 0,-2 8 5,0 0-5,-1 3 5,1 6 1,0-6 2,2 0-2,0 5 2,0-5 3,2-1-5,0-2 1,-1 1 7,5-2-5,-2-6 1,5 4 6,0-6 3,0 0-1,5 0-4,1-5 0,0-1-1,6-4-4,2-3 6,2-5 10,-2 0-17,1-3-8,1-3 11,-1-5-4,-2-1-9,5-10 5,-4-4 9,-1-4-11,-2 1 3,-5-3 21,2-4-20,-4 5-4,0-4 5,-1-2 3,-3 1-2,-2 17-4,-2-2 24,0 4-25,0 2 3,-3 8-1,2 2-6,-3 5 24,-1 3-9,2-1-9,-2 5 10,0 3-15,0 0-2,0 0 8,-10 16-15,1 2 12,1 9-2,-4 5 3,-3 11 4,0 4-1,-1-2 1,-1 8-4,3-9 5,-3 2 4,3-3-5,3-11 0,-2 2-2,4-2 6,-1-6 6,1-2-9,4-1 5,-2-7 1,3-4-10,1-1 6,1-3 0,1-2 6,-1 1 4,2-3 6,-1-2 13,1-2 15,0 0-13,0 0-4,0 0-4,11-9 3,-2 0-2,0-4-1,8-6-8,-1 2 0,4-3-3,-1 3-3,2 1-4,-1 2 7,1-2-5,2 4 3,-3 5-6,2 0 2,-1 3 0,-7 3 1,3 1-4,-7 4 2,0 0-5,-2 1-10,2 4 9,-3 0 9,0-2-11,-2 6-5,-3-1 3,1-2 1,-3 2 5,0 4-6,-4-3-5,-2 1-3,-4 1 8,1-1 3,-4-3-2,0 2 6,-7-1-8,2-3 4,-3 2 3,3-6 12,-4 1-15,7-3 6,-6 0-3,4-2-5,3-1 1,-2 0 1,5-1 7,1 1-1,1 0 4,1 0-11,5-3-14,-3 0-8,1 1-19,4-2-31,0 1-34,-1-1-42,4-2-34,0 2-50,3-4-49,3-1-65,1-3-175,3 2-568,2-4 252</inkml:trace>
  <inkml:trace contextRef="#ctx0" brushRef="#br0">15589 12893 189,'7'-17'298,"-5"6"4,-1 5-7,2-3-19,-2 6-27,2-2-26,-3 1-31,0 4-20,0 0-10,-3 18-1,-1 0-4,-4 9 5,-2 6 2,-6 18-6,-1-3-4,0 3-8,-1 0-4,-2-3-6,3 1-12,-2-8-5,6-8-9,3-1 0,-3-4-16,2 1-3,3-3-9,0-3 3,0-8-17,5-2-7,-1-3 3,1-1-9,1-2-10,0-2 0,2 0 9,-3-2 5,3 1 11,0-1 11,0-3 6,0 0-5,0 0 0,0 0-14,10-6-6,-3-1-3,9-9-7,2-1-6,3 0-6,3-3-3,1 3-3,0-1-3,1 2-8,1 2-2,-2 2 2,-2 4-5,-1 1-3,0 3-1,-8 3-3,1 2-1,-2 3-5,-5-1-2,2 4-2,-3 0-4,3 5-1,-6 0 1,2 4 0,-3 0 2,-1 1-2,-2 0 1,-5 1 2,2-3-3,-3 3 5,-1-2-3,-3 1 1,-1-2 4,1-3-1,-2-2 1,-2-2-1,0-2 2,-2-1 1,1-2 1,-1-2-3,2-1-4,0-2-3,1-1-21,-1-2-22,4 1-31,0-1-51,3 1-59,-6-4-60,2-1-60,-3 4-83,0-5-375,-8 3-827,-4-5 366</inkml:trace>
  <inkml:trace contextRef="#ctx0" brushRef="#br0">10879 13672 56,'-10'7'143,"3"3"-10,3 5-9,-2 11-6,1-2-4,3 3-14,2 2-2,-1 3-7,4-2-1,2-1-8,2 1-11,3-1-6,1-2 7,4-1-1,1-4-4,4 0-3,2 0-4,3-3-4,0-2 0,14 1-9,-1-4-1,-1 0-7,8-5-4,1-3-4,4 1 2,20-2-4,-22-5-2,23 0-3,-2-3 0,2 3 2,1-2 0,-1-1 7,-3 6 3,3-8 4,0 0-2,2 2 3,3-3-8,-1 3 1,3-1-7,0 1-1,-1 0-2,2-1-2,-1 3 0,1 4-2,-6-1-3,1 4-2,-2 1-4,-3 2 2,-4 5 0,-16-6-5,-1 4 1,0 3-2,0-2-2,-1 3 4,-2-2-3,-2 3 1,-1 0-5,-2-3-1,-12-1 4,0 1-1,-4-2-4,2 3 6,-2-3-7,-6 0 7,2 0-6,-8-4 0,0 1 0,-4-2-3,-4-2-1,2-1 0,-2-1-1,-1 0 2,-2 2 8,-1-3 4,3 1 6,-3-3 3,0 0-3,0 0 2,0 0 2,0 0 5,0 0 1,0 0-3,0 0 0,0 0-5,6-8-6,-2 1 2,0-1-3,3-2 2,2-2-4,1 1-5,-1-1 2,4 0-3,0-2-1,7 1 0,-1-3 0,0 3 1,5 1-3,1-1 0,-3 1-1,7 2-1,9-2-2,5-1 5,-2 4-7,1 0 4,4 1-4,0 4 0,1-1 1,2 5-3,1 0 0,-5 3 6,3 1-3,-4 1-1,-2-1 1,3 4 0,2-1 0,-3 0 2,5 0 2,-3 1-3,2 0 4,21 6-2,-21-6 0,18 4 0,-18-3 1,1-2-4,23 3 1,-22-2-3,19-4-3,-23 1 2,2 2 2,0-5 0,1 1 1,2-3 0,-4 0 1,0 0 0,-2-3 2,1 1-4,-2-2 0,0-1 4,-2-2-3,2 2 3,0-4 1,-1 1-1,1-1 0,-2-2 6,2 2-4,-6-1-2,3 0 2,-3 1 1,-13 3-3,2-2 3,-6 3-1,0-1 5,-4 2-3,-3-1 3,-1 2 1,-5-1 1,-2-1 2,1 2 1,-3 0 1,1-1 2,-1 3-8,-1-3 3,1 2-4,-2-1 3,3 0-1,-2 2-2,-1-2 0,3 2 3,-5 1-5,5-4 3,-2 4-2,-3 0 1,4-2 4,-1-1-7,-3 3 7,0 0 0,4-2-8,-4 2 6,0 0-6,2-3 1,-2 3-2,0 0-2,0 0-2,1-4-5,-1 4-12,0 0-20,-3-7-29,3 7-22,-1-5-30,-2 2-44,2-1-49,-1-1-124,1 2-370,0 0 163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7933.89 3760.63,'-10'0,"-37"0,-19 0,56 0,-9 0,0 0,29 0,9 0,9 0,29 0,19 0,-57 0,85 0,-85 0,180 0,38 0,-199 0,274 0,1 0,-266 0,304 0,-285 0,398 0,-28 0,-360 0,407 0,-85 0,-332 9,304 1,28-1,-190-9,-170 0,113 0,-37 0,-66 0,-39 0,-18 0,-1 0,-28 0,10 0,18 0,-37 0,37 10,-46-1,56-9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5659.89 4830.63,'0'10,"0"-1,0 1,0-1,0 10,10 0,-10 0,0 0,0 0,0-9,0-1,0 10,0-10,9 10,-9-9,10-10,-1 0,1 0,8-10,1-9,19-9,-28 28,18-19,48-19,28 10,0-10,-85 38,95-38,-86 29,96-29,-105 38,142-38,-19-19,0 19,-10 0,-27 10,-86 18,85-18,-47 9,-48 19,39 0,-39 0,19 0,-28-10,10 10,-10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9136.89 5607.63,'0'10,"0"-1,9 20,-9-20,10 1,-1 9,10 37,-19-18,0-19,10-19,-1 29,-9-20,0 1,10-10,-1 0,-9-10,10 1,47-48,-29 19,86-66,-1 37,-103 67,85-66,-76 66,85-38,-28 10,-67 18,67-18,-19-1,-10 11,-9 8,-38 1,19-1,-10 10,-9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12670.9 3087.63,'-10'0,"-9"0,-19 0,29 0,-48 0,-38-9,76 9,-104-10,104 10,-132-19,113 19,-161-19,-199-18,133 8,-76 20,-133-29,408 28,-399-18,390 28,-409-10,-46 1,435-1,-634-8,189 18,-104 0,132 0,417 0,-435 18,454-18,-407 10,407-1,-360 20,351-29,-285 28,-37 20,180-20,189-28,-152 66,171-66,-94 29,94-29,-48 28,58-28,-10 29,10-10,9 9,9-19,10 20,9-1,10 1,29 9,37 0,9-10,124 29,-76-10,-123-37,246 46,-236-46,274 47,152 9,160 0,-103-28,18 10,115-29,198 28,-303-19,94-28,-577 0,350 0,-340 0,482 0,-483 0,285-19,-294 19,321-37,-321 37,502-67,-322 39,-10-10,-18 0,-29 0,-171 38,105-28,-10-20,-114 48,67-28,-19-10,-38 19,-10-9,-9 9,-9-19,9 28,-29-9,29 10,-37-29,27 38,-47-38,-47-9,0 18,75 20,20 9,-124-29,-75 1,-48-10,-85 0,275 38,-465-38,-75 10,-171-10,673 38,-692-28,-170 18,824 10,-739 0,-313 10,436 28,616-29,-862 57,862-47,-512 38,521-38,-596 38,-67 19,0-1,341-37,389-28,0-1,66-9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9591.89 4129.63,'-10'-9,"1"9,-48-10,19 10,38-9,-47 9,37 0,-56-9,56 9,-84-10,8 1,67 9,-94-10,-20 10,105 0,-114-9,123 9,-152 0,29 0,114 0,-133 0,132 0,-132 0,142 0,-142 0,133 0,-133 0,-29 0,58 0,-11 9,-37 1,19-1,0 1,10-1,122-9,-122 9,-10 20,38-10,113-10,-113 20,28-1,76-28,-57 29,67-29,-57 19,56-10,-47 0,48 1,-39 9,39-19,-29 19,-19 9,10-9,18 10,1-20,9 1,0 9,10-19,9 28,0-19,0 1,0 9,9-10,1 10,-1-19,1 0,27 29,-8-10,9 0,9-10,-28-9,47 10,29 18,-19-28,9 19,-56-10,94 1,28 9,1 0,-133-10,9-9,133 0,-132 10,141-1,39 10,-39 0,-141-19,141 19,20-10,-171-9,151 19,20-9,18-1,-18-9,-1 0,-28 0,-133 0,105 0,-114 0,104 0,-104 0,104-19,-9 0,0 1,-20-11,-46 10,-29 19,38-19,37 0,-27-9,18 9,-76 19,67-19,9-9,-9 9,-66 19,56-19,-57 19,58-29,-10 10,-19 0,-29 10,10-1,-19-9,0 0,0-18,-19 8,-9-18,9 18,9 29,-18-28,18 18,-28-37,0 9,-9-9,-10 9,57 28,-66-27,0-1,-10-19,0 19,57 28,-76-18,86 28,-95-28,94 28,-94-29,85 20,-85-1,85 10,-104-19,104 19,-95-9,-19-1,29 10,47 0,38 0,-75 0,18 10,0 9,29-10,47-9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03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1318 3866 168,'0'-3'176,"0"3"-5,0-7-25,0 7-13,0-2-11,0 2-11,0 0-12,0-5-12,0 5-17,0 0 1,0 0-13,0 0-6,0 0-11,0 0-5,0 0-4,0 0-4,0 0-4,0 14 3,3-4 3,-3 1-5,1 5 0,1-4-3,0 4 6,0-5-6,-1 2 1,3-3 0,-4 0 2,2-3-6,1 3 5,-2-6 0,0 2 4,2-1 3,0-1-3,3-2 8,-1 1-2,5-6 6,4-4-3,7-7-3,13-8-1,3-4-4,-1-6-1,4-4-5,16-17 2,-1 4-3,-17 16-2,3-2 0,-3 2-2,4 1-1,-6 4-5,1-2 0,-14 12-1,1-1-2,1 4 1,-6 0-3,-5 5 2,-3 3-2,-1 2-5,-4-2 4,-1 3-4,0 0-3,-1 1-9,-2 1-8,2-1-19,-2 1-25,-2 2-30,0 0-44,0 0-32,6-2-24,-6 2-111,0 0-328,0 0 145</inkml:trace>
  <inkml:trace contextRef="#ctx0" brushRef="#br0">4560 7497 105,'23'2'121,"-2"-2"-4,4 0-5,2 2-4,1-3-4,10 0-6,3-1-16,-1 1 5,2 0-12,3-4 4,1 4-8,2-2-5,0 2-2,0 0-8,0-1-8,0 1-3,0 2-10,-2-2-8,-1 1 7,-1 0-6,-3 2-2,1-4-2,0 3-3,2-4 4,1 2-5,0 1-3,0 0 0,4-3-3,1 3 2,-1 0-6,19-4-1,-22 0-1,1 2 4,-1-2-5,1 1 5,2-2-8,-4 1 5,-3 1-6,-1 1 2,-3-3-5,-7 2 6,-3 0-5,2 2 1,-2-3-4,0 0 7,0 2-4,-4-3 0,3 3 2,-1-1-6,-1-1 4,-2 2 4,2-1-7,-3-2-1,1 3-1,-2 0 4,0-1-3,-8 2 0,2 1 1,-1-1 0,0 1-6,-5 0-7,-2 0-11,-2 0-7,1 0 4,-6 0 1,7 0-3,-7 0-7,7 0-6,-7 0-10,3 0-9,-3 0-8,0 0-22,0 0-28,0 0-74,-10 10-211,5-7 93</inkml:trace>
  <inkml:trace contextRef="#ctx0" brushRef="#br0">4329 8879 111,'-8'-3'136,"2"2"-4,1 0-8,-1 1-4,3-3 16,-4 1-12,4-3-1,-2 4-6,2-2-2,0 1 5,-1 1-6,4 1-4,-4-3-13,4 3-5,-5-2-8,5 2-9,-1-3-6,1 3-6,0 0-11,0 0-7,0 0-8,0 0-3,0 0-1,0 0-2,0 0 1,0 0 4,0 0 8,13 5 9,-2-4 3,2 1 7,2-1 0,6 3 2,3-1 5,4 1 3,3-2 3,10 1-1,1-1 3,6-1 0,2-3-5,18 2 0,0-1-11,0-1-1,1-5-7,3 2 13,-2 2-17,2-4-6,3 2-2,-2-2-3,-1 1-7,-1 2-10,-3-1-2,5 0 4,-2-2 2,-1-1-6,3 2-2,5 2 2,-2-4-10,6 1 16,-6 1-14,-2 2-5,0-3 5,-3 4-9,0-2 3,-20 5 3,17-5-3,-21 0-3,4 4-1,-5-1 0,-6 1 1,-1-4 0,-9 2 5,-2-3-5,-1 5-1,-5-1 2,3 0 9,-9-1-10,-2-1-4,-3 4 2,-2-3 1,-2 3 0,0 0 4,-3 0-4,2-2 4,-6 2 5,5 0 1,-5 0 1,0 0-8,6-1 6,-6 1-8,0 0 5,0 0-9,0 0 6,6 0-5,-6 0-9,0 0-17,0 0-10,0 0-15,0 0-11,0 0-16,0 0-14,0 0-18,4 3-22,-4-3-26,0 0-24,0 0-35,-11 3-50,11-3-185,-10 0-487,10 0 215</inkml:trace>
  <inkml:trace contextRef="#ctx0" brushRef="#br0">3994 10106 49,'0'0'168,"-3"4"-21,3-4-6,0 0-5,0 0-6,6 5-3,-2-2-2,3 0-9,3 1 8,4 2-5,7 0 2,5 1-1,-1-4-2,6 2-3,11-1-4,6 0-6,21-4-8,0 0 0,-21 0-12,28-3-4,-1 6-10,-6-8-3,0 4-10,0 1-3,-2-2-5,-19 0-5,22 2-6,-23-1-2,1-1-3,20-1-6,-22 1 0,1-2-3,-2 1-6,-2-2 2,-3-2-2,-2 4-7,-10 1 2,-1-1-3,-2 1-3,-3-3 1,-2 3-1,-4-1 1,-5 1 2,0 2-5,-1-2 3,-1 1-3,-2-1 1,-3 1 9,2 0 5,-6 1 6,8-1 8,-8 1 9,4 0-1,-4 0 9,0 0 3,3-4 2,-3 4 0,0 0-5,0 0-5,0 0-1,0 0-7,6 0-7,-6 0-2,0 0-3,0 0-3,0 0-1,0 0-3,5 0-2,-5 0-3,0 0-10,0 0-10,3-2-12,-3 2-11,0 0-14,0 0-20,0 0-16,3-1-19,-3 1-32,0 0-49,0 0-33,-3-12-54,0 7-204,1-2-508,-3-2 225</inkml:trace>
  <inkml:trace contextRef="#ctx0" brushRef="#br0">4101 7531 56,'-2'-2'168,"2"2"-9,0 0-13,-6-1-14,6 1-2,0 0-9,0 0-5,0 0-1,0 0-9,0 0-1,0 0-3,0 0-1,0 0 5,0 0-1,0 0 2,0 0-3,0 0 9,0 0 22,0 0-3,0 0-1,15-8-6,-5 5-6,1-4-4,4-1-4,0 2-11,0 0-10,-2-1 4,4 2-17,-3-2-11,-1 2 1,1 0-15,-2-3-5,-3 5-2,1-1-8,0 0-1,0 1-10,-2-1 2,-1 1 2,-3 0-4,2 1-3,-2-3 2,0 3-4,3-1-5,-4 1-2,1 0 4,-1 1-3,-3 1-2,0 0-5,6-1 5,-6 1 3,4-4-1,-4 4-5,0 0 3,0 0 2,1-1 0,-1 1 3,0 0-2,0 0-3,6 0 1,-6 0-10,0 0-4,0 0 9,0 0-4,0 0 4,0 0-3,0 0-1,0 0-2,0 0 11,0 0-7,0 0-9,0 0 0,0 0 5,0 0 0,0 0-5,0 0 1,0 0-2,3-3 7,-3 3-2,0 0-3,0 0 3,0 0-1,0 0-2,0 0-3,0 0 7,0 0-5,0 0 1,0 0 4,0 0-5,0 0 3,0 0 0,0 0-4,0 0 0,0 0 6,0 0-6,0 0 6,0 0-3,0 0 0,0 0-2,0 0 0,0 0 1,0 0 2,0 0-3,0 0 2,0 0-3,0 0 3,0 0-1,0 0-2,0 0 0,0 0-1,0 0-2,0 0-8,0 0 7,0 0-17,0 0-4,0 0-9,0 0-10,0 0-12,0 0-16,0 0-20,0 0-26,0 0-28,0 0-32,0 0-37,0 0-27,0 0-227,0 0-510,0 0 226</inkml:trace>
  <inkml:trace contextRef="#ctx0" brushRef="#br0">4621 7549 39,'0'0'92,"0"0"-2,0 0-8,0 0 1,0 0-7,0 0 2,-6 1 1,6-1-3,0 0-4,-3 3 3,1 0 3,2-3-1,-5 1 4,5-1-2,0 0-5,-4 3-3,4-3-2,-5 0 1,3 2-1,2-2-5,-4 3-5,4-3-5,0 0-7,-6 0-5,6 0-1,0 0-4,-4 2-2,4-2-1,0 0 1,0 0-4,-3 3 1,3-3 2,0 0 0,0 0 1,0 0 6,0 0 5,0 0 7,0 0 5,0 0 4,0 0 3,0 0-1,0 0 0,0 0 2,0 0 3,0 0 3,9-9 6,-1 6 2,2-2-4,4 0-8,0-4-6,4-3-1,2 3-2,1-2 0,-5 5-4,5-3-2,-4-1 0,-2 2-11,-2 1 3,1 1-3,-1-5-2,-2 7-6,-2 0-3,-1-2-1,0 2-2,-3 4-3,0-3-3,-2-2-4,1 3-1,-4 2 3,7-2-2,-5 2-4,-2 0 1,5-5-4,-5 5-1,1 0-1,-1 0 2,0 0-6,5-3 1,-5 3-2,0 0-3,0 0 9,0 0-8,0 0 1,0 0-5,0 0-2,0 0 2,0 0 4,0 0-4,0 0 9,0 0-7,0 0-4,0 0 0,0 0 4,0 0 0,0 0-1,0 0 3,0 0-4,0 0-1,0 0 6,0 0-2,0 0 4,0 0-1,0 0-7,0 0 7,0 0-2,0 0 0,0 0-1,0 0 4,0 0-8,0 0 6,0 0-5,0 0-3,0 0 1,0 0-8,0 0-8,0 0-13,0 0-10,0 0-14,0 0-23,0 0-20,0 0-32,0 0-29,0 0-40,0 0-33,0 0-33,0 0-177,0 0-480,0 0 212</inkml:trace>
  <inkml:trace contextRef="#ctx0" brushRef="#br0">5408 7565 9,'0'0'55,"-1"3"-12,1-3 4,0 0-7,0 0-1,-3 2-5,3-2 3,0 0 1,-4 5-9,4-5 5,-2 3 4,2-3 3,-5 4-14,2-4-3,0 1 5,-1 2 1,2 0 1,-2-1-4,0 2-1,1-3 2,-2-1 2,2 3 5,0 0-5,-1-2 6,2 2 2,-2 2 4,4-5 4,-4 2-7,4-2 0,-6 2 12,6-2-2,-4 1-1,4-1 3,-3 1 1,3-1-4,0 0 1,0 0 1,0 0-3,-3 1 5,3-1 1,0 0 0,0 0 3,0 0 3,-1 5 0,1-5 0,0 0 1,0 0 2,0 0 0,0 0-3,0 0 6,0 0-2,0 0 1,0 0 8,11-9 0,-4 3-3,3 1 0,1-2-4,3-3-1,3 3-7,-1-2-1,5-5-1,0 6-1,-3-1-8,2-3-2,1 4-4,0-1-2,-5 2-3,1-1 1,-3 3-5,0-1-1,-3 0-1,-1 2-2,0-2 0,-3 4-1,0 0 0,0-1 4,-3 0-2,-1-1 0,1 3 4,-1-2-9,-3 3 8,3-1-5,-3 1 5,4-3-4,-4 3 3,3-1-3,-3 1 10,0 0-18,0 0 6,0 0-4,0 0-4,4-1 0,-4 1 3,0 0-6,0 0-2,0 0-1,0 0 0,0 0-5,0 0 4,0 0-4,0 0-1,0 0 2,0 0-4,0 0 1,0 0 2,0 0-6,0 0 0,0 0-1,0 0 1,0 0 0,0 0 2,0 0-3,0 0 3,0 0-2,0 0 0,0 0-2,0 0 7,0 0-4,0 0-4,0 0 4,0 0 1,0 0 0,0 0-3,0 0-4,0 0 15,0 0-11,0 0 2,0 0-5,0 0-1,0 0 8,0 0-2,0 0 4,0 0-8,0 0 1,0 0 6,0 0-5,0 0-1,0 0 2,0 0 1,0 0-1,0 0 0,0 0-3,0 0 5,0 0 0,0 0-4,0 0-3,0 0 5,0 0 2,0 0-5,0 0 3,0 0 4,0 0-9,0 0 3,0 0-3,0 0 6,0 0 1,0 0-1,0 0-4,0 0 3,0 0-3,0 0 3,0 0-2,0 0-1,0 0 5,0 0-2,0 0 2,0 0-1,0 0-2,0 0 1,0 0-2,0 0-1,0 0 4,0 0-2,0 0 1,0 0-2,0 0 4,0 0-6,0 0 4,0 0 0,0 0-1,0 0 1,0 0-3,0 0 3,0 0 0,0 0 0,0 0 0,0 0 5,0 0-8,0 0 4,0 0-4,0 0 7,0 0-3,0 0-4,0 0 1,0 0 2,0 0-1,0 0-1,0 0-3,0 0 2,0 0 2,0 0-10,0 0 17,0 0-15,0 0-1,0 0 0,0 0 0,0 0-4,0 0 0,0 0 1,0 0 1,0 0-4,0 0 10,0 0-11,0 0 2,0 0 0,0 0-1,0 0-1,0 0 6,0 0-4,0 0 0,0 0 2,0 0-4,0 0-1,0 0 3,0 0 2,0 0-2,0 0 1,0 0 13,0 0-10,0 0 1,0 0-1,0 0 1,0 0-1,0 0 5,0 0-2,0 0 2,0 0 0,0 0 4,0 0-1,0 0-2,0 0-2,0 0 4,0 0 1,0 0-2,0 0-2,0 0 10,0 0-8,0 0-3,0 0-3,0 0-3,0 0 2,0 0-3,0 0 4,0 0 0,0 0-4,0 0 4,0 0-2,0 0-2,0 0-1,0 0 1,0 0 1,0 0-4,0 0 1,0 0-2,0 0-5,0 0-8,0 0-8,0 0-12,0 0-17,0 0-14,0 0-16,0 0-20,0 0-14,0 0-16,3 5-17,-3-5-21,0 0-163,0 0-379,6-4 168</inkml:trace>
  <inkml:trace contextRef="#ctx0" brushRef="#br0">6077 7590 52,'0'0'167,"0"0"-1,0 0-6,-5 0-13,5 0-6,0 0-9,0 0-5,0 0-16,0 0-3,0 0-5,0 0-11,0 0-7,0 0-5,0 0-2,0 0-10,0 0-8,0 0-3,0 0-6,0 0-7,0 0-1,0 0-6,0 0-1,0 0 4,15-4-7,-8 1 0,3 2-3,4-2 1,2-2-6,4 1 1,1-3-3,1 0-4,5 1 0,-3 1 1,0-4-4,0 2-4,2 2 2,-2 0-2,-1-1-2,-2 0 2,-4 3-4,-2-4 0,-2 5 4,-2-1-4,-2 1-2,-2 0-1,1-1 0,-3 1 0,0 1 2,0 0 3,0-1 2,-2 1 0,1 1 2,-4 0 0,5-4 0,-5 4 0,6 0-2,-6 0 2,0 0-1,2-2-4,-2 2 0,0 0 0,0 0-1,0 0-1,4-1 1,-4 1-3,0 0 1,0 0 3,0 0-3,0 0 1,0 0 1,0 0 1,0 0-4,0 0 6,0 0-2,0 0-1,0 0 3,0 0-2,0 0 2,0 0 3,0 0-3,0 0 1,0 0 0,0 0 1,0 0-1,0 0 2,0 0 0,0 0-5,0 0 3,0 0-2,0 0-4,0 0 2,0 0-3,0 0 1,0 0 2,0 0 0,0 0-3,0 0-1,0 0 0,0 0-2,0 0 3,0 0-4,0 0 2,0 0-2,0 0 0,0 0 6,0 0-4,0 0-1,0 0 1,0 0 1,0 0 0,0 0 2,0 0-2,0 0 2,0 0-2,0 0 2,0 0 1,0 0-2,0 0-1,0 0-2,0 0 4,0 0 6,0 0-1,0 0-8,0 0-1,0 0 3,0 0-5,0 0-2,0 0 3,0 0 0,0 0-1,0 0-3,0 0 4,0 0 0,0 0-3,0 0 2,0 0-4,0 0 9,0 0 0,0 0-7,0 0 1,0 0-1,0 0 3,0 0-2,0 0 1,0 0-3,0 0 2,0 0-2,0 0 2,0 0 0,0 0 0,0 0-2,0 0 4,0 0-3,0 0-2,0 0 3,0 0 1,0 0-5,0 0 3,0 0 11,0 0-11,0 0 5,0 0-2,0 0 0,0 0-2,0 0 1,0 0 0,0 0-1,0 0 3,0 0-2,0 0-2,0 0 0,0 0 3,0 0-2,0 0 2,0 0 0,0 0-2,0 0 1,0 0 0,0 0 1,0 0-1,0 0-1,0 0 3,0 0-1,0 0-1,0 0 1,0 0 2,0 0 1,0 0-3,0 0 1,0 0 4,0 0 0,0 0-3,0 0-1,0 0 1,0 0-3,0 0 0,0 0 9,0 0-13,0 0-12,0 0-17,0 0-27,0 0-22,0 0-32,0 0-36,0 0-44,-10 7-48,10-7-144,-10 1-417,3 2 184</inkml:trace>
  <inkml:trace contextRef="#ctx0" brushRef="#br0">4059 8854 113,'0'0'140,"0"0"-9,0 0-9,0 0-5,0 0 3,0 0 4,0 0 2,0 0 7,11-8-4,-7 5-1,3 0 1,0-1-6,2-1-7,1-3-6,5 1-9,-2-1-5,4-3-6,-2 3-8,-1-3-5,3 1-9,-1 0-8,2-5-5,2 6 0,-6 0-13,0 3 1,0-3-7,0 2-2,0-1-6,-2 0 0,0 2-5,-2 1-1,-3-2 1,3 2-3,-3 0-1,0 0 0,0 0-4,-1 3 0,-2-1-2,-1-1-4,1 0 3,3 3-1,-3-2-1,-2 1-1,2-1-2,0 2 0,-1-3-1,-3 4-2,3-2 1,-3 2 2,4-2-1,-4 2-4,0 0 1,3 0-4,-3 0 5,0 0-1,0 0 0,0 0-1,0 0 3,0 0-7,0 0-9,0 0-8,0 0-15,4-3-13,-4 3-12,0 0-15,0 0-16,0 0-20,0 0-23,0 0-27,0 0-25,0 0-168,0 0-382,0 0 169</inkml:trace>
  <inkml:trace contextRef="#ctx0" brushRef="#br0">4607 9031 45,'-6'1'166,"6"-1"-12,0 0-12,-5 0-7,5 0-9,0 0-8,0 0-8,0 0-7,0 0 5,0 0-11,-5 4 1,5-4-8,0 0-2,0 0-1,0 0-1,0 0-3,0 0 0,0 0 0,0 0 2,0 0-2,0 0-4,0 0 2,0 0-7,0 0-1,0 0-2,0 0-1,0 0 3,0 0-6,10-12-7,-4 10 3,2-6-9,6 1-2,-1 0-5,4-1-4,1-3-3,-1-2-7,4 2-2,-4-2-4,4 1-3,-9 3 1,7-4-4,0 4-5,-4-1 4,-1 3-7,6-3 2,-6 0-1,0 3-3,-3-1 0,2 1-3,-5 2 1,1 0-2,-1-1 3,1 1-5,-1 0 2,-2 3 1,-2-1-3,3-1-1,-3 1 4,-1 0-3,0 1 4,1 0 3,-1-1-6,0-1 9,1 3-9,-4 1 1,2-3-2,2 2 3,-4 1-3,3-3 4,-3 3-9,0 0 2,3-4-1,-3 4 3,0 0 0,5-2-4,-5 2 0,0 0-2,0 0 4,0-3 3,0 3-2,0 0-4,0 0 3,0 0-3,0 0 2,0 0-1,0 0-5,0 0 1,0 0-6,0 0-5,0 0-2,0 0-7,0 0-7,0 0-14,0 0-2,0 0-14,0 0-10,0 0-10,0 0-20,0 0-29,0 0-31,0 0-31,0 0-55,0 0-139,0 0-418,0 0 185</inkml:trace>
  <inkml:trace contextRef="#ctx0" brushRef="#br0">5342 8932 76,'0'0'134,"0"0"-7,0 0 3,-4 3-3,4-3-18,0 0-4,0 0-4,0 0 1,-3 2 4,3-2-4,0 0 3,0 0-3,0 0-9,0 0-1,0 0-3,0 0-8,0 0-1,0 0-9,0 0-7,0 0 3,0 0-3,0 0-4,10-9 3,-2 6-4,4-4-4,3-1 2,-2-1-8,8-4-4,-2-1 0,1 0 3,3 3-1,0-2-1,2 0-5,0-2 0,0 1-1,-1 0-6,0-1 0,0 3-2,0-1-1,-1 0 2,1 5-4,-3-4 1,-1 1 0,-6 5 1,-2-2-2,1 1-1,-5 2 3,-1-1 0,1 1 3,-3 3 2,-1-2-5,2 2 17,-2 0-14,-1 0 5,-1 0-4,-2 2-2,5-3 2,-5 3 1,3-2-8,-3 2-1,3-3 2,-3 3-5,0 0-6,2-2-1,-2 2 0,0 0-4,0 0-1,0 0-3,3-3-1,-3 3 1,0 0-4,0 0 4,0 0-2,0 0 3,0 0-4,0 0-2,0 0 1,0 0 8,0 0-9,0 0-1,0 0 0,0 0-2,0 0 0,0 0 1,0 0 7,0 0-10,0 0-4,0 0 5,0 0-3,0 0-3,0 0-10,0 0-3,0 0-10,0 0 0,0 0-7,0 0-4,0 0-13,0 0-13,0 0-13,0 0-16,0 0-27,0 0-29,0 0-31,0 0-23,0 0-52,0 9-158,-1-3-449,1-1 199</inkml:trace>
  <inkml:trace contextRef="#ctx0" brushRef="#br0">6262 8932 19,'0'0'155,"0"0"-11,0 0-10,0 0-3,0 0-11,0 0-8,0 0 0,0 0-12,0 0-7,0 0-3,0 0-4,0 0-3,0 0 0,11-5-5,-4 1-10,2-1-6,0 2-4,4-2-1,1-1-9,2 0-3,-1-1 5,5-3-12,0 3 0,-1-7-4,1 8-1,1-3-1,-2 1-2,3 2-3,-2-4 1,-6 3 0,0 2 0,0-1-8,-1 0 3,-1 0 1,-2 1-1,-3 4-1,3-3 1,-4 0 4,-1 2 0,1-1 1,-1 1 2,-2 2 1,2-2-4,-5 2 6,5-3-2,-5 3-3,6-1-2,-6 1 0,0 0-3,4-3-2,-4 3-2,0 0-5,3-1 2,-3 1-4,0 0 0,3-2-4,-3 2 3,0 0-1,0 0-1,0 0 0,0 0 3,0 0-3,0 0-1,0 0 3,0 0 2,0 0-2,0 0 2,0 0 1,0 0 0,0 0 2,0 0-1,0 0 0,0 0-1,0 0 2,0 0 0,0 0 0,0 0 0,0 0 1,3-2 1,-3 2-5,0 0 0,0 0-2,0 0 4,0 0-4,0 0 2,0 0-1,0 0-3,0 0-1,0 0 1,0 0-3,0 0 2,0 0-2,0 0-5,0 0 5,0 0-1,0 0-2,0 0 1,0 0-3,0 0 2,0 0 0,0 0-5,0 0 1,0 0 6,0 0-3,0 0-2,0 0 3,0 0-3,0 0 3,0 0 2,0 0-5,0 0 0,0 0 1,0 0-1,0 0 2,0 0-1,0 0 1,0 0-1,0 0-3,0 0 0,0 0 2,0 0-3,0 0 3,0 0 0,0 0-1,0 0 1,0 0 4,0 0-6,0 0-1,0 0 1,0 0 4,0 0-2,0 0-3,0 0-9,0 0-7,0 0-9,0 0-10,0 0-13,0 0-8,0 0-14,0 0-15,0 0-12,0 0-26,0 0-26,0 0-20,0 0-20,-6-7-172,6 7-394,0-5 174</inkml:trace>
  <inkml:trace contextRef="#ctx0" brushRef="#br0">6596 17614 106,'-3'-18'154,"0"12"8,-1-7-10,1 9 0,-2-6-19,5 5-10,-1 1-18,1-4-7,-2 6-12,0-1-11,2 3-8,-1-5-13,1 5 2,0 0-5,0 0-1,0 0-10,0 0-10,6 16 3,-1-10-1,0 10-6,-2-4-1,3 1 1,0 2-6,2 2-3,-2 0 5,0-2-10,4 7 10,-4-8-11,3 3-3,-1 0 6,1-5-10,2 6 3,0-3-1,-2-1-2,1 0 3,1-2-1,7 4-5,-7-3 6,2-2-6,0 1 1,5 3 5,0-6-5,1 1 6,-1 0-9,6-5 5,0-1 2,0-3-2,3 1 6,-1-3 21,1 1 3,3-2 5,-1-6 0,0 7 9,11-5-3,-10 2-3,-1-1 1,11-2-9,-12 2-3,3 1-1,-3-2-6,13 3 1,-3 2-3,-8-4-7,12 3 9,-1-3-10,-2 2 3,2 3 2,1-2-10,-1 4 8,3-2-3,-3 0-4,4 3 6,-2-2-7,0 5 3,0-5-7,-2 4 1,-4 3 1,-8 0-4,1-6-1,9 5 2,-12 0-1,3-1 3,8 2 3,-9-3-11,-2 1-1,4 1 10,10 0-5,-2-1-1,1 6 2,-12-7 0,11 3 0,-2 0 4,-7-3-10,6 5 7,-9-1-4,11-2 2,-10 2 3,-3-1-5,3 0 3,-3-3-3,-3 2-6,4 3 8,-6-6-4,-2 4 2,3-1 4,-6-1-9,2-1 4,-2 1-1,-2 1-5,-13-7 5,30 12-1,-20-9-4,3 4 2,-13-7-1,21 9 0,-21-9-2,18 11 2,-18-11 2,16 6 3,-16-6-4,0 0 8,15 3-7,-15-3 2,0 0 0,0 0 0,0 0 5,14 7-3,-14-7-5,0 0 10,0 0-2,0 0 0,0 0 2,0 0-7,0 0 0,0 0-1,0 0-6,0 0 3,21-7 1,-18 4-4,2-1 3,1-3 2,1 1-6,0-1 0,2 0 7,-1-2-3,3 3 3,2-3 1,0-1-8,-1 3 8,7-8-1,-1 6 3,3 1 0,-1 0 3,3-2 7,2 3 3,2-1-1,-1 3 4,2 0 3,2 1 1,11 3 4,-5-1-5,5 2-2,0 0 8,-1 5-6,0-1-4,4 3 4,-2 3 2,1-4 1,-3 4 2,6 1 3,-7 0-4,5 1 12,-1 4-3,1-5 1,-3 5 9,3-2-2,-1 1-4,2-2 8,-2 2-20,-3 0 3,0-3 0,-2-2-2,-11 0-1,2-2-8,-2-5 0,1 5 4,0-4-3,-3-1 0,0-1 2,1 1-2,-1-6-4,2 4 2,-3-1-5,3-1 3,0-1-10,-2 2 13,-1-1-13,-1-2 4,-1 1 0,-2 0-1,3 0 0,-23 2 1,37 2-7,-22-5 2,-15 3 1,31-4-3,-31 4 2,24 2-3,-24-2-5,0 0 4,21-2-17,-21 2 2,0 0-3,0 0-11,0 0 2,0 0-11,19-3-5,-19 3-3,0 0-17,0 0-16,0 0-28,0 0-37,0 0-39,7-14-72,-7 14-160,0 0-452,3-21 200</inkml:trace>
  <inkml:trace contextRef="#ctx0" brushRef="#br0">11124 17795 51,'26'3'131,"4"2"5,10 1-18,4 2 5,1-3-7,1-3-6,5 1 3,22 1-3,-1 5 8,0 0 29,0 0-1,6 3-8,-6-7-17,4 7-7,5-3-11,-1 1-8,7-1-7,-2 2-4,6 4-11,-1-1-2,-1 0-12,-2-3-1,5 6-5,-2-11-9,0 5-3,-7-2-6,2-3 4,-2 5-8,-4-5-7,-4 4 5,-5-4-9,-21-4-2,1 8 1,17-3-8,-26-1-11,1 0-4,-10-4-12,-2 0 1,8 1-5,-15-1-7,-1-2 5,2-1 8,-8 2-4,-6-1-2,0-1 10,-1 1 3,0 0-3,-9 0 4,11 0 8,-11 0-3,9 0 3,-9 0-1,0 0-10,0 0-15,2-3-13,-2 3-13,0 0-14,0 0-10,0 0-15,0 0-13,-21-8-16,11 6-22,-4 1-21,0 0-128,-3 2-314,-7-1 139</inkml:trace>
  <inkml:trace contextRef="#ctx0" brushRef="#br0">11289 17924 122,'-16'-4'191,"4"-1"3,5 4 0,-2 0-4,4-1-19,5 2-11,-9-3-25,9 3-14,0 0-12,0 0-7,0 0-10,0 0-4,0 0 5,0 0-3,25 0-8,-10 3-5,1 0 2,8 2-2,0 1-5,3 2 6,13 2-6,-2 0-3,2 0-8,4 4-1,4-2-7,-2-3-2,29 6 5,-26-4-8,23 2-3,1 2 3,-1-2-8,4 0-1,0 2-4,5-1-3,-4-4-2,4 0-1,-3 7-6,-3-7-8,2 2-2,1 2 7,-1 2-3,-2-5-3,-2 1-2,-4 0 3,-19-5-9,-1-1 0,24 3 2,-28-3-2,2-5-8,20 2 0,-21-1 1,-1-4-12,2-1-1,-2 0 8,2 1-8,-5-2-7,-1 1-5,-3-4 3,-10 4 5,-1-2 1,-2 3-5,-4 0 10,2-2 2,-23 4-5,28-6 4,-28 6 2,20-5 4,-20 5-3,0 0-3,18-2 7,-18 2 5,0 0-9,0 0 3,17-10-12,-17 10-16,0 0-4,0 0-21,11-11-16,-11 11-10,0 0-26,6-11-19,-6 11-14,0 0-33,8-10-28,-8 10-147,3-7-378,-1 2 167</inkml:trace>
  <inkml:trace contextRef="#ctx0" brushRef="#br0">6724 7974 46,'1'-2'99,"-1"2"4,0 0-10,2-3 1,-2 3-9,0 0-11,0 0-4,0 0 0,0 0-6,0 0-4,0 0 2,-3-6-11,3 6 5,0 0-15,-7-2-7,4 1-6,3 1 2,-10 1-2,2 1 6,-1 2-5,-6 1-5,-5 5 7,-4 4 4,-3 0-1,-7 5 6,-2 4-1,-2-1 10,0 2-7,0 0 2,1 0-7,2-2 2,8-8 2,3 3-3,-1 0 0,4-1-2,0-3-1,5-4-1,2 0-7,3 0-3,4-4 0,0-1-1,1 0 2,2 0-8,1-4 3,0 1-3,3-1 2,-2 3 1,2-3-5,0 0-5,15-8-18,-1-1-10,4-2-19,1-3-18,5-2-22,-2 2-26,3 0-24,-1-2-24,-1 0-108,1 1-280,-2-2 123</inkml:trace>
  <inkml:trace contextRef="#ctx0" brushRef="#br0">6514 8035 48,'-24'17'135,"-1"1"-11,-1 0-1,-5 11-3,-1-7-6,8-4-13,0-1 10,-3 1-11,6 1-2,0-4-10,3 1-14,5-5 2,2-1-12,-2 1-4,2-3-10,4 0-4,1 0-7,1-3-2,2-2-6,-2 1-7,1-1-5,3-1-9,-2 1-9,3-3-5,0 0-3,0 0 2,0 0-18,0 0-6,16-8 1,-1 1-21,-3-2-13,8-5-12,2 2-13,-3-2 1,1 0 2,1 0-9,3-1-1,-4 0-68,1 1-175,0 0 78</inkml:trace>
  <inkml:trace contextRef="#ctx0" brushRef="#br0">6493 8098 85,'15'-10'43,"-1"3"-4,-1-1 13,-6 2-1,0 3 2,-1-3-8,-2 6-11,-3 0 5,-1 0 14,0 0 7,-9 16 12,-3-4 3,-7 6 3,0 4 4,-10 9 3,-1-3-2,-2 1-8,9-6 13,-1-3-6,2 3-3,-4-2-2,4 0-3,2-2 0,0-2-8,3 1-10,5-7-2,1 2-4,3-6 0,3-1-12,1-1-5,-1 1-12,4-5-7,-2 4 0,3-5-4,6 2-2,-6-2-17,15-7-14,-3 2-18,7-7-17,4 2-16,1-3-13,1-3-9,2-1-11,7-7-3,-2 2 4,-7 2-1,1 2 5,9-12 5,-11 11 23,-2-1 14,2-1 20,-1 0 12,-5 3 18,1 1 16,-8 7 8,-1 0 13,-3 5 2,-2 0-1,-4 3-8,-1 2 9,0 0 14,-15 13 2,-3 3 14,-6 1 4,-7 11 7,-7 0 2,0 3 0,1 3 4,-2-1 4,1-3-1,3 2 2,1-5 5,10-4 3,0-3-7,4-3-5,5 0-5,1-8-9,4 3-6,4-4-12,-1-4 0,3 1-2,4 0-7,-4-5-2,4 4-3,0-4-3,0 0 0,14-4-8,1-1-4,-3-3-9,9-5-6,1-3-13,1-2-6,-1 3-6,4-5-13,-1-1 10,6-6-14,1 0-2,0 1 6,-9 6 4,1 1-1,-1 1 3,-2 0 2,0 3 9,-9 4-2,-1 1 7,-4 4-1,-2 2-3,-2 3 1,0 1 5,-3 0 1,-3 9 7,-5 2 9,-6 8-1,-6 3 1,-7 10 5,-6 0-4,1 2 4,0 4 1,-2 2-3,5-2-32,-1-7-37,8-7-29,3 2-60,5-5-138,1 1-313,6-8 139</inkml:trace>
  <inkml:trace contextRef="#ctx0" brushRef="#br0">9806 9191 5,'5'-11'70,"0"3"9,0 1 11,-5 0-4,2 4-27,-2 0 3,0 3-2,0 0-3,-12 6 2,0 8 2,-4 5 12,-6 8 5,-7 8-13,0 2 2,-1 2-8,1-3-1,-2 4 0,0-2-2,4-5 2,6-6-7,-9 2 11,9-7-6,1-3 5,0-2 0,4-2-10,3-4-5,2-2-3,4-2-3,0-2-3,1-1-8,3-1 5,0 1-1,-1-2-5,4-2-3,0 0-2,0 0-2,0 0-5,14-16-11,-1 4-6,5-5-7,5-2-1,-1-3-2,11-10-11,-1 4 5,-1 0-3,0 2 4,1-1 6,1 1-14,-3-3 11,-8 9-8,3 4 13,-2 0-2,-2 2-2,-9 2-3,0 5 4,-4 5-1,-2-1 0,-2 3 2,1 0-12,-5 0 7,0 10 8,-6 0 1,-3 7 5,-5 2 1,-4 3 5,-2 2 4,-2 1 4,-1-2 0,1-1 11,-1-3 1,2 1 16,0-3 1,0 0 4,0-2 1,1-2-4,7-4 0,2-1-6,4-3 2,-1-2-4,3 2-15,1-4 12,3-1-10,1 0 5,0 0-7,0 0-5,19-13-8,0-1-4,2-2-7,4-2-1,9-9-2,0 2 2,1-1 1,-1-3-5,1 2 4,0 0-1,-1 1 0,-8 7 1,0-1 1,-3 3-2,-1 4 2,-6 7 1,-5-2-1,-3 4-15,0 0-5,-4 1 3,-1 6 1,-3 1 0,0 3 10,-7 7-1,-5 6 1,-5 6 5,-5-1-3,-6 11 2,-3-2-5,-2 0 8,-1-6 4,1 1 11,2-2 5,5-10 6,0 0 5,3 0 0,-1-1-1,3-3 1,3-1-6,4-3 1,4-3-3,1-1-1,5-2-5,-2-1-2,2 3-1,1-5-2,3 0-4,0 0 6,0 0 0,20-10-1,0 2-3,2-4-5,1-3 3,1-2-6,11-5-4,-10 4-5,-1 1 1,2-3 0,5-4 0,-9 4-1,2 1 1,-3 0-3,-4 5 5,-3 3 0,-2 2-2,-3 2 1,-2 1-2,-2 3-8,-1 1-2,-1-1-6,-2 2 6,-1 1 6,0 0 3,-7 10 0,-3 2 0,-5 5-2,-5 3-5,-3 1 9,-1 1 3,-7 7 2,2-1 5,8-7 6,-5 0 5,4-1 2,1-2 8,-3-1 2,4-3-2,0 2 1,8-6-2,-1-1 0,4-3-5,1 3 3,2-4-5,3-3-3,-2 3 2,4-3-1,-1 1-1,2-3-2,0 0 0,0 0-2,11-2-1,2-4 5,3-1-6,5-4-1,3-4 2,0 3-1,1-5-1,-1 0-2,0 2 1,4-4 3,-6 1-3,1 0-3,-2 3 3,-1-1-2,-7 4-5,-1 4 6,-2 0-2,-3 4 0,-4-1-5,3 3-3,-5 1 1,-1 1-3,0 0 4,0 0 0,-5 17 1,-3-6-4,-6 10 4,-3 0 2,1 0 3,-3-3 0,-2 2-4,3-3 4,0 0-1,1-2-4,3-4 8,2 0 1,4-4 5,-1-1-3,2-3 1,2 1 0,0 1-2,4-1 4,-4-3-3,4 2 1,1-3 1,0 0 0,0 0 0,0 0-1,13-15-4,0 6 4,1-3-8,5-3 3,-2-4-1,5 3-3,-6-2 4,1 1 3,0 0-3,-3 1 0,-4 3 3,0 1-3,-3 4 1,0 2-3,-3-2 3,-1 4-6,0-1 2,-3 2-1,-1 0-3,1 3 2,-9-2-1,-1 2 0,-4 3-2,-3 1-2,-2 2 1,-3-4 1,0 4 3,1-2-1,1-2-2,3 1 3,2-1-2,2-2 1,-2 0 6,5 0-1,1 0 4,4 0 12,0 0-1,0 0 1,5 0-2,-6-3-5,5-1-2,2-3-1,2 2-2,4-4 1,-1-3 0,6-1-1,-3-1-2,6-3-2,-5 4 2,4 1-1,-3-1 1,2 1 1,0 3-1,-2 0-3,-2 3 0,-4 0-3,0 1-6,-1 4-2,-2-3-5,2 1-5,-3 0-5,-1 3-1,0 0-2,0 0 4,-9 8-3,1-3-5,-8 5 2,1-3-3,-6 4 3,2-3 1,0 4 1,4-5 3,0 0 5,0 1 1,3-4 3,4-2 0,-2 1 3,2 0 8,3-2-1,0 0-2,3 2 8,2-3-1,0 0-4,-7-4-2,7 4-12,3-7-8,3-2 5,1 1-1,4-2 2,6-7-1,-2 2 2,3-2 2,0-1-2,3 2 4,-3 1-4,-1 0 14,0-1-9,-6 4-1,0-1 7,-4 4-6,-1 2 4,-1 2 4,-4 1 5,0 1-5,-1 3-2,0 0 0,-15 2-3,0 4 11,-4 5 0,-5 2 0,-2 1 1,-8 5-3,6-4-3,2 1 5,0-2-4,0-2 6,2-1 10,0 0 2,3-3 5,5-1-1,3-2 4,4-3 0,0 1-2,5-1-1,-2 0-1,2-1-4,4-1 2,0 0-6,0 0 1,16-12 2,-4 2-10,6-5-2,3 1 1,-1-1-2,3-2 1,-3 5-1,-1-2 4,0 3-3,-5 5-1,-7-1-4,0 3 5,0 3-5,-4-2-2,-1 3 1,-2 0 0,0 8 9,-2-1 4,-4 2-5,-4 4 4,0-1 1,-2 10-2,-2-4 3,1 2-2,0-5-2,5-3 4,-1 5-1,1-5-9,2-2-2,1-1-15,0 3-5,1-4-25,3-1-14,-1 2-17,2-4-12,-3 1-9,1 1-8,2-3-103,-2 2-229,1-2 103</inkml:trace>
  <inkml:trace contextRef="#ctx0" brushRef="#br0">15038 6996 125,'0'4'156,"-2"-1"5,2-3-3,0 0-1,0 0-11,0 0-13,5-16-12,-1 0-12,3-10 1,-1-2-9,-2-1-7,2-4-4,-5 0 1,-1 0 2,0 1 18,-4 6-2,-3 6-5,1 5-2,2 5-10,0 3-13,-4 6-12,-5 5-6,-5 10-4,-5 10-7,-8 17-4,-13 27-4,19-17-4,-13 22-1,15-22-4,4 1-5,3-5-1,2-4-2,7-10-2,1-2-5,5-3 0,1-1-1,3-10-3,-2 0-5,6-3 8,0-5-7,1-3 3,7-5-1,0-5-3,7-5 6,0-7-8,2-5-3,-1-2 0,3-13 3,-2 0-6,-8 6 8,2-12-6,-2-2 3,-2-2-3,-4-6-5,-1 6 9,-2 11 4,-1 5 20,1 3 12,-7 8 9,1 6-5,-1 4-10,0 2-6,0 2-8,0 5-1,0 0-2,0 0 2,-7 33-8,5-6 2,-3 6-1,1-1-3,1 5 0,-4 9-17,5-12-19,2-1-24,0 1-29,0-2-24,2-3-26,3-3-18,0-1-19,2-8-26,0-3-10,6-4-19,-2-1-163,-1-6-412,3-3 183</inkml:trace>
  <inkml:trace contextRef="#ctx0" brushRef="#br0">15203 6713 199,'4'-48'207,"4"14"0,-2 2-7,2 5-5,1 4-12,-3 8-17,-2 5-19,3 3-16,1 5-10,2 7-11,0 4-11,0 6-10,0 6-4,0 4-10,-3 2-8,-3 1-4,-2-1-8,1 4-3,-8-6-3,2 1-6,3-6-6,-3-1-2,1-8 7,0 0-13,0 1-2,2-5 8,-2 1 21,2-4 10,0 0 0,0-4-4,0 0-8,6-12-8,-1-2-4,5-10-6,3 1-2,3-6-4,0 2-4,4 0-4,5-7 1,-5 12-2,1 0-6,-1 6-4,-2 4 2,-5 4-6,-2 3 3,-1 3-3,0 2-4,-2 2 0,2 4 1,-4 2 0,1 1-3,-1 3-2,-1 4-14,-2 1-19,-1 2-26,-1 6-38,-4 1-38,0 1-53,-1 2-55,-2-3-196,2-1-474,0-1 209</inkml:trace>
  <inkml:trace contextRef="#ctx0" brushRef="#br0">16482 5971 65,'-3'-10'213,"-1"1"-19,-2 6-23,2 7-15,-6 7-12,-2 15-8,-1 5-5,-4 23-4,-8 30-10,2-1-7,3 2-8,5-2-9,0-26-7,2 26-8,4-29-6,2 2-5,0-1-2,3 0 1,1-5-1,-1 0 1,1-16 0,2 0-8,-5-5 0,3 0-5,2-9 1,-3-3 2,2-7 7,-1 0 12,2-1 26,1-1 29,-1-4 37,-1 0 1,2 0-4,0-4-9,0 0-20,0 0-9,0-18-13,2 2-14,4-8-10,2-1-5,2-7-16,9-8 0,2-2-5,3 6-14,3-1-6,1 4 6,3 6-30,-7 7 18,3 4-8,-2 3-6,3 4-3,0 6-4,-5 0-2,0 8-19,-3 5 12,-2 4 3,-7-1 1,0 7-10,-1 7 5,-3 1 4,-7 4-4,0-2-8,-7 1 4,-3 0-8,-11 10-4,-4-6-1,-3-2-27,-4-3-4,7-12 13,-10 7-19,7-12-5,0-5 4,0 1-9,1-6-6,1-2-6,1-5-6,5-5-15,7 0-14,3-3-25,1-4-21,6-2-21,3-8-21,4 0-18,6-3-4,9-11-5,6 1-10,0-1-7,2 0-159,1-2-428,3 1 189</inkml:trace>
  <inkml:trace contextRef="#ctx0" brushRef="#br0">16738 6207 184,'10'-48'182,"-1"16"1,-3 1 7,2 2-2,0 3-2,-1 2-12,-1 7-9,0 7-13,-1-2-18,2 7-13,2 2-13,-1 4-8,6 3-5,0 8-8,3 8-7,-3 2 0,-3 6-9,-1 1-2,-4 1-5,-2 2 0,-1-2-9,-3 0 0,0-4 0,0-5-3,-1-4-4,-1 1 0,0-5-1,0-6 4,2 2 14,-1-4 16,-1-2 15,2 3 18,-1-3 8,1-3 1,0 0-6,0 0-16,0 0-5,4-17-19,2-3-4,5-4-11,-1-2 6,4-1-21,2-3 0,0-1-6,-2 7-9,3-2 0,0 8-6,0 1-10,-7 6-3,2 1-3,-4 5-14,0 4 2,1 1-1,-2 4-11,0 2-6,1 7-2,-1 3-3,-3 2-9,1 7-19,-4 1-21,0 1-26,-1 5-34,-1-1-44,-5 3-57,2 2-56,-4 10-17,1-10-201,5-2-550,2 3 243</inkml:trace>
  <inkml:trace contextRef="#ctx0" brushRef="#br0">17720 6638 177,'-3'-31'248,"-2"2"-1,-1 6 13,-1 5-7,0 2-9,4 6-27,-4 2-16,-3 5-28,-4 3-17,-7 11-16,-16 10-9,1 10-5,-18 20-11,4 5-12,14-15-10,-7 19-9,17-14-6,5-2-5,2 2-10,7-3-6,5-9-1,4 0-5,3-1-7,6-2 0,1 2-2,7-4-7,3-6-4,4-1-6,2-5-22,2-4-28,3-4-39,10-2-41,-10-7-36,13-4-48,-3-7-47,-1-5-233,-5-6-507,-5 1 225</inkml:trace>
  <inkml:trace contextRef="#ctx0" brushRef="#br0">17941 6169 259,'6'-49'260,"-2"20"-4,0 0-5,5 5-5,-3 6-15,-2 2-12,1 4-19,-2 5-25,1 0-21,-1 4-12,4 3-15,1 5-12,1 5-11,1 4-11,4 7-3,-3 7-2,-4 1-12,2 0-5,-5 2 0,-2 1-8,0-2-1,-2-2-3,0-2 0,-2-6-7,2-3 5,-2-1-3,2-3-10,-1-3 7,-1-2-15,1-1 20,1-2 0,-2 0 20,2-1 31,0 0 9,0-4 17,0 3 15,0-3-7,0 0-18,0 0-8,3-16-10,2 0-14,0-2-10,5-12-8,1-4-9,5-9-18,5 0 6,0 0-10,3 2-4,4 1 1,-3 3-11,-5 15 1,1-2-7,3 5-2,-5 1-3,0 2-6,1 6-6,-2 3 2,-4 5-4,3 3-1,-4 3-5,1 3 1,-1 4-3,2 7 5,-3 2-5,-3 3 6,1 6-4,-7 1 3,4 1 2,-7 0-1,3 0-2,-6-1 2,0-4-1,3-2-1,-1-4 2,-2-3-1,2-1 1,-1-3 1,2-3-1,0 0 2,0 0-1,-4-4-2,4 0 0,0 0 0,0-3 3,-2 0 2,2 1 0,0 1 3,0-5-7,-1 5 4,1-5 0,0 0-1,0 4-4,0-4-2,0 0-2,0 0-4,0 0-2,0 0-6,-5 3-22,5-3 4,0 0-1,0 0-18,0 0-5,0 0-18,0 0-21,0 0-17,0 0-13,0 0-11,0 0-15,0 0-13,0 0-12,2-14-16,-2 14-18,0-6-7,0 6-18,0-4-7,0 4-6,0-3-6,0 3-199,-4-6-490,1 5 216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7838.89 2301.63,'-57'0,"0"-9,-104-1,152 10,18 0,29 0,10 0,198-9,-104 9,436 0,132 0,-643 0,890 0,-143 19,-473-1,-274-18,624 29,-492-29,-170 0,-39 0,-9 0,-104 9,57 1,56-1,-47-9,57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6777.89 5617.63,'10'0,"-1"0,0 9,10-9,19 0,-28 0,28 10,-19-10,66 0,19 9,-94-9,132 10,-114-10,143 0,-143 0,171 0,-161 0,161 0,47-19,-18 9,-181 10,-9 0,218-19,-219 10,200-1,48 1,-30 9,1 0,-29 0,-47 0,-37 0,-58 9,-38-9,-56 0,-10 0,-38 0,-9 0,47 0,19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8634.89 6308.63,'-76'0,"19"0,-9 0,28 0,29 0,-48 10,66-10,20 0,-20 0,114 0,-113 0,84 0,380 9,-426-9,425 0,-179 0,559 0,-569 0,388 0,-406-19,-172 10,-103 9,-29 0,10 0,-20 0,-113 0,104 0,48 0,-1 0,-37 0,47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7611.89 4016.63,'0'9,"0"1,0-1,0 10,0-9,0 9,0-10,0 0,0 1,0-1,0 1,9-10,1-19,28 0,-38 10,37-10,49-29,-39 20,86-48,-29 38,0-9,-75 28,-20 19,1-10,-10 10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7431.89 4669.63,'0'10,"0"-1,0 1,0-1,0 1,9 9,-9-10,10 10,-1-19,-9 10,10-10,-1-10,10-9,-9-9,-1 28,48-48,-29 20,10-10,66-38,-94 67,66-48,-38 29,-29 18,10 1,-10 9,10-29,-19 29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10074.9 5096.63,'-10'0,"-9"-10,-9 1,0 9,18 0,-122-29,-30 20,68-10,-219-9,86 28,56 0,-18 0,-332-10,303 10,-351 28,342-18,-275 37,473-47,-141 19,132-19,-350 57,359-57,-84 19,-143 57,189-57,-56 47,95-28,-1 19,29-48,10 39,9-20,95 48,-96-76,58 28,322 29,-360-57,350 19,-113 0,-227-9,814-1,-796-9,294 0,-294 0,427 0,-133 0,-284 0,331-38,-66 29,-275 9,332-10,-9-9,-48 0,-284 10,265-10,19 0,-57-10,-47 11,-48-11,-28 1,-28-10,-123 38,46-29,-8 1,-29 9,-10-9,-9 9,0 0,-9-10,-29 10,9-19,20 38,-29-19,29 19,-77-28,77 19,-67-10,57 9,-95 1,95 9,-132-19,-39-10,-28 10,-28 0,-57 10,-10-1,-18 1,283 9,-340-9,47-1,275 10,-304 0,323 0,-323 0,-56 0,28 10,19-1,29 10,18 0,29 19,57-29,18 1,115-1,113-9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1339.89 6384.63,'10'0,"-1"0,20 0,-11 0,20 0,-28 0,28-9,-29 9,48 0,9 0,-56 0,47 0,-38 0,56 0,-8 0,9 0,-58 0,49-10,-58 10,48 0,19-9,0-1,-10 1,-9 9,9 0,-18 0,-11 0,11 0,-20 0,-9-10,-9 10,-1 0,1 0,-1 0,1 0,-1 0,0 0,1 0,-1 0,10 0,0 0,10 0,-10 0,-10 0,10 0,10 0,-20 0,19 0,1 0,18 0,-9 0,9 0,1 0,-1 0,1 0,8 0,11 0,-20 0,-37 0,37 0,0 10,1-10,-39 0,48 0,-48 0,39 0,28 0,-10 0,10 0,0 0,9 0,-66 0,57 0,-67 0,67 0,-57 0,47 0,-56 0,65 9,1-9,-10 0,10 0,9 0,-18 0,-10 0,-48 0,38 0,-28 0,48 0,-58 0,58 0,-58 0,48 0,0 0,9 0,-19 0,-28 0,48-9,8 9,1 0,-66 0,65 0,-8 0,-1 0,0 0,-9 0,-9 0,-1 0,-9 0,-29 0,20 0,-20 0,20 0,-1 0,10 0,0 0,-10 0,-18 0,18 0,-9 0,10 0,-10 0,-10 0,0 0,1 0,9 0,0 0,-10 0,10 0,-9 0,-1 0,1 0,-1 0,1 0,-1 0,1 0,-1 0,1 0,-1 0,0 0,1 0,9 0,0 0,0 9,19-9,-19 0,19 0,-29 0,29 0,0 0,-19 0,9 0,-9 0,-9 0,-1 0,1 0,-1 0,0 0,29 0,-28 0,18 0,-18 0,28 0,9 0,0 0,-37 0,28 0,0 0,0 0,-20 0,-8 0,-1 0,1 0,-1 0,1 0,-1 0,1 0,-1 0,20 0,-1 0,1 0,8 0,-8 0,-1 0,-9 0,-9 0,-1 0,-9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8691.89 6413.63,'-29'0,"10"0,10 0,-10 0,-9 0,9 0,0 0,9 0,1 0,18 0,1 0,-1 0,29 9,9-9,10 0,-47 0,75 0,48 0,-105 0,133 0,76 10,38-10,56 9,58-9,27 0,11 19,-10-10,-38 10,-57-19,-57 0,-47 0,-67 0,-141 0,113 10,-76-10,-37 0,-20 0,1 9,-10-9,-9 0,-1 10,-18-10,9 9,38-9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1661.89 6972.63,'-47'0,"9"0,29 0,-20 9,-37 0,56-9,-9 0,10 0,9 10,9-10,1 0,18 0,1 0,18 0,-28 0,47 0,-47-10,57 1,-48 9,115-9,56-1,37-18,68 18,8-9,-264 19,359 0,29-9,18-10,-56 9,76 1,-417 9,274-10,-283 1,236-1,-38 10,-56-9,-86-1,-57 1,-37 9,-20 0,1 0,-10 0,-9 0,28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3007.89 5209.63,'-10'0,"10"10,10-10,18 9,10-9,19 10,28-10,-66 0,114 9,9 1,-114-10,162 9,-162-9,10 0,132 19,152-9,1-10,27 9,39 1,-20-10,10 0,-19 19,9-19,-28 9,114 1,-275-1,-9-9,-48 0,-19 9,-94-9,37 0,-38 0,-18 0,-1 0,1 0,0 0,-1 0,1 0,-1-9,1 9,-1 0,1-9,-1 9,1 0,-1-10,1 10,-29 0,28-9,10 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-555.105 2595.63,'0'0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1206.89 2841.63,'-19'0,"0"0,9 0,20 0,9 0,-19-9,57 9,-48 0,57 0,-56 0,378 0,-179 0,624 0,-747 0,188 0,920 9,-1118-9,634-9,-331-10,417 0,-758 9,133 10,-134 0,314-19,-332 19,47 0,-37 0,-29-9,-10 9,-9 9,0-9,19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9059.89 6422.63,'-19'0,"-56"0,56 10,-38-1,19 10,29 0,9-10,28 1,10-1,-19-9,76 19,56-19,-122 10,160-10,-151 9,284-9,-275 0,370 0,-350 0,387 0,143 0,-502 0,454-28,20-1,-493 10,378-9,-8-29,-105 29,-114-10,-113 9,-95 29,9-9,-28-1,-28 10,18 0,-37-9,-29 9,76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893.895 6886.63,'-9'0,"-1"0,20 0,-1 0,29 0,19 0,-48 0,86-9,57-1,18 1,-141 9,198 0,-199 0,266 0,-247 0,408 0,-398 0,331-10,-18 10,104 0,-418 0,314 0,9 0,-38 0,-85 0,-67 0,-56 0,-86 0,-37 0,-20 0,1 0,-1 10,1-10,-1 0,-28 0,-9 9,0 1,37-10,-47 0,48 0,-48 0,57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988.895 8146.63,'-10'0,"20"-9,-1 9,29 0,10 0,37 0,29 0,18 0,-103 0,217 9,-218-9,190 10,47-1,-217-9,312 19,38 10,-57-10,170 18,-160-27,-294-1,350 10,-47-9,-95-10,-217 0,160 0,1 0,-181 0,105-10,-114 10,66-9,-85-1,66 1,-28 9,-19 0,-19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6104.89 8895.63,'-10'0,"1"0,18 0,10 0,10 0,-20 0,171 0,85 0,-113 0,539 9,-624 1,255-10,796 9,-645-9,731 0,-257-9,-881 9,560-19,-342-10,-275 29,39 0,-29 0,-29 0,-37 0,37 0,-47 0,1 0,-96 0,124 0,28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1509.89 9435.63,'9'0,"1"0,9 0,-10 0,105 0,94 9,171 1,-199-1,-132 1,757-1,-720-9,569 0,-578 0,369 0,1147-9,-1119 9,-378 0,1061 0,-758 0,454 0,-804 0,331 0,-228 9,86 1,-246-10,-20 0,20 0,9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8832.89 10117.6,'-19'0,"-9"0,-1 0,10 0,-9 0,18 0,20 0,9 0,9 0,-18 0,198 0,-179 0,217 0,142 9,-350-9,379 29,123-20,-66-9,-266 10,-151-10,369 0,-397 0,84 0,58 0,-162 0,-46 0,-11 0,10-10,29 10,-58-9,-8-1,27 10,48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5-06T08:04: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1305 5253 1,'0'0'82,"0"0"-8,0 0-10,10 8-6,-9-2-8,4 2-5,-1 3-5,0-2-1,3 5 0,0 1-3,0 0 1,-1-1-6,2 3 4,-1-1-6,2 1 6,-1-3 1,-1-1-10,3 0 5,-3 1-1,0-4 3,0 2-2,-1-4 2,1 3 8,0-6 4,3 2 1,-3-1 1,3-2 16,-2-3-6,5-1 7,1-2-7,4-1 2,2-5-8,1-4 0,6 0-2,8-15-6,2 4-7,2-4 2,2-2 1,17-15 0,-15 14-3,-2-3-2,20-9 5,-19 15-4,-2-5-1,-1 3-1,-4 0 0,-1 4-2,-3-1-8,-10 4-2,0 5 0,-2 0-3,-1 3 4,-7 1-5,-4 6-2,0 0 1,-4 2-7,3 1 4,-3-1-17,-1 2-13,1 1-13,0 2-9,-3 0-19,0 0-11,0 0-15,0 0-21,-3 9-15,-4-1-11,-7 9-21,-3 4-79,-7 1-249,-5 10 111</inkml:trace>
  <inkml:trace contextRef="#ctx0" brushRef="#br0">1395 5445 115,'-1'-17'142,"0"1"-8,-1-1 1,2 2-5,0 3-1,0 0-5,0 4 6,-3-4-21,3 10-2,0-5-15,-1 5-12,1-3-12,0 5-8,0 0-12,-3-3-7,3 3-3,0 0 5,0 0-14,2 20-1,-2-1-1,1 8-1,3 3-8,-4 0 2,3 1 1,1-1 19,0 2-6,-1-6 2,4 4-5,-4-4-3,3 0-1,-1-9-3,1 2 0,1-4 2,0-1 6,4-2 0,1 1 12,0-4 8,8-2 7,1 0 6,3-7 2,1-2-1,12-7 0,8-1-10,0-9 10,24-10-2,3-6-4,-6-1-11,0-3 7,2-3 2,-2 0-6,2 1-1,-5-5 11,-1 3-9,-3-1 2,3 5-1,-18 12-4,18-13 2,-23 11-1,5 4 2,-3-2-9,-6 1 2,3-2-9,-14 12 0,0-3-2,-3 2-2,-1 0-9,-6 7 0,-1 1-5,-2-2 1,-3 5-6,-2-1 5,0 1-7,-1 2 2,-2 1-3,1-1-16,1 1-17,-3 1-33,1-1-18,-3 3-31,3-2-37,-3 2-39,0 0-36,0 0-2,10 2-11,-6 1-12,3 3-175,0 2-451,2 4 200</inkml:trace>
  <inkml:trace contextRef="#ctx0" brushRef="#br0">12731 10657 115,'11'-9'180,"-1"-1"-4,-3 3-5,0 0 3,-4 2-9,-1 3-9,0-3-13,1 0-16,-3 2-7,0 3-16,0-7-11,0 7-13,-5-3-4,0 3-11,-2 0-14,-5-2 2,-7 4-6,-6 1-6,0 4-3,-12 3-4,-2 0-2,-4 1-1,3-1-5,-3 2-2,-2 0-1,0-2-4,-1 0-1,1 1-4,2 0 2,0 1-4,0 0 1,3-5-4,9-5 2,2 3 1,5-2-4,-1 1 1,10-3-1,0 2-3,5-1-1,2 0-4,4-2 5,-4 0-7,5 0-4,-2 3 2,5-3 1,-1 6 1,5-1 0,-2-2 3,5 5 0,4 1-3,3-2 2,6 3 2,2-1-4,5 3 3,1-2 0,13 2-1,-1 1 6,3-4-4,2 2 2,0-5-1,3 6 5,21 0 0,-24-4 0,3-1-2,-3 0 3,2 1-2,-4-2 1,1-2-1,-6 4-1,-8-5-2,-1 1 1,-5 1-2,0-2 2,-3-1-2,-8 1-3,-2-2 3,-2 3-5,-4-3 1,0 0 1,2 0-4,-4 1 2,2 0-6,-5-2 3,-3 4 2,3-4-1,-12 7 4,0 2 0,-3-1-1,-8 2-2,-3 1 2,-13 3-1,1 1 2,-6-1 2,1 3-2,-2-1 0,0 2 0,-23 6 0,23-7 0,-3 0-3,-1 0 5,1-3-1,2 0 1,-2 2-4,4-2 4,3-2-1,2 0 4,11-6-1,2 5-5,-2-6 1,3 1 3,0 0-3,9-1-1,-4 1 2,6-2-2,3 0 4,2-1-3,1-1-1,2-1-1,1 1-3,2 0 2,-1 1 1,4-1-1,0-2-1,3 7 2,2-4 4,5 2 2,6 0-1,5 2 3,4-3 2,17-3 3,3 3 4,2-1 3,20-1 5,-17 0-4,23 1 2,-3-4-2,-2 4 1,0-2 1,-18 0-5,19-1 4,-18 3-1,-6 0-3,4 1-2,-1-1-5,-4 0-5,0-2-16,-4-1-20,1 0-24,-10 0-34,-4-1-38,3-7-37,-2 4-229,-1-2-427,-1-6 190</inkml:trace>
  <inkml:trace contextRef="#ctx0" brushRef="#br0">13368 10171 81,'-2'-17'135,"5"5"3,-3 2-3,2 3-16,-2 0-16,2 7-2,-2 0-11,0 0 1,9 15-3,-2 3 3,0 12 4,4-1 0,-4 5-10,5 9-3,0 1-9,-2-11-1,0-1-12,0 1-4,3-1-1,1-3-6,1 0-7,-1 1-4,-1-8 1,0-3-6,-4-5-4,1-1-25,-3-4-20,-2-2-25,0-1-27,-1-5-39,3-1-54,0-6-120,-1-2-305,3-6 134</inkml:trace>
  <inkml:trace contextRef="#ctx0" brushRef="#br0">13731 10077 64,'-19'12'159,"2"5"-19,-5 6-19,-6 9-19,-3 2 11,0 4-18,3-3-3,-1 3-5,2-4-9,-1 0-7,9-8-7,-2 1-4,2-4-8,-3-1-10,4-1-2,2-2-1,1 0-6,2-7-16,4 0-23,0-5-22,2-1-25,0 1-40,0-3-123,0-1-232,1-3 104</inkml:trace>
  <inkml:trace contextRef="#ctx0" brushRef="#br0">13176 10494 188,'0'0'186,"0"4"-13,0-4 0,12 2-5,-5-2-2,10-2-1,6 2-6,6-1-14,9 1-12,1 3-16,4-2-12,-6-1-8,7 2-23,-4 5-31,0-6-32,-2 3-28,2 0-39,-11-1-34,0 1-41,2-1-48,-3 2-93,-2 0-295,0-1 131</inkml:trace>
  <inkml:trace contextRef="#ctx0" brushRef="#br0">13939 11118 227,'0'0'234,"0"0"-20,0 0-20,0 0-13,13-8-12,-7 5-12,4 1-6,4 0-16,0-1-10,2 0-6,7 2-12,0 1-14,2 0-7,2 1-10,1 0-6,0 1-5,3 0-8,-1 1-6,-2-1-14,3 1 7,-3-1-5,-2 1-12,0 0-21,-2-2-17,-1 2-21,-2-3-23,-4 1-21,-3 1-31,2-2-41,-2-2-41,-2 1-152,2-2-370,1-3 163</inkml:trace>
  <inkml:trace contextRef="#ctx0" brushRef="#br0">14982 10677 46,'0'-8'176,"0"6"-23,-1-1-14,1 3-14,-7 8-10,-2 1-2,-1 11 0,-2 9 7,-1 0-5,-4 13-6,0 0-3,-1 4-5,2-2-5,1-1-3,7-8-9,-2-3-1,4 1-1,0-2 0,3-2 0,-1-2-4,3-3 4,1-4-5,0-4-1,2 1-2,1-5-1,0-2-1,1 0 2,2-1 2,1-1 14,1-2-8,4 2-3,3-5-5,9 1-7,-1-4-2,2 0-9,1 0-6,3-2-3,-1 2-7,-1-1 11,1 1-17,0 1-9,1-1-3,-5 2 2,2-4 5,-2 5-11,-7-1-1,0-2-6,-3 1-4,0 3 1,-5-4 3,-1 0-14,-1 0-8,-1 0-17,-1 0-12,-2 0-16,-3 0-14,7 0-21,-7 0-25,0 0-37,4-4-38,-4 4-50,-1-6-213,0 3-491,-1-4 216</inkml:trace>
  <inkml:trace contextRef="#ctx0" brushRef="#br0">15445 10839 47,'6'-20'245,"-2"6"0,1 3-3,-3 2-15,1 0-17,1 4-23,-3 1-22,1-2-21,-2 5-18,0 1-11,0 0-5,3 16-4,-6 1-1,3 9-3,-2 3-6,-1 2-3,0 4 0,-1 11-6,1-10-9,-2 0-4,3 0-5,-1-2-8,0 0-7,1-2-2,1-3-7,1-1-4,-1-1 0,1-7-12,0-3-31,-1 1-31,0 0-26,-1-4-42,2-3-39,0-1-35,-2-3-21,1-1-35,-1-3-161,2-3-425,0 3 187</inkml:trace>
  <inkml:trace contextRef="#ctx0" brushRef="#br0">15896 10447 5,'-7'-32'186,"-3"-1"-6,-2 2-8,-7-11-20,4 14-10,-9-8-5,4 10-5,-12-3-13,-2 3-9,-6 2-9,-2 7-6,-3 5 0,0 1-1,-1 0-2,-1 9 5,-1 1-7,7 1-4,-4 3-4,2 2-3,0 1-8,5 6-4,-2-3-2,14 2-2,-12 1-7,4 8-2,8-6-5,-2 1 0,2 3-1,2 3-5,-7 8 3,9-5 2,-1 2-7,-2 6 8,-1 4-8,9-8-3,-1 0-1,0 15 0,4-11-1,4 2-2,-6 9 4,5 5 1,3 3 3,1 0 1,2 0 3,1 0-5,1-3 1,2 3-2,-1-3-5,2-4-2,0-7-4,2-1 8,-4 12-12,2-13-1,0-2-5,-1 3-3,1-2-1,1 0 1,-1-2-4,3 2 3,2 13-2,-3-15 3,5 3 2,-2-2 0,2 3-6,1-2 2,-1-1-1,0-2-9,3 1 8,0-3 1,1 1-2,-1-1-2,0 0 2,1-2 15,0-1-17,4 0-1,-3-2 6,2-4 5,3 0 4,2 2 0,-2-5 12,4 0 12,-2-1-16,2-2 8,1-1-4,1-1-7,1-2-4,0 0 1,0 2 2,2-3-3,-1 0-2,0-2 8,3 2-7,-5-2 3,1 1 5,0-2 3,1-3-4,-1 2 8,0-3-3,0 0 3,1-2-6,2 0-2,-3 0-5,5-2 3,-3-3-5,2 0 5,0 3-8,-1-5 4,2 2-3,-1-2-2,-2 1-2,-2-2 2,0 0-3,0 1 3,-3-5 6,-1 4 2,1-4 1,-1 2 3,-6 1 2,4-6 4,1 1-8,-7 2 2,5-5-4,0-1 3,-4-3-4,4 0-4,-2-5-3,1 0-5,-4-3 4,2 2-6,0-2-2,-1-3 3,-3 0-2,4 4-3,-7-4-2,5 2 3,-7-1-2,2-2 0,-1 2 7,-1 1-7,-5-2 0,4 0 0,-4 2-5,1 2 7,-2 1-3,0-2 2,-2 0 6,3 0-6,-4 0 1,1 0-6,-2 2 7,2 2-2,0-3 4,0 0 1,1 3 1,-3 2 4,2 4 3,-4-7-2,0 1-5,0-1-1,3 7 1,-2 2 0,-1-7-1,0 6-3,-4-5 0,1-2 1,0 1-5,-2 0 0,2 9 1,-3-8-1,-1-3 3,1 0-2,-1 3-1,3-1 1,-3 1-2,4 8-2,-3-6 3,2-1 1,1 7-6,0-1 1,2 2 1,0-2-1,-2 1-3,0 1-4,1 0 4,1 0 3,-1 0-1,0 1-4,1 0 6,-3 1-3,4 3-2,0 1 1,1-1-17,-2 1-31,-3-1-45,4 2-49,-4 2-55,3 3-45,-6-1-49,2 6-56,-2 1-46,-6 4-297,-3 2-746,-2-2 330</inkml:trace>
  <inkml:trace contextRef="#ctx0" brushRef="#br0">13841 9962 94,'0'-11'136,"0"1"0,0 3-10,-3-1-10,2-3-7,-2-1-5,0 2-11,-1-1-10,0 1-3,-1-1-11,-3-3-1,0 0-3,-1 2-6,-1-1-3,-1 0 0,-4-5-2,-2 1-5,1 2-5,-1 1-6,-4-2-4,-1 5 1,-1-3-3,-4 1 0,3-1-2,-2 2-1,-3 2 1,-9-2 0,3-1-3,7 7 1,-11-5 1,10 5 4,-2 0-3,-7 0-3,0-2 2,0 1 1,7 5-5,-9-1-4,0 2 0,-1 0-4,1 1 2,0 1-2,2 0-5,8 2 3,-11-3-5,3 4 3,-1 0 1,0 0 5,1 1 2,0-1 5,8 1-3,-9 0 2,0 3 0,1 0-1,0 0-2,0 2-1,10-3 0,-13 5-6,3-1 1,10-2-3,0 1-1,-9 4-2,9-5-1,1 4 3,2-1-2,-2 1-3,3 1 1,-1-1 1,1 4-1,-4-1-3,-6 6 2,10-1 1,-7 8-2,-1-1 1,4 2 0,-2 1 5,-1 3-7,3 3 3,0-1-6,1 1 0,0-1-1,3 2 3,5-9-1,-1 10-1,3-10 2,1 0 1,3 2-2,-3 0 1,4 1 3,0-2-2,1 2 3,1 1-1,0 0 3,-1 11 0,4-10 0,-2 13 7,4-2-5,-3 0-2,4 2-1,0 1 3,0 1 2,0 0-6,2 2-1,2-3 0,0 2-2,-2-1 1,1-1 0,4-2 3,-5-12-6,4 1 2,1-1 1,3 1-2,-1-1 5,2 3-3,3 6-1,-3-11 2,3 1 0,1-1-1,1-1-1,0 2 1,2-2-2,5 11 3,2 0 3,-6-11-4,9 9 1,-3-2-1,-1 0-3,0-9 3,-4-2-3,4 3 2,-3-4-2,4 0 1,-1-1-2,0 1 3,1-4 0,-1 0-1,-1-1-1,4-4 1,-3 2-2,3-4 3,0 1-1,5-3-1,-4-1 1,2-4 2,2-1-2,0-2-3,2 1 2,-2 0-1,3-4 0,-2 1 0,-1 0 2,2-2-3,-3-2 0,-2 0 1,-1-1-2,-1-2 3,1-1 2,-2-3-5,-1 3 1,0 0-1,1-5 3,0-1 8,2 2-12,-2-3 3,1-2 0,-2 2 2,5-2 0,0-1 2,10-6-6,-10 5 2,1 2-2,8-5 0,-10 3 0,2 1 0,-3 0 2,0 0 0,-3 1 0,2-1-2,-3 1 2,-2-2-2,1-3 5,-4-2 0,2 0 6,-3-2-1,0-1 2,1-2-1,-2-2-1,2 0-1,4 2 2,-2-3-1,-2 1 1,2 3 3,-1-3-6,1 6-3,-1-3 3,-3 4 0,1 0 0,-3 1 3,-1 5 4,0-1-2,-1 1 7,-1 0 1,2 1 0,-2 0-1,0-2 4,2 1-3,-2-2 0,1 2-6,1-1-1,0-1 1,1 3 2,-2 1-5,2-3 2,2 3-4,-6 0-1,4 0 1,-1 0-1,0 1 0,-2 0 8,2 0 0,-3 3-3,0-4 2,3 2 1,-4 0 5,1 1-3,1-2 9,-1-2-9,0 1 0,2 0-1,-1-2 4,-1 0-2,2 0-1,-1-2-5,5-5-6,-2 3 1,3-2 5,-4 6-10,0-2 12,-3 3 4,4 0 2,-1 2-6,-3-4 11,0 7 2,0-1-2,-1 1 9,4-3-2,-2 1 14,-2 0-9,1 3-6,0-5 4,-3 2-2,0 1-4,4-2 16,-3 3-15,-1-8-6,4 4-2,0-3 0,0 1 0,1 1-7,-2-1-1,1-2 1,-1 3-7,-1-1 21,2 1 2,1 0 3,-2 1 1,-1-1-1,-1 4 1,-1-2 4,2 0-1,0 0 0,-2 0-4,2-3-7,-2 0 7,1 1-7,2-1-4,-2-2 0,0 1 1,2-1-3,3 0 0,-6 0-10,2 0 3,-2 2 2,2-3 4,1 2 6,-4 2 2,4-2 3,-3 5 3,0-4 2,-2 4-1,0-1 3,1-1 1,4-1-3,-5 2-1,1 2 2,-1-2-2,1-2-3,0 2-3,0-5-3,2 2-1,-2 1-1,0 1 0,1-3 2,1 4 6,-3-3-6,4 4 1,-5-2-2,2-4 0,-1 1-2,-1 0-3,-1 4 0,4-4-2,-3 3-1,2-1 7,-3 2-11,0-1-3,0-1-1,-1 4-3,-1-3 5,1 0-4,0-1-1,-2-1-4,0 0-3,-1-2 2,-2 3-3,2 2-1,-1-3-1,-4 2-3,-1 2-13,2-1-9,-4 0-17,1 0-19,-3 4-25,0-1-19,1 2-33,-1 4-28,2-2-33,-2 3-33,4 2-36,-1 2-43,3 1-26,0 1-23,1 3-294,0 1-710,1-2 314</inkml:trace>
  <inkml:trace contextRef="#ctx0" brushRef="#br0">15052 12230 118,'-1'-17'269,"0"0"-9,-1 0-3,-1 6-13,2 1-7,-2 3-7,3-1-16,0 3-18,-3 0-19,3 1-27,-2 1-16,0-1-13,2 4-17,0 0-8,0 0-12,-8 16 2,3 1 0,-2 9-1,1 4 2,0 2-3,-3 14-3,-3 2 7,-1 0-1,0 4-3,3 3 5,-1 0 2,-2-4 1,-1 6 0,4-3 1,-1 2-3,0 1 4,1-5 4,2 1-8,-1 0 0,3-4-6,0 1 1,-2-4-7,3-12-6,2 3-8,-3-4-5,2 1-1,-1-2-7,0-3-6,4-4-5,-3-2-6,1-1 3,0-7-9,2-3 0,-1-3-2,2 0 1,0-1-7,-2-3 4,2 0-4,-1-1 1,0-1 1,1 1-6,0-4 0,0 4-5,0-4-13,0 0-24,0 0-21,0 0-33,0 0-19,-7-11-28,3 6-19,1-1-17,-3-4-19,-1 3-20,3-5-22,-3-1-24,-3-1-17,0-1-5,4-1-20,-4 1-6,1 0-184,-7-2-519,2 1 229</inkml:trace>
  <inkml:trace contextRef="#ctx0" brushRef="#br0">14567 13204 301,'-12'-11'97,"2"1"25,2 3 3,-1-2 7,2 1 10,3 1 11,1 2 2,-1 2-5,1 2-16,1-3-8,2 4-9,0-5-10,0 5 8,0 0 3,12 5 0,-5 0-2,5 5-1,7 5 0,-2 0-12,0 4 3,3 0 0,-2 2-2,2 2-4,0-2-2,-4 3-4,3-1-8,-1 1-4,-4 1-11,3-7-6,-2 2 0,1-3-9,-4-4-5,-1-2-4,-2 1-6,0-4-4,-3 1-2,1-1-15,-1-2 5,-3-1 14,0 0-16,1-3-1,-2 1 1,-1-1-10,-1-2 6,4 3 1,-4-3 1,3 3-27,-3-3-13,5 2-12,-5-2 1,0 0-38,0 0-44,4-5-36,0-2-35,-3 1-34,5-3-28,1-4-30,1 2-191,-2 1-506,1-4 224</inkml:trace>
  <inkml:trace contextRef="#ctx0" brushRef="#br0">15144 13196 140,'3'0'231,"-3"0"-26,1-5-16,-1 5-12,0 0-7,0 0-6,0 0-5,-10 13-8,1-6-7,1-2-10,-3 6-15,0-1-8,-2 0-12,-1 1-9,1-1-11,-5 6-6,1 0-8,6-4-8,-2-1-22,-1-1-16,3 0-17,-2 1-25,1 0-21,0-1-15,1-1-21,-1 1-17,2-4-10,3-2-24,-4 1-27,3-1-23,1 1-109,-3-2-312,3-3 139</inkml:trace>
  <inkml:trace contextRef="#ctx0" brushRef="#br0">14372 14050 58,'-3'-17'184,"2"-3"-4,-2 2-3,-1 1-8,0-3 0,-1 3-6,3 0-8,-4 7-10,0 1-14,0 1-8,1 0-20,-2 7-11,-3 2-10,-1 6-6,-2 4-10,-4 9-6,0 5-6,1 1-4,-1 3-6,-3 11-2,9-10-7,-1 1 2,2 1-6,3-4-1,3-1-3,0-8-4,3-2-4,-1-5 1,4 0 0,-1 0-7,1-4 1,3-1-2,2-3 0,2-6-1,0 0 2,11-8-6,0-4-8,1-3-1,-3-2-1,4-3-3,4-14-1,-6 12 1,-2-4-1,0 2 9,-1 4 7,-3-2 6,-4 12 4,-4 2 6,-1 0-10,-2 6-1,0 1-3,-1 3 6,-2 0 17,4 17 5,-6-2-2,0 3 3,0 8 1,-2 4-1,1 0-3,0-3-6,2 4 1,1-7-1,1 3-4,3-8-4,-1 0-6,3-2 0,1-2-13,0-6-18,3 1-15,2-2-19,1-1-20,0-5-20,4-3-25,4-5-20,2-2-15,2-8-6,-7-3 4,5-3 7,-1 0 5,2-13 12,-7 5 17,4-9 16,-7 7 33,-1 3 32,-2 0 31,-1 4 20,-3 2 22,0 3 26,-4 4 24,1 5 11,-2 4 1,-1 2-10,2-1-10,-4 3-6,1 3 2,0 0 1,-6 18 5,2-2 3,-5 8-2,2 3 0,0 2-1,0 0-6,-3 2-2,4-2-3,2-2-7,0 0 1,1-3-14,3-3-2,0-4-5,0 0-6,5-1-5,-3-2 3,3-3-16,0-1 0,-1-2-8,6-1-14,-3-3-11,3-3-14,1-2-9,4-6-9,4-3-13,-2-7-3,2-2 0,-3-7 4,1-1 6,-4-4 3,8-12 5,-7-1 11,-4 10 8,4-8 8,-5 9 15,-1 7 8,-4 2 17,1 8 6,-1 4 1,-1 5-4,-3 0-8,0 1-2,2 5-5,-2 1 9,0 0 8,-2 26 9,-4-2 4,0 3 6,1 2 7,-2 5 0,-2-3-2,2 3-4,-3-3-6,3-1-7,0 0-1,4-2-3,-4-2-20,5-6-35,-3-1-34,5-2-38,0 0-47,0-4-44,0-2-47,5-4-62,0 2-222,2-6-552,7-1 245</inkml:trace>
  <inkml:trace contextRef="#ctx0" brushRef="#br0">15672 13751 81,'2'-7'234,"0"0"-3,-2 3-14,0-1-14,2-1-21,-2 6-16,0 0 1,0 0-7,-9 22-3,2-4 2,-3 11-8,-5 12 4,-3 3-6,-1 3-1,0 2-5,3 0-7,-4-3-16,6-3-2,0-9-20,4-3-8,-1 1-10,1-4-9,0-2-13,3 0-32,0-9-23,2-1-33,-1 2-35,2-9-37,-1 2-34,4-7-32,-1 1-34,1-3-40,-1 1-185,2-3-462,0 0 205</inkml:trace>
  <inkml:trace contextRef="#ctx0" brushRef="#br0">15389 14195 230,'-3'-6'207,"3"6"-23,3-4-18,2 3-14,1 0-2,4-4-15,4 2-8,7-2-11,5 1-12,-1-1-12,3-2-7,0-1-8,2-1-13,0 0-2,-4-1-13,0-6-15,-1-1-7,-1-2-7,-3-1-7,3-5-4,-4 0-4,2-13 6,-5 13 6,-3-3 6,-2 3 14,-4 9 16,-4 1 17,3 3 10,-4 4-3,-1 4-3,0-1-11,-2 5-3,0 0 9,-11 10 8,1 9 17,-2 8 13,-8 13 7,1 2 0,0 1 13,-1 6-16,0-3-6,-1-1-4,4-2-6,3-11-1,2-2-5,0 1-6,2-4-23,-1-5 18,4-5-9,-1-2-7,3-5-3,2-2-3,-1 0-5,2-3 0,0-3 10,0 3-3,2-5 0,0 0-10,0 0-4,9-14-5,0-2-5,6-5-4,4-3-2,0 0-9,2-1-2,3 4 0,0 3-1,-1 3-7,1 2 2,-3 3-4,-6 6 3,2 2-7,0 5 6,-3 2-9,-7 2 2,6 3-3,-6 2 6,0 3 0,-3 1 2,2 2-8,-5-2 6,-1 4-1,-1-1-5,-1 1-10,-2-2-32,1-1-43,1-4-48,-1-3-47,-3 2-53,6 1-62,0-6-56,0-1-273,0 0-675,3-4 299</inkml:trace>
  <inkml:trace contextRef="#ctx0" brushRef="#br0">16130 14156 105,'0'0'257,"0"0"-14,0 0-7,0 0-4,0 14 4,1-10-11,-1 1-16,3-1-7,-1 0-13,0-2-9,1 0-12,4-1-20,0 0-8,3-1-12,4-5-11,3 0-16,0-2-14,1-3-4,-5-2-10,1 3-8,0-2-6,-5 0-6,-2 3-1,-1 1 3,-4 4-8,2-2-3,-2 1-3,-2 1-9,0 3-4,0 0 3,-24 10-8,4 2 1,-1 5-1,0 2 13,-2 4-7,1 3-12,2-3 1,3 1 6,1-1-9,5-1 0,6-2-6,0-3-3,3 1 1,0-1-10,6 1-1,-1-4-11,6 0-9,0-4-5,4 3-16,1-4-16,6 0-20,4 2-25,0-5-26,0 1-31,3-2-39,0-2-59,-1 2-237,5-5-539,7 0 238</inkml:trace>
  <inkml:trace contextRef="#ctx0" brushRef="#br0">16799 14483 256,'-3'-3'319,"0"-1"-29,1-1-25,2 0-19,1-2-18,3-3-20,2-2-20,5-3-20,7-5-16,2-2-17,8-11-17,-8 10-6,7-12-14,1 3-10,-10 5-14,-1-1-9,1 1-9,-1 1-7,-7 2-10,0 2 1,-3 8-8,-4 1-1,1 4-7,-4-1 0,0 3-2,0 0-7,-1 3-4,-5 3-4,3 0 1,3 1-5,-14 5 3,7 3 0,-3 4 2,0 2-1,1 10 4,4-7 2,1 8 2,1 3 2,3-1 9,0 2-1,3-2 1,4 0 2,-3 1 3,6-6-3,-3 7 2,0-4 2,0-1-7,-2-9 4,0-1-12,-2-2 8,0-2-6,-2 0-5,2-3 0,-3 0-5,0-2 2,0 0-6,0-3-13,-7 0-22,7-2-23,-14-5-23,4 1-29,-4-4-28,-1 1-24,-4-7-28,2 0-28,3 1-39,-1-2-188,4 1-475,3 0 210</inkml:trace>
  <inkml:trace contextRef="#ctx0" brushRef="#br0">17303 13871 47,'6'-5'302,"-2"3"-29,-2 4-17,0 3-2,-2 7 1,0 6-1,-4 8-2,0 7-4,-3 1 0,-6 11-12,2 5-15,-2-3-18,0-3-13,-2 0-11,5-14-14,0-2-20,0-2-13,-1 0-19,1-2-40,3-6-21,0-3-42,3-3-45,-3-2-45,6-3-39,-2 0-49,1-1-45,-2-3-73,4-3-249,0 0-579,0 0 256</inkml:trace>
  <inkml:trace contextRef="#ctx0" brushRef="#br0">17131 14239 191,'2'-6'293,"1"-4"-23,2 3-14,3-2-5,4 4 6,4-2-1,3 0-12,4 2-10,-1 5-15,2-3-4,-1 7-15,1 0-7,-2 8-3,-5-3-19,3 5-16,-9-1-11,-1 2-10,1 1-14,-5-1-15,-3 0-22,0 2 3,-3-1-11,-3 1-7,-3-6-4,-1 3-6,-1-2-10,-1-5 7,2-1-19,0 2-6,0-5 2,1 0-1,2-1-1,1-2-8,3 0-1,-7-5-10,7 1-7,0-2 1,3-4-2,1-5-1,6-3 2,4-7-4,3 6-1,3-5 3,-2 6 2,4 0-5,-2 2 1,0-1-1,1 6 0,-5 4 0,-2-1-3,-4 4 0,0 3 2,0 2-12,-3 0 2,1 3-1,-2 4 1,-2 0 2,0 0 1,-1 1-1,-2 6 14,2-4-10,-3 0 0,-3 1 2,-1 3-3,1 2-5,-2-6 0,3 0-1,-2 1-9,1-2 2,0-2-8,2 0-8,0-1 5,-1 1-10,0-4 2,2 1 4,-1 2-6,1-2-6,1 0-1,1 0-17,0-1-8,2-2-23,1-1-26,4-1-36,4-1-51,7-7-51,0-3-74,4-1-169,2-4-545,-1-5 242</inkml:trace>
  <inkml:trace contextRef="#ctx0" brushRef="#br0">17877 13948 7,'-5'-9'253,"0"1"-24,-1 3-25,2-2-19,-2 4-15,3-1-21,-1 1-37,1 1-69,3 2-87,-8 0-174,5 4-237,3-4 105</inkml:trace>
  <inkml:trace contextRef="#ctx0" brushRef="#br0">17922 14144 162,'1'-11'265,"0"3"18,1 1-14,-1-1-12,2 3-14,-2-2-25,2 2-18,-1 2-17,1-1-19,-1 2-21,1-1-13,-3 3-16,5-1-10,-5 1-4,12 8-13,-6-2-9,-1 5-7,2 1-9,-4 4-6,1 2-3,-1 6-1,-3-4-13,0 1 2,-3-3-7,-1 0-4,1 0 0,-1-1-4,-1-3-7,-1-3 2,0-3 1,2-2-2,-2 1 3,2-3 1,1-3 2,-2-1 8,5 0 0,-7-8-6,5 4-6,1-6 1,1-2-1,3-3-8,2-4-2,7-4-4,3-1-6,3 1 1,2 1-3,0 2 0,1 3-4,-1 4 3,1 3-2,-1 4-3,-6 5 5,1 2-3,-1 4 4,-4 1-11,4 4 5,-4 2-1,1 1 0,-4 3 1,0-2-5,0 0-10,-1 2-15,0 0-14,0 0-28,-1-4-30,-1 1-33,2-4-36,2 4-34,2-2-23,1 1-30,-1-3-147,0-4-445,4-1 197</inkml:trace>
  <inkml:trace contextRef="#ctx0" brushRef="#br0">18513 14284 5,'16'-19'188,"-1"-2"-11,1-2-10,-1-3 8,-1 1-1,1-4-3,-6 6 5,0 5-4,-4 1-6,-2 5-11,-3-2-17,-1 7-15,-1-3-13,-3 5-11,-4 3-12,-2 2-6,-3 1-9,-7 4-4,1 7-10,-4 3 1,4 3-8,2 1-4,1 1-8,3 1 0,1-2-5,6-3-5,0 0 2,5-2-5,0-2-1,1 1-2,-1-4-1,5 1 3,0-2 4,-1 1 9,2-4 5,2-2 2,0 1 6,3-2 2,0-4 1,6-1 3,-3 1 3,2-3 9,-1 0 4,0-4 3,-1 2 7,-4-1-3,4 1 5,-5 1 12,1 0-10,-2 0-13,0 4-4,-3 0-8,-1 0-11,-2 2-6,5 5 5,-4 4 14,-2 6 7,-5 11 8,-1 1 3,-4 7 11,-8 10 10,-6 2 2,1 2 17,-10 24 16,8-24 15,0-1 13,-13 21 5,15-25 8,-3 1 2,7 3-3,-2-3-14,2-5-15,5-10-14,1 0-21,4-3 0,-3-5-7,5-4-16,1-6-1,1-1-13,2-2-10,1-4-11,0 1-30,1-3-39,2-2-52,0 0-53,-5-11-49,2-1-46,3-5-45,3-10-43,2-7-55,0 2-38,9-15-65,0 2-404,1-2-934,5 2 413</inkml:trace>
  <inkml:trace contextRef="#ctx0" brushRef="#br0">18975 14159 25,'17'-22'268,"0"5"-1,-3 5-2,-7 4-7,1-1-2,-2 4 2,-2-1-6,-1 2-18,0 0-22,0 1-22,-3 3-20,1-5-15,-1 5-12,0 0-19,0 0-7,-17 3-7,9 2-7,-3 2-5,2 0-13,-1 3-4,2 2-10,1 0-7,4 4-2,3 2-3,0 2-8,3 7 3,1-2-6,0 1-4,3-3-6,-4-4-6,0-2 2,1-2-7,-1-1 7,-3-2 4,0-2 7,0 0-2,0-2 5,-4 1-1,0-1 1,-1-1 4,-3-1-3,-2-2-5,-7 1-6,1-4 3,-4-1-5,-3 0-7,-1-3-22,0-3-36,0-1-21,3-1-32,-3-4-37,2 1-44,0-3-46,1 0-60,4-1-51,-1 1-283,4 2-652,4-1 289</inkml:trace>
  <inkml:trace contextRef="#ctx0" brushRef="#br0">19671 14062 34,'18'-53'322,"3"2"0,-1 7 10,-7 15-8,2 5-6,-8 8-11,-1 1-27,1 7-10,-6 1-41,5 3-31,-6 4-12,0 0 1,0 18-13,-3 7 5,-1 6-12,-6 13-10,-2 6-6,-3-1-8,1 3-5,-7 0 2,1-4-1,1-3 2,5-13 2,-2 8-4,2-13-5,0-4-8,3-1-10,2-6-11,2-3-8,2-4-3,-1-2 1,2-1 19,1-1 13,1-2 10,0-2 3,2-1-10,0 0-9,0 0-24,2-16-6,4-1-11,4-7-13,3-1-3,2 1-5,-1-2-7,4 4-7,1 1-12,2 5 1,2 2-11,1 4 6,0 3-17,2 7 4,-5 2-3,2 10 2,-5 0-10,-1 2-5,-6-1-5,-2 4-10,-1 0-7,-3 1-18,-4 0-11,-4-1-14,-4 7-18,-1-7-16,-9-2-12,-6 2-14,-1-3-22,0-3 3,-4-4-8,4-2-11,-3-5-14,5 0-30,5-3-20,0 0-18,4-4-14,2 0-33,-2-1-24,6-1-28,3 2-36,1-2-241,5-2-672,3 0 298</inkml:trace>
  <inkml:trace contextRef="#ctx0" brushRef="#br0">19913 14250 146,'9'0'199,"-1"0"-6,1 2 9,-4 0 21,-2 2 7,1-2 1,-1 0-11,0 3-6,-2-2-21,-1 2-18,3-2-13,-3 3-9,3-3-25,-3-1-7,0 1-9,0-3-13,4 4 0,2-3-19,-2 2 9,3-2-17,0-2-2,3-2-12,4 0 6,-3-2-16,2 0-1,-2-4 5,0 2-2,-1 0 4,-4 0 12,1 0 16,-1 1 2,-1 4 5,-2-2-19,-3 0 8,3 2-13,-3-1-11,0 3-6,0 0-10,-10 5-4,0 3 2,0 0-12,-11 7 8,4 3-9,2 1-6,-1 2-1,5-8 1,4 4-2,0-1-2,4-2-4,-1-3-1,4 2-2,3-2-8,1-1-9,3 1-21,4-3-22,3-3-17,8-2-33,0-3-17,2-6-19,4-3-8,-1-1-1,1-4 12,7-8 19,-4-3 7,3-6 5,-3 0 13,2-5 6,-4-7 14,-1-2 8,-1-1 14,1 1 22,-4-1 21,0 4 22,-10 14 15,0 5 16,-5 6 7,-4 7 17,0 1-1,-1 4-8,-1-2-11,-2 5-9,-1 2-2,0 0-6,-10 16-1,-2 4 4,-4 7-3,-4 14 2,-1 5-5,1-3 2,2-2-5,5-7-2,2-2-3,3-3-3,2 0-1,-1 0-14,4-5-15,-1-5-24,4-4-19,1-1-21,2-1-20,0-5-25,3 0-24,2-5-26,2-3-21,5 0-4,1-6-13,2-3 14,2-5 15,-3-1 28,1-2 14,-1-2 29,0-1 32,0-2 24,-2 0 28,-1 0 35,-4 6 27,0 2 25,-4 7 14,-2 2-6,-4-2-7,4 4-3,-4 3-2,0 0-4,0 0 13,-7 15 2,-3-2 9,3 2 1,-4 2 7,4-2-1,-3 7 1,1-5-2,4 0-3,0 0-2,0-1-5,4-1-5,-2-3-3,4 0-5,1-3-4,-1-3 4,1 3 0,1-4 5,2 0-7,2-2-1,3-2-5,4-4 0,-3 0 0,6-3 0,-3-3-3,5-4 2,-1-5-8,-2 1-2,-1 0-16,-1-4 8,-4 4-6,-3 0-1,0 1 2,-3-3-9,-4 2-5,0 0-13,-4 1-7,1 1-17,-5 0-24,-1 3-13,-2 2-19,0-1-17,-2 6-28,-1 2-43,0-2-56,3 5-60,-2 1-211,3 4-534,3-3 237</inkml:trace>
  <inkml:trace contextRef="#ctx0" brushRef="#br0">20977 14207 188,'3'-3'253,"4"-6"-15,-2 6-23,-2 2-7,1 2-21,2 2-17,2 4-10,-5 0-14,1 7-14,1 2-12,-4 0-11,2 4-8,-7-4-15,1 4-2,-2-3-10,-1-2-8,1-3-6,1 0-2,0-3-9,1-2 3,3-1 9,-4 0 16,3-1 22,0-3 16,1-2 6,0 0-9,0 0 6,0 0-26,2-16 2,5 6-13,4-4 0,5-7 2,2 0-7,0 1 8,3-1-9,2 3-11,-2 1-6,3 2 2,-3 2-6,0 1 1,-1 3-6,-5 5-6,-2 1-3,-2 4 0,-1 2-9,-3 0-5,2 3 5,-4 2-14,1 4 6,-3-3-9,-2 4-13,-1-1-1,0 0-35,-4 0-25,1 3-26,0-2-36,-1-4-40,1 3-39,2-2-44,1-1-33,1 3-41,2-2-219,4-3-581,6 2 257</inkml:trace>
  <inkml:trace contextRef="#ctx0" brushRef="#br0">21630 14307 59,'18'-25'225,"-3"-3"-20,-1 0 3,1 3 9,-6 0 0,-1 3-3,-4 5-16,-1 0-18,-3 5-20,-3 0-21,-4 5-15,-3 1-16,-4-1-4,-10 8-10,1 5-13,-3 5-7,2 3-7,0 5-4,3 0-5,1 3-6,6-1-8,2 4-5,3-3-2,6-4-8,1 0 4,3 0-7,2-1-1,5-3 0,-1-2 0,6 0-5,0-5 3,2-1 2,1-2 2,0-2-6,0-2 5,-2-5 7,0 4 15,0-5 9,0-3 12,-2 1 4,0-3 4,-2-1 4,0-3-6,-3-3 16,4-3 0,-1-1-2,-6 4 8,2 0 4,1 2 10,-3 0 3,-1-1 0,0 7-3,-2-1 5,-1 3 3,3-2-2,-3 6-10,0-1-14,0 2-8,0-1-16,0 4-10,-3-5-6,3 5-6,0 0 1,-7 14-2,-3 0 7,-4 8 14,-1 7 6,-8 8 8,4 6 2,-2-4 6,-5 9 4,2-2 3,0 5-4,-11 24-1,-3 6 13,3 3 6,5 0 9,2 4-2,4 2-9,3-3-13,0 2-10,1-6-6,3-2-12,-1 3-1,1-32-9,2-1 1,0-3-5,-1 0-11,1-4-7,1-17 3,3 2-12,-3-7 11,0 0-15,1-9-10,-1-5-1,4-3-21,-7-1-19,3-6-18,0-7-19,-1-5-16,1-8-15,-1-5-10,-3-17-5,9 9-1,-1-15-4,0-1-4,7-8-3,7 1-7,0-3-7,12-21-7,1 4-7,-2 20 5,13-17-11,-7 22-8,20-15-22,-10 24-7,6 2-27,15-10-40,3 1-35,4 10-55,-17 17-42,2 2-248,4 2-695,-2 4 307</inkml:trace>
  <inkml:trace contextRef="#ctx0" brushRef="#br0">22099 14278 185,'3'-6'256,"0"2"-12,-2-2-8,1 2-14,-2 0-29,0 4-11,0 0-2,0 0 2,-13 4 3,6 3 5,-4 3-7,2 1-5,-2 0-11,1 3 6,0-1-14,-1 0-8,5-3-17,2 1 0,0-1-8,1-2-8,3 2-16,-1 0-3,2-3-8,3 1-11,1 0-12,3 0-7,1-3-37,7 0-41,-1-1-44,7-5-53,1 0-47,-1-4-46,-1-1-43,2-5-36,-2-5-18,-3-1-181,-1-5-523,-2 1 232</inkml:trace>
  <inkml:trace contextRef="#ctx0" brushRef="#br0">22298 14105 75,'-4'-11'102,"1"6"-3,-3-3-13,5 2-20,-1 3-38,1-2-46,1 5-55,0 0-80,-4-3 36</inkml:trace>
  <inkml:trace contextRef="#ctx0" brushRef="#br0">22368 14176 261,'3'2'302,"-3"-2"-14,1 2-16,-1-2-21,0 0-21,0 0-24,0 0-13,0 0-30,-1 8-10,1-8-6,-3 14-3,-4-4-15,-3 3-8,0 2 1,1-2-20,1 1-2,-3-3-8,0 0-1,4-4-4,-1-1 9,2-1-5,3 0 1,-1-3 3,1 2 13,0-2 2,3-2 5,-4 1-11,4-1-12,0 0-7,0 0-14,10-17-9,0 5-12,7-5 1,2 2-3,5-1-11,1 3-1,1-1-10,2 2-1,-1 2-1,-3 3-3,0 2-7,-2 2 0,0 6-5,-10-1-5,-2 2 0,3 4-3,-6 0-5,-3 1 5,3 2-10,-6 2 3,-2-1-6,0 3-3,-5 0 0,2 0-13,-2-1-19,-1 1-24,0-4-28,4-1-27,-4 4-44,3-4-38,1-3-40,3 2-40,0 1-34,3-1-224,3 0-591,2-3 262</inkml:trace>
  <inkml:trace contextRef="#ctx0" brushRef="#br0">22914 14351 36,'18'-22'251,"-6"0"-17,3-1 10,-4 1-5,-6 4-1,-2 3-13,1-5-15,-4 4-15,-4 1-17,0 5-21,-3-1-14,-6 1-13,-4 4-17,-4 4-9,-4 3-10,-2 4-8,-1 4-12,3 5-3,1 1 0,1 2-2,5 1-21,2 4 0,5-1-4,4-5-3,1 1-6,6 0 0,0-2-4,3 1 2,4 0 1,4-3-7,1-2-7,-1-4 0,5 0-1,-2-2 3,1-2-7,1-4 1,2-1 0,-4-3 4,2-1 5,-4-4 11,2 2-4,0-6 7,-1-3 4,-2 1 4,3-5 14,-8 4 3,5-3 2,-8 3 7,1 6 9,-1-2-7,1 4 5,-1-1-4,-2 5-1,1-2-12,-2 1-7,3 4-11,-3-2-6,0 4-7,0 0-7,0 0 6,-5 19-11,3-3 2,-7 12 1,-2 4 6,-2 11 5,-1 5 13,-3 3 13,-4 0 15,0 4 6,-10 23 9,2-6 3,6-21 4,-12 23-1,-2 0 1,13-24 3,-12 23 21,12-25-1,-6-3 4,6-3-6,0 0 0,0-5-8,6-12-7,0-3 1,-1 1-8,1-7 1,5-3-9,-1-5 0,3-2-3,4-4-6,-3-2-8,0-2 0,2-11-12,1-3-8,0-9-15,5-5-28,2-7-21,7-12-24,0-9-24,17-21-25,0-2-30,7 2-28,6 1-24,2 6-28,9 7-18,0 5-33,-13 18-44,16-12-50,-13 19-51,2 3-77,2 3-330,4 5-863,16-10 382</inkml:trace>
  <inkml:trace contextRef="#ctx0" brushRef="#br0">23577 13889 53,'7'-9'310,"-1"0"6,-4 4-12,3-3-12,-4 4-34,1 1-22,-2 3-38,0 0-12,0 0 1,-5 17-1,-5 4-1,-1 6 11,-3 3-15,-6 8-6,-4 3-7,3 1-5,0-1-11,7-10-2,1-2-8,-1 0-4,0-1-10,0-2-9,4-2-9,3 0-9,0-9-11,1 1-6,2-1-4,1-4-9,3-5-13,-4 4-2,4-3-3,0 0-14,-3-2-18,6 2-22,1-2-36,2-1-40,5-1-60,-1-2-44,7-2-45,0-1-45,7-4-45,-2-1-51,2-2-229,-4-3-645,-3-3 286</inkml:trace>
  <inkml:trace contextRef="#ctx0" brushRef="#br0">23300 14051 13,'-10'-4'317,"2"-1"4,0 2-15,4 1 5,1-1-11,3 3-30,1-4-21,-1 4-43,20-1-6,3 5-20,2 0-21,13-1-15,-8 4-17,13 1-15,-3-1-20,3 0-23,-6-3-5,4-1-12,-13-2-14,2 3-6,-4-1-2,-2-2-6,-4 2-2,-6-2 1,-3 0-1,-3-1-8,-2 1-8,-1-1-4,-1 0-2,-4 0 3,-4 9-3,-3-2 5,-5 4-2,-6 4 6,1 3 10,-4 1 0,4 0 10,0 1-5,-1 0 7,10-5 9,-2 1-2,5-1 5,0 1-2,3 0 10,2-3 6,5-3 5,-1 3 4,4 2 3,5-4 6,1 0 1,4 0-11,-4-5 8,10-2 4,-3 0 2,-5-4 7,-2-1 5,7-5-2,-7 1 9,2-3 2,-1-1-4,-3-5-3,0-1-8,-2-4-7,-2 2-3,-2-3-8,-2 2-12,-1 0-2,-4-2-5,-3 2-7,-1 2-9,-2-1-3,-1 3-6,-5 1-23,0 5-33,-1 0-39,-7 1-45,0 1-50,6 6-58,-8 4-56,2 1-66,1 4-68,-4 3-309,2 0-784,2 3 347</inkml:trace>
  <inkml:trace contextRef="#ctx0" brushRef="#br0">14974 15223 17,'5'-24'224,"2"-3"4,-3 7-1,2-3-2,-3 3 2,-2 4 1,2 6-5,-1 0-17,-2 3-14,0 2-16,-2 3-28,2 2-15,-11 7-12,-2 9-14,-4 6-8,-7 17-5,-4-2-11,0 7-3,3 2-10,-1-1-1,2 3-5,1-3-5,5-6-9,6-9-2,-1 0-4,6-4-5,-3 0-3,7-6-8,1-1-1,1-4-6,2 2-10,1-6-15,1-3-14,4 2-16,-2-6-15,4-1-18,4 0-18,4-6-19,3 0-25,-1-8-28,6 2-23,-2-6-13,1-1-7,-3-5-27,-4 4-133,2-3-389,-5-1 172</inkml:trace>
  <inkml:trace contextRef="#ctx0" brushRef="#br0">14679 15276 15,'-7'0'212,"7"0"-7,-11 0-15,11 0-18,0 0-16,-3 3-3,3-3-1,0 0 4,28 1-4,-2-2-8,3-2-10,12 1-13,1-1-11,1-5-17,-3 7 0,-9-6-15,-4 4-7,1-2-6,-3-2-6,-2 3-4,-2-4-6,-1-1-4,-6-2-6,-3 2 0,2-3-4,-4 1-3,0-2-2,-3 5 8,-3-3 6,2 2 8,-3 4 8,2 0 5,-3 1-2,0 0-16,-1 4 3,0 0-16,0 0-2,0 0-3,-9 26 1,2-11-4,-4 11-1,-3 3-1,-2 3 4,-1 10-5,-1 0 4,2-12-6,2-1 9,2 2-4,-1-5-1,0-3 3,3 0 1,1-7-2,4-4 2,0-1 5,1-3-7,0-1 2,2-2 10,-1-1 22,2 0 5,-1-3 9,2-1-9,0 0 4,7-9-8,-1-1-7,7-10-14,5-1-13,1-3 0,11-8 0,-9 8-9,3 3-1,0 1 4,0 2-10,-3 7-4,2 2 4,-3 0-12,-5 8 4,-1 0-7,-4 2-1,1 1 3,-4 3-15,2 5 1,-2-3-4,0 8-2,-6 2-6,2-3-3,0 2-14,-6 0-17,2 1-15,-4-1-25,3-1-17,-3 0-23,3-2-25,-1-2-26,-1-1-33,2-1-26,-1-2-4,4 0-8,3-4-161,-2 1-459,-2-4 203</inkml:trace>
  <inkml:trace contextRef="#ctx0" brushRef="#br0">15498 15382 186,'2'-4'191,"-2"2"-7,0 2-2,5-1-2,-5 1-11,4-2-11,0 0-13,-4 2-17,4-2-13,-4 2-8,4 0 1,-4 0-2,10 0 4,0 1-10,4-1-11,0-1-2,9-2-10,-2 3-7,0-3-9,0 1-5,-7 0-5,-1 0-7,-2 2 0,-4-5-2,-1 4 1,-2-1-1,0 5 5,-4-3-14,0 0-4,0 5-3,-8 1 0,1 5-3,-11 5 6,-2 1-14,0 2-1,-2 2 2,2-2-3,2 5 0,2-7-6,6-3 5,3 1-9,2-3 4,0 2-5,5-2 1,3-2 4,1 0-10,6 1-13,4-3-15,6 1-20,1-4-30,3-2-32,2-2-35,2-2-39,1-1-55,-1-4-146,2-3-421,8 0 186</inkml:trace>
  <inkml:trace contextRef="#ctx0" brushRef="#br0">16796 15192 212,'6'-15'272,"-2"6"1,-3 3-14,1-1-23,-4 0-27,1 4-20,-3 2-21,4 1-15,-21 11-13,2 4-11,0 8-16,-4-1-4,-8 13-7,0 1-12,3 4 2,-3-1-8,1-4-9,9-9-7,-7 9 3,-1-4-4,7-8-4,4-2-8,-2-4-1,-1 1 1,4-5-4,2-4-2,-1-1-2,4-1-2,3-2 2,-1 2 6,3-7 5,0-2 1,7 2-2,-7-4-15,6 1-5,-1-5 2,5 0 3,2-7-17,2 6-3,4-4-8,1 3 2,1-1-2,1 4-3,0 1 5,-1 1-6,0 5-3,-1 1-3,-2 5 2,7 1-2,-6 1 4,6 8-2,-3-4 0,-1 5-7,1 1 6,-3-4-3,-1 0 7,4 6-30,-4-6-27,-1 0-25,-1 1-22,3-3-32,-1 1-26,2-1-38,3-3-25,5-1-27,2 1-13,-1-3-199,2-2-492,-2-4 218</inkml:trace>
  <inkml:trace contextRef="#ctx0" brushRef="#br0">16936 15681 73,'19'-21'166,"-3"-3"20,-1 1 8,-2-3 9,-2-2 12,3 2-5,-10 3 3,2-4-1,-3 12-3,1-4-9,-4 4-4,0 3-15,-1 2-13,-5-2-22,2 4-11,-2 3-16,-8 0-16,0 6-12,-6 3-3,-1 4-9,-1 4-6,-2 3-10,1 4-9,-1 2-1,3-1-10,0 6 0,6-4-6,2 0-1,2 1-2,5-5-12,2-3 7,1-3-15,3 4 7,0-3-7,5-3 10,1-3-13,3 1 4,1-3-1,5-4-2,-1-2-3,8-1-2,-2-6 3,0-3-3,1-2-2,-4-2 2,2-1-5,-3-4-4,-2 0 8,-1-2-1,1 2-3,-7 3 6,0 1 5,0 0 7,-3 8 13,-1-3-14,0 6 3,-3 1-3,2 0-9,-2 4-5,0 0-2,0 0 6,0 0 0,-12 18 2,5-3-12,0 1 8,0 0-5,2 4-4,0-4 3,3 1-15,0-2-16,4-3-16,0 0-23,1 0-22,0-2-27,4-2-18,4 3-29,-1-8-21,6 4-17,-1-6-13,2-3 6,2-4-9,3-1 18,-2-5 12,-6 4 24,-3-4 14,3 0 26,0-2 30,-4-2 47,-2 2 28,4-7 38,-6 5 31,-1 7 30,-4-3 19,2 3 26,0-1 8,-3 5 1,3-2-6,-3 3-22,0 4-11,0 0-2,0 0-4,0 0-3,-14 13 3,5 1-4,-2-1-4,0 2-4,-2 4-3,-1-4-8,6 1-6,-1-2-14,2-3 5,0-1-5,1-2-5,2-2-1,-2-1 0,5 0-1,-2-3 6,1 0 16,2-2-6,0 0 4,0 0-10,0 0-4,8-12-13,-2 3 1,3-6 1,8-2-10,0 3-2,0-1-2,4 1-2,-5 7-1,-1 2-2,1 0-4,-2 2 0,-4 3-4,2 0 0,1 5-1,-4 2 0,0 2-1,-2 2-4,-1-2 8,1 5-8,-3-2-2,-1 5 1,1-2-4,-1 1-15,-3 1-19,3-6-32,0 1-25,-2 0-34,5-1-21,-2-1-37,3-2-41,5 1-20,4-1-28,4 0-174,1-4-488,5 0 216</inkml:trace>
  <inkml:trace contextRef="#ctx0" brushRef="#br0">17800 15603 26,'10'-27'199,"-3"4"10,-2-1 10,0 5 5,-5 2-4,0 0-5,-2 4-16,-3 3-15,0 0-20,-7 0-16,0 3-12,-4 7-7,-4 3-11,-4-2-5,2 10-3,-5 1-8,3 4-11,0 2-8,7 2-8,0-1 4,6 0-16,3-2-11,2 0-1,3 0-7,3-5 0,1 7-8,4-8-1,2 3-5,1-1-3,5-5-1,1-2-7,0-4 4,3-2-3,4 0 0,-4-4-1,-1-2-1,6-2-4,-10-1 3,6-4 2,-3-5 2,-2 6 9,1-8 12,0 3 20,-4 1 8,0 1-4,1 0 15,-4 0 12,-1 4 9,-2 2-4,0-2 13,-1 4 5,1-3 3,-3 7-6,1-4-9,0 1-14,-1 3-9,-1 3-13,1-5-11,-1 5-9,0 0-2,0 0-8,0 0 2,-6 20-6,1-5-2,-2 9 5,-3 6-3,-1 2 4,-2 0 4,-4 16 3,-1 0 7,-4-1 6,0 3 1,-3 3 0,-9 15-7,-4 2 2,4 5 3,10-23 21,-8 30 4,7-3 20,-4-1-7,14-23-10,-2 1-9,2 0-12,1-1-1,-1-2-4,0-4-11,-2-3-4,4-4-9,-1-11 5,3-5-7,-2 1-4,-1-5 3,4-10-3,-1 2-1,4-7-5,-3-1 2,0-2-5,-1-6-1,-2-3-9,-3-10-9,-3-4-3,5-1-15,-3-8-2,0-15-4,3-3-7,4-6-9,-1-1-13,5-3-16,2-4-2,6 2-4,-1 0 2,5 0-1,1 2-7,8 5-2,2 5-10,4-2-13,3 1-15,4 4-21,3 2-35,5 4-6,3 4-31,3 1-30,2 4-30,19-9-32,-18 16-51,-1 2-51,-2 1-223,3 2-681,-4 3 301</inkml:trace>
  <inkml:trace contextRef="#ctx0" brushRef="#br0">18086 15510 121,'10'-12'235,"-1"-2"7,-4 7 1,2-1 0,-4 1-8,2 3-10,-3-1-22,1 1-29,-2 0-15,-1 4-14,0 0-17,0 0-12,0 0 5,-8 10-5,4-1 3,-5 6 1,0 0-8,0 2-1,-1-2 7,0 7-15,3-5 2,2 0-14,0 1 1,2-3-16,2 1-2,2-4-27,-1-1 25,2 1-18,2-1 4,2-2-11,0-1-11,1-2-2,2-2-11,4 1 14,3-5 1,-1-1-15,-1-4-4,3 0-10,3-7-2,-3 0-2,0-2 0,-2-2-16,-1-2 18,1 0 2,-6 1 4,1 3 7,-2-1 6,-2 6-2,0-2 4,0 2 8,-4 2 7,2 0 7,-2 3-16,-1-1-3,2 3-9,-3 2-11,4-6 7,-4 6-1,0 0-3,0 0-3,-7 17-2,4-8 1,0 1-4,0 5 4,2-2-2,-4 3-8,5-4-15,0 2-21,1-2-18,4 1-16,1-2-33,4 5-7,4-7-24,4 5-12,4-2-24,0-4-12,1-2-4,2 0 0,1 0 8,-1-6 13,0-1 22,-1-3 12,0-3 25,0-2 20,-1-3 27,-4 0 19,-2-2 14,0-4 17,-3 1 15,-4 2 22,1-1 14,-6 0 10,0 1 9,1-2 1,-5 5 2,-1 2-2,0 0-6,-4 2-4,0 2-5,-3 2-2,-2 1-3,-5 5 11,0 5 7,-10 4 11,3 4-7,-3 3 5,0-1 11,3 6-9,3-3-5,1 3 3,4-2-12,3-4 2,3 0-10,1-1 14,2-3-21,4-2-4,0-1-6,3-2 5,0-2-8,1 2 5,6-5-8,0-1-2,4-2 4,-1-1 0,2-3-7,1-3-2,-1 0-3,-3-3-3,7-3-4,-2-3 7,0 1-3,-2-4-3,-3 6 0,-1 0 7,-4 0 10,-3 6-32,3-2 33,-2 4 1,-3-1-9,-2 4-8,3-1-12,-3 3 11,0 0-2,0 0-4,0 0 3,-10 13 3,6-3-6,1 0 9,-1 2-9,1-1 2,2-1-4,-2 2 1,3 1 0,3-4 1,1 3 0,0-2-3,6 1 9,0-1-9,4 1 4,0-4 0,9 2 2,-4-2-22,4-3 23,-2-1-7,3-4 0,-1-1-9,-1-1 16,2-2-4,0-1 2,-3-3 2,-1-2-3,-2-3 10,2 0-15,-3-3-1,-2 1 7,-3-5 3,-5 5 2,1-2-2,-1 1-1,-3 0-1,1 0-3,-3 7-2,-4-1 1,-1 2-4,-3 1-3,-3 2 0,-1 2 5,-5 2-10,-2 4 11,-4 3-2,0 3 1,0 5-7,1 0-7,6-2 12,2 2 1,3 0-2,-1-1-2,6 1 1,0-1-5,4-1 13,1-1-8,3 4 4,1-4-5,5 0 4,5-5 2,-1 2-3,7 0 1,-7-4-2,3-3 9,-3-1-3,0-1-7,0-2 7,1-2-2,-3-3-1,-1 1-1,1-3 8,-1-1-22,-4-3 25,4-1-2,-8 5 12,4-4 9,-3 4 4,2 1 3,-4 1 7,3-1-2,-2 4 5,-2 2-9,0-1-6,-1 5-8,1-5-8,-1 5-3,0 0 2,-16 17 2,2 2 4,0 5 6,-1 7 5,-5 12 8,-3 4 11,-2 0 17,1 2 18,-3 1 10,6 2 3,-13 21 3,11-22 4,1-2-9,-1 4 5,1-6 2,-2 3 5,7-4 0,-2-5-8,7-12-7,-2-5-6,2 1-9,3-8-4,2-4-5,0-5-5,3 1-12,-2-2 5,3-3-10,-4-4 1,0-3-22,0-4-13,-3-4-21,3-4-23,0-2-25,-4-7-30,8-3-35,-1-5-30,4 1-42,1-6-37,5-9-57,5 14-55,1-10-50,9 0-60,1 1-372,6 4-890,2 2 394</inkml:trace>
  <inkml:trace contextRef="#ctx0" brushRef="#br0">19423 15593 3,'0'0'260,"0"0"-18,0 0-2,0 0-9,0 0-10,-8 12-16,7-9-15,-3 2-16,4 2-5,-1-1-7,4-1-2,-1 1-4,3 4-7,1-5-10,6 5-14,-2-6-6,7 3-12,-3-6-14,6 4-8,-5-5-4,-1-1-11,2 0-11,-3-5-2,-4 1-3,1 1-10,-2-4 1,0 1-5,-3-3-6,-2 0-4,-3 1-4,0 3-3,-3-3-15,-4 2 17,-2 2-12,-1 2 1,-2 1 0,-6 3-6,3 0 7,-5 6-6,4 1 10,2 1-8,-2-1-1,4 3-4,2 3 3,0 1 2,2-1-1,3-2 6,3 4-11,0 1-3,6-3 4,2 2-1,3-1-3,3-2-3,3 3-3,4-5-8,2 1 0,-1-5-5,4 1-3,-2-2 0,1 1 3,1-6 1,1 2-13,-1-3 11,3 2-2,-3-2-7,-3 0 2,0-2-9,-1 2-5,-4-3-12,-4 1-11,2-3-17,-5 4-13,-1-3-24,-1-1-19,-4 0-23,0-2-33,-3 1-21,-3-6-24,-5-2-159,-4 2-428,-9-6 190</inkml:trace>
  <inkml:trace contextRef="#ctx0" brushRef="#br0">8945 11712 65,'0'0'163,"0"0"-9,-8 24-16,-2-3-9,1 7-12,-1-1-2,1 4-11,-2 5-3,-1 8-4,-3 2-1,8-12-10,-2 0-13,4 14 1,-1-4-7,-1-10-5,5 13-3,4 1-1,1-13-6,1 1-3,7-2-1,-2-2-4,10 11-7,-2-13-1,10 3 3,1 2-10,2-4-4,3-5 1,4 1 0,1-5-4,2-4-1,2-1-4,-1-5-3,1-1 4,-1-4-6,4 0 4,-2-4-3,1-1-1,0-1-2,-2-2 0,3-2-5,2-2-1,-2-3 3,4 2 1,-2-5 0,1 2-5,-1 0 0,3 0 1,-1 1 4,-1 0 4,0-1 3,1 4 9,0 1-3,-1 1 7,-2 6-4,-6-1-3,1 5-5,-12 2 1,0 2-6,-3-2 0,-2 5 0,-1 1-6,-3-2 5,0 8-2,-4-4-7,-2 0 6,0 3-6,-1 1 1,-6-4 3,0-1-1,0-2-2,-1 2 2,1-1 1,-5-1-3,0-3-1,2 5 3,-2-3-5,-1-4 1,0 3 2,-1-6-2,1 2 4,-1-4-4,0 0-2,1 0 11,-1-1 8,1 1 12,-1-4 10,2 6 5,-2-6-2,0 0-9,0 0-1,0 0-5,8-16-7,-3 7-6,3-5 1,2-1-5,4-8-2,1 0-3,2-3-4,0 2-7,1-1 3,9-9-4,-3 9 3,6-5-1,2 1 0,3 2-1,3 3 2,0 1 2,2 5 1,3 1-4,1 1 2,0 5 0,2 1-1,-2 4 1,1 3-2,2 3 1,-1 0 2,1 2 4,2 1 0,-1 2-4,2 4 2,-3-2-1,2 2 0,-2 0-3,-1 0 4,4-2-1,-5 1 2,4 1 2,-7-2-3,1 1-2,1-2 4,3 0-4,-3 0 0,1-2-6,1-3 11,-2 0 0,2-2-2,-1-3 2,0-1-4,-2-2 4,0-3 2,2 1 2,-4-7 5,2 5 4,0-6 3,-3 2 4,-4 1 2,2 0 4,-10 3 12,-1-1-13,0 2 4,-3-3 5,-2 1 0,0-1 4,-3 1 2,-2-2-1,-4 3 0,0-2-2,-4-1-7,-2-1-2,0 3-3,1-3 0,-3-2-6,-3 7-6,-1-3-2,-1 0-17,-1 2-22,-4 2-27,1 0-36,-6 3-36,-2 0-44,-4 5-49,-8 1-55,-5 6-174,-11 2-483,-4 5 214</inkml:trace>
  <inkml:trace contextRef="#ctx0" brushRef="#br0">7535 13566 137,'3'-19'147,"1"-8"17,-1 0-5,-2 1-3,1 1-4,-2-1 0,0 9-2,-3 0-5,0 0 1,0 6-7,-1 1-15,-3 6-17,-1 0-7,-5 8-11,-5 6-7,-2 11 10,-11 12 1,1 8-3,1 3-3,1 1-5,1 6-1,2-1-7,5-1-2,4 6 4,2-6-13,4-3-5,5-9-4,3-3-8,2-3-4,2-1-2,3-1-27,2-3-2,5-7-5,0-3-11,5-3-18,6-6-25,1-3-19,2-4-26,4-5-20,-2-6-25,-1-2-10,10-9-3,-4-3-1,-2-4 15,0-2-4,-11 6 25,8-10 20,-2 1 20,-9 4 20,1 1 22,-5-1 25,1 2 16,-5 0 15,-3 12 12,-1 0 11,-3 4 4,1 2 3,-3 3 0,0 2-10,-3 0 0,0 0-8,1 5-1,2 0 0,-12 5-7,5 1 1,-1 2-2,1 6-4,-4 7 6,1-3 1,3 3 2,-2 7-4,2-2 8,4 3-1,-1-2 1,0 0-2,4-6-5,0 4 2,1-6-4,2-3-5,0-1 3,1-4-3,1-2-2,1 0 1,3-2-4,1-1 0,2-2 1,2-4 8,0 0-15,1-4 3,4-6-3,1 1 3,-7-1 0,5-5-1,-3-3-2,-3 2 2,-2-3-5,0-6 2,-4 5-2,0-3-2,-2-2-1,-2 6 1,-2-2-2,-2 1-1,-2 3 1,0 1-2,1 3-4,-2 1 5,0 1-5,1 1 6,1 0 4,-1 5 8,1-2 1,0 2-4,2 0 0,0 0-3,2 1-8,-1 4 5,4-5-2,3 2-2,2 2-2,2 0 8,4 1-2,1 1-3,1 4-4,3 1 0,-4 8 7,1-2 0,-3 8-7,2 4-4,-6 0 3,0 8 4,-2-1 1,-7-1 4,1-1-5,-5 1 7,-1-1-1,-3-6 2,0 2 7,0-9 2,-1-4 0,2-2 2,1-1 10,0-1 16,2-3 10,-1-1-4,2-4-4,2 0-10,-6-9-2,6 1-6,2-7-2,4 0-8,1-13-1,3 5-3,1-6-1,2-1 6,2 3-10,1 0 3,3 1-8,-2 6 2,-1 3-2,-2 5-4,0 3 4,0 4-2,0 2 9,2 2-6,-2 2-3,0 4 1,-2 0 0,2 7-5,-2 3 4,-4-3 2,3 11-3,-5-3 1,-1-3 5,-1 1-9,-2 0 4,-2-3-1,-2 1 2,0-5 3,-1-2-4,-1 1 7,4-2 6,-3-1 10,2-1 10,-1-2 9,1-2-2,1-2 4,0 0-13,0 0-13,4-12-5,3-4-14,5-6 4,2-3-5,3-4-2,5 3-1,3-5-5,-3 8 9,0 4-6,1-2 3,-1 5-3,1 2 1,-4 6 0,-3 2-3,-2 3 1,1 1-3,-5 4 0,3 2 0,-6 1 2,2 2-1,-1 3 3,-2 1-8,-1 5 6,-2-5-1,-1 7 0,-1 6-8,-4-3-11,0-3-25,-2 1-18,0 0-24,0-2-25,1-2-33,-1 2-30,1-6-31,4-2-20,0-2-22,0-2-148,3-3-435,1-2 193</inkml:trace>
  <inkml:trace contextRef="#ctx0" brushRef="#br0">8790 13528 187,'3'-18'233,"0"6"-3,-3 0-16,0 3-24,1 4-17,-2 2-19,1 3-17,0 0-3,-13 13-6,3 3-2,-2 6-5,-1 7-11,-1-2-4,1 4-8,0 1-9,2-3-8,0 4-9,0-4-6,2 0-4,1 1-6,1-11-11,2-2 4,0-1-6,1-6-5,0 3-3,1-6 8,3-2-6,-2 2 16,1-1 13,1-6 6,0 0-13,0 0-6,0 0-5,6-9-4,-1 0-5,3-7-5,2 2-5,4-6-5,-2 6 4,3 1-6,2-2-4,1 7-4,-4 1-1,2 4-4,-1 1-3,0 0 0,-4 9 1,1-2-7,-4 2 4,-1 2-4,0 0 0,-3 7 0,0-1-3,-4-1 0,-3 2 2,-4 0-10,-1 0 4,-9 1-7,-1-3-16,-2-1 0,0-3-1,-1-1-2,-1-4-2,2 0 0,4-3-5,1-1-2,3-4-1,3 1-16,0-1-15,2 0-23,3-3-38,1 1-33,3-5-48,3 5-217,1-5-470,5-4 208</inkml:trace>
  <inkml:trace contextRef="#ctx0" brushRef="#br0">8985 13523 129,'6'-8'269,"0"-2"-19,0 3-25,0 2-27,-2 3-16,1 0-16,-5 2-14,7 2-8,-7 3-8,3 6-13,-1-2-11,-2 2-8,-2 7-11,1 0-10,-2-1-8,-1-2-3,-1 1-10,3-4-5,-2-3-4,2 0-7,1-4-2,-1 2-1,1-3 11,1-1 10,0-3-5,0 0-4,0 0-7,0 0-9,10-14 0,-2 3-6,3-2-4,2-5-4,4 1-3,-2 1-1,4-1-5,-8 4-1,5 5 1,-2-2-5,-2 4 3,-2 4 2,0 2-5,1 0 2,-4 2-5,2 4-1,-4 4-2,1-4 6,-2 6-5,-1 0-1,1 4 3,-1-2-5,-3 2-3,0 1-18,0-2-26,-3-1-34,3-1-32,-2 1-38,0-5-55,1 1-46,-1 2-189,-1-4-473,1 1 211</inkml:trace>
  <inkml:trace contextRef="#ctx0" brushRef="#br0">9498 13721 161,'1'-20'176,"0"3"-3,0 0 4,-2 0-4,-1 2-5,0 2-10,0 2-13,-5 1-9,2 1-13,-1 2-13,-5 5-9,2 3-9,-10 7 1,-2 5-1,0 5-2,-2 3-3,-4 14-1,2 2-10,8-10 1,1 3-9,4-2-6,3 0 14,2 0-5,3-2-2,4-8-4,-1-1-7,3 0-1,0-6-8,1 0 1,0-3-7,2-1 1,2-2-4,2-2-1,-1-4 0,5-3-7,1-2-1,0-3-1,-3-1-4,7-5-3,-5 3-1,1-6-6,-3-4 2,2 1-1,-3-1-1,1-1-3,-4 8 0,-1-2-3,0 1 2,1 3-3,-3 3 4,-1-1-1,1 4 0,0-3-5,-4 5-2,1-2-2,2 5-1,-1-1 0,-2-1-3,0-1-4,3 3 3,-3 2-5,0-3 0,0 3 2,0 0-2,0 0 0,0 0 5,0 0-5,0 0-2,0 0 6,0 0-2,0 0 0,0 0 6,0 0-2,0 0-3,0 0 3,0 0 1,0 0 1,0 0-3,0 0 2,0 0-3,0 0 1,0 0-2,0 0 4,0 0 3,0 0-4,0 0 0,0 0 0,0 0-2,0 0 2,0 0 0,0 0 1,0 0-1,0 0 1,0 0-1,0 0 0,0 0 0,0 0-1,0 0 1,0 0 2,0 0-4,0 0 3,0 0 0,0 0 0,0 0 0,-3 13 5,3-12-2,-3 7-4,1-1-1,1 0 3,-3 5 4,0 0 4,-1 3 5,0 2-2,-1-3 5,2 1 2,-1 4 7,3-4-4,-4 4-3,2-1-4,1-1 4,0-1-2,2-1-6,2 1-2,-1-4-1,2-1 7,1-2-8,2 0-6,1-3-6,1-1-21,8 1-15,7-6-19,-8 0-28,8-7-25,0 0-24,-2 0-27,2-3-16,-3-5-7,1-1 0,-2-2 3,-1-1 18,-1 0 9,-1-6 19,-2 1 18,-2 0 14,0-1 23,-2-1 21,-3 1 27,-1-3 7,2 5 24,-1-2 15,-3 6 13,2-1 13,-2 1 13,4 2 7,-5 5 11,-1 3 8,0 1 2,1 1-10,-2-1-9,0 6-9,1-1-8,-1 3 5,0 0-2,-5 16 10,0-5 2,-2 4 1,-3 9 4,-1 2-5,-2 1-1,1 3-4,-1 0-3,-1 12 5,3-11-12,-1-2-8,3 1-1,-1-3-2,3 2-4,2-4-4,3 0 1,-1-7-9,3-3-17,0-3-12,0-1-11,3-2-9,-1-3-10,4 1-16,1-1-17,0-2-10,1-3-15,3 1-12,0-4-24,0 1-22,2-3-14,-3-1-20,-2 0-101,1 1-317,2-8 141</inkml:trace>
  <inkml:trace contextRef="#ctx0" brushRef="#br0">9728 13773 17,'2'-18'239,"2"0"-14,5-3-8,3-3-4,2 4-12,2 1-15,0 2-13,1 2-19,2 1-8,0 2-17,-6 6-13,4 0-9,-3 3-11,2-1-7,-5 0-16,-1 7-7,0-2-7,-2 2-18,-1-2-21,1 4-25,0 2-34,-3-2-33,1 0-41,0 2-33,-1-4-53,-4 4-134,4-3-359,-2-1 159</inkml:trace>
  <inkml:trace contextRef="#ctx0" brushRef="#br0">10101 13474 56,'5'-5'203,"2"1"-18,-2 1-11,1 5-6,0-1-14,-4 3-2,5 3-3,-2 0-5,0 4-9,-2 3-3,-1-4-13,0 6-11,-2 1-8,-2 0-12,0 0 7,-4-2-20,4-3-10,-3-1-5,1-3-1,1 1-5,1-3-2,-1-2 4,0 1-7,0-5-2,3 0-3,0 0-5,0 0-8,-4-9 0,5 3-7,2-5-7,1 1-4,5-5 2,1-1-5,0-1 1,4-3-3,-2 8-1,0 1 0,-1 1 5,-1 7-3,-3-4 4,-2 6-5,4-1-2,-5 5 0,2 0 2,-3 2 4,1 4 2,0 0 1,-3 7-4,-1-4-2,2 5 4,-4-1-3,1 1-4,-2 0-1,-2 0-13,2 0-30,-3 7-31,-1 1-40,0-7-46,2 2-52,0-3-212,-2 0-451,0 0 199</inkml:trace>
  <inkml:trace contextRef="#ctx0" brushRef="#br0">10535 13808 281,'3'-6'330,"1"0"-9,-2 1-21,-1 0-35,-4 2-17,1-1-31,-6 1-18,0 3-14,-6 1-14,-3 3 0,-3 5-7,-1 6-15,-1 0-18,5 2-8,2 1-11,2 2-8,4 0-22,5-4-3,1 2-14,3 1 1,3 2-12,1-3 4,0-1-11,1 0-2,-2-1-5,1-6-5,-2 0-3,1-3-9,-2 1 1,-2-4-4,0 3-4,-2-2-6,-3-2-13,-3 0-14,-6 1-10,0-2-5,-5-4-8,5 0-2,-1 2-11,1-3-20,3 1-24,4-1-37,1 0-41,0-1-47,4-1-52,2 1-223,4-2-537,5-1 237</inkml:trace>
  <inkml:trace contextRef="#ctx0" brushRef="#br0">10968 13764 259,'8'-13'309,"-2"5"2,-2 0-12,-3 3-22,-1-2-29,0 5-26,-4-1-19,-6 3-20,-2 3-6,-9 5-11,-1 2-6,0 2-11,1 4-9,1 3-12,3 2-14,3 0-5,4 2-11,0-2-14,0 4-12,8-8 7,-1 0-27,4-2-3,1 1-6,0-5-1,3-1-5,6 1-2,0-4-6,3-1-12,1-2-14,0-6-4,0 0-9,5-4-2,1-5-3,-2 0-4,-3-6 2,1 1 5,-3-1-2,2-3-2,-6-6 8,0 1-3,-3-1-1,-2 2 4,1 0 0,-6 4 4,0 2 1,-3 1 2,-1 0 0,-3 4 1,1 1-3,-2 0-3,-1 7 1,-2 0-2,-2 2 0,-1 2 5,-1 3 2,-1 2-5,2 4 0,0 0-1,0 3 4,4 0 0,0 5 0,3 1-1,3 1 2,3 0 0,2 1 4,3-1-5,3 0 2,6 3 0,3-5-9,3-2-6,3-2-4,3-2-12,1-5-4,4-3-3,8-4-8,2-3 4,-12 3 7,-2-8-2,3 3 8,-4-5 4,-1-5 7,-2 2 10,-2-3 2,-2 0 6,-1-1 9,-4-1-1,-3 3 2,1-8 1,-4 3-1,-1-5 7,2 3 1,-5-2 5,1 3 6,-3 3 6,1 6 10,-2-1 6,-1 5-2,1 2-1,-1 0-9,1 4-13,0 1-2,0 3-5,0 0 4,-12 19-3,2 5-1,-1 4-1,-1 5-1,-6 17-6,-8 32 10,7-28-9,-7 25 8,0-3-3,5-18 5,-6 21-4,-2-5 2,8-22-1,-2 0-1,-1 0-3,3 2 5,1-5-5,-2-4-4,3 3 8,10-16-4,-3-1 0,4-2 8,1-4-1,3-9 12,2-3-7,0-1 6,2-5 7,2 0 10,2-2 1,2 0 2,5-5-3,3-1-7,7-6 1,2-3-8,2-4-2,1-3-9,9-8 5,-1-1-5,-2-5-10,-5-1-14,-6 8-3,0-4-2,-5 1-12,1 0-9,-3-1-11,-5 0-8,-3-1 4,-4 1-2,-2 2 5,-8-2 1,-1 4-1,-4 1 11,-2 0-3,0 5 10,-3-2 4,3 6 3,2 3 5,3 1 14,2 3 9,1 0 18,2 2-4,5 0-2,0 5-4,0 0 1,7-9-3,6 3 0,10 0-2,2-1-8,5 3-1,-1-1-1,1 1-7,-1-1-14,-1 3-5,1 0-23,-3-1-26,0 1-31,-4 2-31,-6 0-33,-4 0-46,-2 0-48,-3 0-58,0 0-274,-6 0-636,-1 0 282</inkml:trace>
  <inkml:trace contextRef="#ctx0" brushRef="#br0">7489 14942 106,'-6'-4'237,"5"2"-9,-3-4 1,-1 5-7,2-3-14,-1-1-6,4 5-20,-3-4-11,3 4-17,-4 0-14,4 0-10,0 0-13,0 0-14,0 0-6,-3-4-6,3 4-10,0 0-8,0 0-6,0-3-4,0 3-8,0 0 0,0 0 1,0 0-4,0 0 2,0 0-1,0 0 6,0 0 2,-4-5-4,4 5 3,0 0 0,0 0 3,0 0-10,0 0 16,0 0-8,0 0-16,0 0 5,0 0-2,0 0-1,0 0-5,-6 3 3,6-3-11,0 0-4,0 0 4,0 0-4,0 0-6,0 0 3,0 0-9,0 0 0,0 0-5,0 0 0,0 0 2,0 0-3,0 0 0,0 0 1,0 0 1,0 0 3,0 0-1,0 0 5,0 0 9,0 0 3,0 0-4,0 0 2,0 0 3,0 0-6,0 0 7,0 0-7,0 0 2,0 0-9,0 0 13,0 0-10,0 0-9,0 0 2,0 0 5,0 0-10,0 0-3,0 0 5,0 0-12,0 0 2,0 0-6,0 0-5,0 0-15,0 0-16,0 0-10,0 0-15,0 0-15,0 0-33,0 0-37,0 0-50,0 0-66,0 0-89,0 0-236,0 0-636,0 0 282</inkml:trace>
  <inkml:trace contextRef="#ctx0" brushRef="#br0">7504 14809 76,'2'-17'264,"-1"5"2,0 3-15,2 2-23,-3 4-27,-3 0-18,3 3-14,-5 15 3,-5 12 0,-1 5 5,-5 19-32,-1 4-6,-1 0-6,1 2-8,-10 18-7,12-23-12,-2-4-5,4 2-6,-2-3-13,5-18-5,3 3-7,-4-3-4,5-4-8,0-7-10,2-4-25,1-3-31,0-4-33,1-1-26,0 0-29,1-3-51,1-3-60,0 0-56,0 0-190,1-20-491,3 2 217</inkml:trace>
  <inkml:trace contextRef="#ctx0" brushRef="#br0">7307 14863 82,'0'-17'233,"-3"6"1,3 1 3,0-3-10,0 6-13,3-3-13,0 1-24,1 1-13,4 1-18,4-1 0,10 2-23,2-2-13,4 0-11,-1 6-13,11 0-3,-8 2-17,-1 3-28,-3 1-29,3 0-25,-7 2-30,-1 3-32,0 2-40,-9 1-45,0-1-25,-5 4-157,-4 2-373,-5 8 165</inkml:trace>
  <inkml:trace contextRef="#ctx0" brushRef="#br0">7297 15342 12,'-14'19'174,"1"-7"-5,7-2-4,1-2-15,2 1-1,3-2-3,3-1 1,4 2-13,7-3-9,10 5-10,4-5-15,10 0-8,5-4-10,3-2-8,1-2-22,-2-3-27,0-1-27,-2 2-52,-3-5-42,-2-2-37,-12 1-138,-3-3-295,-1 1 131</inkml:trace>
  <inkml:trace contextRef="#ctx0" brushRef="#br0">7875 15175 109,'-5'-7'189,"0"4"-11,-4 2-3,2 2 8,-6 4-7,1 4 2,-1 2-7,-4 3-9,0 6-11,1-3-15,0 4-5,2-1-11,4 0-9,-1-4-12,1 0-3,3 1-11,0-2-5,1-5-6,1 0-7,2-3 1,0 0 0,0-4 10,2 2 10,-1-1 6,2-3 8,0-1-9,0 0-7,0 0-11,3-13-6,6 0-5,3-5-5,4-3-11,2 2 3,4 1-3,-2-2-17,4 4-7,-2 3 2,0 1-6,-1 7 1,-4 2-10,-3 2-1,0 5-2,0 3 1,-3 3 11,-1 4-12,0 8 4,-1 3-2,-4-1 1,-2 0-2,-3-4-1,-3 5 0,3 0 1,-4-4-3,4-3-23,-3-4-16,3 0-28,-4-6-25,4 2-27,0-4-25,0-1-19,0-1-14,0-4-27,11 0-16,-2-3-7,1-2-11,3-2-165,5-7-431,-2-1 191</inkml:trace>
  <inkml:trace contextRef="#ctx0" brushRef="#br0">8187 15177 121,'9'-48'166,"-4"1"10,0-2 13,-3 14 8,4 2 14,-2 4 6,0 2 21,-2 14-20,-1-3-12,-1 6-22,2 5-20,-4 1-16,2 4-21,0 0-9,0 0-9,-1 38-1,-6-7-2,1 18 1,-4 5 1,-4 28-4,-7-3-3,3 3-4,-2 3-9,1-2 6,-1 5-20,-3-8-11,0 0-3,7-23-1,-11 22-8,7-28-9,-9 26-4,8-28-4,2 1 1,2-6-10,0 0-7,4-12-14,0-4-22,4-4-19,-2-8 17,5-2-33,2-2-25,1-7-24,2 2-41,-2-7-46,3 0-74,0 0-54,10-29-181,-2 5-539,4-5 239</inkml:trace>
  <inkml:trace contextRef="#ctx0" brushRef="#br0">8066 15545 123,'18'-46'236,"-3"19"-5,0-2 4,2 1-7,1 0-7,2 2-13,0 5-10,-1-3-16,1 8-9,0 2-15,-5 4-14,-3 4-15,1 1-11,-2 5-13,0 1-10,-3 4-11,1 3 1,-4 0-19,2 5-5,-5-1-8,1 6 1,-4-1-12,-3-1-13,-3 4-15,-1-5-13,-6 4-20,0-2-24,-3 2-15,4-8-18,-5 2-8,5-6-16,0 1-12,-1-7-21,0-1-20,7-2-24,-1-2-35,-2-1-139,3 2-381,7 3 168</inkml:trace>
  <inkml:trace contextRef="#ctx0" brushRef="#br0">8569 15144 20,'3'-1'313,"-3"1"-27,0 0-7,0 0-1,-2 12-10,-5-2-11,0 6-6,-4 7-22,1-2-17,-1 4-8,5-8-20,0 9-18,4-10-22,-1 4-11,3-2-16,-1-3-12,5-3-7,0-3-7,2-1-13,2-1-23,6-3-22,0-4-21,0-4-17,6-6-12,0 1-7,0-4 1,-4-1 4,4-1 3,-7-6-5,2 1 10,-3-2-3,2-2 5,-3 3 24,-4 5 17,0 3 9,-3 3 14,-1 1 10,-1 3-6,0-3-7,0 6-13,-2 3-1,0 0-7,0 0-1,-9 18 6,4-4-10,-2 3 13,0 8-10,1 0-6,-1 1 8,4 4-10,0-4 4,-1-7-1,4 1-13,-1-3 9,2-4 7,0 3-14,2-7-5,0 1 6,1-3-15,2-1-2,-2-5-8,6-2-23,6-6-11,6-6-11,-1-2-14,2-4-9,-2-5 9,7-10-1,-1-2-2,-2-1-5,-2-2 0,1 0 6,-2-1 5,-8 7 10,-1 0 8,-2 3 23,-2 8 22,-4 5 15,-2 7-8,-2 1 7,-1 3-2,0 6 6,0 0 17,-18 15 7,5 5 6,-3 4 5,-1 5 10,-3 11-2,3 2 2,3-10-8,1 13-1,8-14-21,0 4 11,3-5-10,0-1 8,2-4-12,3 0-9,1-8-14,2-1-10,0-7-28,4 1-32,1-5-39,1-2-45,2-3-60,7-8-74,-6 1-269,4-5-599,0-4 266</inkml:trace>
  <inkml:trace contextRef="#ctx0" brushRef="#br0">9080 15237 143,'0'0'339,"0"0"-7,-5-4-6,5 4-22,0 0-28,0 0-23,15-9-19,2 4-19,8-2-15,1 2-24,1-1-10,-1-1-21,1 3-18,-2-2-28,-3 2-50,1-1-54,-3-2-47,-4 2-48,-4 3-68,2-4-79,-7 2-222,1 1-508,-8 3 225</inkml:trace>
  <inkml:trace contextRef="#ctx0" brushRef="#br0">10221 15512 152,'3'-10'209,"7"-5"-7,-4 3 12,9-12-2,-8 9-6,6-8-4,-3 1-5,0 0-15,-4-4-4,2 2-6,-6 7 0,0 1-4,-1 0-7,-2 5-12,-1 0-12,-2 1-17,0 5-14,-4 1-17,-5 5-5,-7 5-8,-4 3-6,2 9-3,-9 12-3,2 6-4,0 0-10,6 1 4,6-10-1,3 2-6,2-4 5,5 0-1,5-6-7,-1-3-5,3 0 9,3-1-12,0-5-13,3-3 6,4-1-3,5-3-1,0-5-3,7-2-10,0-4-4,-1-6-2,2-3-9,-3-1-5,-1 1 2,-2-4-2,-1 2 5,-1-3-6,-2-3 8,-2-3-1,-5 5 8,1-2 2,-4 9 7,-1 4 22,1-1 4,-3 6-1,0 0-10,0 1 15,-1 4-20,1 2-5,-7 0-4,7 0-3,-12 15-3,3 2 0,-1 5 4,-3 4-9,5 2 1,2-1 5,-2 2-5,5-3-2,-1 0 2,4-7-1,4 0 2,0-2-9,6-2 5,-2 1-9,5-4 9,1-2-7,6-2 2,4-4-9,-2-6 0,4-3-19,0-5-2,1 0-5,-2-7-5,9-10-3,-3 0-3,-1-6 8,-2-4 1,0 1 9,-4-7 1,-1 1 5,-1-3-2,-2 4 8,-2-3-1,-1 1 2,-9 10 6,0 3 8,-3 11 9,-1 2 10,-3 5 5,1 2-12,-2 3-8,-3 4 2,-1 3 0,-3 7 3,-5 6-10,-4 10 3,-2 5 5,-5 11-1,3 6 0,9-13-4,-6 13-1,7 1 1,3-10-2,5-1-6,2-5-7,0-1 0,5-2-9,1-8-9,7 2-8,-4-9-11,8 1-13,-1-5-17,5-3-14,1-3-9,5-4-20,-4-6-5,4-1-15,-4-4-15,3-3-2,-1-4-3,5-9 15,1-1 6,-6-4 10,-1 0 23,-6 4 13,-5-2 6,5-9 23,-7 7 16,4-10 26,-4-2 19,-6 13 19,3-1 15,-1 2 32,-5 5 17,1 7 14,-1 4 10,-1 3 1,1 3-15,-4 5-9,2 2-7,0 3-9,-8 8-3,-2 6-1,-3 15 6,-7 14 3,-1 5 3,-1 2 0,-8 30-2,8-26 5,-7 32-3,2-5-1,6-2-1,3-23 0,-6 21-4,6-24 1,3-2-2,-2 2-2,1-4-11,5-6 2,2-9-7,0-4 0,0 1-8,-1-5-4,3-1 0,3-11 0,0-3-7,1-3-2,1-2-3,1 2-6,1-4-5,-1-1-18,1-3-3,0 0-29,0 0-10,5-16-3,1-1-2,1 0 2,0-12 0,1 3 3,4-4-4,-2-1 9,-1-3 4,5-14 2,-2 14 7,1-17 3,2 2 9,0 0 3,0 2 14,0 3 4,6-1 15,-1 3 2,2-3 11,2 1 0,5 5 8,-3-1 4,4 8 7,-1 2-3,-7 11 5,3 2-5,-5 5-1,2 6-1,-6 2-2,-1 3-9,-2 6 2,0 4-3,-5 4 0,3 10-2,-6-4-5,-3 10 0,-6 2 1,-3-4-3,-3 3-7,-4-1 0,-1-3-4,-8-2-18,3-2-13,-5-3-20,1-2-11,-1-5-17,1-3-11,1-3-23,6-4-8,3-4-18,-3-3-25,5-1-16,2-6-24,6 3-28,2-3-24,2-5-139,4 0-418,5-5 184</inkml:trace>
  <inkml:trace contextRef="#ctx0" brushRef="#br0">11311 15179 85,'0'0'197,"0"0"-18,0 0-15,0 0-16,0 0 2,31-11-11,-17 5-5,7-1-10,4-3-8,-3-1-11,2-1-5,-1-1-7,1 1-4,-3 1-7,0-6-10,-2 2-5,-2-5-5,2-1-6,-7 1-13,0-7 4,-3 3-5,0-2-5,-6 9 11,0-2-1,-3 2 4,-3 6 1,1 0-5,-3 3 1,-4 1-7,-1 6-6,0 2 5,-5 5 5,-3 9 8,-5 8-2,5 4 5,-3 13 1,-5 2-4,1 1 0,5 4-4,1-4 1,2 3-2,1-2 2,7-9-3,-1-1 1,4-1 6,3-3-6,-4 1 1,4-6-8,-1-2 1,0-4-2,2-7-7,1-1-2,-2-3-3,2 4 1,-1-8-4,3 0 8,-2 0 18,1-4 16,0 0-1,0 0 5,0 0-10,0 0 1,0 0-8,9-24-16,-1 6-4,3-6-14,2-4-5,4 1-5,-1 1 3,-1 0-5,1 3-6,1 3 3,-6 7-9,1 0 2,1 4 18,-4 2-26,-1 2-5,0 2 3,-2 3 0,-6 0 0,14 9 0,-10-3 2,2 3 4,-2 3-9,2 3 4,-3 1 1,-1 0-1,3 2-23,-5-3-22,0 2-25,0-1-29,3-3-32,-2-1-31,2 0-42,0-2-48,0-2-31,3 1-196,0-2-530,3-2 235</inkml:trace>
  <inkml:trace contextRef="#ctx0" brushRef="#br0">11834 15215 219,'4'-20'216,"0"4"2,-4 0 1,0 4-2,-1 4-17,0-2-19,-2 2-18,-3 3-17,-1 2-15,-3 5-11,-4 4-8,-6 2-2,1 6-3,-4 3-3,1 3-3,-1 0-6,4 1-5,0 1-4,6 0-7,5-7-12,-1 3-6,2-1 5,5 1-13,-3-6-8,5-2-6,2 0 0,1-1-4,2-4-4,5 2-6,1-5-10,6-4-17,3-5-17,1-1-15,0-2-7,0-3-4,-1 1 4,-4-5-1,3 2 7,-8 2 1,-2 2 6,0 6 3,-4-3 5,-1 3 1,-1 1-4,0 1 9,-3 3-7,3-1 3,-3 1 6,-3 11 4,2-1 9,-5 4-1,3 2 4,-2 1 2,0 1-4,1-1-1,1 0 1,3-3-3,0-3-1,2 1-12,0-2-15,3-2-20,0-3-34,5 0-29,4-2-41,0-3-43,7-5-185,-7 0-413,8-5 182</inkml:trace>
  <inkml:trace contextRef="#ctx0" brushRef="#br0">12134 15018 110,'1'-16'225,"-1"5"-19,0 3-20,0 4-14,-1 1-2,1 3 2,-10 9-2,0 4 0,-4 9-6,-4 7 2,2 1-1,3 0-2,-7 12-11,0-1-6,7-13-11,0 2-1,-1-6-18,3-2-6,1 4-15,2-14-1,2-1-8,2-2-3,0-1-14,0-1-1,4-3 1,-3-1 4,1 3-2,2-6-3,0 0 1,0 0-10,0 0-5,17-19-7,-6 5-5,9-3-2,3-1-14,-2 4-7,3-3-2,-3 6-4,3 1-2,-2 2 1,-2 6-3,-6 2-7,2 3-9,-4 4 9,0-2-3,-4 3 1,-2 3 2,-1-2-8,-3 8 5,-4-4 1,0 3-4,-4 2 3,-7 2-1,2-1-3,-6-2-13,0-3-11,-4-2-14,1-2-16,1 0-17,-2-8-22,6 1-19,0-3-38,1-1-31,3-1-31,-1-3-45,5 0-230,-3-2-531,9 2 236</inkml:trace>
  <inkml:trace contextRef="#ctx0" brushRef="#br0">12428 15148 250,'0'7'262,"3"-3"-6,-3 1-4,0 1-23,0 3-14,-3-2-19,3 0-15,0-2-22,3 4-12,-3-4-12,0 2-13,3-3-14,-2 1-7,2-1-12,0 0-5,3-3-15,-1 0-2,5-2-4,-1 0-10,3-6-1,0 1-6,-3 2-6,4-7-4,0 2 2,-2-3-6,-2 0 0,0-2-7,-2-2 6,-1 3 3,-2 1 3,0 1-1,-4 2-1,-3-1-3,-2 2-9,-1 2 1,-2 4-6,-8-1-3,-5 8-6,-1 5 3,-4-1 2,1 8 5,1 4-2,-2-2 0,8 4-1,1 1 1,2 1-1,4-2 3,4 2 2,1-4-2,6-2 2,2 0 0,2-2 2,1-2-3,5 0 2,3-3-5,1-4 0,9-2-3,0-1 2,4-5-1,-1 0-3,0-4-4,1-6-8,1-2 11,0-1-4,9-8 1,-6-3 0,2-6 3,2 2-5,-9-3 3,3-5-7,-3-1 6,0-1 2,-5-1-4,0-5 10,-3 2-1,-6-3 14,-2 13-15,-4-1 9,0 5 21,-2 9 2,-4 2 2,0 0-7,0 8-6,-2 2-6,-3 5-4,-3 3-6,-3 10-2,-8 8 3,0 6-7,-7 14 2,4 0-12,3 3 7,0 4 0,-2-2 2,11-11-5,1 11 6,-2-12-8,5 1 1,3-3 1,2-1-7,1-4-4,1 1-1,1-8-9,1-2-9,0-5-5,1-2-6,1-1-6,2-3-5,2-1-26,3-2-23,-2-2-15,8-6-30,-2 4-26,3-10-33,2-1-29,0-2-22,1 3-22,-3-6-216,-2-2-527,-1-1 234</inkml:trace>
  <inkml:trace contextRef="#ctx0" brushRef="#br0">12797 15074 135,'-2'1'261,"2"-1"-8,0 0-7,0 0-9,0 0-6,0 0-18,24-4-18,-9 2-20,6-1-18,4-2-17,-2 2-10,0 2-15,-1-4-14,1 3-8,-5-1-19,2 2-21,-3-1-24,-3 0-20,0 1-19,-4 0-20,-1 1-18,-1 0-18,-3 0-21,-5 0-15,9 0-23,-9 0-16,0 0-15,7-3-21,-7 3-141,0 0-344,0 0 153</inkml:trace>
  <inkml:trace contextRef="#ctx0" brushRef="#br0">7458 16075 99,'0'0'173,"0"0"-8,-5 0-8,5 0-11,0 0-11,0 0-10,0 0-10,0 0-15,0 0-5,0 0-5,0 0-13,0 0-8,0 0 1,0 0 6,0 0-4,16 2 2,-7 1 2,3-3 3,11 4 3,-2-3-6,3 1-1,5-2-3,12-3-1,1 2-2,3 1 3,3-5-7,2 2-2,24 0-3,-26 1-2,25-2-2,-25 3-5,24-8-1,0 4-4,-2 2-4,1 0 1,-1-4-4,1 6-3,-1-2-2,-1 2-3,4-1 0,-4 0-5,-2 2 0,4 0-2,0-2-2,-1 2-1,2 4-2,4-3-2,-7-1 1,3 4-5,-23-3 1,26 3 1,-3-1 1,-23 1-9,24-4 5,-2 2-2,-23-2 1,21 4-1,-23-2-1,5 0-1,-3-2-2,1 3 6,0-5-5,-2 4 8,2-1-9,-1-1 2,1 1 0,-1-2 0,0 2-1,0-1 1,-3-2-3,-1 2-6,-2 1 3,-4-1 1,1-1 0,-8 2 4,10-4-5,-14 3 5,1 0-6,-3 0 1,4 0 1,0-1 3,-2-1-4,4 2 9,9-3-10,-11 0 1,12-2 0,-2 5-1,-1-1 7,-1 1-3,2-3-2,2-1-5,-13 1 5,2 1-4,9 3 0,-9-3 2,0 0-3,-2 2-1,0 0 9,-1-2-6,0 0 0,-1 2 3,0-1-3,0-2 2,0 2-1,1 0 0,-4 1-2,4-2 2,1 2-3,1-1-3,-1 2 10,-2-3-7,1 2 2,0 0 1,1 1-5,0-2 0,-2 1 0,1-3 1,-1 3 0,0 0 3,-2 0-1,-2 0-6,-1 0-3,-1-1 11,1 2-6,-5-1 8,-1 0-1,1 0-4,-1 0 4,0 0-3,1 0-1,-1 0-4,1 0 9,-3 3-4,1-3-1,0 0 3,0 0-3,0 0 37,1 0-9,-2 1 3,0-1-5,0 1-1,-2-1-6,-3-1 0,2 1 4,-1 0-5,-2 1-5,1-2 5,-1 1-2,-3 0-7,1 0 5,-2-1-1,3 2-5,-6-1-12,9-1 15,-4 1-1,1 0-1,-2-3-2,3 3-2,-1-1 0,0 1-3,1-1 0,-2 1 1,1 0-3,-2-3 5,1 1 1,0 1-3,-5 1 3,7 0-1,-3-1 0,-4 1 11,7 0-11,-7 0 5,5 0-3,-5 0-1,0 0-6,0 0 20,5 0-14,-5 0 23,4 1 2,-4-1 4,0 0 1,0 0 4,5-2 9,-5 2-5,0 0 3,0 0 2,0 0 2,0 0-1,5-2-6,-5 2-3,0 0-2,0 0-1,0 0-4,0 0-4,2-2-17,-2 2-35,0 0-64,0 0-67,3-5-85,1-2-99,-2 4-301,6-4-692,1-6 306</inkml:trace>
  <inkml:trace contextRef="#ctx0" brushRef="#br0">12440 13632 28,'-20'-25'115,"-10"-6"-7,-1-3-2,0 4 1,-2-3-5,-3 4-12,1-3 2,-3-2 1,-1 4-13,-4-1 2,1-2-2,0 2-8,-1-3 3,-16-10-4,19 18-3,-3-1-1,-19-10-7,23 13-5,-6 1-4,1 2-6,-4 0-3,-15-6-1,16 8-6,-18-4-2,19 6 4,-19-3-3,-4 0 0,20 8-6,-23-8 5,0 2-1,6 2 0,-1-1 0,-4 3 1,3 1-1,20 2-3,-27-6-2,3 7 2,-3-4 1,5 0-4,-4 3-6,6 2-3,-2 0 0,3 3 0,-1 4-1,19-3 1,-25-4-2,1 2-2,0 2 0,0 2-2,3-4 0,19 5 3,-20-3 0,2 0 3,20-1 5,-19 1-1,22 1 1,-23 0 1,20 1 0,-19 1 6,20 4-6,-18-2-1,15 3-4,-18 1 1,0 4 1,19 0 0,-22 5-5,0-1 14,1 5-1,4-4-5,-4 1 2,26-2-2,-3 2-3,-1 1 2,1 0-2,0-1-1,3 3 2,0 2-2,4-2 1,-1 8-2,-2-3-3,2 1 1,-3-3-2,4 4-1,-1 5-2,-2-4 0,2 5-4,0 0 3,1 4 2,-1-3-3,0 5-1,5-1 0,2 1 3,1-1-1,4 2 3,2 0-5,1 1 1,2 1-1,1 2 0,-1 0 1,1 1-5,1 6 0,1-2 1,2 0 2,-2 0-4,6-3 2,-5 3 4,1 0-4,0-2 0,4 0 0,0 1-5,-1-1 7,-1-1-7,5-11-13,3 2 0,-4-2 2,4 13 4,-1-12 1,0 1 7,-3 9-2,8-10 3,-4 13-2,3-12 3,0 3-3,0 10 0,-1 6 4,3-2-2,-3-2 1,4 0 1,1-3-1,-5 0-1,7-10-3,-3 9 3,3-10-1,-2 0 1,1 2-1,4-2 1,-2 0 1,0-1-5,3-3 2,3 15 2,2-14 0,-1 0 3,1 1-1,2-1 0,1 1-3,0 2 5,1-4-7,5 12 4,-3-11-2,-3 0 4,6 11-4,-4-13 2,2 2-4,-6-1 31,2 0 0,2-5-2,-1 5-2,1-6-4,1 1 3,-3-3-3,5 3-6,-2-3-2,0 0-1,3 0-3,1-1-1,-1 0-1,1 0 4,2 0-1,0 0-6,-2 2 2,2 1-1,7 7 2,-6-7 1,6 7-2,-5-9-4,6 6 1,-7-4-1,12 5 0,-12-4-5,10 4 6,-10-10-2,2 4 1,1-4-1,5 9 1,-5-11-2,10 8 3,-9-9-5,12 9 7,-10-11-35,11 7 0,1-1 7,-1 0-3,3-1 6,1 0-1,0 3 6,5-3 0,15 12 5,-20-8-2,2 0 0,19 12 8,-2-1-9,-18-12 4,3 4 0,17 9 5,-21-9-2,19 12-2,-18-17-1,4 1 5,-3-1 5,-2 0 5,4-2 0,2 5 9,-3-7-3,2 6 6,-2-4-2,18 11 7,-19-14-7,-2 5 14,0-4-12,5 0 3,-6 2 1,4 1-10,-2-4-6,5 3 9,-3 0-9,0-2 1,2 4 6,1-5-5,15 12-1,-22-17 4,3 3-6,1-3-4,-3-1 12,2-2-11,1 3 1,-5-10-2,7 6 3,-2-4-1,5-1 0,-5-1-4,1 5 8,-1-5-7,2 2 2,1 0-4,-3 3 7,0-5-11,0-2 4,-1 0 5,3 0 0,-4 3-6,3-6 4,3 3 2,-4 0-4,0 3 0,1-6 2,1 1-2,0-2-2,1 3 5,-2-6-1,2 3 2,-7-9-6,4 6-1,-5-1 4,1 1 2,1-9-3,3 8 2,-6-6-3,2-1 3,-4 3 7,2-1 2,-4-3-9,5-1-5,-1 4 7,-1-3-3,0 2 1,2-4-4,-4-1 6,4-1-4,-1 1 3,-4 0-8,3-2 6,-1-6-4,4 2 5,-6 0-1,1 4-1,-2-1 6,0-6-11,-10 9 8,10-13 3,-2 3 5,-1 4 9,-1-12 1,2 7 1,-4-1 11,-2-1 12,-6 4-4,8-9-2,0 0 5,0-4-8,-4 2 4,0-2-4,1 1 6,-1-6-2,2 3-2,-4-1 3,-1 3-5,-1-1 0,0 2 2,-2 1 5,-4 7 1,2-17 1,-4 17-3,2-13-4,-2 13 2,-2 3 6,-2-3 0,-1 1-2,3 2-2,-4-2-2,2 1 1,-1 1-2,-3-2 8,5 2-2,-3-4-4,-1 3-3,2-2-1,-1 2-1,-1-1-1,0-1-3,-2 0 8,2 2 3,-4-1-4,4-1-3,-4 2-1,4-2 3,-2 0 0,0 1-6,2 5-1,-4-3-2,3 1 2,-2-1 5,0 3-1,1-1 2,-1 1-5,-1-1 3,1 1-2,0 1 4,1-1-2,-2 1 0,1 7-4,-1-8 2,1 7-3,1-8-3,-3 8-4,0-2 1,2-4-3,-2 6-2,0 1-2,0-2-1,0 0 0,-2 3-3,2-2 0,-2-2 0,1 1 3,-1 1-1,1-8 7,-1 9-7,-2-8 4,2 8-3,-1 0 5,0 1-2,1-2 3,0 2-7,-3 0 2,3-1 4,-3 1-12,2 1 4,-1-1-2,0 5-1,1-4-3,-1 4 1,1-3-1,-1 0 0,0 1-1,0 1-1,1-1-2,-2-1 5,0 3-1,2-5 3,-2 3-6,-1-1 1,0-1-3,3 1-1,-1-2 1,1 4 1,-2-3 0,0-1-3,1 5 1,1-3 1,-1 1 1,-2-1 0,4 1-1,-3 2 3,1-2-6,1 3 0,-1-6 2,-2 2-2,2 1 2,0-1 0,-2 5-1,5-3 2,-3 1 4,0-5-5,-2 3-2,2 2-1,-3-3 5,4 5-3,-1-2 0,-3-2-3,2 4 1,0-1-2,-1-3 2,-1 1 6,0-4-7,-1 4 3,2-2 0,0 4 0,-1-4-1,0 3 0,-3-3-2,1 1 0,0-1 1,-1 1 1,0-1-2,-5-4 1,5 6 1,-8-3 0,1-2-1,1 2 0,-1-1 5,-1 2-5,1-1 0,-3 0 2,1 0-6,0 1 4,1-3-1,-3 5 1,-2-2-1,4 1 1,-1 1 0,2-1-7,-1 2-8,-2-2-14,2 2-15,-3 1-20,1 2-24,7 3-23,-3-2-42,5 1-28,-2 2-45,2 0-33,2 1-43,1 3-39,9 1-44,-16 0-34,16 0-252,-15 0-729,15 0 323</inkml:trace>
  <inkml:trace contextRef="#ctx0" brushRef="#br0">6328 8097 20,'-3'-2'138,"-1"2"-5,-2 0 0,2-5-8,0 5-3,4 0-8,-7-4-2,7 4-10,-6 0 2,6 0-11,-3-2-8,3 2-6,0 0-8,-5-2-10,5 2-3,0 0-7,0 0-5,0 0-4,0 0-5,0 0-6,0 0-3,0 0-3,0 0 5,0 0-1,15-1 6,-8 1 4,8-2 0,1 2-2,7-4 2,2 3-3,3-2 9,11-1-2,4 3-2,2-4-5,0 1-2,2 1-7,0 0 1,23 1-2,-20-3-5,21-2-1,-22 5 4,24-1-4,-2-2-5,-3 3 2,2 0-3,-22-1-3,23 1 1,-3-4-6,4 0 2,-3 3 5,-1 0-7,3-1 3,-2-2-2,1 2 0,-2-1-2,-20 3-1,20-5 1,2 2-2,-25 2 0,5-3 2,0 4-3,17-2 0,-18 2 2,-5-1-4,1 1 1,0-3 1,-3 3-1,0 0 1,-2-2 0,-1 1-3,-12 2 1,1-3 2,2 1 0,-1 0 5,0 1-7,0-3 0,-2 1 0,-2 0 2,-4 0 1,1 4 0,-6-2-5,-2-1 2,0 1-2,-5 0 3,-1 2 0,-2-1-1,0-1 4,-3 2-4,2-1 1,-5 1 2,6 0-3,-6 0 3,5 0 1,-5 0-1,5-1-2,-5 1-6,0 0-19,0 0-15,0 0-21,0 0-17,0 0-16,0 0-14,-22 1-28,13 0-15,-7 2-22,-6 1-128,-4 1-325,-3-2 144</inkml:trace>
  <inkml:trace contextRef="#ctx0" brushRef="#br0">6698 8487 60,'-15'4'131,"4"-1"-7,1-2 19,0 1 4,3 0-10,0-2-6,2 0-14,0 2-13,2-1-16,3-1-6,-7 1-9,7-1-14,-1 3-4,1-3 8,0 0 18,8 2 10,2 1 1,4-6 2,10 3-6,1-1-1,5 0-9,14-3-6,2-4 2,5-1-8,18-3-4,0 0-5,-3-6-2,6 2-6,-3 7-2,-3-4-2,2 0 0,5 2-4,-1-2 0,0-2-4,4 3-1,1-2-2,-1 2-2,2 4-2,-5-2-2,0-1-4,-1 4-3,-1-4-4,-2 6 0,-19-4-2,25 2 0,-6-3-3,-21 6-2,0-3 2,2 4-5,1-2 3,-6 0-4,-2 3-1,0-6 0,1 6 7,-15-2-5,0 1-5,-1 0 1,-4 4-1,-2-2 1,-6 0 0,-6 0 6,-2-1-6,0 2 4,-3-1-3,0 0 3,0 1-2,-3-3 0,-2 3-3,4 0-13,-4 0-15,0 0-14,0 0-18,-9-4-13,0 4-17,-1-1-8,-5 1-14,-1 0-20,-9 1-13,-2 0-2,-1 1-24,-12-1-16,0 2-141,-2-2-353,-4 3 156</inkml:trace>
  <inkml:trace contextRef="#ctx0" brushRef="#br0">6449 8494 64,'-5'-3'63,"0"1"6,1-1-4,-2 2-5,1-2 8,-1 2-4,2 1 2,4 0 0,-11-1-2,5-1-18,2 2 10,4 0 0,-12-1 0,7-1 6,5 2 2,-7-1-1,4 0 12,3 1-2,-7 0-4,7 0 3,0 0-9,0 0-5,0 0-3,0 0 8,0 0 6,13-8 6,-1 4-1,9 3-2,6-6 0,0 2-4,15-7 2,2 1-1,1 4-3,3-3 0,20 0-2,-20 2-5,19-4 4,2 2-4,0 3 0,-1-3-7,5-1-1,-1 2-7,1 1-3,-3-1-2,1-2-5,1 0-2,2-1 1,3 1-3,0-1-7,3 1-3,-2 0 6,-2 0-9,-3-2-3,3 1 1,-1-1 0,-7 4-1,-17 2-2,23-2-1,-7-1-4,-19 3-3,0 2-1,-3-2 4,0 4-2,-2-4 0,-1 2 1,-11 0-3,-2 0 0,1 0-1,-3 1 0,-1 1 2,-2-2-4,0 1 2,-8 1 1,-1 2-3,-2-2 3,-2-1 0,-4 4 3,-2 0-1,3-1 1,-5 0 0,1-1 2,-4 2-1,3-2-4,-3 2-3,0 0-10,0 0-13,0 0-10,-14-5-8,4 2-14,0 3-14,-6-3-17,-6 3-17,-1-1-15,-3 1-30,0 1-15,-3 2-9,-11-3-31,-4 4-129,1-3-359,-1 0 160</inkml:trace>
  <inkml:trace contextRef="#ctx0" brushRef="#br0">6588 8240 2,'-15'3'111,"1"0"4,1 1-11,2-3-3,3 1-4,1-1-5,1-1-10,2 3 13,2-3-22,-5 0 2,7 0-6,0 0-7,-7 1-4,7-1-1,0 0-6,-4 3 0,4-3 2,0 0-3,0 0-1,0 0-2,0 0 10,0 0 3,0 0 8,14 1 6,-3-1 0,5 0 2,4-5-6,2 2 2,6 0 0,0-2-4,13-1-4,-1-2 3,2 0-8,3 2 1,3-4-3,21-1-4,-20 4-3,25-5-7,-7 4 5,-19 2-11,24-7 0,-5 6-1,-17 3-7,19-3-1,-20 2 4,23-4-12,-4 2 0,-19 2-2,21-1-2,-20 2-1,20-3-1,-24 3-1,2 2-3,2 0 0,-5-5-2,1 3 2,-2 0 0,0 1-5,-5-3 1,0 2 3,-11 2-5,-2-1-2,2 0 3,-4-1 0,-3 2-1,0-1 1,-4 1-2,-3-1-1,-1 0 1,-2 2-3,-2-2 2,-1 2 2,-2 0 2,-1 1-3,0-1 10,-1-1 10,-4 2 0,8 0 2,-8 0-7,2-2 1,-2 2-2,0 0-1,0 0-2,7 0-2,-7 0 0,0 0 2,0 0-5,0 0 1,4 0-3,-4 0 0,0 0 1,0 0-4,0 0-3,0 0-1,0 0-2,0 0-11,0 0-13,0 0-9,3-3-15,-3 3-13,0 0-17,0 0-22,0 0-32,0 0-23,0 0-65,0 0-193,-9-5-448,4 1 198</inkml:trace>
  <inkml:trace contextRef="#ctx0" brushRef="#br0">564 3943 61,'-1'28'76,"1"4"-8,-2 4 1,4 13-14,-1-14 1,-2 1-6,2 10 9,1-10-11,2-2-7,-3 2 2,2-6-8,1 0 4,-1-3-3,-1-3-14,0 0 17,1-4-14,-1-3 1,-1-1 0,3-6-2,-4-1-3,0-3-6,0-1 5,0-1 28,2 1 12,-2-5 6,0 0-3,0 0-13,0 0-2,1-17-2,1 7-10,0-9 0,-2 2-3,0-9-3,0 0 6,0-3-5,-2-1 2,-3-2 0,2-1 0,1-3 3,-4-11-10,3 13 13,-4-2 1,4 3-7,-2-2 3,-1 3 7,0 4 3,2 1 5,0 8 7,1 2 12,-1 3-8,4 14 3,-6-24-2,5 16-2,1 8-2,-4-17-3,4 17-6,0 0-4,0 0-9,-2-17-7,2 17-7,0 0-3,0 0-3,0 0-3,0 0 1,0 0-5,0 0-2,10-4 1,-6 11-2,3 3-2,3 1 2,-1 3-3,6 4 4,1 1-1,-1 1-3,2-1 1,0 0 1,1-2-1,2 3-1,-2-2-1,2 0 2,0 0 1,-2-4-2,0 1-1,2-2 2,-3 2-2,-4-5 3,-2-1-5,0-1 2,0 1-6,1-1-5,-6-1-4,2-2-2,-1 1 2,-4 0-4,2-3-1,-2 1 5,0-1-5,1 2 4,-1-2-4,-3-3 6,4 3 0,-4-3 2,0 0-5,0 0-8,0 0-7,0 0-13,0 0-11,-14 8 0,4-8-1,-2 2 0,-4-2-1,1 0 6,-1 2 4,-8-2-2,0 3 5,0 0 8,0 0-1,2-1 6,-2 3 4,0-1-2,0-2 7,0 3-1,4 0 4,-4 1 4,3-2-1,0 0 9,1 2-5,5-2 0,15-4 5,-34 7 1,20-2 2,-2 0-3,0 2 7,16-7-6,-27 8 8,13-3 0,14-5 1,-19 6-2,19-6 5,-16 6 0,16-6 2,0 0-4,-19 5 6,19-5 0,0 0 2,0 0-6,0 0 10,-17 7-5,17-7-7,0 0 5,0 0 3,0 0 0,0 0-2,0 0-1,0 0 3,0 0-7,0 0 0,0 0 1,0 0-2,0 0-1,0 0 4,0 0-5,0 0 5,0 0-2,0 0-1,0 0 0,38-41 0,-18 25 1,-2 2 2,4-1-1,0-2 3,-1-4-4,2 2 0,-1 0 2,2-4-3,0 5 3,-1-4-2,8-5-3,-6 8 0,-2-3 2,-1 3 0,-1-1-1,0 3-4,-4-1 1,0 0 4,0 2-4,-6 5 3,2-1-1,-2 0 1,-4 2-1,2-4-2,-5 6 1,4-1 3,-2 4-1,-2-5-4,1 6 5,-3-1-1,1-2-2,0 4 7,0-1 2,-3 4 5,4-5 4,-4 5 2,1-5 2,-1 5-2,0 0-3,3-4 0,-3 4-1,0 0-4,0 0-3,0 0 0,0 0-5,0 0 5,3-4-5,-3 4 0,0 0 1,0 0-3,0 0-3,0 0-3,0 0 4,0 0-2,0 0 1,0 0-4,0-3-1,0 3 0,0 0-5,0 0 1,0 0 1,0 0 1,-4 11 2,1-5-4,0 2 2,-1 2 5,-3 2 0,0 4-1,0-4 2,1 6-9,-4 6 6,-1-2-1,4 2 2,-3 3-1,0-1 2,-1 1 0,1 2 0,2-1-3,-1 0 6,-2-2-3,4 3-1,-1 0 0,1-4 0,1 3 1,-3-1 2,1-2-2,2 0 1,-1 0 3,2-7-5,-1 8 3,-1-9-3,3 1 5,1 0-6,-1 1 1,-2-2 4,3-3-1,-1 1-1,1-3-1,0-1 3,2-2-1,-2 0-4,0 0 0,0-2 11,2-3-8,1 1 1,0-5-1,-3 8 6,3-8 3,0 4-3,0-4 6,0 6 3,0-6 1,0 0 6,0 0 4,0 0 0,-4 4 1,4-4 3,0 0 3,0 0 1,0 0 3,0 0 7,0 0-6,0 0 6,0 0-5,0 0 1,0 0-1,0 0-1,0 0-7,0 0 2,0 0-5,0 0-3,0 0-1,0 0-1,0 0-6,0 0 6,0 0-2,0 0-8,0 0 7,0 0-5,0 0 0,0 0-4,0 0 3,0 0 1,0 0-4,0 0 0,0 0-2,0 0 2,0 0-2,0 0-4,0 0 0,0 0 1,0 0-6,0 0-8,0 0-16,0 0-16,0 0-27,0 0-41,0 0-68,0 0-69,0 0-241,0 0-524,0 0 232</inkml:trace>
  <inkml:trace contextRef="#ctx0" brushRef="#br0">2181 3775 61,'-1'-19'198,"-2"2"-15,2 1-6,-2 3-3,3 2-5,0 1-19,-2 5-17,1 0-18,1 0-18,0 1-9,0 4-20,0 0-2,0 0-10,0 0-1,6 14-11,-1 1 2,-2 3-6,4 11-1,-3 3-5,2 3 0,0 1-5,-1-2 0,1 1-3,0 2-2,-1-3-3,-1-1-3,2-1-1,-3-2 1,1-1 2,-1-3-6,1-2-17,-1-7-22,-1 2-30,0-2-46,1-2-21,0-3-44,-2-2-130,-1-2-320,0-1 142</inkml:trace>
  <inkml:trace contextRef="#ctx0" brushRef="#br0">2077 4244 83,'-3'-6'202,"-1"-4"-14,1-1-20,6-1-16,-2-6-15,2-1-12,4-4-14,6 0-11,1-1-14,0 7-2,3-2-11,-1 6-8,3 3-6,-3 5-10,4 5 0,-4 3-11,7 6 0,-2 4-6,0 1-1,-3 1-2,-1 2 2,-1 0-13,-2 1 2,-3-7-3,-4 4 5,-2-6-2,0 4-5,0-5 4,-3 1-5,2 0 2,-4 0 1,2-4 13,-2 0 10,0 0 15,0-5 0,-2 5-1,2-5-3,0 0 2,0 0-8,-11-15-5,6 5-2,2-8-8,-2 0 8,1-7-13,0 0-3,3-1-2,-1 1-2,2 1-7,3 2 3,1 4-3,0 0-3,1-1 1,-2 5-3,2 4 0,-1 0-10,0 2-19,1 1-27,3 3-24,-3 2-40,3 1-24,3 0-39,-3 1-42,0 2-113,0 1-358,2 0 158</inkml:trace>
  <inkml:trace contextRef="#ctx0" brushRef="#br0">2588 3775 119,'0'0'259,"-1"-7"-31,1 7-28,0 0-21,0 0-23,0 0-16,0 0-10,-3 27-14,6-9-10,-3 1-11,2 9-5,3-4-11,2 1-4,-3-6-12,3 6-5,-1-8-6,1 0-4,0 1 0,0-3-7,0-1-5,-1-3-1,-1 0-4,1-4-2,0 1-1,-4-4 0,3 0 2,-2 0-3,2-3 3,-1-1 0,0-3-2,1-3 1,2-3-5,-1-6 2,2-8-4,-1-1 2,-3 0-2,3-3 3,-4-3 4,1 0 6,-1 4 3,0 5 5,-2 4-2,-1-1 12,0 7 5,2 0 7,-2 2 4,0 0 2,0 2-17,1 3-8,-1 4-5,0-6-5,0 6-10,0 0-6,0 0-9,0 0 10,0 0-13,2 22 7,2-5 0,-1 0-1,1-2-1,1 3 0,0 1-4,2-1-2,-2-2-2,1 0 0,1-2 3,2-1-2,-4-3-10,4-2 10,-2-1 4,1-1-7,-1-3 7,4-2-6,-1 0 4,2-3-4,0-4 1,1-1 1,1-5-6,-1-1 7,5-6-5,-7-4 3,2-2-4,-3 2-1,-2-2 0,1-1 2,-4 3 2,-2 4-2,-1-1-8,-2 4 9,0 3-4,-2 1 2,-1 2-1,2 2-3,-1 2 3,0 0-9,2 6-2,-6-2-1,6 2-1,-8 7 1,2 1-1,-1 7 2,1 2-10,-1 2 11,3 1-3,3 6 11,-2-3-9,6-3 2,-2-2-1,6 1 2,-1-3 3,2 0-3,-1-3 1,3 0-6,1-4 3,5-2 0,-2-2-6,1-4-8,2-4-5,0-1-13,-3-2-20,0 0-29,2-1-36,-3-3-55,2-5-66,-5 2-201,0 0-486,0-4 215</inkml:trace>
  <inkml:trace contextRef="#ctx0" brushRef="#br0">3643 3004 178,'-8'-7'215,"-1"2"-23,4 5-23,-1 0-16,-2 2-18,1 6-12,-2 4-16,5 6-9,-3 8-7,7 4 17,0 17-9,0 1-9,4 7-3,2-1-8,2-1 1,1 0-9,-1 5-1,2-5-5,1-2 2,-1 2-5,3-2 1,-5 2-1,3 1-4,-2-5-5,2-2-2,-5-13-5,1 0-3,-3-2-5,-1 0-2,1-3-3,-1-1-3,0-9 0,0-1-4,-3-2-4,0-5-2,0-1-12,1 0-22,2-4-24,-3-2-9,0 0-25,0-4-52,0 0-65,0 0-224,0-17-446,-3 1 197</inkml:trace>
  <inkml:trace contextRef="#ctx0" brushRef="#br0">3552 3633 37,'-2'-5'212,"1"0"-24,-2 0-12,3-1-24,0-1-11,4-5-17,2 4-14,1-5-11,6-1-9,3-5-11,4 4-4,0 0-10,1 4-5,-1-2-7,-2 6-3,-1 2-7,-3 3-2,-1 2-9,-2 0 2,-1 4-9,1 4 1,1 2 12,-4 3-8,-1-2 4,3 6 2,-7-1-3,2 0-2,0 0 1,0-1-5,-2 1-2,1-5-4,-1-2 4,3 0-6,-1-1 1,1 1 0,1-4-3,0 1 0,3-2 3,0-1-1,-1-2 1,0-2-3,0 0 4,2-5-5,-1 3 3,-2-4-5,1-1 3,0-2 0,-1 1 5,-3 1 6,-1-2 2,0 1-3,-2-1-2,-2 1-3,-1-1-3,-2 0-6,-1 2 4,-3-1-8,-2 5 2,1-3-6,-1 2 3,-1 0-1,-1-2 0,1 5-2,2-2 0,0 1-1,0 1 8,4 1 8,-2-2 2,5 1 3,-2-3-6,0 3 2,3 2-6,3-13 2,4 3-3,3-3-4,4-6-1,2 3-2,1 2-1,1-1-3,-3 5 0,-1 1 0,2 1 2,-1 4-7,2 3 2,3 2-3,-3 3 0,-3 3-1,2 2 0,-4 0 4,2 5-3,-4 1 7,1 2 0,-4-3 3,2 3 0,-3 1 1,-4-7 0,1 4 4,0-2 5,-2-1 3,-1-3 10,-1-1 22,1-1 19,-1-1 29,-1-3 2,-1-1 9,3-2-8,-4 0-13,4 0 3,-4-6-4,0-3-23,1-3 4,0-4-12,1-4-1,2-7-9,2-5-10,-2 2-1,3-4-6,2 2-1,0-1-2,0 5-9,2 0-3,-1 2 0,1 8-4,-3 3 3,3 1-17,-1 2-18,-2 2-19,2 1-40,-2 2-47,3 0-49,0 2-65,0 0-69,-1 2-267,2-2-623,1 1 276</inkml:trace>
  <inkml:trace contextRef="#ctx0" brushRef="#br0">5369 3593 146,'0'0'131,"0"0"-13,18 12-9,-7-2-14,-2 5 0,5 5-15,-1 3 1,-1 0-13,1 6 3,-4-3-12,1-1-5,-2-3 0,-1-6-7,-2 1 6,1-7-14,-3 0 2,-1-3-6,0-2 9,1 0 23,-2 2 20,2-7 17,0 0-11,-3 0-14,0-9-7,3-7-9,-2 0-4,2-11-8,1 0-7,0-4-3,2 5-4,-2-4-5,2 7 2,-3 5-6,1 4-3,-3 2-10,1 0-4,1 4-6,1-1-14,0 5-21,3 0-22,0 4-37,2 0-26,0 3-28,4-2-21,0 8-131,-2-2-318,3-1 141</inkml:trace>
  <inkml:trace contextRef="#ctx0" brushRef="#br0">5773 3650 171,'0'0'206,"0"0"-6,0 0-23,0 0-14,-1 5-18,1-5-13,0 0-10,0 0-17,0 0-9,0 0-14,0 0-1,0 0-11,0 0-2,8-7-11,-4 2 4,2 0-12,1-3 1,0-1-6,0 1 0,-3-1-5,3-3 26,-4 0-2,1 4-2,2-2-3,-3-1 2,-3 2 1,1 4 4,-1-3-1,0 1-1,-1 2-9,-1 1-8,1 1-8,-5 0-6,6 3-3,-12 5-3,4 0-9,-4 6-3,1 3-7,-2 7 4,2 3-3,2-7 0,4 0-5,-1 0-7,2 0-7,4-1 2,3 0-9,-1 1 4,3-8-6,3 3-3,-1-5-9,6 0-6,2-4-17,9-2-20,3-5-44,0-3-50,1-4-55,-1-1-144,0-4-397,-3 0 175</inkml:trace>
  <inkml:trace contextRef="#ctx0" brushRef="#br0">6156 3316 171,'-3'-6'234,"-1"-2"-20,1 4-23,-1 2-19,-2 0-19,6 2-16,-11 7-15,3 1-11,0 4-14,-2 5-10,2 8-9,0 0-4,1 3-13,4-5-2,2-3-7,3-1-7,3 1-3,0-2-6,2 0-1,1-4 4,8 4-5,-3-9-1,1 0-5,3-4 2,3-5-9,3 3 1,-1-10-10,-2-1 1,1 1-2,-2-5 2,0-4-8,-1 0 4,-5-4-3,1-2 3,-3 1-5,-1-4 6,-3 7 4,0-7 8,-3 4 11,-2 4 15,-1-2 4,0 2 19,-1 1 17,-1 5 23,1 2-15,0 1 11,-1 3-16,-1 1-11,2-1-12,0 2-10,0 3-21,0 0 6,0 0 2,-6 13-12,5-2-2,0 4-5,1 2-1,2 1-3,1 0-2,2 0-3,-1-1 0,1-1-7,2-1 0,2-3-8,-2 1-13,1-1 3,1-4 0,-1-3-2,5 2 4,-3-4-6,4 0 5,-3-6-4,3 1 5,-2-6-4,3 2 7,-4-5-3,1-1 3,-3-4 1,4-7 0,-3 1 3,1-4-7,-4 2 5,-1 1 1,0 3 1,-3 1-2,-1 3-7,1 0 12,-3 4 8,1 3 8,-1 3 0,0-1-9,2 2-2,-2 1-2,0 1-7,0 3-5,0 0 1,0 0-1,-3 15-3,3-1-15,0 0-7,1 3-8,1 1-5,2 0-10,0 0-4,-2-6-1,5 5 1,-3-7-2,3 2 6,-1-2 2,1-3 7,-2 0 7,1-2 1,2 0 7,-2-4 1,1-1 8,3-4 0,-4 0 3,1-4-1,4-1 5,-3-4 2,2 0 4,1-10-3,-1-2 4,-2-4 0,0 3 1,0-5-6,-1 4 7,-1 0-3,-3 1 4,-2 6 3,-1 4 14,0-4-8,0 8 3,-1 1 1,-1 2 0,1 0-3,-1 3-1,1 0-4,0 2-6,-1 3-9,2 1 1,0 0-1,0 0 5,4 17 1,1-5 1,2 3-6,2 1 2,2-1-4,3 4 2,0 1-6,0-1-4,-4-5-6,1 0 5,0 1 0,-1 0 4,0-1-1,-2-3 0,-1 1 8,-1-7 1,1 3 1,-3-3-1,2-2 6,-3-1 3,5-2-2,-2-2 3,2-3-5,1-4 2,2-5-3,0 0 3,2-7-1,-2-1 0,2-4 7,-5 4-7,2-7 1,-4 2 3,-2-2 10,0 1 13,1 0 9,-3 2 9,-2 7 14,0 2 6,-2 3 8,0 3-9,-1 2-3,2 1-5,-2 1-9,-1 2-10,2 2-3,-2 2-9,4 1 1,0 0-13,-10 7 5,8 3-2,0 6 2,4-1-6,2 3 5,1 0-5,4 6 5,4-4-4,1 2-3,1-3 3,2 0-2,0-2 2,3 1-1,-3-1-2,-1-1-4,-4-6 3,-1 2 4,-4-5-2,0 3-3,-1-4 0,-1-1 0,-3 0 2,1 0 0,-2 0 5,-2 2-2,-2-1 5,-3 1-4,-1 0-3,-1-2-6,-4-1-8,0-1-19,-1-2-28,0-1-37,-1 1-46,3-2-55,1-4-63,-4 1-171,5-1-462,1-1 204</inkml:trace>
  <inkml:trace contextRef="#ctx0" brushRef="#br0">7511 2967 247,'0'0'247,"0"0"-26,0 0-16,0 0-19,-11 15-16,7-3-13,-2 0-16,3 7-10,-1-1-14,3 1-11,1 7-10,-2-6-9,4-3-9,-1 0-6,5 1-8,-5-2-3,5 0-6,-2-8 0,3 3-6,-1-2-2,2-3-4,0-1 0,1 1-4,-1-5-1,2-2-5,0-5-11,0 0-26,1-2-32,-1-4-47,3-8-63,-5-1-61,1-4-182,-2 0-422,-7-2 186</inkml:trace>
  <inkml:trace contextRef="#ctx0" brushRef="#br0">7521 2762 129,'-1'-5'143,"-2"0"-22,0 5-17,3 0-14,0 0-18,0 0-37,3 15-39,1-6-39,4 6-66,-2-3-116,5 0 52</inkml:trace>
  <inkml:trace contextRef="#ctx0" brushRef="#br0">7651 2954 24,'0'0'251,"1"2"-24,-1-2-28,3 4-19,-1-1-11,1 2 0,2 2-11,-1 2-3,2 4-6,4 0-12,-4 2-7,3 0-13,1-2-12,-2 4-9,1 0-7,-1-5-9,0-1-7,-2-1-5,1-3-3,0 1-5,-1-4-2,-2-1-2,1-1-2,3-4-2,-1-1-3,0-4-5,2-4-3,2-5-4,1-2-3,-2-10-6,0 6 4,0-1 3,-3 5 10,-1 2 2,1 0-10,-2 3 9,1 1 0,-3 7 0,1-4-7,-3 4-8,2-1-5,0 2-3,1 1-4,-1 1 1,1-1-6,3 3 0,0-2 0,3 2-3,-1-1 3,3 0 1,0 1-4,1-4-3,2 1 6,-3-1-8,0-2 2,2-1 1,-3-1 0,-2 1-2,-1 1-1,-1-3 0,0 2 2,-1 0 0,-2-1 0,-3 0 3,1 4 1,-2-2 0,-2 2-1,-2 2-11,4 2-2,-10 0 1,0 6 4,-4 3-5,1 3-2,-3 5 0,3 3 2,2 0-3,4-3 0,2 1 0,2-1 2,3 7 0,5-5-9,-2-2-9,5 1-5,2-5-3,3-1 1,5-2-4,-1-7-6,4 2-14,3-5-13,-3 0-26,2-2-25,-2 2-41,-6-1-46,-2-1-49,-5 4-203,1 1-492,-2 0 218</inkml:trace>
  <inkml:trace contextRef="#ctx0" brushRef="#br0">7169 3901 52,'-1'-9'198,"-1"-3"-20,2 7-15,-3-2-27,6 6-10,-3 1-8,0 0 11,6 15-7,-2 0 1,0 13-5,2 2 4,1 15-1,-2-11-7,3 13-8,-3-12-12,-2-1-2,1-2-3,0-2-5,1-3-7,-4-8-5,2-3-6,-2-4-4,2 1-4,-3-5 11,1-2 12,-2-1 17,4 1 13,-2-2 15,-1-2 3,0-2-4,0 0-17,7-13-14,-1-3-1,6-6-28,1-4 5,4-1-12,-1-2-9,2 3-4,2 5-8,1 1-5,-4 3 1,3 4-8,-1 5-2,-5 4-1,-1 0-8,1 5-12,0 3-4,-5 0-6,-2 3-9,4 3-6,-7 1-8,-2 6-2,-4-1-12,-2 1-13,-7 7-10,-2-3 4,-1 1 0,1-4 13,-4-1-5,3-8 3,2 1 2,-1-3-5,3 1-8,-5-4-18,7-4-13,-2 0-24,4-2-17,3-3-58,0 0-26,3-6-32,0-2-130,3-4-412,4-6 182</inkml:trace>
  <inkml:trace contextRef="#ctx0" brushRef="#br0">7563 3945 123,'7'-6'207,"-2"2"-13,-1-1-5,0 2-21,0 3-5,-4 0 6,4 4 3,-1 3 2,-3 1-9,0 6-12,2-2-13,-2 6-10,1 1-12,-1 0-15,4-2-11,-1 2-6,1-2-9,0-2-7,2 0-5,0-4-3,0-1-7,2-3-2,-1-1-5,-1-5 0,2 2-2,2-3-6,-2-3-2,5-5 1,-3-3-11,0-4-9,1-8-5,-1-3-5,-3-2-4,0 0-2,-3-4-6,-1 3 5,-2 0 2,1 9-2,-2 3 13,0 3 10,0 6 1,0 0-8,-2 4-7,2-1-3,2 1-5,-2 4 2,0 0-2,0 0 4,1 16-3,1-1-2,-1 2 0,3 3 2,1-2 11,0 1-15,2 3 3,0-4-2,0-1 3,2 0-1,-3-3 3,5-2-1,0-4 6,-3 1-4,4-6 1,-1-2 0,2-2 3,1-5 1,4-8-6,0 0 2,-3-6 1,0-1-7,-1-3 1,-4-4-11,-1-1-4,-1-4-5,-4-2 0,-1-1 0,-2 2 2,-1 3-1,-1 2 6,-1 2-2,1 10 9,0 3 14,-1 3-8,1 4-4,1 1-3,0 1-3,-3 5 2,3 0-6,0 0 6,0 0 0,-2 18-2,4-7-1,-2 6 4,3 3 0,1 5 2,2 1-6,-1-2-15,2 2-19,-1-8-16,2 6-27,-1-1-23,2-1-37,-1-4-46,-3-2-40,0-1-179,-2-4-444,0 0 196</inkml:trace>
  <inkml:trace contextRef="#ctx0" brushRef="#br0">8049 3723 123,'14'-11'206,"5"-6"-22,3-1-16,-1-2-17,2 1-12,9-9-15,-9 11-14,2 1-9,-4 2-13,0 0-4,-5 6-12,-5 1-24,-2 3-39,-2 1-51,1-2-43,-5 4-30,-3 1-113,0 0-246,0 0 108</inkml:trace>
  <inkml:trace contextRef="#ctx0" brushRef="#br0">7972 4841 97,'-3'-11'229,"-1"0"-21,2 1-15,2 0-18,0 1-15,2-1-20,-2 4-11,1 0-16,0 1-6,4 3-22,-2 2-10,-3 0-6,10 5-5,-5 2-7,1 3-5,1 2-4,-2 2-1,2 1-6,-4-4 2,1 1-3,-1-4 1,3 4-5,-5-8 2,0 0 7,3 2 5,-3-2 9,0-3 0,-1-1 8,0 0-6,0 0-6,9-13-2,-5-5-11,3-9-3,0-2-2,3-2-6,0-2-3,0 0-5,1 2 0,1 5-2,0 2-7,-1 7 3,-2 4-9,-2 6 8,2 2-8,0 1-5,2 7 2,2 3-2,-1 3-1,4 9 3,-2-1-1,0 6 0,-3 1-2,1 1 0,-3 2-20,2-4-33,0 1-32,-3-7-39,1-1-36,1-4-37,1-3-213,-1-4-442,0-8 196</inkml:trace>
  <inkml:trace contextRef="#ctx0" brushRef="#br0">8542 4449 229,'0'0'233,"0"0"-21,-10 14-24,2 3-9,2-1-21,-5 6-10,7 2-14,-3 1-14,3-6-12,1-1-9,3 2-7,0-2-11,1-1-9,5-2-5,-2-6-5,3-1-5,4-1-1,-2-5-5,5-2-7,1-5-6,-1-4-2,6-6 0,0-4-3,-3-3-2,-3 1-4,-1-2 0,-4 2-1,0-3 7,-5-1 4,-1 6 8,-3 4 13,0-1 8,-4 4 6,2 3-6,-3-2-10,-2 5-4,-3 1-11,1 2-7,-5 4 0,-1 1-9,-4 9 1,0 1-6,2 3-9,1 4-14,1-2-23,6-5-33,1 3-34,1-1-30,5 3-12,5-7-23,3-3-26,4-4-32,5-3-172,6-4-419,3-6 186</inkml:trace>
  <inkml:trace contextRef="#ctx0" brushRef="#br0">8892 4042 231,'-10'-29'308,"1"5"14,2 8-12,-1 4-9,4 4-36,-2-1-26,4 4-30,1 4-21,1 1-23,-5 17-17,3 15-14,2 13-15,3 8-7,2 3-14,3 2-7,1-1-7,-2 0-9,6 24-2,-4-26-6,0-5-5,0-2-9,-5-15-33,6-2-35,-2-5-37,-2-4-43,0-6-44,-1-5-25,0-1-30,-1-6-28,0-6-244,-4 2-505,7-10 225</inkml:trace>
  <inkml:trace contextRef="#ctx0" brushRef="#br0">8870 4389 128,'-9'-8'257,"4"5"14,-3-4 0,5 3-21,-1 0-19,3 2-28,-1-4-21,5 1-17,2-3-15,7-4-14,9-5-18,1 0-16,2-2-37,14-5-46,0 1-51,-2 2-72,2-3-63,-3 1-208,-4-1-405,-7 4 180</inkml:trace>
  <inkml:trace contextRef="#ctx0" brushRef="#br0">9456 3680 273,'-2'-4'278,"-5"-5"-17,3 5-22,-1 3-26,1-1-22,-2 3-22,1 1-20,-2 5-12,1 7-15,-1 5-12,4 11-11,0 18-5,3 1-9,0 5-7,3 7 1,4 19-5,-2-20-1,5 22 3,2-23 7,5 22 8,-3-27 6,8 25-10,-5-24-2,0 0-5,8 23-6,-9-27-10,1 1-3,1-5-4,-7-1-3,1-15-5,-2 0-10,-3-1-28,0-6-35,-4-7-38,1-5-37,-4-2-36,4-3-37,-7-5-65,0 1-264,3-3-542,-12-17 239</inkml:trace>
  <inkml:trace contextRef="#ctx0" brushRef="#br0">9314 4361 93,'-6'-19'242,"2"5"-9,1-1-14,2 3-18,1-4-20,3 1-15,1-5-15,8-2-10,0-4-14,6 2-12,3-1-8,9-6-8,1 3-9,-6 10-12,-2 1-7,-1 3-8,0 6-4,-6 3-8,1 1-3,-4 4-7,0 2-8,2 3-1,-5 2-4,0 5 4,0 1-2,-3 1-4,-2 0 3,0 2-2,-1 0-2,3-1-2,-6-3 4,1 0-10,1-3-3,-2 1 5,2 0-6,-1-4 2,1 2-3,0-5 3,2 3-1,-1-1 2,-1-2 1,4-1-1,-3 0 0,1-2 2,-5 0-1,13-6 0,-7-1 1,-1 1-7,1-5-2,0-5 4,-2 0-1,-2 1-2,0-4-5,-2-1 0,-2-5 0,0 7-4,-4-8 4,1 6-5,-3 4 5,0-1-2,1 4-1,0 4-4,0-1 5,-3 3-3,0 2-3,-1 1 1,4 5-5,-4 3 2,-2 2 0,2 2-1,-1 3 2,3 2-2,0-1 0,2 5 2,3-8-1,1 4 1,1-1-3,4 0 4,1 1-2,0-3 6,4 0-1,4 2 4,2-2-1,1-3 3,6-2-3,2-2 4,1-5-1,3 1 2,-3-5-3,-2-3 2,2-2 1,-2-3 1,0 0-1,-3-5-5,-2-2 4,-1-1-2,-2 0-2,-2-5 1,-4 1 2,0-2-3,-1-2 0,-4 0 0,1 4 2,-1 1 8,-4 9 14,4 1 13,-4 6 7,2-3-5,-1 7-2,1 1-12,0-4-6,1 5-13,-1 3 5,0 0-4,2 15 1,2-1-2,0 4 0,3 10-3,-1-1 3,2 0 0,-2 0-5,5-1 2,-2-4-2,-2-4 4,1-1 0,1-3-6,-1-2 4,-2-3 1,-1-5 6,1 4 2,0-5 4,2-2 6,0-2-7,1-3 13,5-5 6,-2-4 0,3-5 0,0-2-6,1-2-2,-4-3-1,3 0-6,-3 1-2,-2 2 0,0 5 0,-4 2-1,-1 4-11,-2 1-19,1 0-20,-1 2-23,-1 4-37,1-1-43,-2-2-54,0 2-74,-1 2-292,0 3-600,0 0 265</inkml:trace>
  <inkml:trace contextRef="#ctx0" brushRef="#br0">10261 4830 116,'-3'0'207,"3"0"-21,-3 8-23,3-1-13,0 0-17,0 4-13,1-3-10,1 3-11,2-2-10,1 1-9,1-3-11,-1 1-1,2-1 3,0-5-12,1-2 3,3 0 5,-1-4-1,1-4-8,8-7-3,-1-6-2,0-1-6,-5-4 0,3 1-6,-4-1 9,-3 1 1,-2 3 10,1-4 1,-6 9 4,-2-3-1,-2 3 5,-2 6 1,1-1 1,0 7-12,-4-2-7,0 2-6,-2 5-10,-4 8-4,0 1-4,-2 9 1,0 7-7,3 1-2,1 4-2,2-1-5,3 1-2,2-3-3,6 1 0,0-2-3,4-2-1,3-6-3,3 1 0,1-5 2,1-3 2,6-2-5,4-4-4,-1-6 1,2-6-9,1-2 1,1-6-6,4-13 3,-6 6-2,2-15 0,-9 10 1,8-11 0,-14 9 4,3-1-2,0-14 4,-7 18 2,-2-3 7,-2 6 18,-1 5 15,-3 2 23,-1 5 10,-1 1 4,2-1-1,0 6-5,0 0-11,-2 0-10,2 5-6,-6 9-3,2 2-3,1 3-3,-3 4-4,1 5 1,2 4-6,0-8-3,2 0-1,-1-1-5,2-2 5,0-6-6,0 2 4,0-4-3,0 1-4,0-7 4,0 5-5,0-4 9,0 2 0,0-5 11,0 3 0,0-3-1,0 0-5,3-15-3,1-1-2,-1-2 0,1 1-4,3-8 4,-1 0-8,2 0 14,-3 8-10,2 1-5,-1 3 5,-3 2-6,5 3 1,-2 2-5,2-1 1,-1 5-5,3 0 1,-2 5-1,-1 4-7,9 0 5,-4 6 6,-1 0-7,6 6 10,-4 1-7,0-5 0,-3-1-1,5 3-19,-5-1-23,1-3-20,0-1-24,-1-1-14,2-5-9,-4 1-5,5-4-6,2-3-6,-1-4-2,0-1 4,-2-2-9,0-6 18,-1-1 8,2-9 12,-1 0 12,-6-4 22,2 0 14,-1-5 28,-2 1 31,0 5 28,-7-1 25,2 8 26,-1 2 12,-1-2 21,2 6 13,-4 4 7,3 1 1,-1 3-14,1-2-22,-1 2-7,2 1-13,-1 3-11,1 1-5,0 0-11,-4 14-5,2 3-7,2-1-7,0 4 0,2 6-3,1 4-4,-1-2-1,5 1 1,-1-3-15,1-2-1,2-2 4,-1-7-14,1-1 7,2-4-11,-3-3 0,5-2-8,1-3-7,-1-4-2,1-1-12,0-6 4,0-1-12,1-7-4,0-1 2,-1-4-1,-2-2 1,-1-6 6,-3 5 0,-1-3 6,-5-1 3,3 3 0,-4 8 6,-1-3 8,0 3 5,-1-1 12,-1 2 3,2 3 5,-3 2 2,3 3 12,0 2 2,-1 1 9,1 1-24,0 1-3,0 4 6,0 0-15,0 0 2,-6 9-1,6 5 3,-2 1-1,2 6-6,2-2 0,1 8 2,-3-8-14,4 1-18,2 3-13,1-5-22,0-1-24,7 3-15,-5-8-7,3-1-13,-2-1-13,6-7-19,-4-3-14,5-3-16,2-7 3,-5 3 3,4-9 16,-4-1 14,2-3 24,-5-1 21,-3-3 30,-2 6 22,1-9 33,-3 4 34,-2 3 39,-1 3 27,-2 1 27,2 6 24,-1-1 11,0 4-8,0 1-13,0 3-9,0-2-19,0 5-11,0 0-9,0 0-5,0 0-10,-3 20-7,3-5-3,-3 1-6,3 4-1,0 0-7,-2 0-3,0-1-7,2-2 1,-1-2-1,-1-5-4,0 0-1,2-5-3,0 3 10,-2-4-7,2-1 13,0 1 7,0-4-2,0 0-4,0 0-3,0-24 0,0 6-13,4-5-3,2-5 0,1-1-3,3 2-5,1 2 2,0-2-6,4 3 1,-3 4 0,5-2-1,-4 11-2,4-4-5,-5 9 3,4-1-5,-3 6 5,-1 2 7,-2 0-15,-1 5 1,-1 0 4,2 6-3,-4-2 2,-1 4-3,1 0 5,-5 3-1,-1-2 5,-1 1-2,-2 0 5,-2-2 1,2-4-10,-3 0 3,0-1 1,1-4-5,0 0-4,-1-3-6,1-2-6,5 0-7,-7-8 7,7-3-14,-3-6 5,3-8 3,3-7-2,4 0 5,2-1-4,0 4 6,3-4 0,-1 5 2,2 3-1,-1 1 8,5 6-4,-6 6 4,2 2-2,-2 4 8,2 1-4,-2 5-6,-1 0 3,-1 5 2,0 5 2,1-1 0,0 5 3,1 6 0,-5-2 3,1 1 0,0 5 2,0 0-22,-3 0-41,-1 0-44,-1-3-57,1-3-46,1 2-55,-3-4-158,2-3-460,1-2 204</inkml:trace>
  <inkml:trace contextRef="#ctx0" brushRef="#br0">12131 3961 171,'-5'-2'226,"0"2"-15,0 0-20,5 0-18,-6 7-17,5-2-12,-2-1-17,3 2-11,2 4-10,0-5-9,4 3-11,1-2-7,-2 2-3,2-5-8,3-2-3,0-1-6,0-1-4,-2-4-2,5-4-6,-2 1-6,1-1-3,-3-2-2,2-2-3,-6 4-3,1-3 11,-2 5 13,-1-5 10,-1 3-2,-2 1-5,-1 0-6,0 3-8,-5 2-4,-1 2-9,-1 2-1,-5 10-5,-7 2-2,3 5-5,2 2-2,1 4-1,0 1 1,2 1-5,0 1-1,7 0-1,-1 1 1,6-2-3,4-2-2,-2-6-3,5-1-12,3-2-6,0-2-11,1-4-6,6 0-5,3-4-11,1-3-5,-4-6-14,4-3 6,-2-2-2,0-3 7,-2 1 6,-3-7 7,2-3 7,-5-1 3,-1-1 10,-2 0 5,1-3 8,-2-3 5,1 1 9,-2 2 10,0-3 4,-4 11 13,3 1 1,-3 2 4,1 0 0,-1 7 1,0-1-5,0 4-6,1 0-4,-2 1-8,2 4 2,-3 0-5,0 0 3,8 9-4,-1-2 4,-4 3-2,6 4 0,-7-2 0,5 5 0,-1 0-7,-2 1 6,1-1-3,0 0 1,-1 0 8,1-5-15,1 4-24,0-3-25,1 1-16,0-6-28,0 0-22,3-4-30,0 0-29,3-4-23,1 2-126,0-5-350,2-3 156</inkml:trace>
  <inkml:trace contextRef="#ctx0" brushRef="#br0">12728 3885 45,'-1'-19'189,"-2"-13"1,0 9 8,-2-3-4,-1 8-1,-2-7-7,1 10-5,-2 1-8,2 4-8,0 2-13,1 2-19,-2 4-18,1 2-14,-2 2-7,0 8-10,-3 3-11,2 2-2,1 12-7,-1-3-9,3 7-4,1-6-7,2 4-1,4-3-6,1-6-5,0-1 2,5-1-4,-1-1-3,-1-6-2,1-1 0,0-3 3,0-3-4,5-3-2,-3-1 0,3-3-6,0-3-4,-1-3 4,2-5-7,0 2 4,0-2-9,-4-1 2,0-2-2,-3 0 0,2 3 2,-3 5 1,0 1-3,-3 1 0,3 5-5,-2-4-2,0 5-3,-1 1 1,0 0 0,0 0 1,6 12 4,-5-3-3,4 3 1,-3-3-1,5 6-8,-1-5-12,1 2-4,2-5-11,0 3-3,1-4-12,-1-2-5,2-3-8,2-2-21,-1-6-14,-2-3-6,2 0-11,-2-5 9,-1 1 7,2-12 8,-1 5 8,-3-4 7,-1-1 7,1-4 7,-6-1 21,1 4 7,-2-3 8,0 0 16,-3-2 14,0 0 16,-2-2 20,0 7 21,3 4 23,-1 6 47,0 4 3,2 5-3,-2 2-19,1 0-15,2 1-17,-3 4-7,3 1-9,0 12-4,0-1-7,0 8-4,3 9-7,-3 2 0,3 3-5,0 2-11,-2 0 11,2 0-6,-1-2-3,2-1-6,-1-2 4,-3-12 0,3-2-1,-5-3-5,2-4 5,0-3 7,0 2 39,2-3 24,-2 1 15,0-4-5,0-2-4,0 0-5,9-15-19,5-5-3,0-3-10,3 1 1,3 0-13,1 3-7,-1-2-9,1 6-3,-3 2-2,-3 5-6,1 4-1,-2-1 0,3 5-8,-7 0-7,-1 5-2,-1-1 3,2 5-1,-6 1-1,0 3 0,-4 2-2,-1 12 0,-6-1 0,-3 0 10,-3-2-9,-1 0-8,0-3-5,-3-4-1,3-3-6,3-4 3,-2-2-17,3-5-12,1 1-16,-1-1-8,1-3-20,1-3-14,-1-2-21,5 0-17,1-2-24,3-3-31,2-2-29,4-14-30,3-2-25,0 2-154,3-6-466,4-10 206</inkml:trace>
  <inkml:trace contextRef="#ctx0" brushRef="#br0">13120 3550 766,'15'-50'58,"2"-1"34,-3 1 33,-1 6 39,-2 15 34,-4 5 23,-2 7 16,-2 5-7,-1-1-18,-1 8-21,3 0-26,-4 1-24,2 2-12,-2 2-10,5 19-12,-3 0-5,3 13-5,-3 4-6,0 12-6,1 5-11,1-5-1,0-1-6,2 0-8,-3 2-22,-1-4 16,3-11-4,0-3-27,-2-2-39,-2-5-43,2-7-51,-1-2-45,0-6-40,1-1-49,0-6-286,0 0-573,-3-2 254</inkml:trace>
  <inkml:trace contextRef="#ctx0" brushRef="#br0">13392 3627 113,'1'-3'300,"2"0"-25,0 0-18,0 0-20,-3 1-14,0 2-15,5-4-25,-2 1-5,3 2-18,4-3-13,-1-2-15,6 0-10,0-3-15,3-1-10,-1-2-1,-4 2-2,0-1 10,-2 1 10,0-1 7,-6 1 15,1 0 12,0 2 10,-3 0-3,-2 3-12,2-2-16,-3 2-16,-3 1-6,2 1-17,1 3-13,-11 3-6,1 1-12,4 4-6,-5 4-4,2 1-3,1 4-9,-2 4-3,2 5-20,3 1-11,2-1-6,-1-1-15,6 0-20,0-1-12,1-5-8,2 0-13,2-2-16,-2-3 3,1 3-5,2-8-2,-2 4 4,0-6-6,-2 1-5,0-5-14,0 1-16,-4 1-22,2-2-19,-1 2-12,1-1-4,-2-4-21,-5 15-26,1-1-198,-7 3-468,-2 3 207</inkml:trace>
  <inkml:trace contextRef="#ctx0" brushRef="#br0">11669 5388 84,'0'0'237,"17"-8"-19,7-4-9,19-10-7,28-19-13,6 6 1,12-7-6,8-1 2,11-1-17,4-2-16,-1 1-18,6-1-11,0-1-11,2-4-11,3 1-21,-6 1-17,-4 0-10,-7 2 0,-2 2-6,-1-1-6,-12 4-5,-4-3 6,-6 4-13,-9 6-5,-27 13-1,-1 0-1,-2 3-4,-6 1 0,-11 4-1,-4 2-3,-6 7 4,-6-2 9,1 2 18,-5 2 2,1-2 1,0 3-15,-2-1-7,-2-1-25,2 1-32,0-1-24,-3 4-28,0-3-31,0 3-22,0 0-35,-3-7-36,3 7-37,-3-3-143,3 3-417,-2-4 185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3404.89 3845.63,'10'0,"9"0,19 0,0 0,-29 0,76 0,-75 0,85 0,9-9,-85 9,9 0,105-10,37 10,-18 0,-133 0,180 0,0-9,-180 9,170 0,-151 0,161 0,-171 0,181 0,-181 0,181-10,-171 10,161 0,37 0,-198 0,161 0,38 0,0 0,9-9,1 9,-11 0,1 0,-19-10,-28 10,-171 0,142-9,-29-10,-113 19,85-10,-85 10,86-9,-30 0,-18-1,-47 10,18 0,0 0,-18 0,-1 0,1 0,-1 0,1 0,-1 0,-9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2902.89 5986.63,'10'0,"9"0,0 0,-10 0,20 0,8 0,1 0,-19 0,38 0,-47 0,46-9,30 9,-29-10,-1 10,1-9,0 9,-10 0,10 0,-9 0,-20 0,-18 0,9 0,-10 0,0 0,-9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9013.89 3893.63,'-19'0,"28"0,10 0,19 0,-28 0,28 0,-29 0,86 0,-76 0,66 0,-57 0,181 0,122 9,-18 10,94-10,77-9,-115 10,-255-10,274 0,-75-10,-105 1,-179 0,189-1,-67 10,-132-9,123-10,-85 9,-48 10,29 0,-28 0,-20-9,1 9,-1 0,-27-10,-11 10,1 0,28 0,19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1301.89 4357.63,'0'9,"19"-9,0 0,29 0,46 0,48 0,-132 0,151 0,66 0,67 10,38-10,56 0,-341 0,1 0,312 0,19 9,56-9,20 0,-104 0,-304 0,313 0,-322 0,170 0,-170 0,152 0,-152-9,104 9,-123 0,75 0,-46-10,-39 10,-18 0,-1 0,1 0,-1 0,-28 0,38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1633.89 5096.63,'0'9,"0"1,-10 9,-9 19,10 9,-10 10,0-10,19-28,-28 47,18-47,-9 48,-9 8,28-65,-29 75,29-75,-28 65,28-65,-38 104,0-58,38-37,-47 67,37-77,-18 48,-38 66,47-104,-19 28,-19 29,19-28,-9 8,28-18,9-28,-9 9,10-10,-1 1,1-1,9-18,0-20,9 1,10-29,-9 19,-1 19,10-57,0-18,10-20,18-38,-28 77,-10 65,1-56,-1 47,29-104,-9 37,-20 77,1-38,-10 37,28-47,-19 19,1 0,-10 29,19-19,-10-20,1 20,-1-1,10 1,-19 9,19 10,-19-1,0 1,10 9,-10-10,0 20,9 18,1 10,27 28,-8 1,18-1,-9 10,-38-57,48 47,-39-47,29 47,-29-56,29 46,-28-37,18 48,-18-58,28 48,-38-47,28 46,-28-46,28 47,10-10,-28-47,18 47,1 10,-20-57,10 48,19-20,-10-9,-18-10,-1 20,10 9,0-10,-9-9,-1-9,-9 9,0-10,0-18,-9-10,-20-10,-18-9,9 0,28 29,-46-19,-39-29,76 47,-66-28,-29 19,-19-28,20 19,-48-10,75 28,58 10,-95-28,-10-1,38 20,86 9,-76-10,18 1,11-1,37 10,-19-9,-10 0,10-1,19 10,19-9,10-1,18 10,20-28,9 9,-48 19,76-10,-66 10,76-28,47 9,57-10,-47 20,37-10,29-9,0-10,-19 9,-10 10,-37-9,-133 18,104-8,-28-1,-86 19,48-19,-10 9,-28 1,-19-1,-9 10,-1 19,-27 10,-1-1,0-9,28-10,-47 39,48-48,-76 47,-20 19,-18 10,95-57,-95 57,-48 19,1-10,-1-9,-18-10,9 19,28-47,10 29,19-20,38-19,75-18,-47 18,48-28,-29 19,9 0,11-9,18-1,0-18,0-1,9 1,0-20,10 10,-9-9,18 9,-18 19,18-10,-28 1,0 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9629.89 3305.63,'-19'0,"-190"-47,115 37,-39-9,-19 19,124 0,-105-9,-18 9,-20-10,143 10,-124 0,-56 0,179 0,-160 10,-39-1,-8 1,-39-1,19 10,-47 10,47-10,218-10,-218 10,219-9,-210 18,209-19,-170 20,170-29,-161 38,0 0,171-29,-162 48,181-57,-76 38,75-38,-37 38,37-29,-28 29,29-9,9 8,9-18,10 10,19-1,10 1,-1-10,10 0,56 0,-18-1,-76-8,142 9,10 0,-133-19,179 19,-179-19,209 0,-200 0,247 0,66 0,-10 0,-18-10,56-9,1-19,-10 10,-86 9,-245 19,226-28,-226 28,198-29,-208 20,189-10,-198 9,160-18,1-10,-48 10,-28-10,-39 9,-27 10,-39-9,-9 18,0 1,0 0,0-1,-9-9,-10 10,0-10,-19 19,0-19,29 19,-48-10,47 1,-66-1,67 10,-105-19,-18 10,122 9,-151-19,-38 0,-28-9,-38-1,-39 1,-8 9,264 19,-331-29,-18 10,27-9,323 28,-361-9,67-1,294 10,-247 0,247 0,-57 0,104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10008.9 4016.63,'-465'-19,"77"19,369 0,-47 0,18 0,20 0,18 0,20 0,-1 0,29 0,19 0,-47 0,84 0,20 0,-86 0,190 0,-180 0,237 0,57 9,-285-9,341 0,48 0,-57 0,-313 0,389 0,-398 0,331 0,-331 0,284-9,-38-1,-151 1,-143 9,58-10,-58 1,-18-1,-20 10,-18 0,28 0,-47-9,66 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1320.89 4707.63,'-123'0,"95"10,37-10,20 0,8 0,49-10,46 1,67-1,48 10,75 0,-265 0,293 0,105 0,28 10,10-10,-1 0,-37-10,-76-9,-104 10,-105-1,-151 10,104-18,-66 8,-57 1,-28 9,-1 0,10 0,-19 0,29 0,-1 0,10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9922.89 4461.63,'-19'0,"-28"0,19 0,-10 9,9-9,-65 0,46 10,-113 9,47-10,58 1,-77 28,86-29,-39 20,67-10,0 0,19-10,10-9,-1 0,20 0,-10 0,38 0,-20 0,1 9,-28-9,9 0,-19 10,0 9,0-10,0 10,-19 29,9-39,1 1,-1 18,1-18,-10 27,19-27,-9-10,9 28,0-18,0-1,0 1,9-10,0 0,10 0,0 0,19 9,-19-9,29 0,-1 0,0 0,-37 0,28 0,9 0,-37 0,27 0,20-9,-47 9,28 0,9 0,-9 0,-10 0,-18 0,-1 0,-9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10131.9 4688.63,'-10'0,"39"-9,-10 9,-10 0,29-10,-29 10,29 0,19-9,19-1,-19 10,9 0,-28-9,-28 9,27-9,-18 9,-9 0,-10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10131.9 3949.63,'0'10,"0"9,0-10,0 29,0-9,0 18,0-38,0 20,0-20,0 29,0-28,0 37,0-9,0 0,0 0,0-19,0-29,9 10,-28 0,10 0,9-9,-10-10,1-10,-1 1,-9 9,0-19,1 10,-11 9,1 0,18 19,-28-19,0 19,29-10,-19 10,18 0,-28 0,-9 0,9 0,28 0,-9 0,1 0,-1 10,9-10,10 9,10-9,9 10,9-10,10 0,28 0,-9 0,-38 0,57 0,28-10,-38 1,1-1,-58 10,48-9,-48 9,29-19,-19 19,-19-9,10-1,-1 10,-18 0,-1 0,-9 0,19 10,-28-1,-10 10,28-10,-37 10,-19 0,56-9,-37-1,28 1,-47 18,-10-18,66-10,-46 19,-1-10,19-9,28 0,-9 10,10-10,-1 0,20-10,-10-9,9 19,10-28,-9 28,18-19,1-10,-20 29,29-28,19-10,-19 10,9 9,10 0,-48 19,29-10,-28 10,9 0,0-9,-10 9,-9 9,0 1,0-1,0 20,0-20,0 10,0-10,0 10,0-9,0 18,0-9,10 10,-1-20,-9 1,10-1,-1 1,1-1,-1-9,10 10,-10-10,10 0,10 0,-20 0,-9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02T22:33:41"/>
    </inkml:context>
    <inkml:brush xml:id="br0">
      <inkml:brushProperty name="width" value="0.05292" units="cm"/>
      <inkml:brushProperty name="height" value="0.05292" units="cm"/>
      <inkml:brushProperty name="color" value="#1b7ccb"/>
      <inkml:brushProperty name="ignorePressure" value="0"/>
    </inkml:brush>
  </inkml:definitions>
  <inkml:trace contextRef="#ctx0" brushRef="#br0">10993.9 4461.63,'0'9,"0"10,0 10,0-1,0-18,0 28,0 9,0-9,0-29,0 29,0 10,0-1,0-19,0 10,0-9,0-10,0 0,0-10,0 10,0-9,0-1,0 0,0 1,0-1,0 1,0 9,9-19,1 0,-1 0,20 0,9-10,9 1,-9-1,9 10,1-19,-39 19,10 0,0 0,0-9,-19 0,0-1,0 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9EEDD-8915-420A-8C81-E17F03ED810C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3531D-9D99-4E81-8A51-6F316DEEA9B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9EED-DB8C-4510-942D-B9DD0C86A8F4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19D1-FB3D-4562-A852-52F2D07BA152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A01-BE13-43DF-8AEF-9BB862760C89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E491-9042-4D6F-9A9C-2873F51C6C75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BC19-881C-473E-AE65-B78C7501E72C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1F97-F6A8-4C88-8293-F7DF640012BF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3AD7-6E0B-4760-905E-5EC9156C00B3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CB0F-761F-4787-A780-43F158695841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52FF-C6EF-4527-ACD3-0257EC86B379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A989-BD72-43D7-9344-D0193967594D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926F-E1A7-4A32-AA62-BD529775EC58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70A1-E2A4-4C2A-95EB-44433766F7E2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8A721-9151-41AC-942B-E6638B47BAA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customXml" Target="../ink/ink63.xml"/><Relationship Id="rId8" Type="http://schemas.openxmlformats.org/officeDocument/2006/relationships/image" Target="../media/image65.png"/><Relationship Id="rId7" Type="http://schemas.openxmlformats.org/officeDocument/2006/relationships/customXml" Target="../ink/ink62.xml"/><Relationship Id="rId6" Type="http://schemas.openxmlformats.org/officeDocument/2006/relationships/image" Target="../media/image64.png"/><Relationship Id="rId5" Type="http://schemas.openxmlformats.org/officeDocument/2006/relationships/customXml" Target="../ink/ink61.xml"/><Relationship Id="rId4" Type="http://schemas.openxmlformats.org/officeDocument/2006/relationships/image" Target="../media/image63.png"/><Relationship Id="rId3" Type="http://schemas.openxmlformats.org/officeDocument/2006/relationships/customXml" Target="../ink/ink60.xml"/><Relationship Id="rId2" Type="http://schemas.openxmlformats.org/officeDocument/2006/relationships/image" Target="../media/image6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7.png"/><Relationship Id="rId11" Type="http://schemas.openxmlformats.org/officeDocument/2006/relationships/customXml" Target="../ink/ink64.xml"/><Relationship Id="rId10" Type="http://schemas.openxmlformats.org/officeDocument/2006/relationships/image" Target="../media/image66.png"/><Relationship Id="rId1" Type="http://schemas.openxmlformats.org/officeDocument/2006/relationships/customXml" Target="../ink/ink5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customXml" Target="../ink/ink69.xml"/><Relationship Id="rId8" Type="http://schemas.openxmlformats.org/officeDocument/2006/relationships/image" Target="../media/image71.png"/><Relationship Id="rId7" Type="http://schemas.openxmlformats.org/officeDocument/2006/relationships/customXml" Target="../ink/ink68.xml"/><Relationship Id="rId6" Type="http://schemas.openxmlformats.org/officeDocument/2006/relationships/image" Target="../media/image70.png"/><Relationship Id="rId5" Type="http://schemas.openxmlformats.org/officeDocument/2006/relationships/customXml" Target="../ink/ink67.xml"/><Relationship Id="rId4" Type="http://schemas.openxmlformats.org/officeDocument/2006/relationships/image" Target="../media/image69.png"/><Relationship Id="rId3" Type="http://schemas.openxmlformats.org/officeDocument/2006/relationships/customXml" Target="../ink/ink66.xml"/><Relationship Id="rId2" Type="http://schemas.openxmlformats.org/officeDocument/2006/relationships/image" Target="../media/image68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2.png"/><Relationship Id="rId1" Type="http://schemas.openxmlformats.org/officeDocument/2006/relationships/customXml" Target="../ink/ink6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customXml" Target="../ink/ink74.xml"/><Relationship Id="rId8" Type="http://schemas.openxmlformats.org/officeDocument/2006/relationships/image" Target="../media/image76.png"/><Relationship Id="rId7" Type="http://schemas.openxmlformats.org/officeDocument/2006/relationships/customXml" Target="../ink/ink73.xml"/><Relationship Id="rId6" Type="http://schemas.openxmlformats.org/officeDocument/2006/relationships/image" Target="../media/image75.png"/><Relationship Id="rId5" Type="http://schemas.openxmlformats.org/officeDocument/2006/relationships/customXml" Target="../ink/ink72.xml"/><Relationship Id="rId4" Type="http://schemas.openxmlformats.org/officeDocument/2006/relationships/image" Target="../media/image74.png"/><Relationship Id="rId37" Type="http://schemas.openxmlformats.org/officeDocument/2006/relationships/slideLayout" Target="../slideLayouts/slideLayout2.xml"/><Relationship Id="rId36" Type="http://schemas.openxmlformats.org/officeDocument/2006/relationships/image" Target="../media/image90.png"/><Relationship Id="rId35" Type="http://schemas.openxmlformats.org/officeDocument/2006/relationships/customXml" Target="../ink/ink87.xml"/><Relationship Id="rId34" Type="http://schemas.openxmlformats.org/officeDocument/2006/relationships/image" Target="../media/image89.png"/><Relationship Id="rId33" Type="http://schemas.openxmlformats.org/officeDocument/2006/relationships/customXml" Target="../ink/ink86.xml"/><Relationship Id="rId32" Type="http://schemas.openxmlformats.org/officeDocument/2006/relationships/image" Target="../media/image88.png"/><Relationship Id="rId31" Type="http://schemas.openxmlformats.org/officeDocument/2006/relationships/customXml" Target="../ink/ink85.xml"/><Relationship Id="rId30" Type="http://schemas.openxmlformats.org/officeDocument/2006/relationships/image" Target="../media/image87.png"/><Relationship Id="rId3" Type="http://schemas.openxmlformats.org/officeDocument/2006/relationships/customXml" Target="../ink/ink71.xml"/><Relationship Id="rId29" Type="http://schemas.openxmlformats.org/officeDocument/2006/relationships/customXml" Target="../ink/ink84.xml"/><Relationship Id="rId28" Type="http://schemas.openxmlformats.org/officeDocument/2006/relationships/image" Target="../media/image86.png"/><Relationship Id="rId27" Type="http://schemas.openxmlformats.org/officeDocument/2006/relationships/customXml" Target="../ink/ink83.xml"/><Relationship Id="rId26" Type="http://schemas.openxmlformats.org/officeDocument/2006/relationships/image" Target="../media/image85.png"/><Relationship Id="rId25" Type="http://schemas.openxmlformats.org/officeDocument/2006/relationships/customXml" Target="../ink/ink82.xml"/><Relationship Id="rId24" Type="http://schemas.openxmlformats.org/officeDocument/2006/relationships/image" Target="../media/image84.png"/><Relationship Id="rId23" Type="http://schemas.openxmlformats.org/officeDocument/2006/relationships/customXml" Target="../ink/ink81.xml"/><Relationship Id="rId22" Type="http://schemas.openxmlformats.org/officeDocument/2006/relationships/image" Target="../media/image83.png"/><Relationship Id="rId21" Type="http://schemas.openxmlformats.org/officeDocument/2006/relationships/customXml" Target="../ink/ink80.xml"/><Relationship Id="rId20" Type="http://schemas.openxmlformats.org/officeDocument/2006/relationships/image" Target="../media/image82.png"/><Relationship Id="rId2" Type="http://schemas.openxmlformats.org/officeDocument/2006/relationships/image" Target="../media/image73.png"/><Relationship Id="rId19" Type="http://schemas.openxmlformats.org/officeDocument/2006/relationships/customXml" Target="../ink/ink79.xml"/><Relationship Id="rId18" Type="http://schemas.openxmlformats.org/officeDocument/2006/relationships/image" Target="../media/image81.png"/><Relationship Id="rId17" Type="http://schemas.openxmlformats.org/officeDocument/2006/relationships/customXml" Target="../ink/ink78.xml"/><Relationship Id="rId16" Type="http://schemas.openxmlformats.org/officeDocument/2006/relationships/image" Target="../media/image80.png"/><Relationship Id="rId15" Type="http://schemas.openxmlformats.org/officeDocument/2006/relationships/customXml" Target="../ink/ink77.xml"/><Relationship Id="rId14" Type="http://schemas.openxmlformats.org/officeDocument/2006/relationships/image" Target="../media/image79.png"/><Relationship Id="rId13" Type="http://schemas.openxmlformats.org/officeDocument/2006/relationships/customXml" Target="../ink/ink76.xml"/><Relationship Id="rId12" Type="http://schemas.openxmlformats.org/officeDocument/2006/relationships/image" Target="../media/image78.png"/><Relationship Id="rId11" Type="http://schemas.openxmlformats.org/officeDocument/2006/relationships/customXml" Target="../ink/ink75.xml"/><Relationship Id="rId10" Type="http://schemas.openxmlformats.org/officeDocument/2006/relationships/image" Target="../media/image77.png"/><Relationship Id="rId1" Type="http://schemas.openxmlformats.org/officeDocument/2006/relationships/customXml" Target="../ink/ink7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customXml" Target="../ink/ink92.xml"/><Relationship Id="rId8" Type="http://schemas.openxmlformats.org/officeDocument/2006/relationships/image" Target="../media/image94.png"/><Relationship Id="rId7" Type="http://schemas.openxmlformats.org/officeDocument/2006/relationships/customXml" Target="../ink/ink91.xml"/><Relationship Id="rId6" Type="http://schemas.openxmlformats.org/officeDocument/2006/relationships/image" Target="../media/image93.png"/><Relationship Id="rId5" Type="http://schemas.openxmlformats.org/officeDocument/2006/relationships/customXml" Target="../ink/ink90.xml"/><Relationship Id="rId4" Type="http://schemas.openxmlformats.org/officeDocument/2006/relationships/image" Target="../media/image92.png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105.png"/><Relationship Id="rId3" Type="http://schemas.openxmlformats.org/officeDocument/2006/relationships/customXml" Target="../ink/ink89.xml"/><Relationship Id="rId29" Type="http://schemas.openxmlformats.org/officeDocument/2006/relationships/customXml" Target="../ink/ink102.xml"/><Relationship Id="rId28" Type="http://schemas.openxmlformats.org/officeDocument/2006/relationships/image" Target="../media/image104.png"/><Relationship Id="rId27" Type="http://schemas.openxmlformats.org/officeDocument/2006/relationships/customXml" Target="../ink/ink101.xml"/><Relationship Id="rId26" Type="http://schemas.openxmlformats.org/officeDocument/2006/relationships/image" Target="../media/image103.png"/><Relationship Id="rId25" Type="http://schemas.openxmlformats.org/officeDocument/2006/relationships/customXml" Target="../ink/ink100.xml"/><Relationship Id="rId24" Type="http://schemas.openxmlformats.org/officeDocument/2006/relationships/image" Target="../media/image102.png"/><Relationship Id="rId23" Type="http://schemas.openxmlformats.org/officeDocument/2006/relationships/customXml" Target="../ink/ink99.xml"/><Relationship Id="rId22" Type="http://schemas.openxmlformats.org/officeDocument/2006/relationships/image" Target="../media/image101.png"/><Relationship Id="rId21" Type="http://schemas.openxmlformats.org/officeDocument/2006/relationships/customXml" Target="../ink/ink98.xml"/><Relationship Id="rId20" Type="http://schemas.openxmlformats.org/officeDocument/2006/relationships/image" Target="../media/image100.png"/><Relationship Id="rId2" Type="http://schemas.openxmlformats.org/officeDocument/2006/relationships/image" Target="../media/image91.png"/><Relationship Id="rId19" Type="http://schemas.openxmlformats.org/officeDocument/2006/relationships/customXml" Target="../ink/ink97.xml"/><Relationship Id="rId18" Type="http://schemas.openxmlformats.org/officeDocument/2006/relationships/image" Target="../media/image99.png"/><Relationship Id="rId17" Type="http://schemas.openxmlformats.org/officeDocument/2006/relationships/customXml" Target="../ink/ink96.xml"/><Relationship Id="rId16" Type="http://schemas.openxmlformats.org/officeDocument/2006/relationships/image" Target="../media/image98.png"/><Relationship Id="rId15" Type="http://schemas.openxmlformats.org/officeDocument/2006/relationships/customXml" Target="../ink/ink95.xml"/><Relationship Id="rId14" Type="http://schemas.openxmlformats.org/officeDocument/2006/relationships/image" Target="../media/image97.png"/><Relationship Id="rId13" Type="http://schemas.openxmlformats.org/officeDocument/2006/relationships/customXml" Target="../ink/ink94.xml"/><Relationship Id="rId12" Type="http://schemas.openxmlformats.org/officeDocument/2006/relationships/image" Target="../media/image96.png"/><Relationship Id="rId11" Type="http://schemas.openxmlformats.org/officeDocument/2006/relationships/customXml" Target="../ink/ink93.xml"/><Relationship Id="rId10" Type="http://schemas.openxmlformats.org/officeDocument/2006/relationships/image" Target="../media/image95.png"/><Relationship Id="rId1" Type="http://schemas.openxmlformats.org/officeDocument/2006/relationships/customXml" Target="../ink/ink8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9.png"/><Relationship Id="rId7" Type="http://schemas.openxmlformats.org/officeDocument/2006/relationships/customXml" Target="../ink/ink106.xml"/><Relationship Id="rId6" Type="http://schemas.openxmlformats.org/officeDocument/2006/relationships/image" Target="../media/image108.png"/><Relationship Id="rId5" Type="http://schemas.openxmlformats.org/officeDocument/2006/relationships/customXml" Target="../ink/ink105.xml"/><Relationship Id="rId4" Type="http://schemas.openxmlformats.org/officeDocument/2006/relationships/image" Target="../media/image107.png"/><Relationship Id="rId3" Type="http://schemas.openxmlformats.org/officeDocument/2006/relationships/customXml" Target="../ink/ink104.xml"/><Relationship Id="rId2" Type="http://schemas.openxmlformats.org/officeDocument/2006/relationships/image" Target="../media/image106.png"/><Relationship Id="rId1" Type="http://schemas.openxmlformats.org/officeDocument/2006/relationships/customXml" Target="../ink/ink103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customXml" Target="../ink/ink109.xml"/><Relationship Id="rId4" Type="http://schemas.openxmlformats.org/officeDocument/2006/relationships/image" Target="../media/image111.png"/><Relationship Id="rId3" Type="http://schemas.openxmlformats.org/officeDocument/2006/relationships/customXml" Target="../ink/ink108.xml"/><Relationship Id="rId2" Type="http://schemas.openxmlformats.org/officeDocument/2006/relationships/image" Target="../media/image110.png"/><Relationship Id="rId1" Type="http://schemas.openxmlformats.org/officeDocument/2006/relationships/customXml" Target="../ink/ink10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1" Type="http://schemas.openxmlformats.org/officeDocument/2006/relationships/customXml" Target="../ink/ink110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5.png"/><Relationship Id="rId3" Type="http://schemas.openxmlformats.org/officeDocument/2006/relationships/customXml" Target="../ink/ink112.xml"/><Relationship Id="rId2" Type="http://schemas.openxmlformats.org/officeDocument/2006/relationships/image" Target="../media/image114.png"/><Relationship Id="rId1" Type="http://schemas.openxmlformats.org/officeDocument/2006/relationships/customXml" Target="../ink/ink11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7.png"/><Relationship Id="rId3" Type="http://schemas.openxmlformats.org/officeDocument/2006/relationships/customXml" Target="../ink/ink114.xml"/><Relationship Id="rId2" Type="http://schemas.openxmlformats.org/officeDocument/2006/relationships/image" Target="../media/image116.png"/><Relationship Id="rId1" Type="http://schemas.openxmlformats.org/officeDocument/2006/relationships/customXml" Target="../ink/ink11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9.png"/><Relationship Id="rId3" Type="http://schemas.openxmlformats.org/officeDocument/2006/relationships/customXml" Target="../ink/ink116.xml"/><Relationship Id="rId2" Type="http://schemas.openxmlformats.org/officeDocument/2006/relationships/image" Target="../media/image118.png"/><Relationship Id="rId1" Type="http://schemas.openxmlformats.org/officeDocument/2006/relationships/customXml" Target="../ink/ink11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customXml" Target="../ink/ink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1" Type="http://schemas.openxmlformats.org/officeDocument/2006/relationships/customXml" Target="../ink/ink1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1.png"/><Relationship Id="rId1" Type="http://schemas.openxmlformats.org/officeDocument/2006/relationships/customXml" Target="../ink/ink1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1" Type="http://schemas.openxmlformats.org/officeDocument/2006/relationships/customXml" Target="../ink/ink119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customXml" Target="../ink/ink124.xml"/><Relationship Id="rId8" Type="http://schemas.openxmlformats.org/officeDocument/2006/relationships/image" Target="../media/image126.png"/><Relationship Id="rId7" Type="http://schemas.openxmlformats.org/officeDocument/2006/relationships/customXml" Target="../ink/ink123.xml"/><Relationship Id="rId6" Type="http://schemas.openxmlformats.org/officeDocument/2006/relationships/image" Target="../media/image125.png"/><Relationship Id="rId5" Type="http://schemas.openxmlformats.org/officeDocument/2006/relationships/customXml" Target="../ink/ink122.xml"/><Relationship Id="rId4" Type="http://schemas.openxmlformats.org/officeDocument/2006/relationships/image" Target="../media/image124.png"/><Relationship Id="rId3" Type="http://schemas.openxmlformats.org/officeDocument/2006/relationships/customXml" Target="../ink/ink121.xml"/><Relationship Id="rId2" Type="http://schemas.openxmlformats.org/officeDocument/2006/relationships/image" Target="../media/image123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8.png"/><Relationship Id="rId11" Type="http://schemas.openxmlformats.org/officeDocument/2006/relationships/customXml" Target="../ink/ink125.xml"/><Relationship Id="rId10" Type="http://schemas.openxmlformats.org/officeDocument/2006/relationships/image" Target="../media/image127.png"/><Relationship Id="rId1" Type="http://schemas.openxmlformats.org/officeDocument/2006/relationships/customXml" Target="../ink/ink120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customXml" Target="../ink/ink130.xml"/><Relationship Id="rId8" Type="http://schemas.openxmlformats.org/officeDocument/2006/relationships/image" Target="../media/image132.png"/><Relationship Id="rId7" Type="http://schemas.openxmlformats.org/officeDocument/2006/relationships/customXml" Target="../ink/ink129.xml"/><Relationship Id="rId6" Type="http://schemas.openxmlformats.org/officeDocument/2006/relationships/image" Target="../media/image131.png"/><Relationship Id="rId5" Type="http://schemas.openxmlformats.org/officeDocument/2006/relationships/customXml" Target="../ink/ink128.xml"/><Relationship Id="rId43" Type="http://schemas.openxmlformats.org/officeDocument/2006/relationships/slideLayout" Target="../slideLayouts/slideLayout2.xml"/><Relationship Id="rId42" Type="http://schemas.openxmlformats.org/officeDocument/2006/relationships/image" Target="../media/image149.png"/><Relationship Id="rId41" Type="http://schemas.openxmlformats.org/officeDocument/2006/relationships/customXml" Target="../ink/ink146.xml"/><Relationship Id="rId40" Type="http://schemas.openxmlformats.org/officeDocument/2006/relationships/image" Target="../media/image148.png"/><Relationship Id="rId4" Type="http://schemas.openxmlformats.org/officeDocument/2006/relationships/image" Target="../media/image130.png"/><Relationship Id="rId39" Type="http://schemas.openxmlformats.org/officeDocument/2006/relationships/customXml" Target="../ink/ink145.xml"/><Relationship Id="rId38" Type="http://schemas.openxmlformats.org/officeDocument/2006/relationships/image" Target="../media/image147.png"/><Relationship Id="rId37" Type="http://schemas.openxmlformats.org/officeDocument/2006/relationships/customXml" Target="../ink/ink144.xml"/><Relationship Id="rId36" Type="http://schemas.openxmlformats.org/officeDocument/2006/relationships/image" Target="../media/image146.png"/><Relationship Id="rId35" Type="http://schemas.openxmlformats.org/officeDocument/2006/relationships/customXml" Target="../ink/ink143.xml"/><Relationship Id="rId34" Type="http://schemas.openxmlformats.org/officeDocument/2006/relationships/image" Target="../media/image145.png"/><Relationship Id="rId33" Type="http://schemas.openxmlformats.org/officeDocument/2006/relationships/customXml" Target="../ink/ink142.xml"/><Relationship Id="rId32" Type="http://schemas.openxmlformats.org/officeDocument/2006/relationships/image" Target="../media/image144.png"/><Relationship Id="rId31" Type="http://schemas.openxmlformats.org/officeDocument/2006/relationships/customXml" Target="../ink/ink141.xml"/><Relationship Id="rId30" Type="http://schemas.openxmlformats.org/officeDocument/2006/relationships/image" Target="../media/image143.png"/><Relationship Id="rId3" Type="http://schemas.openxmlformats.org/officeDocument/2006/relationships/customXml" Target="../ink/ink127.xml"/><Relationship Id="rId29" Type="http://schemas.openxmlformats.org/officeDocument/2006/relationships/customXml" Target="../ink/ink140.xml"/><Relationship Id="rId28" Type="http://schemas.openxmlformats.org/officeDocument/2006/relationships/image" Target="../media/image142.png"/><Relationship Id="rId27" Type="http://schemas.openxmlformats.org/officeDocument/2006/relationships/customXml" Target="../ink/ink139.xml"/><Relationship Id="rId26" Type="http://schemas.openxmlformats.org/officeDocument/2006/relationships/image" Target="../media/image141.png"/><Relationship Id="rId25" Type="http://schemas.openxmlformats.org/officeDocument/2006/relationships/customXml" Target="../ink/ink138.xml"/><Relationship Id="rId24" Type="http://schemas.openxmlformats.org/officeDocument/2006/relationships/image" Target="../media/image140.png"/><Relationship Id="rId23" Type="http://schemas.openxmlformats.org/officeDocument/2006/relationships/customXml" Target="../ink/ink137.xml"/><Relationship Id="rId22" Type="http://schemas.openxmlformats.org/officeDocument/2006/relationships/image" Target="../media/image139.png"/><Relationship Id="rId21" Type="http://schemas.openxmlformats.org/officeDocument/2006/relationships/customXml" Target="../ink/ink136.xml"/><Relationship Id="rId20" Type="http://schemas.openxmlformats.org/officeDocument/2006/relationships/image" Target="../media/image138.png"/><Relationship Id="rId2" Type="http://schemas.openxmlformats.org/officeDocument/2006/relationships/image" Target="../media/image129.png"/><Relationship Id="rId19" Type="http://schemas.openxmlformats.org/officeDocument/2006/relationships/customXml" Target="../ink/ink135.xml"/><Relationship Id="rId18" Type="http://schemas.openxmlformats.org/officeDocument/2006/relationships/image" Target="../media/image137.png"/><Relationship Id="rId17" Type="http://schemas.openxmlformats.org/officeDocument/2006/relationships/customXml" Target="../ink/ink134.xml"/><Relationship Id="rId16" Type="http://schemas.openxmlformats.org/officeDocument/2006/relationships/image" Target="../media/image136.png"/><Relationship Id="rId15" Type="http://schemas.openxmlformats.org/officeDocument/2006/relationships/customXml" Target="../ink/ink133.xml"/><Relationship Id="rId14" Type="http://schemas.openxmlformats.org/officeDocument/2006/relationships/image" Target="../media/image135.png"/><Relationship Id="rId13" Type="http://schemas.openxmlformats.org/officeDocument/2006/relationships/customXml" Target="../ink/ink132.xml"/><Relationship Id="rId12" Type="http://schemas.openxmlformats.org/officeDocument/2006/relationships/image" Target="../media/image134.png"/><Relationship Id="rId11" Type="http://schemas.openxmlformats.org/officeDocument/2006/relationships/customXml" Target="../ink/ink131.xml"/><Relationship Id="rId10" Type="http://schemas.openxmlformats.org/officeDocument/2006/relationships/image" Target="../media/image133.png"/><Relationship Id="rId1" Type="http://schemas.openxmlformats.org/officeDocument/2006/relationships/customXml" Target="../ink/ink126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customXml" Target="../ink/ink151.xml"/><Relationship Id="rId8" Type="http://schemas.openxmlformats.org/officeDocument/2006/relationships/image" Target="../media/image153.png"/><Relationship Id="rId7" Type="http://schemas.openxmlformats.org/officeDocument/2006/relationships/customXml" Target="../ink/ink150.xml"/><Relationship Id="rId6" Type="http://schemas.openxmlformats.org/officeDocument/2006/relationships/image" Target="../media/image152.png"/><Relationship Id="rId5" Type="http://schemas.openxmlformats.org/officeDocument/2006/relationships/customXml" Target="../ink/ink149.xml"/><Relationship Id="rId4" Type="http://schemas.openxmlformats.org/officeDocument/2006/relationships/image" Target="../media/image151.png"/><Relationship Id="rId3" Type="http://schemas.openxmlformats.org/officeDocument/2006/relationships/customXml" Target="../ink/ink148.xml"/><Relationship Id="rId2" Type="http://schemas.openxmlformats.org/officeDocument/2006/relationships/image" Target="../media/image150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55.png"/><Relationship Id="rId11" Type="http://schemas.openxmlformats.org/officeDocument/2006/relationships/customXml" Target="../ink/ink152.xml"/><Relationship Id="rId10" Type="http://schemas.openxmlformats.org/officeDocument/2006/relationships/image" Target="../media/image154.png"/><Relationship Id="rId1" Type="http://schemas.openxmlformats.org/officeDocument/2006/relationships/customXml" Target="../ink/ink14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6.png"/><Relationship Id="rId1" Type="http://schemas.openxmlformats.org/officeDocument/2006/relationships/customXml" Target="../ink/ink153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customXml" Target="../ink/ink156.xml"/><Relationship Id="rId4" Type="http://schemas.openxmlformats.org/officeDocument/2006/relationships/image" Target="../media/image158.png"/><Relationship Id="rId3" Type="http://schemas.openxmlformats.org/officeDocument/2006/relationships/customXml" Target="../ink/ink155.xml"/><Relationship Id="rId2" Type="http://schemas.openxmlformats.org/officeDocument/2006/relationships/image" Target="../media/image157.png"/><Relationship Id="rId1" Type="http://schemas.openxmlformats.org/officeDocument/2006/relationships/customXml" Target="../ink/ink15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1" Type="http://schemas.openxmlformats.org/officeDocument/2006/relationships/customXml" Target="../ink/ink157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2.png"/><Relationship Id="rId2" Type="http://schemas.openxmlformats.org/officeDocument/2006/relationships/customXml" Target="../ink/ink158.xml"/><Relationship Id="rId1" Type="http://schemas.openxmlformats.org/officeDocument/2006/relationships/image" Target="../media/image16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6.png"/><Relationship Id="rId7" Type="http://schemas.openxmlformats.org/officeDocument/2006/relationships/customXml" Target="../ink/ink161.xml"/><Relationship Id="rId6" Type="http://schemas.openxmlformats.org/officeDocument/2006/relationships/image" Target="../media/image165.png"/><Relationship Id="rId5" Type="http://schemas.openxmlformats.org/officeDocument/2006/relationships/customXml" Target="../ink/ink160.xml"/><Relationship Id="rId4" Type="http://schemas.openxmlformats.org/officeDocument/2006/relationships/image" Target="../media/image164.png"/><Relationship Id="rId3" Type="http://schemas.openxmlformats.org/officeDocument/2006/relationships/customXml" Target="../ink/ink159.xml"/><Relationship Id="rId2" Type="http://schemas.openxmlformats.org/officeDocument/2006/relationships/image" Target="../media/image163.jpeg"/><Relationship Id="rId1" Type="http://schemas.openxmlformats.org/officeDocument/2006/relationships/image" Target="../media/image161.jpe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customXml" Target="../ink/ink164.xml"/><Relationship Id="rId4" Type="http://schemas.openxmlformats.org/officeDocument/2006/relationships/image" Target="../media/image168.png"/><Relationship Id="rId3" Type="http://schemas.openxmlformats.org/officeDocument/2006/relationships/customXml" Target="../ink/ink163.xml"/><Relationship Id="rId2" Type="http://schemas.openxmlformats.org/officeDocument/2006/relationships/image" Target="../media/image167.png"/><Relationship Id="rId1" Type="http://schemas.openxmlformats.org/officeDocument/2006/relationships/customXml" Target="../ink/ink16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1.png"/><Relationship Id="rId1" Type="http://schemas.openxmlformats.org/officeDocument/2006/relationships/image" Target="../media/image17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2.png"/><Relationship Id="rId1" Type="http://schemas.openxmlformats.org/officeDocument/2006/relationships/customXml" Target="../ink/ink165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4.png"/><Relationship Id="rId2" Type="http://schemas.openxmlformats.org/officeDocument/2006/relationships/customXml" Target="../ink/ink166.xml"/><Relationship Id="rId1" Type="http://schemas.openxmlformats.org/officeDocument/2006/relationships/image" Target="../media/image173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6.png"/><Relationship Id="rId2" Type="http://schemas.openxmlformats.org/officeDocument/2006/relationships/customXml" Target="../ink/ink167.xml"/><Relationship Id="rId1" Type="http://schemas.openxmlformats.org/officeDocument/2006/relationships/image" Target="../media/image17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7.png"/><Relationship Id="rId1" Type="http://schemas.openxmlformats.org/officeDocument/2006/relationships/customXml" Target="../ink/ink16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8.xml"/><Relationship Id="rId8" Type="http://schemas.openxmlformats.org/officeDocument/2006/relationships/image" Target="../media/image9.png"/><Relationship Id="rId7" Type="http://schemas.openxmlformats.org/officeDocument/2006/relationships/customXml" Target="../ink/ink7.xml"/><Relationship Id="rId6" Type="http://schemas.openxmlformats.org/officeDocument/2006/relationships/image" Target="../media/image8.png"/><Relationship Id="rId5" Type="http://schemas.openxmlformats.org/officeDocument/2006/relationships/customXml" Target="../ink/ink6.xml"/><Relationship Id="rId4" Type="http://schemas.openxmlformats.org/officeDocument/2006/relationships/image" Target="../media/image7.png"/><Relationship Id="rId3" Type="http://schemas.openxmlformats.org/officeDocument/2006/relationships/customXml" Target="../ink/ink5.xml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19.png"/><Relationship Id="rId27" Type="http://schemas.openxmlformats.org/officeDocument/2006/relationships/customXml" Target="../ink/ink17.xml"/><Relationship Id="rId26" Type="http://schemas.openxmlformats.org/officeDocument/2006/relationships/image" Target="../media/image18.png"/><Relationship Id="rId25" Type="http://schemas.openxmlformats.org/officeDocument/2006/relationships/customXml" Target="../ink/ink16.xml"/><Relationship Id="rId24" Type="http://schemas.openxmlformats.org/officeDocument/2006/relationships/image" Target="../media/image17.png"/><Relationship Id="rId23" Type="http://schemas.openxmlformats.org/officeDocument/2006/relationships/customXml" Target="../ink/ink15.xml"/><Relationship Id="rId22" Type="http://schemas.openxmlformats.org/officeDocument/2006/relationships/image" Target="../media/image16.png"/><Relationship Id="rId21" Type="http://schemas.openxmlformats.org/officeDocument/2006/relationships/customXml" Target="../ink/ink14.xml"/><Relationship Id="rId20" Type="http://schemas.openxmlformats.org/officeDocument/2006/relationships/image" Target="../media/image15.png"/><Relationship Id="rId2" Type="http://schemas.openxmlformats.org/officeDocument/2006/relationships/image" Target="../media/image6.png"/><Relationship Id="rId19" Type="http://schemas.openxmlformats.org/officeDocument/2006/relationships/customXml" Target="../ink/ink13.xml"/><Relationship Id="rId18" Type="http://schemas.openxmlformats.org/officeDocument/2006/relationships/image" Target="../media/image14.png"/><Relationship Id="rId17" Type="http://schemas.openxmlformats.org/officeDocument/2006/relationships/customXml" Target="../ink/ink12.xml"/><Relationship Id="rId16" Type="http://schemas.openxmlformats.org/officeDocument/2006/relationships/image" Target="../media/image13.png"/><Relationship Id="rId15" Type="http://schemas.openxmlformats.org/officeDocument/2006/relationships/customXml" Target="../ink/ink11.xml"/><Relationship Id="rId14" Type="http://schemas.openxmlformats.org/officeDocument/2006/relationships/image" Target="../media/image12.png"/><Relationship Id="rId13" Type="http://schemas.openxmlformats.org/officeDocument/2006/relationships/customXml" Target="../ink/ink10.xml"/><Relationship Id="rId12" Type="http://schemas.openxmlformats.org/officeDocument/2006/relationships/image" Target="../media/image11.png"/><Relationship Id="rId11" Type="http://schemas.openxmlformats.org/officeDocument/2006/relationships/customXml" Target="../ink/ink9.xml"/><Relationship Id="rId10" Type="http://schemas.openxmlformats.org/officeDocument/2006/relationships/image" Target="../media/image10.png"/><Relationship Id="rId1" Type="http://schemas.openxmlformats.org/officeDocument/2006/relationships/customXml" Target="../ink/ink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8.png"/><Relationship Id="rId1" Type="http://schemas.openxmlformats.org/officeDocument/2006/relationships/customXml" Target="../ink/ink16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9.png"/><Relationship Id="rId1" Type="http://schemas.openxmlformats.org/officeDocument/2006/relationships/customXml" Target="../ink/ink17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customXml" Target="../ink/ink22.xml"/><Relationship Id="rId8" Type="http://schemas.openxmlformats.org/officeDocument/2006/relationships/image" Target="../media/image23.png"/><Relationship Id="rId7" Type="http://schemas.openxmlformats.org/officeDocument/2006/relationships/customXml" Target="../ink/ink21.xml"/><Relationship Id="rId6" Type="http://schemas.openxmlformats.org/officeDocument/2006/relationships/image" Target="../media/image22.png"/><Relationship Id="rId5" Type="http://schemas.openxmlformats.org/officeDocument/2006/relationships/customXml" Target="../ink/ink20.xml"/><Relationship Id="rId4" Type="http://schemas.openxmlformats.org/officeDocument/2006/relationships/image" Target="../media/image21.png"/><Relationship Id="rId3" Type="http://schemas.openxmlformats.org/officeDocument/2006/relationships/customXml" Target="../ink/ink19.x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32.png"/><Relationship Id="rId25" Type="http://schemas.openxmlformats.org/officeDocument/2006/relationships/customXml" Target="../ink/ink30.xml"/><Relationship Id="rId24" Type="http://schemas.openxmlformats.org/officeDocument/2006/relationships/image" Target="../media/image31.png"/><Relationship Id="rId23" Type="http://schemas.openxmlformats.org/officeDocument/2006/relationships/customXml" Target="../ink/ink29.xml"/><Relationship Id="rId22" Type="http://schemas.openxmlformats.org/officeDocument/2006/relationships/image" Target="../media/image30.png"/><Relationship Id="rId21" Type="http://schemas.openxmlformats.org/officeDocument/2006/relationships/customXml" Target="../ink/ink28.xml"/><Relationship Id="rId20" Type="http://schemas.openxmlformats.org/officeDocument/2006/relationships/image" Target="../media/image29.png"/><Relationship Id="rId2" Type="http://schemas.openxmlformats.org/officeDocument/2006/relationships/image" Target="../media/image20.png"/><Relationship Id="rId19" Type="http://schemas.openxmlformats.org/officeDocument/2006/relationships/customXml" Target="../ink/ink27.xml"/><Relationship Id="rId18" Type="http://schemas.openxmlformats.org/officeDocument/2006/relationships/image" Target="../media/image28.png"/><Relationship Id="rId17" Type="http://schemas.openxmlformats.org/officeDocument/2006/relationships/customXml" Target="../ink/ink26.xml"/><Relationship Id="rId16" Type="http://schemas.openxmlformats.org/officeDocument/2006/relationships/image" Target="../media/image27.png"/><Relationship Id="rId15" Type="http://schemas.openxmlformats.org/officeDocument/2006/relationships/customXml" Target="../ink/ink25.xml"/><Relationship Id="rId14" Type="http://schemas.openxmlformats.org/officeDocument/2006/relationships/image" Target="../media/image26.png"/><Relationship Id="rId13" Type="http://schemas.openxmlformats.org/officeDocument/2006/relationships/customXml" Target="../ink/ink24.xml"/><Relationship Id="rId12" Type="http://schemas.openxmlformats.org/officeDocument/2006/relationships/image" Target="../media/image25.png"/><Relationship Id="rId11" Type="http://schemas.openxmlformats.org/officeDocument/2006/relationships/customXml" Target="../ink/ink23.xml"/><Relationship Id="rId10" Type="http://schemas.openxmlformats.org/officeDocument/2006/relationships/image" Target="../media/image24.png"/><Relationship Id="rId1" Type="http://schemas.openxmlformats.org/officeDocument/2006/relationships/customXml" Target="../ink/ink1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customXml" Target="../ink/ink35.xml"/><Relationship Id="rId8" Type="http://schemas.openxmlformats.org/officeDocument/2006/relationships/image" Target="../media/image36.png"/><Relationship Id="rId7" Type="http://schemas.openxmlformats.org/officeDocument/2006/relationships/customXml" Target="../ink/ink34.xml"/><Relationship Id="rId6" Type="http://schemas.openxmlformats.org/officeDocument/2006/relationships/image" Target="../media/image35.png"/><Relationship Id="rId5" Type="http://schemas.openxmlformats.org/officeDocument/2006/relationships/customXml" Target="../ink/ink33.xml"/><Relationship Id="rId4" Type="http://schemas.openxmlformats.org/officeDocument/2006/relationships/image" Target="../media/image34.png"/><Relationship Id="rId3" Type="http://schemas.openxmlformats.org/officeDocument/2006/relationships/customXml" Target="../ink/ink32.x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44.png"/><Relationship Id="rId23" Type="http://schemas.openxmlformats.org/officeDocument/2006/relationships/customXml" Target="../ink/ink42.xml"/><Relationship Id="rId22" Type="http://schemas.openxmlformats.org/officeDocument/2006/relationships/image" Target="../media/image43.png"/><Relationship Id="rId21" Type="http://schemas.openxmlformats.org/officeDocument/2006/relationships/customXml" Target="../ink/ink41.xml"/><Relationship Id="rId20" Type="http://schemas.openxmlformats.org/officeDocument/2006/relationships/image" Target="../media/image42.png"/><Relationship Id="rId2" Type="http://schemas.openxmlformats.org/officeDocument/2006/relationships/image" Target="../media/image33.png"/><Relationship Id="rId19" Type="http://schemas.openxmlformats.org/officeDocument/2006/relationships/customXml" Target="../ink/ink40.xml"/><Relationship Id="rId18" Type="http://schemas.openxmlformats.org/officeDocument/2006/relationships/image" Target="../media/image41.png"/><Relationship Id="rId17" Type="http://schemas.openxmlformats.org/officeDocument/2006/relationships/customXml" Target="../ink/ink39.xml"/><Relationship Id="rId16" Type="http://schemas.openxmlformats.org/officeDocument/2006/relationships/image" Target="../media/image40.png"/><Relationship Id="rId15" Type="http://schemas.openxmlformats.org/officeDocument/2006/relationships/customXml" Target="../ink/ink38.xml"/><Relationship Id="rId14" Type="http://schemas.openxmlformats.org/officeDocument/2006/relationships/image" Target="../media/image39.png"/><Relationship Id="rId13" Type="http://schemas.openxmlformats.org/officeDocument/2006/relationships/customXml" Target="../ink/ink37.xml"/><Relationship Id="rId12" Type="http://schemas.openxmlformats.org/officeDocument/2006/relationships/image" Target="../media/image38.png"/><Relationship Id="rId11" Type="http://schemas.openxmlformats.org/officeDocument/2006/relationships/customXml" Target="../ink/ink36.xml"/><Relationship Id="rId10" Type="http://schemas.openxmlformats.org/officeDocument/2006/relationships/image" Target="../media/image37.png"/><Relationship Id="rId1" Type="http://schemas.openxmlformats.org/officeDocument/2006/relationships/customXml" Target="../ink/ink3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customXml" Target="../ink/ink47.xml"/><Relationship Id="rId8" Type="http://schemas.openxmlformats.org/officeDocument/2006/relationships/image" Target="../media/image48.png"/><Relationship Id="rId7" Type="http://schemas.openxmlformats.org/officeDocument/2006/relationships/customXml" Target="../ink/ink46.xml"/><Relationship Id="rId6" Type="http://schemas.openxmlformats.org/officeDocument/2006/relationships/image" Target="../media/image47.png"/><Relationship Id="rId5" Type="http://schemas.openxmlformats.org/officeDocument/2006/relationships/customXml" Target="../ink/ink45.xml"/><Relationship Id="rId4" Type="http://schemas.openxmlformats.org/officeDocument/2006/relationships/image" Target="../media/image46.png"/><Relationship Id="rId3" Type="http://schemas.openxmlformats.org/officeDocument/2006/relationships/customXml" Target="../ink/ink44.xml"/><Relationship Id="rId2" Type="http://schemas.openxmlformats.org/officeDocument/2006/relationships/image" Target="../media/image45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51.png"/><Relationship Id="rId13" Type="http://schemas.openxmlformats.org/officeDocument/2006/relationships/customXml" Target="../ink/ink49.xml"/><Relationship Id="rId12" Type="http://schemas.openxmlformats.org/officeDocument/2006/relationships/image" Target="../media/image50.png"/><Relationship Id="rId11" Type="http://schemas.openxmlformats.org/officeDocument/2006/relationships/customXml" Target="../ink/ink48.xml"/><Relationship Id="rId10" Type="http://schemas.openxmlformats.org/officeDocument/2006/relationships/image" Target="../media/image49.png"/><Relationship Id="rId1" Type="http://schemas.openxmlformats.org/officeDocument/2006/relationships/customXml" Target="../ink/ink4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customXml" Target="../ink/ink51.xml"/><Relationship Id="rId3" Type="http://schemas.openxmlformats.org/officeDocument/2006/relationships/image" Target="../media/image53.png"/><Relationship Id="rId2" Type="http://schemas.openxmlformats.org/officeDocument/2006/relationships/customXml" Target="../ink/ink50.xml"/><Relationship Id="rId1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56.xml"/><Relationship Id="rId8" Type="http://schemas.openxmlformats.org/officeDocument/2006/relationships/image" Target="../media/image58.png"/><Relationship Id="rId7" Type="http://schemas.openxmlformats.org/officeDocument/2006/relationships/customXml" Target="../ink/ink55.xml"/><Relationship Id="rId6" Type="http://schemas.openxmlformats.org/officeDocument/2006/relationships/image" Target="../media/image57.png"/><Relationship Id="rId5" Type="http://schemas.openxmlformats.org/officeDocument/2006/relationships/customXml" Target="../ink/ink54.xml"/><Relationship Id="rId4" Type="http://schemas.openxmlformats.org/officeDocument/2006/relationships/image" Target="../media/image56.png"/><Relationship Id="rId3" Type="http://schemas.openxmlformats.org/officeDocument/2006/relationships/customXml" Target="../ink/ink53.xml"/><Relationship Id="rId2" Type="http://schemas.openxmlformats.org/officeDocument/2006/relationships/image" Target="../media/image55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61.png"/><Relationship Id="rId13" Type="http://schemas.openxmlformats.org/officeDocument/2006/relationships/customXml" Target="../ink/ink58.xml"/><Relationship Id="rId12" Type="http://schemas.openxmlformats.org/officeDocument/2006/relationships/image" Target="../media/image60.png"/><Relationship Id="rId11" Type="http://schemas.openxmlformats.org/officeDocument/2006/relationships/customXml" Target="../ink/ink57.xml"/><Relationship Id="rId10" Type="http://schemas.openxmlformats.org/officeDocument/2006/relationships/image" Target="../media/image59.png"/><Relationship Id="rId1" Type="http://schemas.openxmlformats.org/officeDocument/2006/relationships/customXml" Target="../ink/ink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Recursive and Recursively Enumerable Languages. </a:t>
            </a:r>
            <a:br>
              <a:rPr lang="en-IN" sz="2800" dirty="0"/>
            </a:br>
            <a:r>
              <a:rPr lang="en-IN" sz="2800" dirty="0"/>
              <a:t>Properties of Recursive and Recursively Enumerable Languages</a:t>
            </a:r>
            <a:r>
              <a:rPr lang="en-IN" sz="2800" dirty="0" smtClean="0"/>
              <a:t>.</a:t>
            </a:r>
            <a:br>
              <a:rPr lang="en-IN" sz="2800" dirty="0" smtClean="0"/>
            </a:br>
            <a:br>
              <a:rPr lang="en-IN" sz="2800" dirty="0" smtClean="0"/>
            </a:br>
            <a:r>
              <a:rPr lang="en-IN" sz="2800" dirty="0" smtClean="0"/>
              <a:t>+</a:t>
            </a:r>
            <a:br>
              <a:rPr lang="en-IN" sz="2800" dirty="0" smtClean="0"/>
            </a:br>
            <a:br>
              <a:rPr lang="en-IN" sz="2800" dirty="0"/>
            </a:br>
            <a:r>
              <a:rPr lang="en-IN" sz="2800" dirty="0"/>
              <a:t>Decidability and </a:t>
            </a:r>
            <a:r>
              <a:rPr lang="en-IN" sz="2800" dirty="0" err="1"/>
              <a:t>Undecidability</a:t>
            </a:r>
            <a:r>
              <a:rPr lang="en-IN" sz="2800" dirty="0"/>
              <a:t>, Halting Problem, Rice’s Theorem, </a:t>
            </a:r>
            <a:r>
              <a:rPr lang="en-IN" sz="2800" dirty="0" err="1"/>
              <a:t>Greibach’s</a:t>
            </a:r>
            <a:r>
              <a:rPr lang="en-IN" sz="2800" dirty="0"/>
              <a:t> Theorem, Post Correspondence Problem, Context Sensitivity and Linear Bound Automata. 	</a:t>
            </a:r>
            <a:br>
              <a:rPr lang="en-IN" sz="2800" dirty="0"/>
            </a:br>
            <a:r>
              <a:rPr lang="en-IN" sz="2800" dirty="0" smtClean="0"/>
              <a:t> </a:t>
            </a:r>
            <a:r>
              <a:rPr lang="en-IN" sz="2800" dirty="0"/>
              <a:t>	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5301208"/>
            <a:ext cx="6400800" cy="1057672"/>
          </a:xfrm>
        </p:spPr>
        <p:txBody>
          <a:bodyPr/>
          <a:lstStyle/>
          <a:p>
            <a:r>
              <a:rPr lang="en-IN" dirty="0" smtClean="0"/>
              <a:t>Module 6.1 and 6.2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C5D5-7729-47C2-841E-BF7023B9A03C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Ink 6"/>
              <p14:cNvContentPartPr/>
              <p14:nvPr/>
            </p14:nvContentPartPr>
            <p14:xfrm>
              <a:off x="84960" y="428760"/>
              <a:ext cx="7722000" cy="46713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2"/>
            </p:blipFill>
            <p:spPr>
              <a:xfrm>
                <a:off x="84960" y="428760"/>
                <a:ext cx="7722000" cy="4671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effectLst/>
              </a:rPr>
              <a:t>Closure Properties of Recursive Languages</a:t>
            </a:r>
            <a:endParaRPr lang="en-IN" sz="3200" dirty="0" smtClean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>
                <a:effectLst/>
              </a:rPr>
              <a:t>Concatenation:</a:t>
            </a:r>
            <a:r>
              <a:rPr lang="en-IN" sz="2400" dirty="0" smtClean="0">
                <a:effectLst/>
              </a:rPr>
              <a:t> </a:t>
            </a:r>
            <a:endParaRPr lang="en-IN" sz="2400" dirty="0" smtClean="0">
              <a:effectLst/>
            </a:endParaRPr>
          </a:p>
          <a:p>
            <a:r>
              <a:rPr lang="en-IN" sz="2400" dirty="0" smtClean="0">
                <a:effectLst/>
              </a:rPr>
              <a:t>If L1 and If L2 are two recursive languages, their concatenation L1.L2 will also be recursive. </a:t>
            </a:r>
            <a:endParaRPr lang="en-IN" sz="2400" dirty="0" smtClean="0">
              <a:effectLst/>
            </a:endParaRPr>
          </a:p>
          <a:p>
            <a:pPr marL="0" indent="0">
              <a:buNone/>
            </a:pPr>
            <a:r>
              <a:rPr lang="en-IN" sz="2400" dirty="0" smtClean="0">
                <a:effectLst/>
              </a:rPr>
              <a:t>For Example: </a:t>
            </a:r>
            <a:endParaRPr lang="en-IN" sz="2400" dirty="0" smtClean="0">
              <a:effectLst/>
            </a:endParaRPr>
          </a:p>
          <a:p>
            <a:r>
              <a:rPr lang="en-IN" sz="2400" dirty="0" smtClean="0"/>
              <a:t>L1= {</a:t>
            </a:r>
            <a:r>
              <a:rPr lang="en-IN" sz="2400" dirty="0" err="1" smtClean="0"/>
              <a:t>a</a:t>
            </a:r>
            <a:r>
              <a:rPr lang="en-IN" sz="2400" baseline="30000" dirty="0" err="1" smtClean="0"/>
              <a:t>n</a:t>
            </a:r>
            <a:r>
              <a:rPr lang="en-IN" sz="2400" dirty="0" err="1" smtClean="0"/>
              <a:t>b</a:t>
            </a:r>
            <a:r>
              <a:rPr lang="en-IN" sz="2400" baseline="30000" dirty="0" err="1" smtClean="0"/>
              <a:t>n</a:t>
            </a:r>
            <a:r>
              <a:rPr lang="en-IN" sz="2400" dirty="0" err="1" smtClean="0"/>
              <a:t>c</a:t>
            </a:r>
            <a:r>
              <a:rPr lang="en-IN" sz="2400" baseline="30000" dirty="0" err="1" smtClean="0"/>
              <a:t>n</a:t>
            </a:r>
            <a:r>
              <a:rPr lang="en-IN" sz="2400" dirty="0" err="1" smtClean="0"/>
              <a:t>|n</a:t>
            </a:r>
            <a:r>
              <a:rPr lang="en-IN" sz="2400" dirty="0" smtClean="0"/>
              <a:t>&gt;=0} </a:t>
            </a:r>
            <a:endParaRPr lang="en-IN" sz="2400" dirty="0" smtClean="0"/>
          </a:p>
          <a:p>
            <a:r>
              <a:rPr lang="en-IN" sz="2400" dirty="0" smtClean="0"/>
              <a:t>L2= {</a:t>
            </a:r>
            <a:r>
              <a:rPr lang="en-IN" sz="2400" dirty="0" err="1" smtClean="0"/>
              <a:t>d</a:t>
            </a:r>
            <a:r>
              <a:rPr lang="en-IN" sz="2400" baseline="30000" dirty="0" err="1" smtClean="0"/>
              <a:t>m</a:t>
            </a:r>
            <a:r>
              <a:rPr lang="en-IN" sz="2400" dirty="0" err="1" smtClean="0"/>
              <a:t>e</a:t>
            </a:r>
            <a:r>
              <a:rPr lang="en-IN" sz="2400" baseline="30000" dirty="0" err="1" smtClean="0"/>
              <a:t>m</a:t>
            </a:r>
            <a:r>
              <a:rPr lang="en-IN" sz="2400" dirty="0" err="1" smtClean="0"/>
              <a:t>f</a:t>
            </a:r>
            <a:r>
              <a:rPr lang="en-IN" sz="2400" baseline="30000" dirty="0" err="1" smtClean="0"/>
              <a:t>m</a:t>
            </a:r>
            <a:r>
              <a:rPr lang="en-IN" sz="2400" dirty="0" err="1" smtClean="0"/>
              <a:t>|m</a:t>
            </a:r>
            <a:r>
              <a:rPr lang="en-IN" sz="2400" dirty="0" smtClean="0"/>
              <a:t>&gt;=0} </a:t>
            </a:r>
            <a:endParaRPr lang="en-IN" sz="2400" dirty="0" smtClean="0"/>
          </a:p>
          <a:p>
            <a:r>
              <a:rPr lang="en-IN" sz="2400" dirty="0" smtClean="0"/>
              <a:t>L3= L1.L2 = {</a:t>
            </a:r>
            <a:r>
              <a:rPr lang="en-IN" sz="2400" dirty="0" err="1" smtClean="0"/>
              <a:t>a</a:t>
            </a:r>
            <a:r>
              <a:rPr lang="en-IN" sz="2400" baseline="30000" dirty="0" err="1" smtClean="0"/>
              <a:t>n</a:t>
            </a:r>
            <a:r>
              <a:rPr lang="en-IN" sz="2400" dirty="0" err="1" smtClean="0"/>
              <a:t>b</a:t>
            </a:r>
            <a:r>
              <a:rPr lang="en-IN" sz="2400" baseline="30000" dirty="0" err="1" smtClean="0"/>
              <a:t>n</a:t>
            </a:r>
            <a:r>
              <a:rPr lang="en-IN" sz="2400" dirty="0" err="1" smtClean="0"/>
              <a:t>c</a:t>
            </a:r>
            <a:r>
              <a:rPr lang="en-IN" sz="2400" baseline="30000" dirty="0" err="1" smtClean="0"/>
              <a:t>n</a:t>
            </a:r>
            <a:r>
              <a:rPr lang="en-IN" sz="2400" dirty="0" err="1" smtClean="0"/>
              <a:t>d</a:t>
            </a:r>
            <a:r>
              <a:rPr lang="en-IN" sz="2400" baseline="30000" dirty="0" err="1" smtClean="0"/>
              <a:t>m</a:t>
            </a:r>
            <a:r>
              <a:rPr lang="en-IN" sz="2400" dirty="0" smtClean="0"/>
              <a:t> </a:t>
            </a:r>
            <a:r>
              <a:rPr lang="en-IN" sz="2400" dirty="0" err="1" smtClean="0"/>
              <a:t>e</a:t>
            </a:r>
            <a:r>
              <a:rPr lang="en-IN" sz="2400" baseline="30000" dirty="0" err="1" smtClean="0"/>
              <a:t>m</a:t>
            </a:r>
            <a:r>
              <a:rPr lang="en-IN" sz="2400" dirty="0" err="1" smtClean="0"/>
              <a:t>f</a:t>
            </a:r>
            <a:r>
              <a:rPr lang="en-IN" sz="2400" baseline="30000" dirty="0" err="1" smtClean="0"/>
              <a:t>m</a:t>
            </a:r>
            <a:r>
              <a:rPr lang="en-IN" sz="2400" dirty="0" err="1" smtClean="0"/>
              <a:t>|m</a:t>
            </a:r>
            <a:r>
              <a:rPr lang="en-IN" sz="2400" dirty="0" smtClean="0"/>
              <a:t>&gt;=0 and n&gt;=0} is also recursive.</a:t>
            </a:r>
            <a:endParaRPr lang="en-IN" sz="2400" dirty="0" smtClean="0"/>
          </a:p>
          <a:p>
            <a:r>
              <a:rPr lang="en-IN" sz="2400" dirty="0" smtClean="0">
                <a:effectLst/>
              </a:rPr>
              <a:t>L1 says n no. of a’s followed by n no. of b’s followed by n no. of c’s. </a:t>
            </a:r>
            <a:endParaRPr lang="en-IN" sz="2400" dirty="0" smtClean="0">
              <a:effectLst/>
            </a:endParaRPr>
          </a:p>
          <a:p>
            <a:r>
              <a:rPr lang="en-IN" sz="2400" dirty="0" smtClean="0">
                <a:effectLst/>
              </a:rPr>
              <a:t>L2 says m no. of d’s followed by m no. of e’s followed by m no. of f’s. </a:t>
            </a:r>
            <a:endParaRPr lang="en-IN" sz="2400" dirty="0" smtClean="0">
              <a:effectLst/>
            </a:endParaRPr>
          </a:p>
          <a:p>
            <a:r>
              <a:rPr lang="en-IN" sz="2400" dirty="0" smtClean="0">
                <a:effectLst/>
              </a:rPr>
              <a:t>Their concatenation first matches no. of a’s, b’s and c’s and then matches no. of d’s, e’s and f’s. So it can be decided by TM.</a:t>
            </a:r>
            <a:endParaRPr lang="en-IN" sz="2400" dirty="0" smtClean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5506-D0D0-48E8-9C20-CC5D8E221516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Ink 6"/>
              <p14:cNvContentPartPr/>
              <p14:nvPr/>
            </p14:nvContentPartPr>
            <p14:xfrm>
              <a:off x="241560" y="1915200"/>
              <a:ext cx="7336800" cy="46198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2"/>
            </p:blipFill>
            <p:spPr>
              <a:xfrm>
                <a:off x="241560" y="1915200"/>
                <a:ext cx="7336800" cy="4619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Ink 7"/>
              <p14:cNvContentPartPr/>
              <p14:nvPr/>
            </p14:nvContentPartPr>
            <p14:xfrm>
              <a:off x="3293110" y="2604770"/>
              <a:ext cx="488315" cy="1752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4"/>
            </p:blipFill>
            <p:spPr>
              <a:xfrm>
                <a:off x="3293110" y="2604770"/>
                <a:ext cx="488315" cy="175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Ink 8"/>
              <p14:cNvContentPartPr/>
              <p14:nvPr/>
            </p14:nvContentPartPr>
            <p14:xfrm>
              <a:off x="4231640" y="3007995"/>
              <a:ext cx="500380" cy="247015"/>
            </p14:xfrm>
          </p:contentPart>
        </mc:Choice>
        <mc:Fallback xmlns="">
          <p:pic>
            <p:nvPicPr>
              <p:cNvPr id="9" name="Ink 8"/>
            </p:nvPicPr>
            <p:blipFill>
              <a:blip r:embed="rId6"/>
            </p:blipFill>
            <p:spPr>
              <a:xfrm>
                <a:off x="4231640" y="3007995"/>
                <a:ext cx="500380" cy="2470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Ink 9"/>
              <p14:cNvContentPartPr/>
              <p14:nvPr/>
            </p14:nvContentPartPr>
            <p14:xfrm>
              <a:off x="6223000" y="3729990"/>
              <a:ext cx="1950085" cy="6667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8"/>
            </p:blipFill>
            <p:spPr>
              <a:xfrm>
                <a:off x="6223000" y="3729990"/>
                <a:ext cx="195008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Ink 10"/>
              <p14:cNvContentPartPr/>
              <p14:nvPr/>
            </p14:nvContentPartPr>
            <p14:xfrm>
              <a:off x="5615305" y="1534160"/>
              <a:ext cx="1558925" cy="3683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0"/>
            </p:blipFill>
            <p:spPr>
              <a:xfrm>
                <a:off x="5615305" y="1534160"/>
                <a:ext cx="1558925" cy="36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Ink 11"/>
              <p14:cNvContentPartPr/>
              <p14:nvPr/>
            </p14:nvContentPartPr>
            <p14:xfrm>
              <a:off x="1193800" y="1901190"/>
              <a:ext cx="3796665" cy="9652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2"/>
            </p:blipFill>
            <p:spPr>
              <a:xfrm>
                <a:off x="1193800" y="1901190"/>
                <a:ext cx="3796665" cy="965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smtClean="0">
                <a:effectLst/>
              </a:rPr>
              <a:t>Closure Properties of Recursive Languages</a:t>
            </a:r>
            <a:endParaRPr lang="en-IN" sz="3200" dirty="0" smtClean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>
                <a:effectLst/>
              </a:rPr>
              <a:t>Kleene Closure:</a:t>
            </a:r>
            <a:r>
              <a:rPr lang="en-IN" sz="2400" dirty="0" smtClean="0">
                <a:effectLst/>
              </a:rPr>
              <a:t> </a:t>
            </a:r>
            <a:endParaRPr lang="en-IN" sz="2400" dirty="0" smtClean="0">
              <a:effectLst/>
            </a:endParaRPr>
          </a:p>
          <a:p>
            <a:r>
              <a:rPr lang="en-IN" sz="2400" dirty="0" smtClean="0">
                <a:effectLst/>
              </a:rPr>
              <a:t>If L1 is recursive, its </a:t>
            </a:r>
            <a:r>
              <a:rPr lang="en-IN" sz="2400" dirty="0"/>
              <a:t>K</a:t>
            </a:r>
            <a:r>
              <a:rPr lang="en-IN" sz="2400" dirty="0" smtClean="0">
                <a:effectLst/>
              </a:rPr>
              <a:t>leene closure L1* will also be recursive. </a:t>
            </a:r>
            <a:endParaRPr lang="en-IN" sz="2400" dirty="0" smtClean="0">
              <a:effectLst/>
            </a:endParaRPr>
          </a:p>
          <a:p>
            <a:pPr marL="0" indent="0">
              <a:buNone/>
            </a:pPr>
            <a:r>
              <a:rPr lang="en-IN" sz="2400" dirty="0" smtClean="0">
                <a:effectLst/>
              </a:rPr>
              <a:t>For Example:</a:t>
            </a:r>
            <a:endParaRPr lang="en-IN" sz="2400" dirty="0" smtClean="0">
              <a:effectLst/>
            </a:endParaRPr>
          </a:p>
          <a:p>
            <a:r>
              <a:rPr lang="en-IN" sz="2400" dirty="0" smtClean="0"/>
              <a:t>L1= {</a:t>
            </a:r>
            <a:r>
              <a:rPr lang="en-IN" sz="2400" dirty="0" err="1" smtClean="0"/>
              <a:t>a</a:t>
            </a:r>
            <a:r>
              <a:rPr lang="en-IN" sz="2400" baseline="30000" dirty="0" err="1" smtClean="0"/>
              <a:t>n</a:t>
            </a:r>
            <a:r>
              <a:rPr lang="en-IN" sz="2400" dirty="0" err="1" smtClean="0"/>
              <a:t>b</a:t>
            </a:r>
            <a:r>
              <a:rPr lang="en-IN" sz="2400" baseline="30000" dirty="0" err="1" smtClean="0"/>
              <a:t>n</a:t>
            </a:r>
            <a:r>
              <a:rPr lang="en-IN" sz="2400" dirty="0" err="1" smtClean="0"/>
              <a:t>c</a:t>
            </a:r>
            <a:r>
              <a:rPr lang="en-IN" sz="2400" baseline="30000" dirty="0" err="1" smtClean="0"/>
              <a:t>n</a:t>
            </a:r>
            <a:r>
              <a:rPr lang="en-IN" sz="2400" dirty="0" err="1" smtClean="0"/>
              <a:t>|n</a:t>
            </a:r>
            <a:r>
              <a:rPr lang="en-IN" sz="2400" dirty="0" smtClean="0"/>
              <a:t>&gt;=0} </a:t>
            </a:r>
            <a:endParaRPr lang="en-IN" sz="2400" dirty="0" smtClean="0"/>
          </a:p>
          <a:p>
            <a:r>
              <a:rPr lang="en-IN" sz="2400" dirty="0" smtClean="0"/>
              <a:t>L1*= { </a:t>
            </a:r>
            <a:r>
              <a:rPr lang="en-IN" sz="2400" dirty="0" err="1" smtClean="0"/>
              <a:t>a</a:t>
            </a:r>
            <a:r>
              <a:rPr lang="en-IN" sz="2400" baseline="30000" dirty="0" err="1" smtClean="0"/>
              <a:t>n</a:t>
            </a:r>
            <a:r>
              <a:rPr lang="en-IN" sz="2400" dirty="0" err="1" smtClean="0"/>
              <a:t>b</a:t>
            </a:r>
            <a:r>
              <a:rPr lang="en-IN" sz="2400" baseline="30000" dirty="0" err="1" smtClean="0"/>
              <a:t>n</a:t>
            </a:r>
            <a:r>
              <a:rPr lang="en-IN" sz="2400" dirty="0" err="1" smtClean="0"/>
              <a:t>c</a:t>
            </a:r>
            <a:r>
              <a:rPr lang="en-IN" sz="2400" baseline="30000" dirty="0" err="1" smtClean="0"/>
              <a:t>n</a:t>
            </a:r>
            <a:r>
              <a:rPr lang="en-IN" sz="2400" dirty="0" smtClean="0"/>
              <a:t>||n&gt;=0}* is also recursive.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953A-E18B-4908-8AD4-7390C8D6A27E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Ink 6"/>
              <p14:cNvContentPartPr/>
              <p14:nvPr/>
            </p14:nvContentPartPr>
            <p14:xfrm>
              <a:off x="1604520" y="2893320"/>
              <a:ext cx="4276080" cy="23097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2"/>
            </p:blipFill>
            <p:spPr>
              <a:xfrm>
                <a:off x="1604520" y="2893320"/>
                <a:ext cx="4276080" cy="2309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Ink 7"/>
              <p14:cNvContentPartPr/>
              <p14:nvPr/>
            </p14:nvContentPartPr>
            <p14:xfrm>
              <a:off x="4929505" y="2388235"/>
              <a:ext cx="3273425" cy="304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4"/>
            </p:blipFill>
            <p:spPr>
              <a:xfrm>
                <a:off x="4929505" y="2388235"/>
                <a:ext cx="3273425" cy="3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Ink 8"/>
              <p14:cNvContentPartPr/>
              <p14:nvPr/>
            </p14:nvContentPartPr>
            <p14:xfrm>
              <a:off x="3594100" y="2863215"/>
              <a:ext cx="1089660" cy="337820"/>
            </p14:xfrm>
          </p:contentPart>
        </mc:Choice>
        <mc:Fallback xmlns="">
          <p:pic>
            <p:nvPicPr>
              <p:cNvPr id="9" name="Ink 8"/>
            </p:nvPicPr>
            <p:blipFill>
              <a:blip r:embed="rId6"/>
            </p:blipFill>
            <p:spPr>
              <a:xfrm>
                <a:off x="3594100" y="2863215"/>
                <a:ext cx="1089660" cy="337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Ink 9"/>
              <p14:cNvContentPartPr/>
              <p14:nvPr/>
            </p14:nvContentPartPr>
            <p14:xfrm>
              <a:off x="5801995" y="3380740"/>
              <a:ext cx="614045" cy="33782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8"/>
            </p:blipFill>
            <p:spPr>
              <a:xfrm>
                <a:off x="5801995" y="3380740"/>
                <a:ext cx="614045" cy="337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Ink 10"/>
              <p14:cNvContentPartPr/>
              <p14:nvPr/>
            </p14:nvContentPartPr>
            <p14:xfrm>
              <a:off x="249555" y="1798955"/>
              <a:ext cx="8338185" cy="70993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0"/>
            </p:blipFill>
            <p:spPr>
              <a:xfrm>
                <a:off x="249555" y="1798955"/>
                <a:ext cx="8338185" cy="70993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effectLst/>
              </a:rPr>
              <a:t>Closure Properties of Recursive Languages</a:t>
            </a:r>
            <a:endParaRPr lang="en-IN" sz="3200" dirty="0" smtClean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>
                <a:effectLst/>
              </a:rPr>
              <a:t>Intersection </a:t>
            </a:r>
            <a:r>
              <a:rPr lang="en-IN" sz="2400" dirty="0" smtClean="0">
                <a:effectLst/>
              </a:rPr>
              <a:t>: </a:t>
            </a:r>
            <a:endParaRPr lang="en-IN" sz="2400" dirty="0" smtClean="0">
              <a:effectLst/>
            </a:endParaRPr>
          </a:p>
          <a:p>
            <a:r>
              <a:rPr lang="en-IN" sz="2400" dirty="0" smtClean="0">
                <a:effectLst/>
              </a:rPr>
              <a:t>If L1 and If L2 are two recursive languages, their intersection L1 ∩ L2 will also be recursive. </a:t>
            </a:r>
            <a:endParaRPr lang="en-IN" sz="2400" dirty="0" smtClean="0">
              <a:effectLst/>
            </a:endParaRPr>
          </a:p>
          <a:p>
            <a:pPr marL="0" indent="0">
              <a:buNone/>
            </a:pPr>
            <a:r>
              <a:rPr lang="en-IN" sz="2400" dirty="0" smtClean="0">
                <a:effectLst/>
              </a:rPr>
              <a:t>Example: </a:t>
            </a:r>
            <a:endParaRPr lang="en-IN" sz="2400" dirty="0" smtClean="0">
              <a:effectLst/>
            </a:endParaRPr>
          </a:p>
          <a:p>
            <a:r>
              <a:rPr lang="en-IN" sz="2400" dirty="0" smtClean="0"/>
              <a:t>L1= {</a:t>
            </a:r>
            <a:r>
              <a:rPr lang="en-IN" sz="2400" dirty="0" err="1" smtClean="0"/>
              <a:t>a</a:t>
            </a:r>
            <a:r>
              <a:rPr lang="en-IN" sz="2400" baseline="30000" dirty="0" err="1" smtClean="0"/>
              <a:t>n</a:t>
            </a:r>
            <a:r>
              <a:rPr lang="en-IN" sz="2400" dirty="0" err="1" smtClean="0"/>
              <a:t>b</a:t>
            </a:r>
            <a:r>
              <a:rPr lang="en-IN" sz="2400" baseline="30000" dirty="0" err="1" smtClean="0"/>
              <a:t>n</a:t>
            </a:r>
            <a:r>
              <a:rPr lang="en-IN" sz="2400" dirty="0" err="1" smtClean="0"/>
              <a:t>c</a:t>
            </a:r>
            <a:r>
              <a:rPr lang="en-IN" sz="2400" baseline="30000" dirty="0" err="1" smtClean="0"/>
              <a:t>n</a:t>
            </a:r>
            <a:r>
              <a:rPr lang="en-IN" sz="2400" dirty="0" err="1" smtClean="0"/>
              <a:t>d</a:t>
            </a:r>
            <a:r>
              <a:rPr lang="en-IN" sz="2400" baseline="30000" dirty="0" err="1" smtClean="0"/>
              <a:t>m</a:t>
            </a:r>
            <a:r>
              <a:rPr lang="en-IN" sz="2400" dirty="0" err="1" smtClean="0"/>
              <a:t>|n</a:t>
            </a:r>
            <a:r>
              <a:rPr lang="en-IN" sz="2400" dirty="0" smtClean="0"/>
              <a:t>&gt;=0 and m&gt;=0} </a:t>
            </a:r>
            <a:endParaRPr lang="en-IN" sz="2400" dirty="0" smtClean="0"/>
          </a:p>
          <a:p>
            <a:r>
              <a:rPr lang="en-IN" sz="2400" dirty="0" smtClean="0"/>
              <a:t>L2= {</a:t>
            </a:r>
            <a:r>
              <a:rPr lang="en-IN" sz="2400" dirty="0" err="1" smtClean="0"/>
              <a:t>a</a:t>
            </a:r>
            <a:r>
              <a:rPr lang="en-IN" sz="2400" baseline="30000" dirty="0" err="1" smtClean="0"/>
              <a:t>n</a:t>
            </a:r>
            <a:r>
              <a:rPr lang="en-IN" sz="2400" dirty="0" err="1" smtClean="0"/>
              <a:t>b</a:t>
            </a:r>
            <a:r>
              <a:rPr lang="en-IN" sz="2400" baseline="30000" dirty="0" err="1" smtClean="0"/>
              <a:t>n</a:t>
            </a:r>
            <a:r>
              <a:rPr lang="en-IN" sz="2400" dirty="0" err="1" smtClean="0"/>
              <a:t>c</a:t>
            </a:r>
            <a:r>
              <a:rPr lang="en-IN" sz="2400" baseline="30000" dirty="0" err="1" smtClean="0"/>
              <a:t>n</a:t>
            </a:r>
            <a:r>
              <a:rPr lang="en-IN" sz="2400" dirty="0" err="1" smtClean="0"/>
              <a:t>d</a:t>
            </a:r>
            <a:r>
              <a:rPr lang="en-IN" sz="2400" baseline="30000" dirty="0" err="1" smtClean="0"/>
              <a:t>n</a:t>
            </a:r>
            <a:r>
              <a:rPr lang="en-IN" sz="2400" dirty="0" err="1" smtClean="0"/>
              <a:t>|n</a:t>
            </a:r>
            <a:r>
              <a:rPr lang="en-IN" sz="2400" dirty="0" smtClean="0"/>
              <a:t>&gt;=0 and m&gt;=0} </a:t>
            </a:r>
            <a:endParaRPr lang="en-IN" sz="2400" dirty="0" smtClean="0"/>
          </a:p>
          <a:p>
            <a:r>
              <a:rPr lang="en-IN" sz="2400" dirty="0" smtClean="0"/>
              <a:t>L3=L1 ∩ L2 = { </a:t>
            </a:r>
            <a:r>
              <a:rPr lang="en-IN" sz="2400" dirty="0" err="1" smtClean="0"/>
              <a:t>a</a:t>
            </a:r>
            <a:r>
              <a:rPr lang="en-IN" sz="2400" baseline="30000" dirty="0" err="1" smtClean="0"/>
              <a:t>n</a:t>
            </a:r>
            <a:r>
              <a:rPr lang="en-IN" sz="2400" dirty="0" err="1" smtClean="0"/>
              <a:t>b</a:t>
            </a:r>
            <a:r>
              <a:rPr lang="en-IN" sz="2400" baseline="30000" dirty="0" err="1" smtClean="0"/>
              <a:t>n</a:t>
            </a:r>
            <a:r>
              <a:rPr lang="en-IN" sz="2400" dirty="0" err="1" smtClean="0"/>
              <a:t>c</a:t>
            </a:r>
            <a:r>
              <a:rPr lang="en-IN" sz="2400" baseline="30000" dirty="0" err="1" smtClean="0"/>
              <a:t>n</a:t>
            </a:r>
            <a:r>
              <a:rPr lang="en-IN" sz="2400" dirty="0" err="1" smtClean="0"/>
              <a:t>d</a:t>
            </a:r>
            <a:r>
              <a:rPr lang="en-IN" sz="2400" baseline="30000" dirty="0" err="1" smtClean="0"/>
              <a:t>n</a:t>
            </a:r>
            <a:r>
              <a:rPr lang="en-IN" sz="2400" dirty="0" smtClean="0"/>
              <a:t> |n&gt;=0} will be recursive.</a:t>
            </a:r>
            <a:r>
              <a:rPr lang="en-IN" sz="2400" dirty="0" smtClean="0">
                <a:effectLst/>
              </a:rPr>
              <a:t> </a:t>
            </a:r>
            <a:endParaRPr lang="en-IN" sz="2400" dirty="0" smtClean="0">
              <a:effectLst/>
            </a:endParaRPr>
          </a:p>
          <a:p>
            <a:r>
              <a:rPr lang="en-IN" sz="2400" dirty="0" smtClean="0">
                <a:effectLst/>
              </a:rPr>
              <a:t>L1 says n no. of a’s followed by n no. of b’s followed by n no. of c’s and then any no. of d’s. </a:t>
            </a:r>
            <a:endParaRPr lang="en-IN" sz="2400" dirty="0" smtClean="0">
              <a:effectLst/>
            </a:endParaRPr>
          </a:p>
          <a:p>
            <a:r>
              <a:rPr lang="en-IN" sz="2400" dirty="0" smtClean="0">
                <a:effectLst/>
              </a:rPr>
              <a:t>L2 says any no. of a’s followed by n no. of b’s followed by n no. of c’s followed by n no. of d’s. </a:t>
            </a:r>
            <a:endParaRPr lang="en-IN" sz="2400" dirty="0" smtClean="0">
              <a:effectLst/>
            </a:endParaRPr>
          </a:p>
          <a:p>
            <a:r>
              <a:rPr lang="en-IN" sz="2400" dirty="0" smtClean="0">
                <a:effectLst/>
              </a:rPr>
              <a:t>Their intersection says n no. of a’s followed by n no. of b’s followed by n no. of c’s followed by n no. of d’s. </a:t>
            </a:r>
            <a:endParaRPr lang="en-IN" sz="2400" dirty="0" smtClean="0">
              <a:effectLst/>
            </a:endParaRPr>
          </a:p>
          <a:p>
            <a:r>
              <a:rPr lang="en-IN" sz="2400" dirty="0" smtClean="0">
                <a:effectLst/>
              </a:rPr>
              <a:t>So it can be decided by </a:t>
            </a:r>
            <a:r>
              <a:rPr lang="en-IN" sz="2400" dirty="0" err="1" smtClean="0">
                <a:effectLst/>
              </a:rPr>
              <a:t>turing</a:t>
            </a:r>
            <a:r>
              <a:rPr lang="en-IN" sz="2400" dirty="0" smtClean="0">
                <a:effectLst/>
              </a:rPr>
              <a:t> machine, hence recursive. </a:t>
            </a:r>
            <a:br>
              <a:rPr lang="en-IN" sz="2400" dirty="0" smtClean="0">
                <a:effectLst/>
              </a:rPr>
            </a:br>
            <a:endParaRPr lang="en-IN" sz="2400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EE1F-D129-48AD-B697-8FA10246646D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Ink 6"/>
              <p14:cNvContentPartPr/>
              <p14:nvPr/>
            </p14:nvContentPartPr>
            <p14:xfrm>
              <a:off x="474480" y="1247040"/>
              <a:ext cx="6186600" cy="53287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2"/>
            </p:blipFill>
            <p:spPr>
              <a:xfrm>
                <a:off x="474480" y="1247040"/>
                <a:ext cx="6186600" cy="5328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Ink 7"/>
              <p14:cNvContentPartPr/>
              <p14:nvPr/>
            </p14:nvContentPartPr>
            <p14:xfrm>
              <a:off x="4797425" y="1443990"/>
              <a:ext cx="3134995" cy="60325"/>
            </p14:xfrm>
          </p:contentPart>
        </mc:Choice>
        <mc:Fallback xmlns="">
          <p:pic>
            <p:nvPicPr>
              <p:cNvPr id="8" name="Ink 7"/>
            </p:nvPicPr>
            <p:blipFill>
              <a:blip r:embed="rId4"/>
            </p:blipFill>
            <p:spPr>
              <a:xfrm>
                <a:off x="4797425" y="1443990"/>
                <a:ext cx="3134995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Ink 8"/>
              <p14:cNvContentPartPr/>
              <p14:nvPr/>
            </p14:nvContentPartPr>
            <p14:xfrm>
              <a:off x="4304030" y="3543300"/>
              <a:ext cx="2364740" cy="48895"/>
            </p14:xfrm>
          </p:contentPart>
        </mc:Choice>
        <mc:Fallback xmlns="">
          <p:pic>
            <p:nvPicPr>
              <p:cNvPr id="9" name="Ink 8"/>
            </p:nvPicPr>
            <p:blipFill>
              <a:blip r:embed="rId6"/>
            </p:blipFill>
            <p:spPr>
              <a:xfrm>
                <a:off x="4304030" y="3543300"/>
                <a:ext cx="2364740" cy="48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Ink 9"/>
              <p14:cNvContentPartPr/>
              <p14:nvPr/>
            </p14:nvContentPartPr>
            <p14:xfrm>
              <a:off x="5290820" y="4000500"/>
              <a:ext cx="2370455" cy="1841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8"/>
            </p:blipFill>
            <p:spPr>
              <a:xfrm>
                <a:off x="5290820" y="4000500"/>
                <a:ext cx="237045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Ink 10"/>
              <p14:cNvContentPartPr/>
              <p14:nvPr/>
            </p14:nvContentPartPr>
            <p14:xfrm>
              <a:off x="4833620" y="2418080"/>
              <a:ext cx="391795" cy="21145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0"/>
            </p:blipFill>
            <p:spPr>
              <a:xfrm>
                <a:off x="4833620" y="2418080"/>
                <a:ext cx="391795" cy="211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Ink 11"/>
              <p14:cNvContentPartPr/>
              <p14:nvPr/>
            </p14:nvContentPartPr>
            <p14:xfrm>
              <a:off x="4719320" y="2785110"/>
              <a:ext cx="313055" cy="24765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2"/>
            </p:blipFill>
            <p:spPr>
              <a:xfrm>
                <a:off x="4719320" y="2785110"/>
                <a:ext cx="313055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Ink 12"/>
              <p14:cNvContentPartPr/>
              <p14:nvPr/>
            </p14:nvContentPartPr>
            <p14:xfrm>
              <a:off x="3419475" y="3164205"/>
              <a:ext cx="4747260" cy="46990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4"/>
            </p:blipFill>
            <p:spPr>
              <a:xfrm>
                <a:off x="3419475" y="3164205"/>
                <a:ext cx="474726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Ink 13"/>
              <p14:cNvContentPartPr/>
              <p14:nvPr/>
            </p14:nvContentPartPr>
            <p14:xfrm>
              <a:off x="850900" y="4018280"/>
              <a:ext cx="3886835" cy="3683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6"/>
            </p:blipFill>
            <p:spPr>
              <a:xfrm>
                <a:off x="850900" y="4018280"/>
                <a:ext cx="3886835" cy="36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Ink 14"/>
              <p14:cNvContentPartPr/>
              <p14:nvPr/>
            </p14:nvContentPartPr>
            <p14:xfrm>
              <a:off x="5417185" y="4072890"/>
              <a:ext cx="2924175" cy="723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8"/>
            </p:blipFill>
            <p:spPr>
              <a:xfrm>
                <a:off x="5417185" y="4072890"/>
                <a:ext cx="2924175" cy="72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6" name="Ink 15"/>
              <p14:cNvContentPartPr/>
              <p14:nvPr/>
            </p14:nvContentPartPr>
            <p14:xfrm>
              <a:off x="911225" y="4319270"/>
              <a:ext cx="3213100" cy="12700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0"/>
            </p:blipFill>
            <p:spPr>
              <a:xfrm>
                <a:off x="911225" y="4319270"/>
                <a:ext cx="32131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Ink 16"/>
              <p14:cNvContentPartPr/>
              <p14:nvPr/>
            </p14:nvContentPartPr>
            <p14:xfrm>
              <a:off x="-352425" y="1648460"/>
              <a:ext cx="635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2"/>
            </p:blipFill>
            <p:spPr>
              <a:xfrm>
                <a:off x="-352425" y="16484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8" name="Ink 17"/>
              <p14:cNvContentPartPr/>
              <p14:nvPr/>
            </p14:nvContentPartPr>
            <p14:xfrm>
              <a:off x="735965" y="1750695"/>
              <a:ext cx="3700780" cy="5461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4"/>
            </p:blipFill>
            <p:spPr>
              <a:xfrm>
                <a:off x="735965" y="1750695"/>
                <a:ext cx="3700780" cy="54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Ink 18"/>
              <p14:cNvContentPartPr/>
              <p14:nvPr/>
            </p14:nvContentPartPr>
            <p14:xfrm>
              <a:off x="5615305" y="3976370"/>
              <a:ext cx="3435350" cy="18097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6"/>
            </p:blipFill>
            <p:spPr>
              <a:xfrm>
                <a:off x="5615305" y="3976370"/>
                <a:ext cx="3435350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0" name="Ink 19"/>
              <p14:cNvContentPartPr/>
              <p14:nvPr/>
            </p14:nvContentPartPr>
            <p14:xfrm>
              <a:off x="555625" y="4349115"/>
              <a:ext cx="2978785" cy="2476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8"/>
            </p:blipFill>
            <p:spPr>
              <a:xfrm>
                <a:off x="555625" y="4349115"/>
                <a:ext cx="2978785" cy="24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1" name="Ink 20"/>
              <p14:cNvContentPartPr/>
              <p14:nvPr/>
            </p14:nvContentPartPr>
            <p14:xfrm>
              <a:off x="621665" y="5167630"/>
              <a:ext cx="3285490" cy="11493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0"/>
            </p:blipFill>
            <p:spPr>
              <a:xfrm>
                <a:off x="621665" y="5167630"/>
                <a:ext cx="3285490" cy="114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2" name="Ink 21"/>
              <p14:cNvContentPartPr/>
              <p14:nvPr/>
            </p14:nvContentPartPr>
            <p14:xfrm>
              <a:off x="3864610" y="5630545"/>
              <a:ext cx="4151630" cy="3683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2"/>
            </p:blipFill>
            <p:spPr>
              <a:xfrm>
                <a:off x="3864610" y="5630545"/>
                <a:ext cx="4151630" cy="36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3" name="Ink 22"/>
              <p14:cNvContentPartPr/>
              <p14:nvPr/>
            </p14:nvContentPartPr>
            <p14:xfrm>
              <a:off x="958850" y="5991860"/>
              <a:ext cx="5348605" cy="3683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4"/>
            </p:blipFill>
            <p:spPr>
              <a:xfrm>
                <a:off x="958850" y="5991860"/>
                <a:ext cx="5348605" cy="36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4" name="Ink 23"/>
              <p14:cNvContentPartPr/>
              <p14:nvPr/>
            </p14:nvContentPartPr>
            <p14:xfrm>
              <a:off x="5524500" y="6424930"/>
              <a:ext cx="2172335" cy="3683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6"/>
            </p:blipFill>
            <p:spPr>
              <a:xfrm>
                <a:off x="5524500" y="6424930"/>
                <a:ext cx="2172335" cy="3683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smtClean="0">
                <a:effectLst/>
              </a:rPr>
              <a:t>Closure Properties of Recursive Languages</a:t>
            </a:r>
            <a:endParaRPr lang="en-IN" sz="3200" dirty="0" smtClean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>
                <a:effectLst/>
              </a:rPr>
              <a:t>Complement</a:t>
            </a:r>
            <a:r>
              <a:rPr lang="en-IN" sz="2400" dirty="0" smtClean="0">
                <a:effectLst/>
              </a:rPr>
              <a:t>: </a:t>
            </a:r>
            <a:endParaRPr lang="en-IN" sz="2400" dirty="0" smtClean="0">
              <a:effectLst/>
            </a:endParaRPr>
          </a:p>
          <a:p>
            <a:r>
              <a:rPr lang="en-IN" sz="2400" dirty="0" smtClean="0">
                <a:effectLst/>
              </a:rPr>
              <a:t>Similarly, complement of recursive language L1 which is ∑*-L1, will also be recursive.</a:t>
            </a:r>
            <a:endParaRPr lang="en-IN" sz="2400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A347-4BA6-402D-866C-BCFE80F1B802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Ink 6"/>
              <p14:cNvContentPartPr/>
              <p14:nvPr/>
            </p14:nvContentPartPr>
            <p14:xfrm>
              <a:off x="111240" y="990720"/>
              <a:ext cx="8491320" cy="5331600"/>
            </p14:xfrm>
          </p:contentPart>
        </mc:Choice>
        <mc:Fallback xmlns="">
          <p:pic>
            <p:nvPicPr>
              <p:cNvPr id="7" name="Ink 6"/>
            </p:nvPicPr>
            <p:blipFill>
              <a:blip r:embed="rId2"/>
            </p:blipFill>
            <p:spPr>
              <a:xfrm>
                <a:off x="111240" y="990720"/>
                <a:ext cx="8491320" cy="533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Ink 7"/>
              <p14:cNvContentPartPr/>
              <p14:nvPr/>
            </p14:nvContentPartPr>
            <p14:xfrm>
              <a:off x="2162175" y="2364105"/>
              <a:ext cx="3568065" cy="78740"/>
            </p14:xfrm>
          </p:contentPart>
        </mc:Choice>
        <mc:Fallback xmlns="">
          <p:pic>
            <p:nvPicPr>
              <p:cNvPr id="8" name="Ink 7"/>
            </p:nvPicPr>
            <p:blipFill>
              <a:blip r:embed="rId4"/>
            </p:blipFill>
            <p:spPr>
              <a:xfrm>
                <a:off x="2162175" y="2364105"/>
                <a:ext cx="3568065" cy="78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Ink 8"/>
              <p14:cNvContentPartPr/>
              <p14:nvPr/>
            </p14:nvContentPartPr>
            <p14:xfrm>
              <a:off x="5711825" y="2442210"/>
              <a:ext cx="2641600" cy="609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6"/>
            </p:blipFill>
            <p:spPr>
              <a:xfrm>
                <a:off x="5711825" y="2442210"/>
                <a:ext cx="2641600" cy="60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Ink 9"/>
              <p14:cNvContentPartPr/>
              <p14:nvPr/>
            </p14:nvContentPartPr>
            <p14:xfrm>
              <a:off x="826770" y="2767330"/>
              <a:ext cx="3201035" cy="1841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8"/>
            </p:blipFill>
            <p:spPr>
              <a:xfrm>
                <a:off x="826770" y="2767330"/>
                <a:ext cx="320103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Ink 11"/>
              <p14:cNvContentPartPr/>
              <p14:nvPr/>
            </p14:nvContentPartPr>
            <p14:xfrm>
              <a:off x="207010" y="3236595"/>
              <a:ext cx="1510665" cy="94488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0"/>
            </p:blipFill>
            <p:spPr>
              <a:xfrm>
                <a:off x="207010" y="3236595"/>
                <a:ext cx="1510665" cy="944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Ink 12"/>
              <p14:cNvContentPartPr/>
              <p14:nvPr/>
            </p14:nvContentPartPr>
            <p14:xfrm>
              <a:off x="2980690" y="2021205"/>
              <a:ext cx="3700145" cy="5181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2"/>
            </p:blipFill>
            <p:spPr>
              <a:xfrm>
                <a:off x="2980690" y="2021205"/>
                <a:ext cx="3700145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Ink 13"/>
              <p14:cNvContentPartPr/>
              <p14:nvPr/>
            </p14:nvContentPartPr>
            <p14:xfrm>
              <a:off x="5705475" y="2502535"/>
              <a:ext cx="2780030" cy="4889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4"/>
            </p:blipFill>
            <p:spPr>
              <a:xfrm>
                <a:off x="5705475" y="2502535"/>
                <a:ext cx="2780030" cy="48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Ink 14"/>
              <p14:cNvContentPartPr/>
              <p14:nvPr/>
            </p14:nvContentPartPr>
            <p14:xfrm>
              <a:off x="742950" y="2929890"/>
              <a:ext cx="3092450" cy="6667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6"/>
            </p:blipFill>
            <p:spPr>
              <a:xfrm>
                <a:off x="742950" y="2929890"/>
                <a:ext cx="309245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Ink 15"/>
              <p14:cNvContentPartPr/>
              <p14:nvPr/>
            </p14:nvContentPartPr>
            <p14:xfrm>
              <a:off x="5705475" y="2833370"/>
              <a:ext cx="596265" cy="29527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8"/>
            </p:blipFill>
            <p:spPr>
              <a:xfrm>
                <a:off x="5705475" y="2833370"/>
                <a:ext cx="59626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7" name="Ink 16"/>
              <p14:cNvContentPartPr/>
              <p14:nvPr/>
            </p14:nvContentPartPr>
            <p14:xfrm>
              <a:off x="6427470" y="2941955"/>
              <a:ext cx="325755" cy="3619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0"/>
            </p:blipFill>
            <p:spPr>
              <a:xfrm>
                <a:off x="6427470" y="2941955"/>
                <a:ext cx="32575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8" name="Ink 17"/>
              <p14:cNvContentPartPr/>
              <p14:nvPr/>
            </p14:nvContentPartPr>
            <p14:xfrm>
              <a:off x="6120765" y="2508250"/>
              <a:ext cx="445770" cy="27178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2"/>
            </p:blipFill>
            <p:spPr>
              <a:xfrm>
                <a:off x="6120765" y="2508250"/>
                <a:ext cx="445770" cy="271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9" name="Ink 18"/>
              <p14:cNvContentPartPr/>
              <p14:nvPr/>
            </p14:nvContentPartPr>
            <p14:xfrm>
              <a:off x="6981190" y="2833370"/>
              <a:ext cx="217170" cy="37973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4"/>
            </p:blipFill>
            <p:spPr>
              <a:xfrm>
                <a:off x="6981190" y="2833370"/>
                <a:ext cx="217170" cy="379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0" name="Ink 19"/>
              <p14:cNvContentPartPr/>
              <p14:nvPr/>
            </p14:nvContentPartPr>
            <p14:xfrm>
              <a:off x="7161530" y="2791460"/>
              <a:ext cx="247015" cy="42735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6"/>
            </p:blipFill>
            <p:spPr>
              <a:xfrm>
                <a:off x="7161530" y="2791460"/>
                <a:ext cx="247015" cy="427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1" name="Ink 20"/>
              <p14:cNvContentPartPr/>
              <p14:nvPr/>
            </p14:nvContentPartPr>
            <p14:xfrm>
              <a:off x="2842260" y="974725"/>
              <a:ext cx="3032760" cy="86042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28"/>
            </p:blipFill>
            <p:spPr>
              <a:xfrm>
                <a:off x="2842260" y="974725"/>
                <a:ext cx="3032760" cy="860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2" name="Ink 21"/>
              <p14:cNvContentPartPr/>
              <p14:nvPr/>
            </p14:nvContentPartPr>
            <p14:xfrm>
              <a:off x="1584960" y="1160780"/>
              <a:ext cx="1606550" cy="27749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0"/>
            </p:blipFill>
            <p:spPr>
              <a:xfrm>
                <a:off x="1584960" y="1160780"/>
                <a:ext cx="1606550" cy="27749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effectLst/>
              </a:rPr>
              <a:t>Closure Properties of Recursive Enumerable Languages</a:t>
            </a:r>
            <a:endParaRPr lang="en-IN" sz="3200" dirty="0" smtClean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>
                <a:effectLst/>
              </a:rPr>
              <a:t>Complement</a:t>
            </a:r>
            <a:r>
              <a:rPr lang="en-IN" sz="2400" dirty="0" smtClean="0">
                <a:effectLst/>
              </a:rPr>
              <a:t>: </a:t>
            </a:r>
            <a:endParaRPr lang="en-IN" sz="2400" dirty="0" smtClean="0">
              <a:effectLst/>
            </a:endParaRPr>
          </a:p>
          <a:p>
            <a:r>
              <a:rPr lang="en-IN" sz="2400" dirty="0" smtClean="0">
                <a:effectLst/>
              </a:rPr>
              <a:t>Note: As opposed to REC languages, RE languages are not closed under complementation which means complement of RE language need not be RE</a:t>
            </a:r>
            <a:endParaRPr lang="en-IN" sz="2400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AA17-A5C8-4A69-A270-0C56844AC121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Ink 6"/>
              <p14:cNvContentPartPr/>
              <p14:nvPr/>
            </p14:nvContentPartPr>
            <p14:xfrm>
              <a:off x="886320" y="1680480"/>
              <a:ext cx="5937480" cy="16117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2"/>
            </p:blipFill>
            <p:spPr>
              <a:xfrm>
                <a:off x="886320" y="1680480"/>
                <a:ext cx="5937480" cy="1611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Ink 7"/>
              <p14:cNvContentPartPr/>
              <p14:nvPr/>
            </p14:nvContentPartPr>
            <p14:xfrm>
              <a:off x="5807710" y="2376170"/>
              <a:ext cx="1908175" cy="151130"/>
            </p14:xfrm>
          </p:contentPart>
        </mc:Choice>
        <mc:Fallback xmlns="">
          <p:pic>
            <p:nvPicPr>
              <p:cNvPr id="8" name="Ink 7"/>
            </p:nvPicPr>
            <p:blipFill>
              <a:blip r:embed="rId4"/>
            </p:blipFill>
            <p:spPr>
              <a:xfrm>
                <a:off x="5807710" y="2376170"/>
                <a:ext cx="1908175" cy="151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Ink 8"/>
              <p14:cNvContentPartPr/>
              <p14:nvPr/>
            </p14:nvContentPartPr>
            <p14:xfrm>
              <a:off x="5158105" y="2821305"/>
              <a:ext cx="3153410" cy="54610"/>
            </p14:xfrm>
          </p:contentPart>
        </mc:Choice>
        <mc:Fallback xmlns="">
          <p:pic>
            <p:nvPicPr>
              <p:cNvPr id="9" name="Ink 8"/>
            </p:nvPicPr>
            <p:blipFill>
              <a:blip r:embed="rId6"/>
            </p:blipFill>
            <p:spPr>
              <a:xfrm>
                <a:off x="5158105" y="2821305"/>
                <a:ext cx="3153410" cy="54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Ink 9"/>
              <p14:cNvContentPartPr/>
              <p14:nvPr/>
            </p14:nvContentPartPr>
            <p14:xfrm>
              <a:off x="441960" y="3290570"/>
              <a:ext cx="3724275" cy="4889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8"/>
            </p:blipFill>
            <p:spPr>
              <a:xfrm>
                <a:off x="441960" y="3290570"/>
                <a:ext cx="3724275" cy="4889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Decidability and </a:t>
            </a:r>
            <a:r>
              <a:rPr lang="en-IN" sz="3200" b="1" dirty="0" err="1" smtClean="0"/>
              <a:t>Undecidability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Decidable language</a:t>
            </a:r>
            <a:r>
              <a:rPr lang="en-IN" sz="2400" dirty="0" smtClean="0"/>
              <a:t> –</a:t>
            </a:r>
            <a:endParaRPr lang="en-IN" sz="2400" dirty="0" smtClean="0"/>
          </a:p>
          <a:p>
            <a:r>
              <a:rPr lang="en-IN" sz="2400" dirty="0" smtClean="0"/>
              <a:t>A decision problem P is said to be decidable (i.e., have an algorithm) if the language L of all yes instances to P is decidable.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Example- </a:t>
            </a:r>
            <a:endParaRPr lang="en-IN" sz="2400" dirty="0" smtClean="0"/>
          </a:p>
          <a:p>
            <a:pPr marL="514350" indent="-514350">
              <a:buAutoNum type="romanUcParenBoth"/>
            </a:pPr>
            <a:r>
              <a:rPr lang="en-IN" sz="2400" dirty="0" smtClean="0"/>
              <a:t>(Acceptance problem for DFA) Given a DFA does it accept a given word? </a:t>
            </a:r>
            <a:endParaRPr lang="en-IN" sz="2400" dirty="0" smtClean="0"/>
          </a:p>
          <a:p>
            <a:pPr marL="514350" indent="-514350">
              <a:buAutoNum type="romanUcParenBoth"/>
            </a:pPr>
            <a:r>
              <a:rPr lang="en-IN" sz="2400" dirty="0" smtClean="0"/>
              <a:t>(Emptiness problem for DFA) Given a DFA does it accept any word? </a:t>
            </a:r>
            <a:endParaRPr lang="en-IN" sz="2400" dirty="0" smtClean="0"/>
          </a:p>
          <a:p>
            <a:pPr marL="514350" indent="-514350">
              <a:buAutoNum type="romanUcParenBoth"/>
            </a:pPr>
            <a:r>
              <a:rPr lang="en-IN" sz="2400" dirty="0" smtClean="0"/>
              <a:t>(Equivalence problem for DFA) Given two DFAs, do they accept the same language?   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D2F0-C827-48F8-9276-F161CEAB0FBF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594928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https://www.geeksforgeeks.org/decidability-and-undecidability-in-toc/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8" name="Ink 7"/>
              <p14:cNvContentPartPr/>
              <p14:nvPr/>
            </p14:nvContentPartPr>
            <p14:xfrm>
              <a:off x="19080" y="1739880"/>
              <a:ext cx="9060840" cy="36874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2"/>
            </p:blipFill>
            <p:spPr>
              <a:xfrm>
                <a:off x="19080" y="1739880"/>
                <a:ext cx="9060840" cy="3687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" name="Ink 8"/>
              <p14:cNvContentPartPr/>
              <p14:nvPr/>
            </p14:nvContentPartPr>
            <p14:xfrm>
              <a:off x="3955415" y="1600200"/>
              <a:ext cx="2015490" cy="151130"/>
            </p14:xfrm>
          </p:contentPart>
        </mc:Choice>
        <mc:Fallback xmlns="">
          <p:pic>
            <p:nvPicPr>
              <p:cNvPr id="9" name="Ink 8"/>
            </p:nvPicPr>
            <p:blipFill>
              <a:blip r:embed="rId4"/>
            </p:blipFill>
            <p:spPr>
              <a:xfrm>
                <a:off x="3955415" y="1600200"/>
                <a:ext cx="2015490" cy="151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Ink 9"/>
              <p14:cNvContentPartPr/>
              <p14:nvPr/>
            </p14:nvContentPartPr>
            <p14:xfrm>
              <a:off x="-15240" y="2141855"/>
              <a:ext cx="2863850" cy="60198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6"/>
            </p:blipFill>
            <p:spPr>
              <a:xfrm>
                <a:off x="-15240" y="2141855"/>
                <a:ext cx="2863850" cy="6019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Decidability and </a:t>
            </a:r>
            <a:r>
              <a:rPr lang="en-IN" sz="3200" b="1" dirty="0" err="1" smtClean="0"/>
              <a:t>Undecidability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Undecidable language</a:t>
            </a:r>
            <a:r>
              <a:rPr lang="en-IN" sz="2400" dirty="0" smtClean="0"/>
              <a:t> – </a:t>
            </a:r>
            <a:endParaRPr lang="en-IN" sz="2400" dirty="0" smtClean="0"/>
          </a:p>
          <a:p>
            <a:r>
              <a:rPr lang="en-IN" sz="2400" dirty="0" smtClean="0"/>
              <a:t>A decision problem P is said to be undecidable if the language L of all yes instances to P is not decidable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or </a:t>
            </a:r>
            <a:endParaRPr lang="en-IN" sz="2400" dirty="0" smtClean="0"/>
          </a:p>
          <a:p>
            <a:r>
              <a:rPr lang="en-IN" sz="2400" dirty="0" smtClean="0"/>
              <a:t>A language is undecidable if it is not decidable.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An undecidable language maybe a partially decidable language but not decidable. </a:t>
            </a:r>
            <a:endParaRPr lang="en-IN" sz="2400" dirty="0" smtClean="0"/>
          </a:p>
          <a:p>
            <a:r>
              <a:rPr lang="en-IN" sz="2400" dirty="0" smtClean="0"/>
              <a:t>If a language is not even partially decidable , then there exists no Turing machine for that language.   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848C-DFCE-43B3-9108-B00723593239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Ink 6"/>
              <p14:cNvContentPartPr/>
              <p14:nvPr/>
            </p14:nvContentPartPr>
            <p14:xfrm>
              <a:off x="417600" y="1697040"/>
              <a:ext cx="477000" cy="4179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2"/>
            </p:blipFill>
            <p:spPr>
              <a:xfrm>
                <a:off x="417600" y="1697040"/>
                <a:ext cx="477000" cy="4179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Decidability and </a:t>
            </a:r>
            <a:r>
              <a:rPr lang="en-IN" sz="3200" b="1" dirty="0" err="1" smtClean="0"/>
              <a:t>Undecidability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Partially decidable or Semi-Decidable Language</a:t>
            </a:r>
            <a:r>
              <a:rPr lang="en-IN" sz="2400" dirty="0" smtClean="0"/>
              <a:t> – </a:t>
            </a:r>
            <a:endParaRPr lang="en-IN" sz="2400" dirty="0" smtClean="0"/>
          </a:p>
          <a:p>
            <a:r>
              <a:rPr lang="en-IN" sz="2400" dirty="0" smtClean="0"/>
              <a:t>A decision problem P is said to be semi-decidable (i.e., have a semi-algorithm) if the language L of all yes instances to P is RE  but not REC language.     </a:t>
            </a:r>
            <a:endParaRPr lang="en-IN" sz="2400" dirty="0" smtClean="0"/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Ink 6"/>
              <p14:cNvContentPartPr/>
              <p14:nvPr/>
            </p14:nvContentPartPr>
            <p14:xfrm>
              <a:off x="235080" y="1656720"/>
              <a:ext cx="8851680" cy="49006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2"/>
            </p:blipFill>
            <p:spPr>
              <a:xfrm>
                <a:off x="235080" y="1656720"/>
                <a:ext cx="8851680" cy="4900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Ink 7"/>
              <p14:cNvContentPartPr/>
              <p14:nvPr/>
            </p14:nvContentPartPr>
            <p14:xfrm>
              <a:off x="526415" y="2015490"/>
              <a:ext cx="4193540" cy="114935"/>
            </p14:xfrm>
          </p:contentPart>
        </mc:Choice>
        <mc:Fallback xmlns="">
          <p:pic>
            <p:nvPicPr>
              <p:cNvPr id="8" name="Ink 7"/>
            </p:nvPicPr>
            <p:blipFill>
              <a:blip r:embed="rId4"/>
            </p:blipFill>
            <p:spPr>
              <a:xfrm>
                <a:off x="526415" y="2015490"/>
                <a:ext cx="4193540" cy="11493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The Halting problem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Given a program/algorithm will ever halt or not?</a:t>
            </a:r>
            <a:br>
              <a:rPr lang="en-IN" sz="2400" dirty="0" smtClean="0"/>
            </a:b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Ink 6"/>
              <p14:cNvContentPartPr/>
              <p14:nvPr/>
            </p14:nvContentPartPr>
            <p14:xfrm>
              <a:off x="3386520" y="495360"/>
              <a:ext cx="3974760" cy="2157840"/>
            </p14:xfrm>
          </p:contentPart>
        </mc:Choice>
        <mc:Fallback xmlns="">
          <p:pic>
            <p:nvPicPr>
              <p:cNvPr id="7" name="Ink 6"/>
            </p:nvPicPr>
            <p:blipFill>
              <a:blip r:embed="rId2"/>
            </p:blipFill>
            <p:spPr>
              <a:xfrm>
                <a:off x="3386520" y="495360"/>
                <a:ext cx="3974760" cy="2157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Ink 7"/>
              <p14:cNvContentPartPr/>
              <p14:nvPr/>
            </p14:nvContentPartPr>
            <p14:xfrm>
              <a:off x="351790" y="1281430"/>
              <a:ext cx="7423785" cy="951230"/>
            </p14:xfrm>
          </p:contentPart>
        </mc:Choice>
        <mc:Fallback xmlns="">
          <p:pic>
            <p:nvPicPr>
              <p:cNvPr id="8" name="Ink 7"/>
            </p:nvPicPr>
            <p:blipFill>
              <a:blip r:embed="rId4"/>
            </p:blipFill>
            <p:spPr>
              <a:xfrm>
                <a:off x="351790" y="1281430"/>
                <a:ext cx="7423785" cy="95123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The Halting problem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Given a program/algorithm will ever halt or not?</a:t>
            </a:r>
            <a:br>
              <a:rPr lang="en-IN" sz="2400" dirty="0" smtClean="0"/>
            </a:br>
            <a:endParaRPr lang="en-IN" sz="2400" dirty="0" smtClean="0"/>
          </a:p>
          <a:p>
            <a:r>
              <a:rPr lang="en-IN" sz="2400" dirty="0" smtClean="0"/>
              <a:t>Halting means that the program on certain input will </a:t>
            </a:r>
            <a:endParaRPr lang="en-IN" sz="2400" dirty="0" smtClean="0"/>
          </a:p>
          <a:p>
            <a:pPr lvl="1"/>
            <a:r>
              <a:rPr lang="en-IN" sz="2400" dirty="0" smtClean="0"/>
              <a:t>accept it and halt or </a:t>
            </a:r>
            <a:endParaRPr lang="en-IN" sz="2400" dirty="0" smtClean="0"/>
          </a:p>
          <a:p>
            <a:pPr lvl="1"/>
            <a:r>
              <a:rPr lang="en-IN" sz="2400" dirty="0" smtClean="0"/>
              <a:t>reject it and halt and </a:t>
            </a:r>
            <a:endParaRPr lang="en-IN" sz="2400" dirty="0" smtClean="0"/>
          </a:p>
          <a:p>
            <a:pPr lvl="1"/>
            <a:r>
              <a:rPr lang="en-IN" sz="2400" dirty="0" smtClean="0"/>
              <a:t>it would never go into an infinite loop.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Basically halting means terminating. 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Ink 6"/>
              <p14:cNvContentPartPr/>
              <p14:nvPr/>
            </p14:nvContentPartPr>
            <p14:xfrm>
              <a:off x="862200" y="2726280"/>
              <a:ext cx="6609600" cy="3510000"/>
            </p14:xfrm>
          </p:contentPart>
        </mc:Choice>
        <mc:Fallback xmlns="">
          <p:pic>
            <p:nvPicPr>
              <p:cNvPr id="7" name="Ink 6"/>
            </p:nvPicPr>
            <p:blipFill>
              <a:blip r:embed="rId2"/>
            </p:blipFill>
            <p:spPr>
              <a:xfrm>
                <a:off x="862200" y="2726280"/>
                <a:ext cx="6609600" cy="3510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Ink 7"/>
              <p14:cNvContentPartPr/>
              <p14:nvPr/>
            </p14:nvContentPartPr>
            <p14:xfrm>
              <a:off x="784860" y="1281430"/>
              <a:ext cx="7435850" cy="848995"/>
            </p14:xfrm>
          </p:contentPart>
        </mc:Choice>
        <mc:Fallback xmlns="">
          <p:pic>
            <p:nvPicPr>
              <p:cNvPr id="8" name="Ink 7"/>
            </p:nvPicPr>
            <p:blipFill>
              <a:blip r:embed="rId4"/>
            </p:blipFill>
            <p:spPr>
              <a:xfrm>
                <a:off x="784860" y="1281430"/>
                <a:ext cx="7435850" cy="84899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90066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b="1" dirty="0" smtClean="0"/>
              <a:t>Turing Machine</a:t>
            </a:r>
            <a:endParaRPr lang="en-IN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548680"/>
            <a:ext cx="8229600" cy="309634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Turing Machine was invented by Alan Turing in 1936 </a:t>
            </a:r>
            <a:endParaRPr lang="en-IN" sz="2400" dirty="0" smtClean="0"/>
          </a:p>
          <a:p>
            <a:r>
              <a:rPr lang="en-IN" sz="2400" dirty="0" smtClean="0"/>
              <a:t>Accepts Recursive Enumerable Languages (generated by Type-0 Grammar). </a:t>
            </a:r>
            <a:endParaRPr lang="en-IN" sz="2400" dirty="0" smtClean="0"/>
          </a:p>
          <a:p>
            <a:endParaRPr lang="en-IN" sz="24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E16-849E-4971-833B-220971719C10}" type="slidenum">
              <a:rPr lang="en-IN" smtClean="0"/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A935-9A2A-442C-B408-A9E632EA554B}" type="datetime1">
              <a:rPr lang="en-IN" smtClean="0"/>
            </a:fld>
            <a:endParaRPr lang="en-IN"/>
          </a:p>
        </p:txBody>
      </p:sp>
      <p:sp>
        <p:nvSpPr>
          <p:cNvPr id="7" name="AutoShape 2" descr="data:image/png;base64,iVBORw0KGgoAAAANSUhEUgAAAVMAAACVCAMAAADSU+lbAAABg1BMVEX///8AAADd3d3o6OiTk5OFhYWzs7PCwsJaWlrU1NTi4uKenp6MjIza2tqXl5f5+fnw8PB6eno8PDzKysqrq6tsbGxnZ2dGRkZzc3NgYGAAXQAAUgAAWAC6urry//8ARgAuLi5UVFQASwC1x7cSEhIZGRn///ju///k6uXh3LUdfmsmJiYATwCx4eM1NTWnp6fAz8L/7dAAbVTPw5e+u4RQn5ilp2UAdmDU5+gAaTygoll+u7uuwKrk8/XGzLRPbwUwmZHR8PgoXgC86vmEj0n/9eKh1eCExMrS2suNnmcpaQtjq6zr580AYCysq3Pe06oAb0uovJdlnIYAYhgleDlPcSE2hVkAaCSGsKPF2NRtgThzkVTT17gAiIEAZUsAe2aewLcmcj9TgEL28Mve8N1+rJLE6+pCjXSl1dEAWS28w5Rqt65/hyxBawAATxoAi4lDfko/fU1YdR9ahGxAi3D09dW2z7m6rnFmkmx2mYmLpYKLtZs4aSCChBmLkzsuYz8AMwDH6TWGAAALQUlEQVR4nO2dC0PaSAKAZ1RAVCCIVg0BVDSCWh/FN75Qg5aH2FprbbU+tlbtdnfV2+563nb3fvrNBCUTkkDEXElwvlIgmUk6/ZhXJsMAAIVCoVAoFAqFQqEAUF+TVFcprEmq6pTx2lRp6Yct6iEicEQztKUbVnagzfYMNmoHtsMe9YBOZYC3qk41aS35WcN27bDGUkeWOhA4oV070AVH1QOaYHOJc5qJMk6faYeVcuop6dQH27QDnVrqXNBd4pxmgjo1HurUeKhT46FOjYc6NR7q1HioU+OhTo3HCKf8/PwCelmcn7nfQzr1eMgXjOSUX5zHhIPSaalTEX6JWwYg4+cS93tIp1O9L9Bzrjc7cL+HcLoy7Pdz7PCqdFrS6cbYWOGgJ+YURDn/Kljj0oUdpFMhxSUBWOLWC3uIso+s7b1kJd2kU3Sg399bOOkTcwrW2MEMR5iR1aeb7CHIcVtS+ZbXp0jdOrEpOV1jj49evS4c9tScZrjtN6QZmVMk7fMaGSp3ij4P8rQFp/wOmyYDnppTMLW9vUVsytv9CfYtS4bKnOY4qRrGSPl0k919tycFPDmn79ntLKFG7pRPbbNJYpt0KqxwcdlpJacoo/qnpYAf7JSP8BHAL/CRSAQA9C4C0LtIEHjwiwegBxC385syjHGa46Y/sJPSdlH/dEKWTWVO19jDIBlGlP337Nv56uXT6PR+KJE7GO/dZieFreD4RyHFstwqyLDoJRENpVGnZZud9ixtb28n5Ica4pTf4dbHWaIMFzmNoVaKgHAa5YoTVHCa4dhVMqCs08z8/FEwcw7QYwN9GMIRfqgzfvzmOAkyJ8fvQBS9fa4SJTq4759ETl+An0KfkFPUIZzI55opVLCmTmdR8RvgVz4vJRSHGuJ0Arfqa+xBYYdep/w1ezaGWJACC04FFoXd7p7fB5R1Gpu93ZnMLYPY8jh3moojC+MfNaKOb0X2L3juaGMnnjtkvrxQiYKcDl6/QqcK9f4sbAHSaRoIuwNfk/wvodAZWOoN/TogP9QIpwLnR9XluL+38HkXO+WmyU3JqeBnUR/UHyI6BVJ9GsNh3Nl91VDe6WBk82BfdJrdi8yMb+3FNJ3unp4cRgexuWj2dmdZJQpy+luUW8YuQWY2KHeaQ+le5lM4iy6tKg41xGk4jF8Ww6rXpjh9l5PkJlH2F8MiavkU5eJw+A+psi3vdPfybQLlU/TInOzGx9mrE7UMiBmfDYeDUVR4coPRrXA4qBIF1acH4OtvYlbnr3dxv25iWQyZS4OvcSbTO7MiOj1+s1tUd9TQGEpsGT3lXgQ3J3OTIPcxM12i7GPZfOr1PJfMib1jRhEFtfszgJ/h8/kEN/75J/SyADaC+EVs7/O9ARm15BTX5/z7UDbBfwj5z3F9eqERVXgnPt+ePgcZ3JVzlLo7LsPnKR+nhpw+gnqoU2o7hLDFXa/M1iTUqQgDi9PEeFQA3bC7H08q6uhoC2jm2KfrNNDW2trZNurMD+wyfTAgT4bmFC1Xna1TfDvU1RxQO3PtOmUCDoTqfxphHypY6utyO3Ci+sgS7YA9nSq03/+/GJ87LxY2en1O+blr0qkz4G0tKGtUi+GFsNmHzfiaO/twrB432kVIdUCtT0P2Dzk6n4n/iGw2XI05ZepH3XmVPd6A3W4PtHVA6FNEa4Ed5KajoSd/kDShVZdTj8/eJR45ZCN315JTu03MnX2towFGynIBpVQGjhQf66kfbURNemHbATu6VGi8j1EfaGscET+HZzanS36uGnJahzNMi72uuD1ugrBol00tEzKdZD51abdRTuddgR/xNjjVelW1NP/UqSzkIvaiOpWB3WqRYFeZ8yO678z29AR8oM7d7HY3KHAPQZW9BWCrZqh7pNSRJQ5sQA1ml/ZpvRqBKKCxOKClvASRRiib+R+ADkUUL+zT0yh5Yf+Qu9mVz50dZWbGWxOdTl3yYtNfXBcAVx8cKX1tVIhJvG+qq0Fcmv/1Inpgk7ThURbyEcvMazcPjnz7ZhefA8oWiqn70SnSRX2fOdOVJ9/0D4mVhRfqK+bVxw1N+s0akRbcR22CDfi9vL9vZpphT7WTUAIGduKBOlyUnNBWNrpJ6K/yt+q0acJFvQMVeNiPN0d1jz9XHfM6FYdG26Ddl2+ousyaTgX4Wk7ZkzYFDgj7mjyw0SZ2qDywtdoJ0ksAOTVrH8/TjtLWCvMyXbhmtQY2yOi5Xv6x1Pvuek1N4hipWPTb7kepXBqjA+ahEzkdqnYiimmTqiM7cipeS43c9057TF+vok5fu+IyutrYiSqeubt35L0foyo5rmYGGFRZNUCzXUnZSzWbpnfqQ52+kkPNVcHaTt0wgC5QzHZ1am2nYl1qugtpazvtwJd9rWYb8LG2U/FmoA1Wd3EiBZZ2mq9KVQZ7q4ulnebvmrnMdnVqaafPxK4pY7bhCUs7vbvOG+qrcjqKsLJTTz9sYYCnpQ86y0f+gVjZKQMhHMXjlFD33eEfgpWdgno7ui71QbdBfSmjbm5Y2ql4re8z6kZPwKgT1YJTg8ZQDOvnUqcFqFMR6tR4qFPjoU6Nhzo1HurUeKhT46FOjYc6NR7q1HioU+OhTo2HOjUeQ506jJodbHWn9srHT21FCw/0KNcj8FY0ZdA6Tu0tStphVwP+qxJkKzv4r+dbkBXdQbCO084Hfim07AxKDyPDY4f2ol1MZTNbrePUC51Nuqm3PXxWqr51M3RgJacPmWrmfrjTJ9juP8xpBbOnqdMyUKd6kJxOXF1effqXuALgxDmIqMamTvUgOZ1LR/Z4F7+3sQciC3NnCzy5OOwd1KkeCKe/3x59+/Xb8Lud5Fx87ezT8R8phVTqVA+E09fzR98uvm2BqfW59T/juezNpWJpZupUD4TTdQCQ01n0Zi4+kc5sBT8oVqymTvUgOf2CcqXwb+E1iD3/ci7cfN6/OVfEpk71QPtSxkOdGg91ajySU/46lCUa+sz9WvL8krSXOtWD5HQtDWJxsH97BPaPbo+ElbON/9wGcUO180inT25Ob8Ep/xfuOWVmF9bWJwYFLvE9Gb1YyB16lp6/f5TTJqOW/7KgU3CdBMJMDP8axkSaT2GnB2DzZ/R4nFPDsKLTnP+GSwtceCf5Z5pnE3+n9w9AJjuW+nxNnT4Mot2PhPfwz53M4OZpLCiEI+LmAtiQLvupUz383/tShkGdGo8VnW7cl3J+TO3ngkSoUz1ITr8mwXfxxwv5MXCrHI4WoU71IDlFXabvyc3fTyaFf15xZ+qxqVM9FDmdSgvZTyF+l+bTR0CU/XWwtDoVp04fDdHn50KHwbm0sP3pvwPXk+qxqVM9EH0p/NtL6C/+w2tMaaquUzujhcdUayBaqX9aEhOtgWslp102rwa2bjOtMOZ90JqcFcxBMwy7yk9HFTDVutJe6G7WzWgjbaN08NA5vdVbd8Y6TpucD6N6q/dax6l1kJwunp4WD0hQpxUhOd0IvxwewL/0LEGdVgRR9oVUEny4+Yu4c06dVoTklF+Kg+g0yB1KgdRpRUhO16YjkcxscGJZCqROK0JyenJ5vJuIXd4QFSp1WhG0L2U81KnxUKfGQ50aD3VqPNYZ67MOZcb5q508SxJo7ShBd7WTR6FICGMzgB9DBPNfh82g540ZtFtzihelDAJ3w60LV6njq0SuNw3Ay+xJb2IqLXDr1U6ZdYleLGzsATAXB2DtKBsUsgNgMbg5+QtV+ggWU9lz0amQDb5P/jSN921yVxrTZig6yL0DuYsgdhobDg0vC+wquE1spvkVxTe4KXoRdkJ+VO7/joOlJBBCiZw/tLUwlwaxi4FqJ83C4EldwCM+QNFbCsW6/A9vJI5W3LTQ/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2" y="1988840"/>
            <a:ext cx="453582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Chomsky Hierarch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53" y="2636912"/>
            <a:ext cx="4355976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Ink 7"/>
              <p14:cNvContentPartPr/>
              <p14:nvPr/>
            </p14:nvContentPartPr>
            <p14:xfrm>
              <a:off x="559800" y="960840"/>
              <a:ext cx="7076880" cy="4809240"/>
            </p14:xfrm>
          </p:contentPart>
        </mc:Choice>
        <mc:Fallback xmlns="">
          <p:pic>
            <p:nvPicPr>
              <p:cNvPr id="8" name="Ink 7"/>
            </p:nvPicPr>
            <p:blipFill>
              <a:blip r:embed="rId4"/>
            </p:blipFill>
            <p:spPr>
              <a:xfrm>
                <a:off x="559800" y="960840"/>
                <a:ext cx="7076880" cy="48092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The Halting problem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Can we have an algorithm that will tell that the given program will halt or not?</a:t>
            </a:r>
            <a:endParaRPr lang="en-IN" sz="2400" dirty="0" smtClean="0"/>
          </a:p>
          <a:p>
            <a:r>
              <a:rPr lang="en-IN" sz="2400" dirty="0" smtClean="0"/>
              <a:t>In terms of Turing machine, will it terminate when run on some machine with some particular given input string.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Ink 6"/>
              <p14:cNvContentPartPr/>
              <p14:nvPr/>
            </p14:nvContentPartPr>
            <p14:xfrm>
              <a:off x="3008160" y="1990080"/>
              <a:ext cx="846720" cy="262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2"/>
            </p:blipFill>
            <p:spPr>
              <a:xfrm>
                <a:off x="3008160" y="1990080"/>
                <a:ext cx="846720" cy="262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The Halting problem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The answer is no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cannot design a generalized algorithm which can appropriately say that given a program will ever halt or not?</a:t>
            </a:r>
            <a:br>
              <a:rPr lang="en-IN" sz="2400" dirty="0" smtClean="0"/>
            </a:br>
            <a:endParaRPr lang="en-IN" sz="2400" dirty="0" smtClean="0"/>
          </a:p>
          <a:p>
            <a:r>
              <a:rPr lang="en-IN" sz="2400" dirty="0" smtClean="0"/>
              <a:t>The only way is to run the program and check whether it halts or not.</a:t>
            </a:r>
            <a:br>
              <a:rPr lang="en-IN" sz="2400" dirty="0" smtClean="0"/>
            </a:b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Ink 6"/>
              <p14:cNvContentPartPr/>
              <p14:nvPr/>
            </p14:nvContentPartPr>
            <p14:xfrm>
              <a:off x="1880640" y="1980720"/>
              <a:ext cx="6778800" cy="14389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2"/>
            </p:blipFill>
            <p:spPr>
              <a:xfrm>
                <a:off x="1880640" y="1980720"/>
                <a:ext cx="6778800" cy="14389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The Halting problem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We can refrain the halting problem question in such a way also: </a:t>
            </a:r>
            <a:endParaRPr lang="en-IN" sz="2400" dirty="0" smtClean="0"/>
          </a:p>
          <a:p>
            <a:r>
              <a:rPr lang="en-IN" sz="2400" dirty="0" smtClean="0"/>
              <a:t>Given a program written in some programming language(c/</a:t>
            </a:r>
            <a:r>
              <a:rPr lang="en-IN" sz="2400" dirty="0" err="1" smtClean="0"/>
              <a:t>c++</a:t>
            </a:r>
            <a:r>
              <a:rPr lang="en-IN" sz="2400" dirty="0" smtClean="0"/>
              <a:t>/java) will it ever get into an infinite loop(loop never stops) or will it always terminate(halt)?</a:t>
            </a:r>
            <a:endParaRPr lang="en-IN" sz="2400" dirty="0" smtClean="0"/>
          </a:p>
          <a:p>
            <a:r>
              <a:rPr lang="en-IN" sz="2400" dirty="0" smtClean="0"/>
              <a:t>This is an undecidable problem because we cannot have an algorithm which will tell us whether a given program will halt or not in a generalized way </a:t>
            </a:r>
            <a:r>
              <a:rPr lang="en-IN" sz="2400" dirty="0" err="1" smtClean="0"/>
              <a:t>i.e</a:t>
            </a:r>
            <a:r>
              <a:rPr lang="en-IN" sz="2400" dirty="0" smtClean="0"/>
              <a:t> by having specific program/algorithm.</a:t>
            </a:r>
            <a:endParaRPr lang="en-IN" sz="2400" dirty="0" smtClean="0"/>
          </a:p>
          <a:p>
            <a:r>
              <a:rPr lang="en-IN" sz="2400" dirty="0" smtClean="0"/>
              <a:t> The best possible way is to run the program and see whether it halts or not. 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Ink 6"/>
              <p14:cNvContentPartPr/>
              <p14:nvPr/>
            </p14:nvContentPartPr>
            <p14:xfrm>
              <a:off x="1042200" y="3111120"/>
              <a:ext cx="7099920" cy="3042000"/>
            </p14:xfrm>
          </p:contentPart>
        </mc:Choice>
        <mc:Fallback xmlns="">
          <p:pic>
            <p:nvPicPr>
              <p:cNvPr id="7" name="Ink 6"/>
            </p:nvPicPr>
            <p:blipFill>
              <a:blip r:embed="rId2"/>
            </p:blipFill>
            <p:spPr>
              <a:xfrm>
                <a:off x="1042200" y="3111120"/>
                <a:ext cx="7099920" cy="30420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17" y="0"/>
            <a:ext cx="8229600" cy="418058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Nomenclature revisited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352928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b="1" dirty="0" smtClean="0">
                <a:effectLst/>
              </a:rPr>
              <a:t>Recursive Enumerable (</a:t>
            </a:r>
            <a:r>
              <a:rPr lang="en-IN" sz="2400" dirty="0" smtClean="0">
                <a:effectLst/>
              </a:rPr>
              <a:t>RE) languages =</a:t>
            </a:r>
            <a:r>
              <a:rPr lang="en-IN" sz="2400" b="1" dirty="0" smtClean="0">
                <a:solidFill>
                  <a:srgbClr val="FF0000"/>
                </a:solidFill>
                <a:effectLst/>
              </a:rPr>
              <a:t>Turing recognizable languages.</a:t>
            </a:r>
            <a:endParaRPr lang="en-IN" sz="2400" b="1" dirty="0" smtClean="0">
              <a:solidFill>
                <a:srgbClr val="FF0000"/>
              </a:solidFill>
              <a:effectLst/>
            </a:endParaRPr>
          </a:p>
          <a:p>
            <a:endParaRPr lang="en-IN" sz="2400" b="1" dirty="0">
              <a:solidFill>
                <a:srgbClr val="FF0000"/>
              </a:solidFill>
            </a:endParaRPr>
          </a:p>
          <a:p>
            <a:r>
              <a:rPr lang="en-IN" sz="2400" b="1" dirty="0" smtClean="0">
                <a:effectLst/>
              </a:rPr>
              <a:t>Recursive (</a:t>
            </a:r>
            <a:r>
              <a:rPr lang="en-IN" sz="2400" dirty="0" smtClean="0">
                <a:effectLst/>
              </a:rPr>
              <a:t>REC) languages = </a:t>
            </a:r>
            <a:r>
              <a:rPr lang="en-IN" sz="2400" b="1" dirty="0" smtClean="0">
                <a:solidFill>
                  <a:srgbClr val="FF0000"/>
                </a:solidFill>
                <a:effectLst/>
              </a:rPr>
              <a:t>Turing decidable languages.</a:t>
            </a:r>
            <a:endParaRPr lang="en-IN" sz="2400" b="1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088A-19B5-44CD-A730-93869436E8A8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4953635" y="1864995"/>
              <a:ext cx="2665730" cy="18415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4953635" y="1864995"/>
                <a:ext cx="266573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Ink 7"/>
              <p14:cNvContentPartPr/>
              <p14:nvPr/>
            </p14:nvContentPartPr>
            <p14:xfrm>
              <a:off x="3173095" y="1972945"/>
              <a:ext cx="506095" cy="199390"/>
            </p14:xfrm>
          </p:contentPart>
        </mc:Choice>
        <mc:Fallback xmlns="">
          <p:pic>
            <p:nvPicPr>
              <p:cNvPr id="8" name="Ink 7"/>
            </p:nvPicPr>
            <p:blipFill>
              <a:blip r:embed="rId4"/>
            </p:blipFill>
            <p:spPr>
              <a:xfrm>
                <a:off x="3173095" y="1972945"/>
                <a:ext cx="506095" cy="199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Ink 8"/>
              <p14:cNvContentPartPr/>
              <p14:nvPr/>
            </p14:nvContentPartPr>
            <p14:xfrm>
              <a:off x="3564255" y="3290570"/>
              <a:ext cx="222885" cy="234950"/>
            </p14:xfrm>
          </p:contentPart>
        </mc:Choice>
        <mc:Fallback xmlns="">
          <p:pic>
            <p:nvPicPr>
              <p:cNvPr id="9" name="Ink 8"/>
            </p:nvPicPr>
            <p:blipFill>
              <a:blip r:embed="rId6"/>
            </p:blipFill>
            <p:spPr>
              <a:xfrm>
                <a:off x="3564255" y="3290570"/>
                <a:ext cx="222885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Ink 9"/>
              <p14:cNvContentPartPr/>
              <p14:nvPr/>
            </p14:nvContentPartPr>
            <p14:xfrm>
              <a:off x="3533775" y="3332480"/>
              <a:ext cx="481965" cy="13906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8"/>
            </p:blipFill>
            <p:spPr>
              <a:xfrm>
                <a:off x="3533775" y="3332480"/>
                <a:ext cx="481965" cy="139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Ink 10"/>
              <p14:cNvContentPartPr/>
              <p14:nvPr/>
            </p14:nvContentPartPr>
            <p14:xfrm>
              <a:off x="4418330" y="3200400"/>
              <a:ext cx="578485" cy="25336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0"/>
            </p:blipFill>
            <p:spPr>
              <a:xfrm>
                <a:off x="4418330" y="3200400"/>
                <a:ext cx="578485" cy="253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Ink 11"/>
              <p14:cNvContentPartPr/>
              <p14:nvPr/>
            </p14:nvContentPartPr>
            <p14:xfrm>
              <a:off x="4141470" y="3146425"/>
              <a:ext cx="1174115" cy="40957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2"/>
            </p:blipFill>
            <p:spPr>
              <a:xfrm>
                <a:off x="4141470" y="3146425"/>
                <a:ext cx="1174115" cy="40957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The Rice Theorem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/>
              <a:t>Part 1 (For some undecidable languages)</a:t>
            </a:r>
            <a:endParaRPr lang="en-IN" sz="2400" b="1" dirty="0" smtClean="0"/>
          </a:p>
          <a:p>
            <a:r>
              <a:rPr lang="en-IN" sz="2400" dirty="0" smtClean="0"/>
              <a:t>Any non-trivial property of the LANGUAGE recognizable by a Turing machine (recursively enumerable language) is undecidable </a:t>
            </a:r>
            <a:endParaRPr lang="en-IN" sz="2400" dirty="0" smtClean="0"/>
          </a:p>
          <a:p>
            <a:endParaRPr lang="en-IN" sz="2400" dirty="0"/>
          </a:p>
          <a:p>
            <a:pPr marL="0" indent="0">
              <a:buNone/>
            </a:pPr>
            <a:r>
              <a:rPr lang="en-IN" sz="2400" b="1" dirty="0" smtClean="0"/>
              <a:t>Part 2 (For some unrecognizable language)</a:t>
            </a:r>
            <a:endParaRPr lang="en-IN" sz="2400" b="1" dirty="0" smtClean="0"/>
          </a:p>
          <a:p>
            <a:r>
              <a:rPr lang="en-IN" sz="2400" dirty="0" smtClean="0"/>
              <a:t>Any non-monotonic property of the LANGUAGE recognizable by a Turing machine (recursively enumerable language) is unrecognizable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152" y="6021288"/>
            <a:ext cx="3340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https://gatecse.in/rices-theorem/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8" name="Ink 7"/>
              <p14:cNvContentPartPr/>
              <p14:nvPr/>
            </p14:nvContentPartPr>
            <p14:xfrm>
              <a:off x="1648800" y="2340000"/>
              <a:ext cx="2563560" cy="31665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2"/>
            </p:blipFill>
            <p:spPr>
              <a:xfrm>
                <a:off x="1648800" y="2340000"/>
                <a:ext cx="2563560" cy="3166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" name="Ink 8"/>
              <p14:cNvContentPartPr/>
              <p14:nvPr/>
            </p14:nvContentPartPr>
            <p14:xfrm>
              <a:off x="580390" y="1997075"/>
              <a:ext cx="2244725" cy="42545"/>
            </p14:xfrm>
          </p:contentPart>
        </mc:Choice>
        <mc:Fallback xmlns="">
          <p:pic>
            <p:nvPicPr>
              <p:cNvPr id="9" name="Ink 8"/>
            </p:nvPicPr>
            <p:blipFill>
              <a:blip r:embed="rId4"/>
            </p:blipFill>
            <p:spPr>
              <a:xfrm>
                <a:off x="580390" y="1997075"/>
                <a:ext cx="2244725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Ink 9"/>
              <p14:cNvContentPartPr/>
              <p14:nvPr/>
            </p14:nvContentPartPr>
            <p14:xfrm>
              <a:off x="5765800" y="2400300"/>
              <a:ext cx="2491105" cy="5461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6"/>
            </p:blipFill>
            <p:spPr>
              <a:xfrm>
                <a:off x="5765800" y="2400300"/>
                <a:ext cx="2491105" cy="54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" name="Ink 10"/>
              <p14:cNvContentPartPr/>
              <p14:nvPr/>
            </p14:nvContentPartPr>
            <p14:xfrm>
              <a:off x="718820" y="2815590"/>
              <a:ext cx="1678940" cy="4254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8"/>
            </p:blipFill>
            <p:spPr>
              <a:xfrm>
                <a:off x="718820" y="2815590"/>
                <a:ext cx="1678940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Ink 11"/>
              <p14:cNvContentPartPr/>
              <p14:nvPr/>
            </p14:nvContentPartPr>
            <p14:xfrm>
              <a:off x="6800850" y="2821305"/>
              <a:ext cx="674370" cy="4889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0"/>
            </p:blipFill>
            <p:spPr>
              <a:xfrm>
                <a:off x="6800850" y="2821305"/>
                <a:ext cx="674370" cy="48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Ink 12"/>
              <p14:cNvContentPartPr/>
              <p14:nvPr/>
            </p14:nvContentPartPr>
            <p14:xfrm>
              <a:off x="2752090" y="2887345"/>
              <a:ext cx="3032760" cy="5524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2"/>
            </p:blipFill>
            <p:spPr>
              <a:xfrm>
                <a:off x="2752090" y="2887345"/>
                <a:ext cx="3032760" cy="55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Ink 13"/>
              <p14:cNvContentPartPr/>
              <p14:nvPr/>
            </p14:nvContentPartPr>
            <p14:xfrm>
              <a:off x="315595" y="3206115"/>
              <a:ext cx="2395220" cy="3111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4"/>
            </p:blipFill>
            <p:spPr>
              <a:xfrm>
                <a:off x="315595" y="3206115"/>
                <a:ext cx="2395220" cy="31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Ink 14"/>
              <p14:cNvContentPartPr/>
              <p14:nvPr/>
            </p14:nvContentPartPr>
            <p14:xfrm>
              <a:off x="6337300" y="2965450"/>
              <a:ext cx="481965" cy="23558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6"/>
            </p:blipFill>
            <p:spPr>
              <a:xfrm>
                <a:off x="6337300" y="2965450"/>
                <a:ext cx="481965" cy="235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Ink 15"/>
              <p14:cNvContentPartPr/>
              <p14:nvPr/>
            </p14:nvContentPartPr>
            <p14:xfrm>
              <a:off x="3907155" y="2021205"/>
              <a:ext cx="2310765" cy="44577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8"/>
            </p:blipFill>
            <p:spPr>
              <a:xfrm>
                <a:off x="3907155" y="2021205"/>
                <a:ext cx="2310765" cy="4457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7" name="Ink 16"/>
              <p14:cNvContentPartPr/>
              <p14:nvPr/>
            </p14:nvContentPartPr>
            <p14:xfrm>
              <a:off x="628650" y="2520315"/>
              <a:ext cx="2316480" cy="31940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0"/>
            </p:blipFill>
            <p:spPr>
              <a:xfrm>
                <a:off x="628650" y="2520315"/>
                <a:ext cx="2316480" cy="319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8" name="Ink 17"/>
              <p14:cNvContentPartPr/>
              <p14:nvPr/>
            </p14:nvContentPartPr>
            <p14:xfrm>
              <a:off x="899160" y="3176270"/>
              <a:ext cx="1907540" cy="2476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2"/>
            </p:blipFill>
            <p:spPr>
              <a:xfrm>
                <a:off x="899160" y="3176270"/>
                <a:ext cx="1907540" cy="24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9" name="Ink 18"/>
              <p14:cNvContentPartPr/>
              <p14:nvPr/>
            </p14:nvContentPartPr>
            <p14:xfrm>
              <a:off x="5801995" y="1124585"/>
              <a:ext cx="518160" cy="90932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4"/>
            </p:blipFill>
            <p:spPr>
              <a:xfrm>
                <a:off x="5801995" y="1124585"/>
                <a:ext cx="518160" cy="909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0" name="Ink 19"/>
              <p14:cNvContentPartPr/>
              <p14:nvPr/>
            </p14:nvContentPartPr>
            <p14:xfrm>
              <a:off x="5741670" y="1798955"/>
              <a:ext cx="289560" cy="30099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6"/>
            </p:blipFill>
            <p:spPr>
              <a:xfrm>
                <a:off x="5741670" y="1798955"/>
                <a:ext cx="289560" cy="3009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1" name="Ink 20"/>
              <p14:cNvContentPartPr/>
              <p14:nvPr/>
            </p14:nvContentPartPr>
            <p14:xfrm>
              <a:off x="634365" y="2021205"/>
              <a:ext cx="2130425" cy="60833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28"/>
            </p:blipFill>
            <p:spPr>
              <a:xfrm>
                <a:off x="634365" y="2021205"/>
                <a:ext cx="2130425" cy="608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2" name="Ink 21"/>
              <p14:cNvContentPartPr/>
              <p14:nvPr/>
            </p14:nvContentPartPr>
            <p14:xfrm>
              <a:off x="5362575" y="4433570"/>
              <a:ext cx="1697355" cy="2476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0"/>
            </p:blipFill>
            <p:spPr>
              <a:xfrm>
                <a:off x="5362575" y="4433570"/>
                <a:ext cx="1697355" cy="24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3" name="Ink 22"/>
              <p14:cNvContentPartPr/>
              <p14:nvPr/>
            </p14:nvContentPartPr>
            <p14:xfrm>
              <a:off x="935355" y="4764405"/>
              <a:ext cx="2250440" cy="9080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2"/>
            </p:blipFill>
            <p:spPr>
              <a:xfrm>
                <a:off x="935355" y="4764405"/>
                <a:ext cx="2250440" cy="90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4" name="Ink 23"/>
              <p14:cNvContentPartPr/>
              <p14:nvPr/>
            </p14:nvContentPartPr>
            <p14:xfrm>
              <a:off x="796925" y="5203825"/>
              <a:ext cx="2413000" cy="3048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4"/>
            </p:blipFill>
            <p:spPr>
              <a:xfrm>
                <a:off x="796925" y="5203825"/>
                <a:ext cx="2413000" cy="3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5" name="Ink 24"/>
              <p14:cNvContentPartPr/>
              <p14:nvPr/>
            </p14:nvContentPartPr>
            <p14:xfrm>
              <a:off x="1422400" y="4451350"/>
              <a:ext cx="1919605" cy="6096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36"/>
            </p:blipFill>
            <p:spPr>
              <a:xfrm>
                <a:off x="1422400" y="4451350"/>
                <a:ext cx="1919605" cy="60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6" name="Ink 25"/>
              <p14:cNvContentPartPr/>
              <p14:nvPr/>
            </p14:nvContentPartPr>
            <p14:xfrm>
              <a:off x="2715895" y="3585210"/>
              <a:ext cx="1432560" cy="68072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38"/>
            </p:blipFill>
            <p:spPr>
              <a:xfrm>
                <a:off x="2715895" y="3585210"/>
                <a:ext cx="1432560" cy="680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7" name="Ink 26"/>
              <p14:cNvContentPartPr/>
              <p14:nvPr/>
            </p14:nvContentPartPr>
            <p14:xfrm>
              <a:off x="2691765" y="4114800"/>
              <a:ext cx="704850" cy="19939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0"/>
            </p:blipFill>
            <p:spPr>
              <a:xfrm>
                <a:off x="2691765" y="4114800"/>
                <a:ext cx="704850" cy="199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8" name="Ink 27"/>
              <p14:cNvContentPartPr/>
              <p14:nvPr/>
            </p14:nvContentPartPr>
            <p14:xfrm>
              <a:off x="3654425" y="4854575"/>
              <a:ext cx="3159125" cy="9715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2"/>
            </p:blipFill>
            <p:spPr>
              <a:xfrm>
                <a:off x="3654425" y="4854575"/>
                <a:ext cx="3159125" cy="9715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The Rice Theorem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A property is called to be </a:t>
            </a:r>
            <a:r>
              <a:rPr lang="en-IN" sz="2400" b="1" dirty="0" smtClean="0">
                <a:solidFill>
                  <a:srgbClr val="FF0000"/>
                </a:solidFill>
              </a:rPr>
              <a:t>trivial</a:t>
            </a:r>
            <a:r>
              <a:rPr lang="en-IN" sz="2400" dirty="0" smtClean="0"/>
              <a:t> if either it is not satisfied by any recursively enumerable languages, or if it is satisfied by all recursively enumerable languages.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FF0000"/>
                </a:solidFill>
              </a:rPr>
              <a:t>non-trivial</a:t>
            </a:r>
            <a:r>
              <a:rPr lang="en-IN" sz="2400" dirty="0" smtClean="0"/>
              <a:t> property is satisfied by some recursively enumerable languages and are not satisfied by others. </a:t>
            </a:r>
            <a:endParaRPr lang="en-IN" sz="2400" dirty="0" smtClean="0"/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Prof.Shweta</a:t>
            </a:r>
            <a:r>
              <a:rPr lang="en-IN" dirty="0" smtClean="0"/>
              <a:t> Dhawan Chachra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152" y="6021288"/>
            <a:ext cx="6709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https://www.tutorialspoint.com/automata_theory/rice_theorem.htm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8" name="Ink 7"/>
              <p14:cNvContentPartPr/>
              <p14:nvPr/>
            </p14:nvContentPartPr>
            <p14:xfrm>
              <a:off x="6144895" y="1972945"/>
              <a:ext cx="2220595" cy="90805"/>
            </p14:xfrm>
          </p:contentPart>
        </mc:Choice>
        <mc:Fallback xmlns="">
          <p:pic>
            <p:nvPicPr>
              <p:cNvPr id="8" name="Ink 7"/>
            </p:nvPicPr>
            <p:blipFill>
              <a:blip r:embed="rId2"/>
            </p:blipFill>
            <p:spPr>
              <a:xfrm>
                <a:off x="6144895" y="1972945"/>
                <a:ext cx="2220595" cy="90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" name="Ink 8"/>
              <p14:cNvContentPartPr/>
              <p14:nvPr/>
            </p14:nvContentPartPr>
            <p14:xfrm>
              <a:off x="862965" y="2322195"/>
              <a:ext cx="4422140" cy="66675"/>
            </p14:xfrm>
          </p:contentPart>
        </mc:Choice>
        <mc:Fallback xmlns="">
          <p:pic>
            <p:nvPicPr>
              <p:cNvPr id="9" name="Ink 8"/>
            </p:nvPicPr>
            <p:blipFill>
              <a:blip r:embed="rId4"/>
            </p:blipFill>
            <p:spPr>
              <a:xfrm>
                <a:off x="862965" y="2322195"/>
                <a:ext cx="442214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Ink 9"/>
              <p14:cNvContentPartPr/>
              <p14:nvPr/>
            </p14:nvContentPartPr>
            <p14:xfrm>
              <a:off x="6295390" y="2424430"/>
              <a:ext cx="1684655" cy="3683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6"/>
            </p:blipFill>
            <p:spPr>
              <a:xfrm>
                <a:off x="6295390" y="2424430"/>
                <a:ext cx="1684655" cy="36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" name="Ink 10"/>
              <p14:cNvContentPartPr/>
              <p14:nvPr/>
            </p14:nvContentPartPr>
            <p14:xfrm>
              <a:off x="3564255" y="1522095"/>
              <a:ext cx="1805305" cy="42164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8"/>
            </p:blipFill>
            <p:spPr>
              <a:xfrm>
                <a:off x="3564255" y="1522095"/>
                <a:ext cx="1805305" cy="421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Ink 11"/>
              <p14:cNvContentPartPr/>
              <p14:nvPr/>
            </p14:nvContentPartPr>
            <p14:xfrm>
              <a:off x="5026025" y="3597275"/>
              <a:ext cx="2683510" cy="4254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0"/>
            </p:blipFill>
            <p:spPr>
              <a:xfrm>
                <a:off x="5026025" y="3597275"/>
                <a:ext cx="2683510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Ink 12"/>
              <p14:cNvContentPartPr/>
              <p14:nvPr/>
            </p14:nvContentPartPr>
            <p14:xfrm>
              <a:off x="929005" y="3867785"/>
              <a:ext cx="5926455" cy="13906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2"/>
            </p:blipFill>
            <p:spPr>
              <a:xfrm>
                <a:off x="929005" y="3867785"/>
                <a:ext cx="5926455" cy="13906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The Rice Theorem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For a property of recursively enumerable set to be </a:t>
            </a:r>
            <a:r>
              <a:rPr lang="en-IN" sz="2400" b="1" dirty="0" smtClean="0">
                <a:solidFill>
                  <a:srgbClr val="FF0000"/>
                </a:solidFill>
              </a:rPr>
              <a:t>non-trivial</a:t>
            </a:r>
            <a:r>
              <a:rPr lang="en-IN" sz="2400" dirty="0" smtClean="0"/>
              <a:t>, there should exist at least two recursively enumerable languages, (hence two Turing machines), </a:t>
            </a:r>
            <a:endParaRPr lang="en-IN" sz="2400" dirty="0" smtClean="0"/>
          </a:p>
          <a:p>
            <a:r>
              <a:rPr lang="en-IN" sz="2400" dirty="0" smtClean="0"/>
              <a:t>The property holding for one (</a:t>
            </a:r>
            <a:r>
              <a:rPr lang="en-IN" sz="2400" i="1" dirty="0" err="1"/>
              <a:t>Tyes</a:t>
            </a:r>
            <a:r>
              <a:rPr lang="en-IN" sz="2400" dirty="0" smtClean="0"/>
              <a:t> being its TM) and not holding for the other (</a:t>
            </a:r>
            <a:r>
              <a:rPr lang="en-IN" sz="2400" i="1" dirty="0" err="1"/>
              <a:t>Tno</a:t>
            </a:r>
            <a:r>
              <a:rPr lang="en-IN" sz="2400" dirty="0" smtClean="0"/>
              <a:t> being its TM).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Prof.Shweta</a:t>
            </a:r>
            <a:r>
              <a:rPr lang="en-IN" dirty="0" smtClean="0"/>
              <a:t> Dhawan Chachra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152" y="6021288"/>
            <a:ext cx="3340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https://gatecse.in/rices-theorem/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8" name="Ink 7"/>
              <p14:cNvContentPartPr/>
              <p14:nvPr/>
            </p14:nvContentPartPr>
            <p14:xfrm>
              <a:off x="375480" y="1044720"/>
              <a:ext cx="8308440" cy="2945520"/>
            </p14:xfrm>
          </p:contentPart>
        </mc:Choice>
        <mc:Fallback xmlns="">
          <p:pic>
            <p:nvPicPr>
              <p:cNvPr id="8" name="Ink 7"/>
            </p:nvPicPr>
            <p:blipFill>
              <a:blip r:embed="rId2"/>
            </p:blipFill>
            <p:spPr>
              <a:xfrm>
                <a:off x="375480" y="1044720"/>
                <a:ext cx="8308440" cy="29455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The Rice Theorem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For a property of recursively enumerable set to be </a:t>
            </a:r>
            <a:r>
              <a:rPr lang="en-IN" sz="2400" b="1" dirty="0" smtClean="0">
                <a:solidFill>
                  <a:srgbClr val="FF0000"/>
                </a:solidFill>
              </a:rPr>
              <a:t>non-monotonic,</a:t>
            </a:r>
            <a:r>
              <a:rPr lang="en-IN" sz="2400" dirty="0" smtClean="0"/>
              <a:t> there should exist at least two recursively enumerable languages (hence two Turing machines), </a:t>
            </a:r>
            <a:endParaRPr lang="en-IN" sz="2400" dirty="0" smtClean="0"/>
          </a:p>
          <a:p>
            <a:r>
              <a:rPr lang="en-IN" sz="2400" dirty="0" smtClean="0"/>
              <a:t>The property holding for one (</a:t>
            </a:r>
            <a:r>
              <a:rPr lang="en-IN" sz="2400" dirty="0" err="1" smtClean="0"/>
              <a:t>Tyes</a:t>
            </a:r>
            <a:r>
              <a:rPr lang="en-IN" sz="2400" dirty="0" smtClean="0"/>
              <a:t> being its TM) and not holding for the other (</a:t>
            </a:r>
            <a:r>
              <a:rPr lang="en-IN" sz="2400" dirty="0" err="1" smtClean="0"/>
              <a:t>Tno</a:t>
            </a:r>
            <a:r>
              <a:rPr lang="en-IN" sz="2400" dirty="0" smtClean="0"/>
              <a:t> being its TM) and </a:t>
            </a:r>
            <a:endParaRPr lang="en-IN" sz="2400" dirty="0" smtClean="0"/>
          </a:p>
          <a:p>
            <a:r>
              <a:rPr lang="en-IN" sz="2400" dirty="0" smtClean="0"/>
              <a:t>The property holding set (language of </a:t>
            </a:r>
            <a:r>
              <a:rPr lang="en-IN" sz="2400" dirty="0" err="1" smtClean="0"/>
              <a:t>Tyes</a:t>
            </a:r>
            <a:r>
              <a:rPr lang="en-IN" sz="2400" dirty="0" smtClean="0"/>
              <a:t>) must be a proper subset of the set not having the property (language of </a:t>
            </a:r>
            <a:r>
              <a:rPr lang="en-IN" sz="2400" dirty="0" err="1" smtClean="0"/>
              <a:t>Tno</a:t>
            </a:r>
            <a:r>
              <a:rPr lang="en-IN" sz="2400" dirty="0" smtClean="0"/>
              <a:t>).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Prof.Shweta</a:t>
            </a:r>
            <a:r>
              <a:rPr lang="en-IN" dirty="0" smtClean="0"/>
              <a:t> Dhawan Chachra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152" y="6021288"/>
            <a:ext cx="6709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https://www.tutorialspoint.com/automata_theory/rice_theorem.htm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8" name="Ink 7"/>
              <p14:cNvContentPartPr/>
              <p14:nvPr/>
            </p14:nvContentPartPr>
            <p14:xfrm>
              <a:off x="288360" y="1458000"/>
              <a:ext cx="7770600" cy="3927600"/>
            </p14:xfrm>
          </p:contentPart>
        </mc:Choice>
        <mc:Fallback xmlns="">
          <p:pic>
            <p:nvPicPr>
              <p:cNvPr id="8" name="Ink 7"/>
            </p:nvPicPr>
            <p:blipFill>
              <a:blip r:embed="rId2"/>
            </p:blipFill>
            <p:spPr>
              <a:xfrm>
                <a:off x="288360" y="1458000"/>
                <a:ext cx="7770600" cy="3927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" name="Ink 8"/>
              <p14:cNvContentPartPr/>
              <p14:nvPr/>
            </p14:nvContentPartPr>
            <p14:xfrm>
              <a:off x="6470015" y="4030345"/>
              <a:ext cx="1967230" cy="19050"/>
            </p14:xfrm>
          </p:contentPart>
        </mc:Choice>
        <mc:Fallback xmlns="">
          <p:pic>
            <p:nvPicPr>
              <p:cNvPr id="9" name="Ink 8"/>
            </p:nvPicPr>
            <p:blipFill>
              <a:blip r:embed="rId4"/>
            </p:blipFill>
            <p:spPr>
              <a:xfrm>
                <a:off x="6470015" y="4030345"/>
                <a:ext cx="196723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Ink 9"/>
              <p14:cNvContentPartPr/>
              <p14:nvPr/>
            </p14:nvContentPartPr>
            <p14:xfrm>
              <a:off x="1037590" y="4283075"/>
              <a:ext cx="4999355" cy="12700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6"/>
            </p:blipFill>
            <p:spPr>
              <a:xfrm>
                <a:off x="1037590" y="4283075"/>
                <a:ext cx="4999355" cy="1270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Post Correspondence Problem</a:t>
            </a:r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A popular undecidable problem </a:t>
            </a:r>
            <a:endParaRPr lang="en-IN" sz="2400" dirty="0" smtClean="0"/>
          </a:p>
          <a:p>
            <a:r>
              <a:rPr lang="en-IN" sz="2400" dirty="0" smtClean="0"/>
              <a:t>Introduced by Emil Leon Post in 1946. </a:t>
            </a:r>
            <a:endParaRPr lang="en-IN" sz="2400" dirty="0" smtClean="0"/>
          </a:p>
          <a:p>
            <a:r>
              <a:rPr lang="en-IN" sz="2400" dirty="0" smtClean="0"/>
              <a:t>It is simpler than Halting Problem.</a:t>
            </a:r>
            <a:endParaRPr lang="en-IN" sz="2400" dirty="0" smtClean="0"/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Prof.Shweta</a:t>
            </a:r>
            <a:r>
              <a:rPr lang="en-IN" dirty="0" smtClean="0"/>
              <a:t> Dhawan Chachra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152" y="6021288"/>
            <a:ext cx="6186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https://www.geeksforgeeks.org/post-correspondence-problem/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8" name="Ink 7"/>
              <p14:cNvContentPartPr/>
              <p14:nvPr/>
            </p14:nvContentPartPr>
            <p14:xfrm>
              <a:off x="3123720" y="2421720"/>
              <a:ext cx="1950120" cy="1342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2"/>
            </p:blipFill>
            <p:spPr>
              <a:xfrm>
                <a:off x="3123720" y="2421720"/>
                <a:ext cx="1950120" cy="1342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Post Correspondence Problem</a:t>
            </a:r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In this problem we have N number of </a:t>
            </a:r>
            <a:r>
              <a:rPr lang="en-IN" sz="2400" b="1" dirty="0" smtClean="0"/>
              <a:t>Dominos</a:t>
            </a:r>
            <a:r>
              <a:rPr lang="en-IN" sz="2400" dirty="0" smtClean="0"/>
              <a:t> (tiles). </a:t>
            </a:r>
            <a:endParaRPr lang="en-IN" sz="2400" dirty="0" smtClean="0"/>
          </a:p>
          <a:p>
            <a:r>
              <a:rPr lang="en-IN" sz="2400" dirty="0" smtClean="0"/>
              <a:t>The aim is to arrange tiles in such order that string made by Numerators is same as string made by Denominators.</a:t>
            </a:r>
            <a:br>
              <a:rPr lang="en-IN" sz="2400" dirty="0" smtClean="0"/>
            </a:br>
            <a:endParaRPr lang="en-IN" sz="2400" dirty="0" smtClean="0"/>
          </a:p>
          <a:p>
            <a:r>
              <a:rPr lang="en-IN" sz="2400" dirty="0" smtClean="0"/>
              <a:t>In simple words, lets assume we have two lists both containing N words, aim is to find out concatenation of these words in some sequence such that both lists yield same result.</a:t>
            </a:r>
            <a:endParaRPr lang="en-IN" sz="2400" dirty="0" smtClean="0"/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Prof.Shweta</a:t>
            </a:r>
            <a:r>
              <a:rPr lang="en-IN" dirty="0" smtClean="0"/>
              <a:t> Dhawan Chachra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p:pic>
        <p:nvPicPr>
          <p:cNvPr id="2050" name="Picture 2" descr="https://media.geeksforgeeks.org/wp-content/uploads/20200525173708/dominos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49080"/>
            <a:ext cx="4923953" cy="23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" name="Ink 6"/>
              <p14:cNvContentPartPr/>
              <p14:nvPr/>
            </p14:nvContentPartPr>
            <p14:xfrm>
              <a:off x="223920" y="2035440"/>
              <a:ext cx="8085600" cy="38653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3"/>
            </p:blipFill>
            <p:spPr>
              <a:xfrm>
                <a:off x="223920" y="2035440"/>
                <a:ext cx="8085600" cy="38653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17" y="0"/>
            <a:ext cx="8229600" cy="418058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effectLst/>
              </a:rPr>
              <a:t>Recursive Enumerable (RE) or Type -0 Language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01361"/>
            <a:ext cx="4114800" cy="4525963"/>
          </a:xfrm>
        </p:spPr>
        <p:txBody>
          <a:bodyPr>
            <a:noAutofit/>
          </a:bodyPr>
          <a:lstStyle/>
          <a:p>
            <a:r>
              <a:rPr lang="en-IN" sz="2400" dirty="0" smtClean="0">
                <a:effectLst/>
              </a:rPr>
              <a:t>RE languages or type-0 languages are generated by type-0 grammars. </a:t>
            </a:r>
            <a:endParaRPr lang="en-IN" sz="2400" dirty="0" smtClean="0"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17" y="1772816"/>
            <a:ext cx="453582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DD39-8348-4042-902D-EA4B1979C8E3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8" name="Ink 7"/>
              <p14:cNvContentPartPr/>
              <p14:nvPr/>
            </p14:nvContentPartPr>
            <p14:xfrm>
              <a:off x="839160" y="1888920"/>
              <a:ext cx="1339560" cy="27147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3"/>
            </p:blipFill>
            <p:spPr>
              <a:xfrm>
                <a:off x="839160" y="1888920"/>
                <a:ext cx="1339560" cy="27147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Post Correspondence Problem</a:t>
            </a:r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Post Correspondence Problems can be represented in two ways: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/>
              <a:t>1. Domino’s Form :</a:t>
            </a:r>
            <a:endParaRPr lang="en-IN" sz="2400" dirty="0" smtClean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2. Table Form :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Prof.Shweta</a:t>
            </a:r>
            <a:r>
              <a:rPr lang="en-IN" dirty="0" smtClean="0"/>
              <a:t> Dhawan Chachra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p:pic>
        <p:nvPicPr>
          <p:cNvPr id="7" name="Picture 2" descr="https://media.geeksforgeeks.org/wp-content/uploads/20200525173708/dominos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72816"/>
            <a:ext cx="4923953" cy="23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media.geeksforgeeks.org/wp-content/uploads/20200525173712/t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50044"/>
            <a:ext cx="3683434" cy="228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Ink 7"/>
              <p14:cNvContentPartPr/>
              <p14:nvPr/>
            </p14:nvContentPartPr>
            <p14:xfrm>
              <a:off x="2594880" y="2850120"/>
              <a:ext cx="782280" cy="2414520"/>
            </p14:xfrm>
          </p:contentPart>
        </mc:Choice>
        <mc:Fallback xmlns="">
          <p:pic>
            <p:nvPicPr>
              <p:cNvPr id="8" name="Ink 7"/>
            </p:nvPicPr>
            <p:blipFill>
              <a:blip r:embed="rId4"/>
            </p:blipFill>
            <p:spPr>
              <a:xfrm>
                <a:off x="2594880" y="2850120"/>
                <a:ext cx="782280" cy="2414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Ink 8"/>
              <p14:cNvContentPartPr/>
              <p14:nvPr/>
            </p14:nvContentPartPr>
            <p14:xfrm>
              <a:off x="3943350" y="1551940"/>
              <a:ext cx="4482465" cy="133350"/>
            </p14:xfrm>
          </p:contentPart>
        </mc:Choice>
        <mc:Fallback xmlns="">
          <p:pic>
            <p:nvPicPr>
              <p:cNvPr id="9" name="Ink 8"/>
            </p:nvPicPr>
            <p:blipFill>
              <a:blip r:embed="rId6"/>
            </p:blipFill>
            <p:spPr>
              <a:xfrm>
                <a:off x="3943350" y="1551940"/>
                <a:ext cx="448246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Ink 9"/>
              <p14:cNvContentPartPr/>
              <p14:nvPr/>
            </p14:nvContentPartPr>
            <p14:xfrm>
              <a:off x="748665" y="2081530"/>
              <a:ext cx="1474470" cy="1270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8"/>
            </p:blipFill>
            <p:spPr>
              <a:xfrm>
                <a:off x="748665" y="2081530"/>
                <a:ext cx="1474470" cy="127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Post Correspondence Problem-1</a:t>
            </a:r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Let’s try understanding this by taking two </a:t>
            </a:r>
            <a:r>
              <a:rPr lang="en-IN" sz="2400" b="1" dirty="0" smtClean="0"/>
              <a:t>lists</a:t>
            </a:r>
            <a:r>
              <a:rPr lang="en-IN" sz="2400" dirty="0" smtClean="0"/>
              <a:t> </a:t>
            </a:r>
            <a:r>
              <a:rPr lang="en-IN" sz="2400" b="1" dirty="0" smtClean="0"/>
              <a:t>A</a:t>
            </a:r>
            <a:r>
              <a:rPr lang="en-IN" sz="2400" dirty="0" smtClean="0"/>
              <a:t> and </a:t>
            </a:r>
            <a:r>
              <a:rPr lang="en-IN" sz="2400" b="1" dirty="0" smtClean="0"/>
              <a:t>B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A=[aa, bb, </a:t>
            </a:r>
            <a:r>
              <a:rPr lang="en-IN" sz="2400" dirty="0" err="1" smtClean="0"/>
              <a:t>abb</a:t>
            </a:r>
            <a:r>
              <a:rPr lang="en-IN" sz="2400" dirty="0" smtClean="0"/>
              <a:t>] 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B=[</a:t>
            </a:r>
            <a:r>
              <a:rPr lang="en-IN" sz="2400" dirty="0" err="1" smtClean="0"/>
              <a:t>aab</a:t>
            </a:r>
            <a:r>
              <a:rPr lang="en-IN" sz="2400" dirty="0" smtClean="0"/>
              <a:t>, </a:t>
            </a:r>
            <a:r>
              <a:rPr lang="en-IN" sz="2400" dirty="0" err="1" smtClean="0"/>
              <a:t>ba</a:t>
            </a:r>
            <a:r>
              <a:rPr lang="en-IN" sz="2400" dirty="0" smtClean="0"/>
              <a:t>, b]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Now for sequence 1, 2, 1, 3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First list will yield </a:t>
            </a:r>
            <a:r>
              <a:rPr lang="en-IN" sz="2400" dirty="0" err="1" smtClean="0"/>
              <a:t>aabbaaabb</a:t>
            </a:r>
            <a:r>
              <a:rPr lang="en-IN" sz="2400" dirty="0" smtClean="0"/>
              <a:t> </a:t>
            </a:r>
            <a:endParaRPr lang="en-IN" sz="2400" dirty="0" smtClean="0"/>
          </a:p>
          <a:p>
            <a:r>
              <a:rPr lang="en-IN" sz="2400" dirty="0" smtClean="0"/>
              <a:t>Second list will yield same string </a:t>
            </a:r>
            <a:r>
              <a:rPr lang="en-IN" sz="2400" dirty="0" err="1" smtClean="0"/>
              <a:t>aabbaaabb</a:t>
            </a:r>
            <a:r>
              <a:rPr lang="en-IN" sz="2400" dirty="0" smtClean="0"/>
              <a:t>.</a:t>
            </a:r>
            <a:endParaRPr lang="en-IN" sz="2400" dirty="0"/>
          </a:p>
          <a:p>
            <a:r>
              <a:rPr lang="en-IN" sz="2400" dirty="0" smtClean="0"/>
              <a:t>So the solution to this PCP becomes 1, 2, 1, 3.</a:t>
            </a:r>
            <a:endParaRPr lang="en-IN" sz="2400" dirty="0" smtClean="0"/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Prof.Shweta</a:t>
            </a:r>
            <a:r>
              <a:rPr lang="en-IN" dirty="0" smtClean="0"/>
              <a:t> Dhawan Chachra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Ink 6"/>
              <p14:cNvContentPartPr/>
              <p14:nvPr/>
            </p14:nvContentPartPr>
            <p14:xfrm>
              <a:off x="245160" y="1565640"/>
              <a:ext cx="7377840" cy="3765240"/>
            </p14:xfrm>
          </p:contentPart>
        </mc:Choice>
        <mc:Fallback xmlns="">
          <p:pic>
            <p:nvPicPr>
              <p:cNvPr id="7" name="Ink 6"/>
            </p:nvPicPr>
            <p:blipFill>
              <a:blip r:embed="rId2"/>
            </p:blipFill>
            <p:spPr>
              <a:xfrm>
                <a:off x="245160" y="1565640"/>
                <a:ext cx="7377840" cy="3765240"/>
              </a:xfrm>
              <a:prstGeom prst="rect"/>
            </p:spPr>
          </p:pic>
        </mc:Fallback>
      </mc:AlternateContent>
      <p:sp>
        <p:nvSpPr>
          <p:cNvPr id="8" name="Rectangle 7"/>
          <p:cNvSpPr/>
          <p:nvPr/>
        </p:nvSpPr>
        <p:spPr>
          <a:xfrm>
            <a:off x="25152" y="6021288"/>
            <a:ext cx="6186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https://www.geeksforgeeks.org/post-correspondence-problem/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" name="Ink 8"/>
              <p14:cNvContentPartPr/>
              <p14:nvPr/>
            </p14:nvContentPartPr>
            <p14:xfrm>
              <a:off x="183515" y="2773045"/>
              <a:ext cx="5120005" cy="710565"/>
            </p14:xfrm>
          </p:contentPart>
        </mc:Choice>
        <mc:Fallback xmlns="">
          <p:pic>
            <p:nvPicPr>
              <p:cNvPr id="9" name="Ink 8"/>
            </p:nvPicPr>
            <p:blipFill>
              <a:blip r:embed="rId4"/>
            </p:blipFill>
            <p:spPr>
              <a:xfrm>
                <a:off x="183515" y="2773045"/>
                <a:ext cx="5120005" cy="710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Ink 9"/>
              <p14:cNvContentPartPr/>
              <p14:nvPr/>
            </p14:nvContentPartPr>
            <p14:xfrm>
              <a:off x="454025" y="4187190"/>
              <a:ext cx="4349750" cy="8445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6"/>
            </p:blipFill>
            <p:spPr>
              <a:xfrm>
                <a:off x="454025" y="4187190"/>
                <a:ext cx="4349750" cy="8445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Post Correspondence Problem-2</a:t>
            </a:r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Solve the Post </a:t>
            </a:r>
            <a:r>
              <a:rPr lang="en-US" sz="2400" dirty="0" err="1" smtClean="0"/>
              <a:t>Correspondance</a:t>
            </a:r>
            <a:r>
              <a:rPr lang="en-US" sz="2400" dirty="0" smtClean="0"/>
              <a:t> Problem for the Dominos given below;</a:t>
            </a:r>
            <a:endParaRPr lang="en-US" sz="2400" dirty="0" smtClean="0"/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Prof.Shweta</a:t>
            </a:r>
            <a:r>
              <a:rPr lang="en-IN" dirty="0" smtClean="0"/>
              <a:t> Dhawan Chachra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5152" y="6021288"/>
            <a:ext cx="6186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https://www.geeksforgeeks.org/post-correspondence-problem/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76872"/>
            <a:ext cx="38163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Post Correspondence Problem-2</a:t>
            </a:r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Solve the Post </a:t>
            </a:r>
            <a:r>
              <a:rPr lang="en-US" sz="2400" dirty="0" err="1" smtClean="0"/>
              <a:t>Correspondance</a:t>
            </a:r>
            <a:r>
              <a:rPr lang="en-US" sz="2400" dirty="0" smtClean="0"/>
              <a:t> Problem for the Dominos given below;</a:t>
            </a:r>
            <a:endParaRPr lang="en-US" sz="2400" dirty="0" smtClean="0"/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Prof.Shweta</a:t>
            </a:r>
            <a:r>
              <a:rPr lang="en-IN" dirty="0" smtClean="0"/>
              <a:t> Dhawan Chachra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5152" y="6021288"/>
            <a:ext cx="6186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https://www.geeksforgeeks.org/post-correspondence-problem/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76872"/>
            <a:ext cx="38163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94" y="4797152"/>
            <a:ext cx="6614317" cy="1682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Formal Definition of Context Sensitive Grammar</a:t>
            </a:r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A context sensitive grammar G = </a:t>
            </a:r>
            <a:r>
              <a:rPr lang="en-IN" sz="2400" smtClean="0"/>
              <a:t>( V,</a:t>
            </a:r>
            <a:r>
              <a:rPr lang="en-IN" sz="2400" dirty="0" smtClean="0"/>
              <a:t> Σ, P, S), where</a:t>
            </a:r>
            <a:endParaRPr lang="en-IN" sz="2400" dirty="0" smtClean="0"/>
          </a:p>
          <a:p>
            <a:r>
              <a:rPr lang="en-IN" sz="2400" dirty="0"/>
              <a:t>V</a:t>
            </a:r>
            <a:r>
              <a:rPr lang="en-IN" sz="2400" dirty="0" smtClean="0"/>
              <a:t> is a set of non-terminal symbols</a:t>
            </a:r>
            <a:endParaRPr lang="en-IN" sz="2400" dirty="0" smtClean="0"/>
          </a:p>
          <a:p>
            <a:r>
              <a:rPr lang="en-IN" sz="2400" dirty="0" smtClean="0"/>
              <a:t>Σ is a set of terminal symbols</a:t>
            </a:r>
            <a:endParaRPr lang="en-IN" sz="2400" dirty="0" smtClean="0"/>
          </a:p>
          <a:p>
            <a:r>
              <a:rPr lang="en-IN" sz="2400" dirty="0" smtClean="0"/>
              <a:t>S is the start symbol, and</a:t>
            </a:r>
            <a:endParaRPr lang="en-IN" sz="2400" dirty="0" smtClean="0"/>
          </a:p>
          <a:p>
            <a:r>
              <a:rPr lang="en-IN" sz="2400" dirty="0" smtClean="0"/>
              <a:t>P is a set of production rules, of the form α</a:t>
            </a:r>
            <a:r>
              <a:rPr lang="en-IN" sz="2400" b="1" i="1" dirty="0" smtClean="0"/>
              <a:t>A</a:t>
            </a:r>
            <a:r>
              <a:rPr lang="en-IN" sz="2400" dirty="0" smtClean="0"/>
              <a:t>β → α</a:t>
            </a:r>
            <a:r>
              <a:rPr lang="en-IN" sz="2400" b="1" dirty="0" smtClean="0"/>
              <a:t>γ</a:t>
            </a:r>
            <a:r>
              <a:rPr lang="en-IN" sz="2400" dirty="0" smtClean="0"/>
              <a:t>β , where A in V, α, β ∈ (V ∪ Σ) and γ ∈ (V ∪ Σ)</a:t>
            </a:r>
            <a:r>
              <a:rPr lang="en-IN" sz="2400" baseline="30000" dirty="0" smtClean="0"/>
              <a:t>+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Prof.Shweta</a:t>
            </a:r>
            <a:r>
              <a:rPr lang="en-IN" dirty="0" smtClean="0"/>
              <a:t> Dhawan Chachra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Formal Definition of Context Sensitive Grammar</a:t>
            </a:r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P is a set of production rules, of the form α</a:t>
            </a:r>
            <a:r>
              <a:rPr lang="en-IN" sz="2400" b="1" i="1" dirty="0" smtClean="0"/>
              <a:t>A</a:t>
            </a:r>
            <a:r>
              <a:rPr lang="en-IN" sz="2400" dirty="0" smtClean="0"/>
              <a:t>β → α</a:t>
            </a:r>
            <a:r>
              <a:rPr lang="en-IN" sz="2400" b="1" dirty="0" smtClean="0"/>
              <a:t>γ</a:t>
            </a:r>
            <a:r>
              <a:rPr lang="en-IN" sz="2400" dirty="0" smtClean="0"/>
              <a:t>β , where A in V, α, β ∈ (V ∪ Σ) and γ ∈ (V ∪ Σ)</a:t>
            </a:r>
            <a:r>
              <a:rPr lang="en-IN" sz="2400" baseline="30000" dirty="0" smtClean="0"/>
              <a:t>+</a:t>
            </a:r>
            <a:endParaRPr lang="en-IN" sz="2400" baseline="30000" dirty="0" smtClean="0"/>
          </a:p>
          <a:p>
            <a:endParaRPr lang="en-IN" sz="2400" dirty="0"/>
          </a:p>
          <a:p>
            <a:r>
              <a:rPr lang="en-IN" sz="2400" dirty="0" smtClean="0"/>
              <a:t>With </a:t>
            </a:r>
            <a:r>
              <a:rPr lang="el-GR" sz="2400" dirty="0"/>
              <a:t>γ </a:t>
            </a:r>
            <a:r>
              <a:rPr lang="en-IN" sz="2400" dirty="0" smtClean="0"/>
              <a:t>nonempty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To derive the </a:t>
            </a:r>
            <a:r>
              <a:rPr lang="en-IN" sz="2400" dirty="0"/>
              <a:t>empty </a:t>
            </a:r>
            <a:r>
              <a:rPr lang="en-IN" sz="2400" dirty="0" smtClean="0"/>
              <a:t>string,  </a:t>
            </a:r>
            <a:r>
              <a:rPr lang="en-IN" sz="2400" i="1" dirty="0" smtClean="0"/>
              <a:t>S</a:t>
            </a:r>
            <a:r>
              <a:rPr lang="en-IN" sz="2400" dirty="0" smtClean="0"/>
              <a:t> </a:t>
            </a:r>
            <a:r>
              <a:rPr lang="en-IN" sz="2400" dirty="0"/>
              <a:t>→ Λ must also be </a:t>
            </a:r>
            <a:r>
              <a:rPr lang="en-IN" sz="2400" dirty="0" smtClean="0"/>
              <a:t>included in the productions, </a:t>
            </a:r>
            <a:r>
              <a:rPr lang="en-IN" sz="2400" dirty="0"/>
              <a:t>with </a:t>
            </a:r>
            <a:r>
              <a:rPr lang="en-IN" sz="2400" i="1" dirty="0"/>
              <a:t>S</a:t>
            </a:r>
            <a:r>
              <a:rPr lang="en-IN" sz="2400" dirty="0"/>
              <a:t> not occurring </a:t>
            </a:r>
            <a:r>
              <a:rPr lang="en-IN" sz="2400" dirty="0" smtClean="0"/>
              <a:t>on </a:t>
            </a:r>
            <a:r>
              <a:rPr lang="en-IN" sz="2400" dirty="0"/>
              <a:t>the right-hand side of any production.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Prof.Shweta</a:t>
            </a:r>
            <a:r>
              <a:rPr lang="en-IN" dirty="0" smtClean="0"/>
              <a:t> Dhawan Chachra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Formal Definition of Context Sensitive Grammar</a:t>
            </a:r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During derivation non-terminal </a:t>
            </a:r>
            <a:r>
              <a:rPr lang="en-IN" sz="2400" b="1" i="1" dirty="0" smtClean="0"/>
              <a:t>A</a:t>
            </a:r>
            <a:r>
              <a:rPr lang="en-IN" sz="2400" i="1" dirty="0" smtClean="0"/>
              <a:t> </a:t>
            </a:r>
            <a:r>
              <a:rPr lang="en-IN" sz="2400" dirty="0" smtClean="0"/>
              <a:t>will be changed to </a:t>
            </a:r>
            <a:r>
              <a:rPr lang="en-IN" sz="2400" b="1" dirty="0" smtClean="0"/>
              <a:t>γ</a:t>
            </a:r>
            <a:r>
              <a:rPr lang="en-IN" sz="2400" dirty="0" smtClean="0"/>
              <a:t> only when it is present in the context of </a:t>
            </a:r>
            <a:r>
              <a:rPr lang="en-IN" sz="2400" b="1" dirty="0" smtClean="0"/>
              <a:t>α</a:t>
            </a:r>
            <a:r>
              <a:rPr lang="en-IN" sz="2400" dirty="0" smtClean="0"/>
              <a:t>  and </a:t>
            </a:r>
            <a:r>
              <a:rPr lang="en-IN" sz="2400" b="1" dirty="0" smtClean="0"/>
              <a:t>β. </a:t>
            </a:r>
            <a:endParaRPr lang="en-IN" sz="2400" b="1" dirty="0" smtClean="0"/>
          </a:p>
          <a:p>
            <a:endParaRPr lang="en-IN" sz="2400" b="1" dirty="0"/>
          </a:p>
          <a:p>
            <a:r>
              <a:rPr lang="el-GR" sz="2400" dirty="0" smtClean="0"/>
              <a:t>α</a:t>
            </a:r>
            <a:r>
              <a:rPr lang="en-IN" sz="2400" b="1" i="1" dirty="0" smtClean="0"/>
              <a:t>A</a:t>
            </a:r>
            <a:r>
              <a:rPr lang="el-GR" sz="2400" dirty="0" smtClean="0"/>
              <a:t>β → α</a:t>
            </a:r>
            <a:r>
              <a:rPr lang="el-GR" sz="2400" b="1" dirty="0" smtClean="0"/>
              <a:t>γ</a:t>
            </a:r>
            <a:r>
              <a:rPr lang="el-GR" sz="2400" dirty="0" smtClean="0"/>
              <a:t>β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Prof.Shweta</a:t>
            </a:r>
            <a:r>
              <a:rPr lang="en-IN" dirty="0" smtClean="0"/>
              <a:t> Dhawan Chachra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8" name="Ink 7"/>
              <p14:cNvContentPartPr/>
              <p14:nvPr/>
            </p14:nvContentPartPr>
            <p14:xfrm>
              <a:off x="4768560" y="1580400"/>
              <a:ext cx="2723760" cy="420120"/>
            </p14:xfrm>
          </p:contentPart>
        </mc:Choice>
        <mc:Fallback xmlns="">
          <p:pic>
            <p:nvPicPr>
              <p:cNvPr id="8" name="Ink 7"/>
            </p:nvPicPr>
            <p:blipFill>
              <a:blip r:embed="rId2"/>
            </p:blipFill>
            <p:spPr>
              <a:xfrm>
                <a:off x="4768560" y="1580400"/>
                <a:ext cx="2723760" cy="4201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Linear Bound Automata</a:t>
            </a:r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Linear Bounded Automata (LBA) is a single tape Turing Machine with two special tape symbols call them left marker </a:t>
            </a:r>
            <a:r>
              <a:rPr lang="en-IN" sz="2400" b="1" dirty="0" smtClean="0"/>
              <a:t>&lt;</a:t>
            </a:r>
            <a:r>
              <a:rPr lang="en-IN" sz="2400" dirty="0" smtClean="0"/>
              <a:t> and the right marker </a:t>
            </a:r>
            <a:r>
              <a:rPr lang="en-IN" sz="2400" b="1" dirty="0" smtClean="0"/>
              <a:t>&gt;.</a:t>
            </a:r>
            <a:endParaRPr lang="en-IN" sz="2400" dirty="0" smtClean="0"/>
          </a:p>
          <a:p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Prof.Shweta</a:t>
            </a:r>
            <a:r>
              <a:rPr lang="en-IN" dirty="0" smtClean="0"/>
              <a:t> Dhawan Chachra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p:pic>
        <p:nvPicPr>
          <p:cNvPr id="4098" name="Picture 2" descr="https://media.geeksforgeeks.org/wp-content/uploads/20210216205150/lba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0888"/>
            <a:ext cx="566737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8" name="Ink 7"/>
              <p14:cNvContentPartPr/>
              <p14:nvPr/>
            </p14:nvContentPartPr>
            <p14:xfrm>
              <a:off x="463680" y="537840"/>
              <a:ext cx="8136360" cy="3842640"/>
            </p14:xfrm>
          </p:contentPart>
        </mc:Choice>
        <mc:Fallback xmlns="">
          <p:pic>
            <p:nvPicPr>
              <p:cNvPr id="8" name="Ink 7"/>
            </p:nvPicPr>
            <p:blipFill>
              <a:blip r:embed="rId3"/>
            </p:blipFill>
            <p:spPr>
              <a:xfrm>
                <a:off x="463680" y="537840"/>
                <a:ext cx="8136360" cy="38426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Linear Bound Automata</a:t>
            </a:r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 transitions neither move to the left of the left end marker nor to the right of the right end marker of the tape.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The transitions should satisfy these conditions:</a:t>
            </a:r>
            <a:endParaRPr lang="en-IN" sz="2400" dirty="0" smtClean="0"/>
          </a:p>
          <a:p>
            <a:pPr lvl="1"/>
            <a:r>
              <a:rPr lang="en-IN" sz="2400" dirty="0" smtClean="0"/>
              <a:t>It should not replace the marker symbols by any other symbol.</a:t>
            </a:r>
            <a:endParaRPr lang="en-IN" sz="2400" dirty="0" smtClean="0"/>
          </a:p>
          <a:p>
            <a:pPr lvl="1"/>
            <a:r>
              <a:rPr lang="en-IN" sz="2400" dirty="0" smtClean="0"/>
              <a:t>It should not write on cells beyond the marker symbols.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Prof.Shweta</a:t>
            </a:r>
            <a:r>
              <a:rPr lang="en-IN" dirty="0" smtClean="0"/>
              <a:t> Dhawan Chachra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6872"/>
            <a:ext cx="54578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8" name="Ink 7"/>
              <p14:cNvContentPartPr/>
              <p14:nvPr/>
            </p14:nvContentPartPr>
            <p14:xfrm>
              <a:off x="1565640" y="1662840"/>
              <a:ext cx="4708440" cy="3381840"/>
            </p14:xfrm>
          </p:contentPart>
        </mc:Choice>
        <mc:Fallback xmlns="">
          <p:pic>
            <p:nvPicPr>
              <p:cNvPr id="8" name="Ink 7"/>
            </p:nvPicPr>
            <p:blipFill>
              <a:blip r:embed="rId3"/>
            </p:blipFill>
            <p:spPr>
              <a:xfrm>
                <a:off x="1565640" y="1662840"/>
                <a:ext cx="4708440" cy="33818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Formal Definition of Linear Bound Automata</a:t>
            </a:r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Formally Linear Bounded Automata is a non-deterministic Turing Machine , M = ( Q, Σ, Γ, δ, q0, ML, MR, F)</a:t>
            </a:r>
            <a:endParaRPr lang="en-IN" sz="2400" dirty="0" smtClean="0"/>
          </a:p>
          <a:p>
            <a:r>
              <a:rPr lang="en-IN" sz="2400" dirty="0" smtClean="0"/>
              <a:t>Q is set of all states</a:t>
            </a:r>
            <a:endParaRPr lang="en-IN" sz="2400" dirty="0" smtClean="0"/>
          </a:p>
          <a:p>
            <a:r>
              <a:rPr lang="en-IN" sz="2400" dirty="0" smtClean="0"/>
              <a:t>Σ is set of all terminals</a:t>
            </a:r>
            <a:endParaRPr lang="en-IN" sz="2400" dirty="0" smtClean="0"/>
          </a:p>
          <a:p>
            <a:r>
              <a:rPr lang="en-IN" sz="2400" dirty="0" smtClean="0"/>
              <a:t>Γ is set of all tape symbols, Σ ⊂ Γ</a:t>
            </a:r>
            <a:endParaRPr lang="en-IN" sz="2400" dirty="0" smtClean="0"/>
          </a:p>
          <a:p>
            <a:r>
              <a:rPr lang="en-IN" sz="2400" dirty="0" smtClean="0"/>
              <a:t>δ is set of transitions</a:t>
            </a:r>
            <a:endParaRPr lang="en-IN" sz="2400" dirty="0" smtClean="0"/>
          </a:p>
          <a:p>
            <a:r>
              <a:rPr lang="en-IN" sz="2400" dirty="0" smtClean="0"/>
              <a:t>q0 is the initial state</a:t>
            </a:r>
            <a:endParaRPr lang="en-IN" sz="2400" dirty="0" smtClean="0"/>
          </a:p>
          <a:p>
            <a:r>
              <a:rPr lang="en-IN" sz="2400" dirty="0" smtClean="0"/>
              <a:t>ML is left marker = Left bound of tape</a:t>
            </a:r>
            <a:endParaRPr lang="en-IN" sz="2400" dirty="0" smtClean="0"/>
          </a:p>
          <a:p>
            <a:r>
              <a:rPr lang="en-IN" sz="2400" dirty="0" smtClean="0"/>
              <a:t>MR is right marker =Right bound of tape where MR  !=ML</a:t>
            </a:r>
            <a:endParaRPr lang="en-IN" sz="2400" dirty="0" smtClean="0"/>
          </a:p>
          <a:p>
            <a:r>
              <a:rPr lang="en-IN" sz="2400" dirty="0" smtClean="0"/>
              <a:t>F is finite set of final states 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Prof.Shweta</a:t>
            </a:r>
            <a:r>
              <a:rPr lang="en-IN" dirty="0" smtClean="0"/>
              <a:t> Dhawan Chachra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8" name="Ink 7"/>
              <p14:cNvContentPartPr/>
              <p14:nvPr/>
            </p14:nvContentPartPr>
            <p14:xfrm>
              <a:off x="367920" y="450360"/>
              <a:ext cx="7129800" cy="2396520"/>
            </p14:xfrm>
          </p:contentPart>
        </mc:Choice>
        <mc:Fallback xmlns="">
          <p:pic>
            <p:nvPicPr>
              <p:cNvPr id="8" name="Ink 7"/>
            </p:nvPicPr>
            <p:blipFill>
              <a:blip r:embed="rId2"/>
            </p:blipFill>
            <p:spPr>
              <a:xfrm>
                <a:off x="367920" y="450360"/>
                <a:ext cx="7129800" cy="23965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17" y="0"/>
            <a:ext cx="8229600" cy="418058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effectLst/>
              </a:rPr>
              <a:t>Recursive Enumerable (RE) or Type -0 Language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352928" cy="4525963"/>
          </a:xfrm>
        </p:spPr>
        <p:txBody>
          <a:bodyPr>
            <a:noAutofit/>
          </a:bodyPr>
          <a:lstStyle/>
          <a:p>
            <a:r>
              <a:rPr lang="en-IN" sz="2400" dirty="0" smtClean="0">
                <a:effectLst/>
              </a:rPr>
              <a:t>An RE language can be </a:t>
            </a:r>
            <a:r>
              <a:rPr lang="en-IN" sz="2400" b="1" dirty="0" smtClean="0">
                <a:solidFill>
                  <a:srgbClr val="FF0000"/>
                </a:solidFill>
                <a:effectLst/>
              </a:rPr>
              <a:t>accepted or recognized </a:t>
            </a:r>
            <a:r>
              <a:rPr lang="en-IN" sz="2400" dirty="0" smtClean="0">
                <a:effectLst/>
              </a:rPr>
              <a:t>by Turing machine which means :</a:t>
            </a:r>
            <a:endParaRPr lang="en-IN" sz="2400" dirty="0" smtClean="0">
              <a:effectLst/>
            </a:endParaRPr>
          </a:p>
          <a:p>
            <a:r>
              <a:rPr lang="en-IN" sz="2400" b="1" dirty="0" smtClean="0">
                <a:solidFill>
                  <a:srgbClr val="FF0000"/>
                </a:solidFill>
              </a:rPr>
              <a:t>It </a:t>
            </a:r>
            <a:r>
              <a:rPr lang="en-IN" sz="2400" b="1" dirty="0" smtClean="0">
                <a:solidFill>
                  <a:srgbClr val="FF0000"/>
                </a:solidFill>
                <a:effectLst/>
              </a:rPr>
              <a:t>will enter into final state for the strings of language and may or may not enter into rejecting state for the strings which are not part of the language. </a:t>
            </a:r>
            <a:endParaRPr lang="en-IN" sz="2400" b="1" dirty="0" smtClean="0">
              <a:solidFill>
                <a:srgbClr val="FF0000"/>
              </a:solidFill>
              <a:effectLst/>
            </a:endParaRPr>
          </a:p>
          <a:p>
            <a:r>
              <a:rPr lang="en-IN" sz="2400" dirty="0" smtClean="0">
                <a:effectLst/>
              </a:rPr>
              <a:t>It means TM can </a:t>
            </a:r>
            <a:r>
              <a:rPr lang="en-IN" sz="2400" b="1" dirty="0" smtClean="0">
                <a:solidFill>
                  <a:srgbClr val="FF0000"/>
                </a:solidFill>
                <a:effectLst/>
              </a:rPr>
              <a:t>loop forever </a:t>
            </a:r>
            <a:r>
              <a:rPr lang="en-IN" sz="2400" dirty="0" smtClean="0">
                <a:effectLst/>
              </a:rPr>
              <a:t>for the strings which are not a part of the language. </a:t>
            </a:r>
            <a:endParaRPr lang="en-IN" sz="2400" dirty="0" smtClean="0">
              <a:effectLst/>
            </a:endParaRPr>
          </a:p>
          <a:p>
            <a:r>
              <a:rPr lang="en-IN" sz="2400" dirty="0" smtClean="0">
                <a:effectLst/>
              </a:rPr>
              <a:t>RE languages are also called as </a:t>
            </a:r>
            <a:r>
              <a:rPr lang="en-IN" sz="2400" b="1" dirty="0" smtClean="0">
                <a:solidFill>
                  <a:srgbClr val="FF0000"/>
                </a:solidFill>
                <a:effectLst/>
              </a:rPr>
              <a:t>Turing recognizable languages.</a:t>
            </a:r>
            <a:endParaRPr lang="en-IN" sz="2400" b="1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088A-19B5-44CD-A730-93869436E8A8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195480" y="513720"/>
              <a:ext cx="7777080" cy="602964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195480" y="513720"/>
                <a:ext cx="7777080" cy="6029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Ink 7"/>
              <p14:cNvContentPartPr/>
              <p14:nvPr/>
            </p14:nvContentPartPr>
            <p14:xfrm>
              <a:off x="3467735" y="1798955"/>
              <a:ext cx="1715135" cy="84455"/>
            </p14:xfrm>
          </p:contentPart>
        </mc:Choice>
        <mc:Fallback xmlns="">
          <p:pic>
            <p:nvPicPr>
              <p:cNvPr id="8" name="Ink 7"/>
            </p:nvPicPr>
            <p:blipFill>
              <a:blip r:embed="rId4"/>
            </p:blipFill>
            <p:spPr>
              <a:xfrm>
                <a:off x="3467735" y="1798955"/>
                <a:ext cx="1715135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Ink 8"/>
              <p14:cNvContentPartPr/>
              <p14:nvPr/>
            </p14:nvContentPartPr>
            <p14:xfrm>
              <a:off x="676275" y="2574925"/>
              <a:ext cx="2660015" cy="96520"/>
            </p14:xfrm>
          </p:contentPart>
        </mc:Choice>
        <mc:Fallback xmlns="">
          <p:pic>
            <p:nvPicPr>
              <p:cNvPr id="9" name="Ink 8"/>
            </p:nvPicPr>
            <p:blipFill>
              <a:blip r:embed="rId6"/>
            </p:blipFill>
            <p:spPr>
              <a:xfrm>
                <a:off x="676275" y="2574925"/>
                <a:ext cx="2660015" cy="96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Ink 9"/>
              <p14:cNvContentPartPr/>
              <p14:nvPr/>
            </p14:nvContentPartPr>
            <p14:xfrm>
              <a:off x="3359785" y="2406015"/>
              <a:ext cx="3140710" cy="6864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8"/>
            </p:blipFill>
            <p:spPr>
              <a:xfrm>
                <a:off x="3359785" y="2406015"/>
                <a:ext cx="3140710" cy="686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Ink 10"/>
              <p14:cNvContentPartPr/>
              <p14:nvPr/>
            </p14:nvContentPartPr>
            <p14:xfrm>
              <a:off x="1903730" y="3308350"/>
              <a:ext cx="3345180" cy="10287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0"/>
            </p:blipFill>
            <p:spPr>
              <a:xfrm>
                <a:off x="1903730" y="3308350"/>
                <a:ext cx="3345180" cy="102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Ink 11"/>
              <p14:cNvContentPartPr/>
              <p14:nvPr/>
            </p14:nvContentPartPr>
            <p14:xfrm>
              <a:off x="1843405" y="3783965"/>
              <a:ext cx="535940" cy="1841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2"/>
            </p:blipFill>
            <p:spPr>
              <a:xfrm>
                <a:off x="1843405" y="3783965"/>
                <a:ext cx="53594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Ink 12"/>
              <p14:cNvContentPartPr/>
              <p14:nvPr/>
            </p14:nvContentPartPr>
            <p14:xfrm>
              <a:off x="2035810" y="3350895"/>
              <a:ext cx="2906395" cy="49403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4"/>
            </p:blipFill>
            <p:spPr>
              <a:xfrm>
                <a:off x="2035810" y="3350895"/>
                <a:ext cx="2906395" cy="494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Ink 13"/>
              <p14:cNvContentPartPr/>
              <p14:nvPr/>
            </p14:nvContentPartPr>
            <p14:xfrm>
              <a:off x="5434965" y="3777615"/>
              <a:ext cx="2930525" cy="6731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6"/>
            </p:blipFill>
            <p:spPr>
              <a:xfrm>
                <a:off x="5434965" y="3777615"/>
                <a:ext cx="2930525" cy="67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Ink 14"/>
              <p14:cNvContentPartPr/>
              <p14:nvPr/>
            </p14:nvContentPartPr>
            <p14:xfrm>
              <a:off x="598170" y="4084955"/>
              <a:ext cx="2190750" cy="1028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8"/>
            </p:blipFill>
            <p:spPr>
              <a:xfrm>
                <a:off x="598170" y="4084955"/>
                <a:ext cx="2190750" cy="102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6" name="Ink 15"/>
              <p14:cNvContentPartPr/>
              <p14:nvPr/>
            </p14:nvContentPartPr>
            <p14:xfrm>
              <a:off x="604520" y="4644390"/>
              <a:ext cx="2491105" cy="482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0"/>
            </p:blipFill>
            <p:spPr>
              <a:xfrm>
                <a:off x="604520" y="4644390"/>
                <a:ext cx="2491105" cy="48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Ink 16"/>
              <p14:cNvContentPartPr/>
              <p14:nvPr/>
            </p14:nvContentPartPr>
            <p14:xfrm>
              <a:off x="4045585" y="4204970"/>
              <a:ext cx="4337685" cy="5181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2"/>
            </p:blipFill>
            <p:spPr>
              <a:xfrm>
                <a:off x="4045585" y="4204970"/>
                <a:ext cx="4337685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8" name="Ink 17"/>
              <p14:cNvContentPartPr/>
              <p14:nvPr/>
            </p14:nvContentPartPr>
            <p14:xfrm>
              <a:off x="694690" y="2881630"/>
              <a:ext cx="6304915" cy="78867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4"/>
            </p:blipFill>
            <p:spPr>
              <a:xfrm>
                <a:off x="694690" y="2881630"/>
                <a:ext cx="6304915" cy="788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Ink 18"/>
              <p14:cNvContentPartPr/>
              <p14:nvPr/>
            </p14:nvContentPartPr>
            <p14:xfrm>
              <a:off x="2324735" y="1149985"/>
              <a:ext cx="5643880" cy="65024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6"/>
            </p:blipFill>
            <p:spPr>
              <a:xfrm>
                <a:off x="2324735" y="1149985"/>
                <a:ext cx="5643880" cy="650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0" name="Ink 19"/>
              <p14:cNvContentPartPr/>
              <p14:nvPr/>
            </p14:nvContentPartPr>
            <p14:xfrm>
              <a:off x="514350" y="2058035"/>
              <a:ext cx="3086735" cy="609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8"/>
            </p:blipFill>
            <p:spPr>
              <a:xfrm>
                <a:off x="514350" y="2058035"/>
                <a:ext cx="3086735" cy="609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Formal Definition of Linear Bound Automata</a:t>
            </a:r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δ</a:t>
            </a:r>
            <a:r>
              <a:rPr lang="en-IN" sz="2400" dirty="0" smtClean="0"/>
              <a:t> is a transition function which maps each pair (state, tape symbol) to (state, tape symbol, {L,R,N}) 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Prof.Shweta</a:t>
            </a:r>
            <a:r>
              <a:rPr lang="en-IN" dirty="0" smtClean="0"/>
              <a:t> Dhawan Chachra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021288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https://www.tutorialspoint.com/automata_theory/linear_bounded_automata.htm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Ink 6"/>
              <p14:cNvContentPartPr/>
              <p14:nvPr/>
            </p14:nvContentPartPr>
            <p14:xfrm>
              <a:off x="951120" y="1488240"/>
              <a:ext cx="7223400" cy="7765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2"/>
            </p:blipFill>
            <p:spPr>
              <a:xfrm>
                <a:off x="951120" y="1488240"/>
                <a:ext cx="7223400" cy="7765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err="1" smtClean="0"/>
              <a:t>Greibach's</a:t>
            </a:r>
            <a:r>
              <a:rPr lang="en-IN" sz="3200" b="1" dirty="0" smtClean="0"/>
              <a:t> theorem</a:t>
            </a:r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In theoretical computer science, in particular in formal language theory, </a:t>
            </a:r>
            <a:r>
              <a:rPr lang="en-IN" sz="2400" dirty="0" err="1" smtClean="0"/>
              <a:t>Greibach's</a:t>
            </a:r>
            <a:r>
              <a:rPr lang="en-IN" sz="2400" dirty="0" smtClean="0"/>
              <a:t> theorem states that certain properties of formal language classes are undecidable. </a:t>
            </a:r>
            <a:endParaRPr lang="en-IN" sz="2400" dirty="0" smtClean="0"/>
          </a:p>
          <a:p>
            <a:r>
              <a:rPr lang="en-IN" sz="2400" dirty="0" smtClean="0"/>
              <a:t>It is named after the computer scientist Sheila </a:t>
            </a:r>
            <a:r>
              <a:rPr lang="en-IN" sz="2400" dirty="0" err="1" smtClean="0"/>
              <a:t>Greibach</a:t>
            </a:r>
            <a:r>
              <a:rPr lang="en-IN" sz="2400" dirty="0" smtClean="0"/>
              <a:t>, who first proved it in 1963.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Prof.Shweta</a:t>
            </a:r>
            <a:r>
              <a:rPr lang="en-IN" dirty="0" smtClean="0"/>
              <a:t> Dhawan Chachra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021288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https://www.tutorialspoint.com/automata_theory/linear_bounded_automata.htm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Ink 6"/>
              <p14:cNvContentPartPr/>
              <p14:nvPr/>
            </p14:nvContentPartPr>
            <p14:xfrm>
              <a:off x="1249560" y="1930680"/>
              <a:ext cx="6597000" cy="1976040"/>
            </p14:xfrm>
          </p:contentPart>
        </mc:Choice>
        <mc:Fallback xmlns="">
          <p:pic>
            <p:nvPicPr>
              <p:cNvPr id="7" name="Ink 6"/>
            </p:nvPicPr>
            <p:blipFill>
              <a:blip r:embed="rId2"/>
            </p:blipFill>
            <p:spPr>
              <a:xfrm>
                <a:off x="1249560" y="1930680"/>
                <a:ext cx="6597000" cy="19760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E491-9042-4D6F-9A9C-2873F51C6C75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err="1" smtClean="0"/>
              <a:t>Greibach's</a:t>
            </a:r>
            <a:r>
              <a:rPr lang="en-IN" sz="3200" b="1" dirty="0" smtClean="0"/>
              <a:t> theorem</a:t>
            </a:r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Formal statement of the theorem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Considers a set C of formal languages over an alphabet Σ∪{#} such that</a:t>
            </a:r>
            <a:endParaRPr lang="en-IN" sz="2400" dirty="0" smtClean="0"/>
          </a:p>
          <a:p>
            <a:pPr lvl="1"/>
            <a:r>
              <a:rPr lang="en-IN" sz="2400" dirty="0" smtClean="0"/>
              <a:t>each language in C has a finite description,</a:t>
            </a:r>
            <a:endParaRPr lang="en-IN" sz="2400" dirty="0" smtClean="0"/>
          </a:p>
          <a:p>
            <a:pPr lvl="1"/>
            <a:r>
              <a:rPr lang="en-IN" sz="2400" dirty="0" smtClean="0"/>
              <a:t> each regular language over Σ∪{#} is in C</a:t>
            </a:r>
            <a:endParaRPr lang="en-IN" sz="2400" dirty="0" smtClean="0"/>
          </a:p>
          <a:p>
            <a:pPr lvl="1"/>
            <a:r>
              <a:rPr lang="en-IN" sz="2400" dirty="0" smtClean="0"/>
              <a:t> given descriptions of languages L1, L2 ∈ C and of a regular language R ∈ C, a description of the products L1R and RL1, and of the union L1∪L2 can be effectively computed, and</a:t>
            </a:r>
            <a:endParaRPr lang="en-IN" sz="2400" dirty="0" smtClean="0"/>
          </a:p>
          <a:p>
            <a:pPr lvl="1"/>
            <a:r>
              <a:rPr lang="en-IN" sz="2400" dirty="0" smtClean="0"/>
              <a:t> it is undecidable for any member language L ∈ C with L ⊆ Σ* whether L = Σ*.</a:t>
            </a:r>
            <a:endParaRPr lang="en-IN" sz="2400" dirty="0" smtClean="0"/>
          </a:p>
          <a:p>
            <a:endParaRPr lang="en-IN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Prof.Shweta</a:t>
            </a:r>
            <a:r>
              <a:rPr lang="en-IN" dirty="0" smtClean="0"/>
              <a:t> Dhawan Chachra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021288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https://www.tutorialspoint.com/automata_theory/linear_bounded_automata.htm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err="1" smtClean="0"/>
              <a:t>Greibach's</a:t>
            </a:r>
            <a:r>
              <a:rPr lang="en-IN" sz="3200" b="1" dirty="0" smtClean="0"/>
              <a:t> theorem</a:t>
            </a:r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Formal statement of the theorem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Let P be any nontrivial subset of C that contains all regular sets over Σ∪{#} and is closed under quotient by each single symbol in Σ∪{#}.</a:t>
            </a:r>
            <a:endParaRPr lang="en-IN" sz="2400" dirty="0" smtClean="0"/>
          </a:p>
          <a:p>
            <a:r>
              <a:rPr lang="en-IN" sz="2400" dirty="0" smtClean="0"/>
              <a:t>Then the question whether L ∈ P for a given description of a language L ∈ C is undecidable. 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9C88-34D9-4F09-8B22-5C823462B59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Prof.Shweta</a:t>
            </a:r>
            <a:r>
              <a:rPr lang="en-IN" dirty="0" smtClean="0"/>
              <a:t> Dhawan Chachra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021288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https://www.tutorialspoint.com/automata_theory/linear_bounded_automata.htm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29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effectLst/>
              </a:rPr>
              <a:t>Recursive Language (REC)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Autofit/>
          </a:bodyPr>
          <a:lstStyle/>
          <a:p>
            <a:r>
              <a:rPr lang="en-IN" sz="2400" dirty="0" smtClean="0">
                <a:effectLst/>
              </a:rPr>
              <a:t>A recursive language (subset of RE) can be decided by Turing machine which means :</a:t>
            </a:r>
            <a:endParaRPr lang="en-IN" sz="2400" dirty="0" smtClean="0">
              <a:effectLst/>
            </a:endParaRPr>
          </a:p>
          <a:p>
            <a:r>
              <a:rPr lang="en-IN" sz="2400" b="1" dirty="0" smtClean="0">
                <a:solidFill>
                  <a:srgbClr val="FF0000"/>
                </a:solidFill>
                <a:effectLst/>
              </a:rPr>
              <a:t>It will enter into final state for the strings of language and rejecting state for the strings which are not part of the language.</a:t>
            </a:r>
            <a:r>
              <a:rPr lang="en-IN" sz="2400" dirty="0" smtClean="0">
                <a:effectLst/>
              </a:rPr>
              <a:t> </a:t>
            </a:r>
            <a:endParaRPr lang="en-IN" sz="2400" dirty="0" smtClean="0">
              <a:effectLst/>
            </a:endParaRPr>
          </a:p>
          <a:p>
            <a:pPr marL="0" indent="0">
              <a:buNone/>
            </a:pPr>
            <a:r>
              <a:rPr lang="en-IN" sz="2400" dirty="0" smtClean="0">
                <a:effectLst/>
              </a:rPr>
              <a:t>E.g.</a:t>
            </a:r>
            <a:endParaRPr lang="en-IN" sz="2400" dirty="0" smtClean="0">
              <a:effectLst/>
            </a:endParaRPr>
          </a:p>
          <a:p>
            <a:pPr marL="0" indent="0">
              <a:buNone/>
            </a:pPr>
            <a:r>
              <a:rPr lang="en-IN" sz="2400" dirty="0" smtClean="0">
                <a:effectLst/>
              </a:rPr>
              <a:t>L= {</a:t>
            </a:r>
            <a:r>
              <a:rPr lang="en-IN" sz="2400" dirty="0" err="1" smtClean="0">
                <a:effectLst/>
              </a:rPr>
              <a:t>a</a:t>
            </a:r>
            <a:r>
              <a:rPr lang="en-IN" sz="2400" baseline="30000" dirty="0" err="1" smtClean="0">
                <a:effectLst/>
              </a:rPr>
              <a:t>n</a:t>
            </a:r>
            <a:r>
              <a:rPr lang="en-IN" sz="2400" dirty="0" err="1" smtClean="0">
                <a:effectLst/>
              </a:rPr>
              <a:t>b</a:t>
            </a:r>
            <a:r>
              <a:rPr lang="en-IN" sz="2400" baseline="30000" dirty="0" err="1" smtClean="0">
                <a:effectLst/>
              </a:rPr>
              <a:t>n</a:t>
            </a:r>
            <a:r>
              <a:rPr lang="en-IN" sz="2400" dirty="0" err="1" smtClean="0">
                <a:effectLst/>
              </a:rPr>
              <a:t>c</a:t>
            </a:r>
            <a:r>
              <a:rPr lang="en-IN" sz="2400" baseline="30000" dirty="0" err="1" smtClean="0">
                <a:effectLst/>
              </a:rPr>
              <a:t>n</a:t>
            </a:r>
            <a:r>
              <a:rPr lang="en-IN" sz="2400" dirty="0" err="1" smtClean="0">
                <a:effectLst/>
              </a:rPr>
              <a:t>|n</a:t>
            </a:r>
            <a:r>
              <a:rPr lang="en-IN" sz="2400" dirty="0" smtClean="0">
                <a:effectLst/>
              </a:rPr>
              <a:t>&gt;=1} is recursive </a:t>
            </a:r>
            <a:endParaRPr lang="en-IN" sz="2400" dirty="0" smtClean="0">
              <a:effectLst/>
            </a:endParaRPr>
          </a:p>
          <a:p>
            <a:r>
              <a:rPr lang="en-IN" sz="2400" dirty="0" smtClean="0">
                <a:effectLst/>
              </a:rPr>
              <a:t>We can construct a </a:t>
            </a:r>
            <a:r>
              <a:rPr lang="en-IN" sz="2400" dirty="0" err="1" smtClean="0">
                <a:effectLst/>
              </a:rPr>
              <a:t>turing</a:t>
            </a:r>
            <a:r>
              <a:rPr lang="en-IN" sz="2400" dirty="0" smtClean="0">
                <a:effectLst/>
              </a:rPr>
              <a:t> machine which will move to final state if the string is of the form </a:t>
            </a:r>
            <a:r>
              <a:rPr lang="en-IN" sz="2400" dirty="0" err="1" smtClean="0">
                <a:effectLst/>
              </a:rPr>
              <a:t>a</a:t>
            </a:r>
            <a:r>
              <a:rPr lang="en-IN" sz="2400" baseline="30000" dirty="0" err="1" smtClean="0">
                <a:effectLst/>
              </a:rPr>
              <a:t>n</a:t>
            </a:r>
            <a:r>
              <a:rPr lang="en-IN" sz="2400" dirty="0" err="1" smtClean="0">
                <a:effectLst/>
              </a:rPr>
              <a:t>b</a:t>
            </a:r>
            <a:r>
              <a:rPr lang="en-IN" sz="2400" baseline="30000" dirty="0" err="1" smtClean="0">
                <a:effectLst/>
              </a:rPr>
              <a:t>n</a:t>
            </a:r>
            <a:r>
              <a:rPr lang="en-IN" sz="2400" dirty="0" err="1" smtClean="0">
                <a:effectLst/>
              </a:rPr>
              <a:t>c</a:t>
            </a:r>
            <a:r>
              <a:rPr lang="en-IN" sz="2400" baseline="30000" dirty="0" err="1" smtClean="0">
                <a:effectLst/>
              </a:rPr>
              <a:t>n</a:t>
            </a:r>
            <a:r>
              <a:rPr lang="en-IN" sz="2400" dirty="0" smtClean="0">
                <a:effectLst/>
              </a:rPr>
              <a:t> else move to non-final state. </a:t>
            </a:r>
            <a:endParaRPr lang="en-IN" sz="2400" dirty="0" smtClean="0">
              <a:effectLst/>
            </a:endParaRPr>
          </a:p>
          <a:p>
            <a:r>
              <a:rPr lang="en-IN" sz="2400" dirty="0" smtClean="0">
                <a:effectLst/>
              </a:rPr>
              <a:t>So the TM will </a:t>
            </a:r>
            <a:r>
              <a:rPr lang="en-IN" sz="2400" b="1" dirty="0" smtClean="0">
                <a:solidFill>
                  <a:srgbClr val="FF0000"/>
                </a:solidFill>
                <a:effectLst/>
              </a:rPr>
              <a:t>always halt </a:t>
            </a:r>
            <a:r>
              <a:rPr lang="en-IN" sz="2400" dirty="0" smtClean="0">
                <a:effectLst/>
              </a:rPr>
              <a:t>in this case. </a:t>
            </a:r>
            <a:endParaRPr lang="en-IN" sz="2400" dirty="0" smtClean="0">
              <a:effectLst/>
            </a:endParaRPr>
          </a:p>
          <a:p>
            <a:r>
              <a:rPr lang="en-IN" sz="2400" dirty="0" smtClean="0">
                <a:effectLst/>
              </a:rPr>
              <a:t>REC languages are also called as </a:t>
            </a:r>
            <a:r>
              <a:rPr lang="en-IN" sz="2400" b="1" dirty="0" smtClean="0">
                <a:solidFill>
                  <a:srgbClr val="FF0000"/>
                </a:solidFill>
                <a:effectLst/>
              </a:rPr>
              <a:t>Turing decidable languages. 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CA17-6DBE-46A6-9A32-E72FB4CDEB4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Ink 6"/>
              <p14:cNvContentPartPr/>
              <p14:nvPr/>
            </p14:nvContentPartPr>
            <p14:xfrm>
              <a:off x="353520" y="574560"/>
              <a:ext cx="7638120" cy="62161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2"/>
            </p:blipFill>
            <p:spPr>
              <a:xfrm>
                <a:off x="353520" y="574560"/>
                <a:ext cx="7638120" cy="6216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Ink 7"/>
              <p14:cNvContentPartPr/>
              <p14:nvPr/>
            </p14:nvContentPartPr>
            <p14:xfrm>
              <a:off x="5140325" y="1064895"/>
              <a:ext cx="3959225" cy="102870"/>
            </p14:xfrm>
          </p:contentPart>
        </mc:Choice>
        <mc:Fallback xmlns="">
          <p:pic>
            <p:nvPicPr>
              <p:cNvPr id="8" name="Ink 7"/>
            </p:nvPicPr>
            <p:blipFill>
              <a:blip r:embed="rId4"/>
            </p:blipFill>
            <p:spPr>
              <a:xfrm>
                <a:off x="5140325" y="1064895"/>
                <a:ext cx="3959225" cy="102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Ink 8"/>
              <p14:cNvContentPartPr/>
              <p14:nvPr/>
            </p14:nvContentPartPr>
            <p14:xfrm>
              <a:off x="784860" y="1449705"/>
              <a:ext cx="2695575" cy="114935"/>
            </p14:xfrm>
          </p:contentPart>
        </mc:Choice>
        <mc:Fallback xmlns="">
          <p:pic>
            <p:nvPicPr>
              <p:cNvPr id="9" name="Ink 8"/>
            </p:nvPicPr>
            <p:blipFill>
              <a:blip r:embed="rId6"/>
            </p:blipFill>
            <p:spPr>
              <a:xfrm>
                <a:off x="784860" y="1449705"/>
                <a:ext cx="2695575" cy="114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Ink 9"/>
              <p14:cNvContentPartPr/>
              <p14:nvPr/>
            </p14:nvContentPartPr>
            <p14:xfrm>
              <a:off x="441960" y="595630"/>
              <a:ext cx="3742690" cy="60833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8"/>
            </p:blipFill>
            <p:spPr>
              <a:xfrm>
                <a:off x="441960" y="595630"/>
                <a:ext cx="3742690" cy="608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Ink 10"/>
              <p14:cNvContentPartPr/>
              <p14:nvPr/>
            </p14:nvContentPartPr>
            <p14:xfrm>
              <a:off x="5110480" y="1991360"/>
              <a:ext cx="2731770" cy="1270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0"/>
            </p:blipFill>
            <p:spPr>
              <a:xfrm>
                <a:off x="5110480" y="1991360"/>
                <a:ext cx="273177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Ink 11"/>
              <p14:cNvContentPartPr/>
              <p14:nvPr/>
            </p14:nvContentPartPr>
            <p14:xfrm>
              <a:off x="4965700" y="2339975"/>
              <a:ext cx="2250440" cy="3683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2"/>
            </p:blipFill>
            <p:spPr>
              <a:xfrm>
                <a:off x="4965700" y="2339975"/>
                <a:ext cx="2250440" cy="36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Ink 12"/>
              <p14:cNvContentPartPr/>
              <p14:nvPr/>
            </p14:nvContentPartPr>
            <p14:xfrm>
              <a:off x="-15240" y="2310130"/>
              <a:ext cx="2900045" cy="51181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4"/>
            </p:blipFill>
            <p:spPr>
              <a:xfrm>
                <a:off x="-15240" y="2310130"/>
                <a:ext cx="2900045" cy="511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Ink 13"/>
              <p14:cNvContentPartPr/>
              <p14:nvPr/>
            </p14:nvContentPartPr>
            <p14:xfrm>
              <a:off x="4312285" y="5041265"/>
              <a:ext cx="4759325" cy="104711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6"/>
            </p:blipFill>
            <p:spPr>
              <a:xfrm>
                <a:off x="4312285" y="5041265"/>
                <a:ext cx="4759325" cy="1047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Ink 14"/>
              <p14:cNvContentPartPr/>
              <p14:nvPr/>
            </p14:nvContentPartPr>
            <p14:xfrm>
              <a:off x="3993515" y="2851150"/>
              <a:ext cx="2629535" cy="50609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8"/>
            </p:blipFill>
            <p:spPr>
              <a:xfrm>
                <a:off x="3993515" y="2851150"/>
                <a:ext cx="2629535" cy="506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6" name="Ink 15"/>
              <p14:cNvContentPartPr/>
              <p14:nvPr/>
            </p14:nvContentPartPr>
            <p14:xfrm>
              <a:off x="5701665" y="3964305"/>
              <a:ext cx="1938020" cy="609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0"/>
            </p:blipFill>
            <p:spPr>
              <a:xfrm>
                <a:off x="5701665" y="3964305"/>
                <a:ext cx="1938020" cy="60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Ink 16"/>
              <p14:cNvContentPartPr/>
              <p14:nvPr/>
            </p14:nvContentPartPr>
            <p14:xfrm>
              <a:off x="4215765" y="4427855"/>
              <a:ext cx="4157980" cy="12636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2"/>
            </p:blipFill>
            <p:spPr>
              <a:xfrm>
                <a:off x="4215765" y="4427855"/>
                <a:ext cx="4157980" cy="126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8" name="Ink 17"/>
              <p14:cNvContentPartPr/>
              <p14:nvPr/>
            </p14:nvContentPartPr>
            <p14:xfrm>
              <a:off x="-139700" y="4331335"/>
              <a:ext cx="2317115" cy="55435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4"/>
            </p:blipFill>
            <p:spPr>
              <a:xfrm>
                <a:off x="-139700" y="4331335"/>
                <a:ext cx="2317115" cy="554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Ink 18"/>
              <p14:cNvContentPartPr/>
              <p14:nvPr/>
            </p14:nvContentPartPr>
            <p14:xfrm>
              <a:off x="850900" y="5690870"/>
              <a:ext cx="2305050" cy="4889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6"/>
            </p:blipFill>
            <p:spPr>
              <a:xfrm>
                <a:off x="850900" y="5690870"/>
                <a:ext cx="2305050" cy="4889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Some Confusing Terms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/>
              <a:t>Language Decided</a:t>
            </a:r>
            <a:endParaRPr lang="en-IN" sz="2400" b="1" dirty="0" smtClean="0"/>
          </a:p>
          <a:p>
            <a:r>
              <a:rPr lang="en-IN" sz="2400" dirty="0" smtClean="0"/>
              <a:t>We say a TM decide a language </a:t>
            </a:r>
            <a:r>
              <a:rPr lang="en-IN" sz="2400" i="1" dirty="0"/>
              <a:t>L</a:t>
            </a:r>
            <a:endParaRPr lang="en-IN" sz="2400" dirty="0" smtClean="0"/>
          </a:p>
          <a:p>
            <a:r>
              <a:rPr lang="en-IN" sz="2400" dirty="0" smtClean="0"/>
              <a:t>if it accepts all strings in </a:t>
            </a:r>
            <a:r>
              <a:rPr lang="en-IN" sz="2400" i="1" dirty="0"/>
              <a:t>L</a:t>
            </a:r>
            <a:r>
              <a:rPr lang="en-IN" sz="2400" dirty="0" smtClean="0"/>
              <a:t> and rejects all strings not in </a:t>
            </a:r>
            <a:r>
              <a:rPr lang="en-IN" sz="2400" i="1" dirty="0"/>
              <a:t>L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Language Recognized</a:t>
            </a:r>
            <a:endParaRPr lang="en-IN" sz="2400" b="1" dirty="0" smtClean="0"/>
          </a:p>
          <a:p>
            <a:r>
              <a:rPr lang="en-IN" sz="2400" dirty="0" smtClean="0"/>
              <a:t>We say a TM recognizes language L if it accepts all strings in L. It may or may not reject any string not in L</a:t>
            </a:r>
            <a:endParaRPr lang="en-IN" sz="2400" dirty="0" smtClean="0"/>
          </a:p>
          <a:p>
            <a:r>
              <a:rPr lang="en-IN" sz="2400" dirty="0" smtClean="0"/>
              <a:t>i.e., it might go into an infinite loop in case of non-acceptance. (It will never accept a string not in L)</a:t>
            </a:r>
            <a:endParaRPr lang="en-IN" sz="2400" dirty="0" smtClean="0"/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E491-9042-4D6F-9A9C-2873F51C6C75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Ink 6"/>
              <p14:cNvContentPartPr/>
              <p14:nvPr/>
            </p14:nvContentPartPr>
            <p14:xfrm>
              <a:off x="1933575" y="1600200"/>
              <a:ext cx="3171190" cy="66675"/>
            </p14:xfrm>
          </p:contentPart>
        </mc:Choice>
        <mc:Fallback xmlns="">
          <p:pic>
            <p:nvPicPr>
              <p:cNvPr id="7" name="Ink 6"/>
            </p:nvPicPr>
            <p:blipFill>
              <a:blip r:embed="rId2"/>
            </p:blipFill>
            <p:spPr>
              <a:xfrm>
                <a:off x="1933575" y="1600200"/>
                <a:ext cx="317119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Ink 7"/>
              <p14:cNvContentPartPr/>
              <p14:nvPr/>
            </p14:nvContentPartPr>
            <p14:xfrm>
              <a:off x="4653280" y="2147570"/>
              <a:ext cx="635" cy="6350"/>
            </p14:xfrm>
          </p:contentPart>
        </mc:Choice>
        <mc:Fallback xmlns="">
          <p:pic>
            <p:nvPicPr>
              <p:cNvPr id="8" name="Ink 7"/>
            </p:nvPicPr>
            <p:blipFill>
              <a:blip r:embed="rId4"/>
            </p:blipFill>
            <p:spPr>
              <a:xfrm>
                <a:off x="4653280" y="2147570"/>
                <a:ext cx="63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Ink 8"/>
              <p14:cNvContentPartPr/>
              <p14:nvPr/>
            </p14:nvContentPartPr>
            <p14:xfrm>
              <a:off x="2902585" y="2051050"/>
              <a:ext cx="962660" cy="431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6"/>
            </p:blipFill>
            <p:spPr>
              <a:xfrm>
                <a:off x="2902585" y="2051050"/>
                <a:ext cx="962660" cy="43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Ink 9"/>
              <p14:cNvContentPartPr/>
              <p14:nvPr/>
            </p14:nvContentPartPr>
            <p14:xfrm>
              <a:off x="2860040" y="1143000"/>
              <a:ext cx="2840355" cy="44577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8"/>
            </p:blipFill>
            <p:spPr>
              <a:xfrm>
                <a:off x="2860040" y="1143000"/>
                <a:ext cx="2840355" cy="4457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Ink 10"/>
              <p14:cNvContentPartPr/>
              <p14:nvPr/>
            </p14:nvContentPartPr>
            <p14:xfrm>
              <a:off x="4845685" y="2117725"/>
              <a:ext cx="3705860" cy="6667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0"/>
            </p:blipFill>
            <p:spPr>
              <a:xfrm>
                <a:off x="4845685" y="2117725"/>
                <a:ext cx="370586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Ink 11"/>
              <p14:cNvContentPartPr/>
              <p14:nvPr/>
            </p14:nvContentPartPr>
            <p14:xfrm>
              <a:off x="-321945" y="2869565"/>
              <a:ext cx="4025265" cy="54800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2"/>
            </p:blipFill>
            <p:spPr>
              <a:xfrm>
                <a:off x="-321945" y="2869565"/>
                <a:ext cx="4025265" cy="548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Ink 12"/>
              <p14:cNvContentPartPr/>
              <p14:nvPr/>
            </p14:nvContentPartPr>
            <p14:xfrm>
              <a:off x="2179320" y="3825875"/>
              <a:ext cx="1348105" cy="3111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4"/>
            </p:blipFill>
            <p:spPr>
              <a:xfrm>
                <a:off x="2179320" y="3825875"/>
                <a:ext cx="1348105" cy="31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Ink 13"/>
              <p14:cNvContentPartPr/>
              <p14:nvPr/>
            </p14:nvContentPartPr>
            <p14:xfrm>
              <a:off x="5337810" y="3350895"/>
              <a:ext cx="4121150" cy="69215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6"/>
            </p:blipFill>
            <p:spPr>
              <a:xfrm>
                <a:off x="5337810" y="3350895"/>
                <a:ext cx="4121150" cy="692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Ink 14"/>
              <p14:cNvContentPartPr/>
              <p14:nvPr/>
            </p14:nvContentPartPr>
            <p14:xfrm>
              <a:off x="-699135" y="3801745"/>
              <a:ext cx="7244080" cy="71691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8"/>
            </p:blipFill>
            <p:spPr>
              <a:xfrm>
                <a:off x="-699135" y="3801745"/>
                <a:ext cx="7244080" cy="716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6" name="Ink 15"/>
              <p14:cNvContentPartPr/>
              <p14:nvPr/>
            </p14:nvContentPartPr>
            <p14:xfrm>
              <a:off x="2962910" y="4608195"/>
              <a:ext cx="5047615" cy="5461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0"/>
            </p:blipFill>
            <p:spPr>
              <a:xfrm>
                <a:off x="2962910" y="4608195"/>
                <a:ext cx="5047615" cy="54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Ink 16"/>
              <p14:cNvContentPartPr/>
              <p14:nvPr/>
            </p14:nvContentPartPr>
            <p14:xfrm>
              <a:off x="779145" y="5131435"/>
              <a:ext cx="4650740" cy="13271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2"/>
            </p:blipFill>
            <p:spPr>
              <a:xfrm>
                <a:off x="779145" y="5131435"/>
                <a:ext cx="4650740" cy="132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8" name="Ink 17"/>
              <p14:cNvContentPartPr/>
              <p14:nvPr/>
            </p14:nvContentPartPr>
            <p14:xfrm>
              <a:off x="3034665" y="1588135"/>
              <a:ext cx="5703570" cy="57785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4"/>
            </p:blipFill>
            <p:spPr>
              <a:xfrm>
                <a:off x="3034665" y="1588135"/>
                <a:ext cx="5703570" cy="5778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17" y="0"/>
            <a:ext cx="8229600" cy="418058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Nomenclature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352928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b="1" dirty="0" smtClean="0">
                <a:effectLst/>
              </a:rPr>
              <a:t>Recursive Enumerable (</a:t>
            </a:r>
            <a:r>
              <a:rPr lang="en-IN" sz="2400" dirty="0" smtClean="0">
                <a:effectLst/>
              </a:rPr>
              <a:t>RE) languages =</a:t>
            </a:r>
            <a:r>
              <a:rPr lang="en-IN" sz="2400" b="1" dirty="0" smtClean="0">
                <a:solidFill>
                  <a:srgbClr val="FF0000"/>
                </a:solidFill>
                <a:effectLst/>
              </a:rPr>
              <a:t>Turing recognizable languages.</a:t>
            </a:r>
            <a:endParaRPr lang="en-IN" sz="2400" b="1" dirty="0" smtClean="0">
              <a:solidFill>
                <a:srgbClr val="FF0000"/>
              </a:solidFill>
              <a:effectLst/>
            </a:endParaRPr>
          </a:p>
          <a:p>
            <a:endParaRPr lang="en-IN" sz="2400" b="1" dirty="0">
              <a:solidFill>
                <a:srgbClr val="FF0000"/>
              </a:solidFill>
            </a:endParaRPr>
          </a:p>
          <a:p>
            <a:r>
              <a:rPr lang="en-IN" sz="2400" b="1" dirty="0" smtClean="0">
                <a:effectLst/>
              </a:rPr>
              <a:t>Recursive (</a:t>
            </a:r>
            <a:r>
              <a:rPr lang="en-IN" sz="2400" dirty="0" smtClean="0">
                <a:effectLst/>
              </a:rPr>
              <a:t>REC) languages = </a:t>
            </a:r>
            <a:r>
              <a:rPr lang="en-IN" sz="2400" b="1" dirty="0" smtClean="0">
                <a:solidFill>
                  <a:srgbClr val="FF0000"/>
                </a:solidFill>
                <a:effectLst/>
              </a:rPr>
              <a:t>Turing decidable languages.</a:t>
            </a:r>
            <a:endParaRPr lang="en-IN" sz="2400" b="1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088A-19B5-44CD-A730-93869436E8A8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2" name="Ink 11"/>
              <p14:cNvContentPartPr/>
              <p14:nvPr/>
            </p14:nvContentPartPr>
            <p14:xfrm>
              <a:off x="4184650" y="-119380"/>
              <a:ext cx="635" cy="6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"/>
            </p:blipFill>
            <p:spPr>
              <a:xfrm>
                <a:off x="4184650" y="-11938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3" name="Ink 12"/>
              <p14:cNvContentPartPr/>
              <p14:nvPr/>
            </p14:nvContentPartPr>
            <p14:xfrm>
              <a:off x="670560" y="1842770"/>
              <a:ext cx="1955800" cy="4889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4"/>
            </p:blipFill>
            <p:spPr>
              <a:xfrm>
                <a:off x="670560" y="1842770"/>
                <a:ext cx="1955800" cy="48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4" name="Ink 13"/>
              <p14:cNvContentPartPr/>
              <p14:nvPr/>
            </p14:nvContentPartPr>
            <p14:xfrm>
              <a:off x="2950210" y="1974850"/>
              <a:ext cx="1300480" cy="4254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6"/>
            </p:blipFill>
            <p:spPr>
              <a:xfrm>
                <a:off x="2950210" y="1974850"/>
                <a:ext cx="1300480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5" name="Ink 14"/>
              <p14:cNvContentPartPr/>
              <p14:nvPr/>
            </p14:nvContentPartPr>
            <p14:xfrm>
              <a:off x="2752090" y="1836420"/>
              <a:ext cx="1341755" cy="51244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8"/>
            </p:blipFill>
            <p:spPr>
              <a:xfrm>
                <a:off x="2752090" y="1836420"/>
                <a:ext cx="1341755" cy="512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6" name="Ink 15"/>
              <p14:cNvContentPartPr/>
              <p14:nvPr/>
            </p14:nvContentPartPr>
            <p14:xfrm>
              <a:off x="1422400" y="1548130"/>
              <a:ext cx="2792095" cy="8445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0"/>
            </p:blipFill>
            <p:spPr>
              <a:xfrm>
                <a:off x="1422400" y="1548130"/>
                <a:ext cx="2792095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7" name="Ink 16"/>
              <p14:cNvContentPartPr/>
              <p14:nvPr/>
            </p14:nvContentPartPr>
            <p14:xfrm>
              <a:off x="4905375" y="1716405"/>
              <a:ext cx="2834640" cy="3683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12"/>
            </p:blipFill>
            <p:spPr>
              <a:xfrm>
                <a:off x="4905375" y="1716405"/>
                <a:ext cx="2834640" cy="36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8" name="Ink 17"/>
              <p14:cNvContentPartPr/>
              <p14:nvPr/>
            </p14:nvContentPartPr>
            <p14:xfrm>
              <a:off x="772795" y="2107565"/>
              <a:ext cx="1270000" cy="6667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14"/>
            </p:blipFill>
            <p:spPr>
              <a:xfrm>
                <a:off x="772795" y="2107565"/>
                <a:ext cx="1270000" cy="6667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effectLst/>
              </a:rPr>
              <a:t>Recursive Language (REC)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effectLst/>
              </a:rPr>
              <a:t>The relationship between RE and REC languages can be shown in Figure 1. </a:t>
            </a:r>
            <a:endParaRPr lang="en-IN" sz="2400" dirty="0" smtClean="0">
              <a:effectLst/>
            </a:endParaRPr>
          </a:p>
          <a:p>
            <a:endParaRPr lang="en-IN" sz="2400" dirty="0" smtClean="0">
              <a:effectLst/>
            </a:endParaRPr>
          </a:p>
          <a:p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80928"/>
            <a:ext cx="26098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6ACC-D745-46C3-9000-E77C913DE34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" name="Ink 6"/>
              <p14:cNvContentPartPr/>
              <p14:nvPr/>
            </p14:nvContentPartPr>
            <p14:xfrm>
              <a:off x="1874520" y="2527560"/>
              <a:ext cx="2590560" cy="17416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3"/>
            </p:blipFill>
            <p:spPr>
              <a:xfrm>
                <a:off x="1874520" y="2527560"/>
                <a:ext cx="2590560" cy="1741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Ink 7"/>
              <p14:cNvContentPartPr/>
              <p14:nvPr/>
            </p14:nvContentPartPr>
            <p14:xfrm>
              <a:off x="887095" y="1991360"/>
              <a:ext cx="4765040" cy="139065"/>
            </p14:xfrm>
          </p:contentPart>
        </mc:Choice>
        <mc:Fallback xmlns="">
          <p:pic>
            <p:nvPicPr>
              <p:cNvPr id="8" name="Ink 7"/>
            </p:nvPicPr>
            <p:blipFill>
              <a:blip r:embed="rId5"/>
            </p:blipFill>
            <p:spPr>
              <a:xfrm>
                <a:off x="887095" y="1991360"/>
                <a:ext cx="4765040" cy="13906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effectLst/>
              </a:rPr>
              <a:t>Closure Properties of Recursive Languages</a:t>
            </a:r>
            <a:endParaRPr lang="en-IN" sz="3200" dirty="0" smtClean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>
                <a:effectLst/>
              </a:rPr>
              <a:t>Union</a:t>
            </a:r>
            <a:r>
              <a:rPr lang="en-IN" sz="2400" dirty="0" smtClean="0">
                <a:effectLst/>
              </a:rPr>
              <a:t>: </a:t>
            </a:r>
            <a:endParaRPr lang="en-IN" sz="2400" dirty="0" smtClean="0">
              <a:effectLst/>
            </a:endParaRPr>
          </a:p>
          <a:p>
            <a:r>
              <a:rPr lang="en-IN" sz="2400" dirty="0" smtClean="0">
                <a:effectLst/>
              </a:rPr>
              <a:t>If L1 and If L2 are two recursive languages, their union L1∪L2 will also be recursive because if TM halts for L1 and halts for L2, it will also halt for L1∪L2.</a:t>
            </a:r>
            <a:endParaRPr lang="en-IN" sz="2400" dirty="0" smtClean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FA13-7C47-4271-950E-18434CCFE37D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721-9151-41AC-942B-E6638B47BAA1}" type="slidenum">
              <a:rPr lang="en-IN" smtClean="0"/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Ink 6"/>
              <p14:cNvContentPartPr/>
              <p14:nvPr/>
            </p14:nvContentPartPr>
            <p14:xfrm>
              <a:off x="3305175" y="2436495"/>
              <a:ext cx="2166620" cy="24765"/>
            </p14:xfrm>
          </p:contentPart>
        </mc:Choice>
        <mc:Fallback xmlns="">
          <p:pic>
            <p:nvPicPr>
              <p:cNvPr id="7" name="Ink 6"/>
            </p:nvPicPr>
            <p:blipFill>
              <a:blip r:embed="rId2"/>
            </p:blipFill>
            <p:spPr>
              <a:xfrm>
                <a:off x="3305175" y="2436495"/>
                <a:ext cx="2166620" cy="24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Ink 7"/>
              <p14:cNvContentPartPr/>
              <p14:nvPr/>
            </p14:nvContentPartPr>
            <p14:xfrm>
              <a:off x="6241415" y="2424430"/>
              <a:ext cx="1774825" cy="24765"/>
            </p14:xfrm>
          </p:contentPart>
        </mc:Choice>
        <mc:Fallback xmlns="">
          <p:pic>
            <p:nvPicPr>
              <p:cNvPr id="8" name="Ink 7"/>
            </p:nvPicPr>
            <p:blipFill>
              <a:blip r:embed="rId4"/>
            </p:blipFill>
            <p:spPr>
              <a:xfrm>
                <a:off x="6241415" y="2424430"/>
                <a:ext cx="1774825" cy="24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Ink 8"/>
              <p14:cNvContentPartPr/>
              <p14:nvPr/>
            </p14:nvContentPartPr>
            <p14:xfrm>
              <a:off x="989330" y="2773045"/>
              <a:ext cx="2816225" cy="19050"/>
            </p14:xfrm>
          </p:contentPart>
        </mc:Choice>
        <mc:Fallback xmlns="">
          <p:pic>
            <p:nvPicPr>
              <p:cNvPr id="9" name="Ink 8"/>
            </p:nvPicPr>
            <p:blipFill>
              <a:blip r:embed="rId6"/>
            </p:blipFill>
            <p:spPr>
              <a:xfrm>
                <a:off x="989330" y="2773045"/>
                <a:ext cx="281622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Ink 9"/>
              <p14:cNvContentPartPr/>
              <p14:nvPr/>
            </p14:nvContentPartPr>
            <p14:xfrm>
              <a:off x="4400550" y="2779395"/>
              <a:ext cx="1492250" cy="1841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8"/>
            </p:blipFill>
            <p:spPr>
              <a:xfrm>
                <a:off x="4400550" y="2779395"/>
                <a:ext cx="149225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Ink 10"/>
              <p14:cNvContentPartPr/>
              <p14:nvPr/>
            </p14:nvContentPartPr>
            <p14:xfrm>
              <a:off x="6385560" y="2803525"/>
              <a:ext cx="403860" cy="3619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0"/>
            </p:blipFill>
            <p:spPr>
              <a:xfrm>
                <a:off x="6385560" y="2803525"/>
                <a:ext cx="40386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Ink 11"/>
              <p14:cNvContentPartPr/>
              <p14:nvPr/>
            </p14:nvContentPartPr>
            <p14:xfrm>
              <a:off x="7203440" y="2839085"/>
              <a:ext cx="1137920" cy="4318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2"/>
            </p:blipFill>
            <p:spPr>
              <a:xfrm>
                <a:off x="7203440" y="2839085"/>
                <a:ext cx="1137920" cy="43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Ink 12"/>
              <p14:cNvContentPartPr/>
              <p14:nvPr/>
            </p14:nvContentPartPr>
            <p14:xfrm>
              <a:off x="953135" y="3134360"/>
              <a:ext cx="3550285" cy="6667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4"/>
            </p:blipFill>
            <p:spPr>
              <a:xfrm>
                <a:off x="953135" y="3134360"/>
                <a:ext cx="3550285" cy="6667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13587</Words>
  <Application>WPS Presentation</Application>
  <PresentationFormat>On-screen Show (4:3)</PresentationFormat>
  <Paragraphs>607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Recursive and Recursively Enumerable Languages.  Properties of Recursive and Recursively Enumerable Languages.  +  Decidability and Undecidability, Halting Problem, Rice’s Theorem, Greibach’s Theorem, Post Correspondence Problem, Context Sensitivity and Linear Bound Automata. 	  	</vt:lpstr>
      <vt:lpstr>Turing Machine</vt:lpstr>
      <vt:lpstr>Recursive Enumerable (RE) or Type -0 Language</vt:lpstr>
      <vt:lpstr>Recursive Enumerable (RE) or Type -0 Language</vt:lpstr>
      <vt:lpstr>Recursive Language (REC)</vt:lpstr>
      <vt:lpstr>Some Confusing Terms</vt:lpstr>
      <vt:lpstr>Nomenclature</vt:lpstr>
      <vt:lpstr>Recursive Language (REC)</vt:lpstr>
      <vt:lpstr>Closure Properties of Recursive Languages</vt:lpstr>
      <vt:lpstr>Closure Properties of Recursive Languages</vt:lpstr>
      <vt:lpstr>Closure Properties of Recursive Languages</vt:lpstr>
      <vt:lpstr>Closure Properties of Recursive Languages</vt:lpstr>
      <vt:lpstr>Closure Properties of Recursive Languages</vt:lpstr>
      <vt:lpstr>Closure Properties of Recursive Enumerable Languages</vt:lpstr>
      <vt:lpstr>Decidability and Undecidability</vt:lpstr>
      <vt:lpstr>Decidability and Undecidability</vt:lpstr>
      <vt:lpstr>Decidability and Undecidability</vt:lpstr>
      <vt:lpstr>The Halting problem</vt:lpstr>
      <vt:lpstr>The Halting problem</vt:lpstr>
      <vt:lpstr>The Halting problem</vt:lpstr>
      <vt:lpstr>The Halting problem</vt:lpstr>
      <vt:lpstr>The Halting problem</vt:lpstr>
      <vt:lpstr>Nomenclature revisited</vt:lpstr>
      <vt:lpstr>The Rice Theorem</vt:lpstr>
      <vt:lpstr>The Rice Theorem</vt:lpstr>
      <vt:lpstr>The Rice Theorem</vt:lpstr>
      <vt:lpstr>The Rice Theorem</vt:lpstr>
      <vt:lpstr>Post Correspondence Problem</vt:lpstr>
      <vt:lpstr>Post Correspondence Problem</vt:lpstr>
      <vt:lpstr>Post Correspondence Problem</vt:lpstr>
      <vt:lpstr>Post Correspondence Problem-1</vt:lpstr>
      <vt:lpstr>Post Correspondence Problem-2</vt:lpstr>
      <vt:lpstr>Post Correspondence Problem-2</vt:lpstr>
      <vt:lpstr>Formal Definition of Context Sensitive Grammar</vt:lpstr>
      <vt:lpstr>Formal Definition of Context Sensitive Grammar</vt:lpstr>
      <vt:lpstr>Formal Definition of Context Sensitive Grammar</vt:lpstr>
      <vt:lpstr>Linear Bound Automata</vt:lpstr>
      <vt:lpstr>Linear Bound Automata</vt:lpstr>
      <vt:lpstr>Formal Definition of Linear Bound Automata</vt:lpstr>
      <vt:lpstr>Formal Definition of Linear Bound Automata</vt:lpstr>
      <vt:lpstr>Greibach's theorem</vt:lpstr>
      <vt:lpstr>PowerPoint 演示文稿</vt:lpstr>
      <vt:lpstr>Greibach's theorem</vt:lpstr>
      <vt:lpstr>Greibach's theorem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mkkar</cp:lastModifiedBy>
  <cp:revision>41</cp:revision>
  <dcterms:created xsi:type="dcterms:W3CDTF">2022-05-05T19:06:00Z</dcterms:created>
  <dcterms:modified xsi:type="dcterms:W3CDTF">2024-05-02T17:03:41Z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DDC34CE9BF824D54A4A6C5D3FE5D79C8_12</vt:lpwstr>
  </property>
  <property fmtid="{D5CDD505-2E9C-101B-9397-08002B2CF9AE}" pid="3" name="KSOProductBuildVer">
    <vt:lpwstr>1033-12.2.0.16731</vt:lpwstr>
  </property>
</Properties>
</file>