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7.xml" ContentType="application/inkml+xml"/>
  <Override PartName="/ppt/notesSlides/notesSlide21.xml" ContentType="application/vnd.openxmlformats-officedocument.presentationml.notesSlide+xml"/>
  <Override PartName="/ppt/ink/ink18.xml" ContentType="application/inkml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ink/ink20.xml" ContentType="application/inkml+xml"/>
  <Override PartName="/ppt/notesSlides/notesSlide24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97" r:id="rId4"/>
    <p:sldId id="257" r:id="rId5"/>
    <p:sldId id="258" r:id="rId6"/>
    <p:sldId id="259" r:id="rId7"/>
    <p:sldId id="262" r:id="rId8"/>
    <p:sldId id="299" r:id="rId9"/>
    <p:sldId id="300" r:id="rId10"/>
    <p:sldId id="298" r:id="rId11"/>
    <p:sldId id="263" r:id="rId12"/>
    <p:sldId id="271" r:id="rId13"/>
    <p:sldId id="272" r:id="rId14"/>
    <p:sldId id="267" r:id="rId15"/>
    <p:sldId id="269" r:id="rId16"/>
    <p:sldId id="270" r:id="rId17"/>
    <p:sldId id="275" r:id="rId18"/>
    <p:sldId id="277" r:id="rId19"/>
    <p:sldId id="279" r:id="rId20"/>
    <p:sldId id="278" r:id="rId21"/>
    <p:sldId id="274" r:id="rId22"/>
    <p:sldId id="296" r:id="rId23"/>
    <p:sldId id="292" r:id="rId24"/>
    <p:sldId id="293" r:id="rId25"/>
    <p:sldId id="294" r:id="rId26"/>
    <p:sldId id="295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1" r:id="rId35"/>
    <p:sldId id="303" r:id="rId36"/>
    <p:sldId id="302" r:id="rId37"/>
    <p:sldId id="30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0:22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15899 5715 64,'-3'-3'141,"-2"5"-2,5-2-23,-5-12-24,5 12 27,0 0-52,7 10 8,-7-10-16,24-21-14,-4 21 15,3 4-15,3-8-14,2 8 4,13-1 11,7-1 5,0-2-19,25 16 12,-3-16 1,-2 1-1,8-1 6,-4-1-5,2-17 2,4 29-2,-2-1 12,-4 21 31,11-27-42,-6-1-2,0 5 12,0 3-1,2 15-4,3-25 0,-2-10-5,-4 17-32,3 8 33,7-16-3,-10 9-1,4-1 5,-5-2-6,1 6-5,10-45 2,-15 53-9,3-7 7,-29-7-5,31 6 3,-4 0-7,-4-9 8,2 6-3,-29 1-11,29-5 3,-2-33-3,-19 32-35,20-2 38,0 41-2,-24-49-3,20-28-6,-24 36 18,3 1-13,-1 4-8,-2-5 4,-1 0-9,-11-1-6,9 0 10,-3-40 0,-8 47-20,0 2 29,-3-5-21,0-1 14,-3-15-7,-5 16 4,3 1 11,-2 1-5,-7-4 2,-3 3-11,3-7-7,-3 1 16,0-12-7,0 15 3,0-13 4,-3 13 16,-1 1-24,-3-21-3,0 17 5,0 0-3,0 0 22,7 13-27,-4-9 9,-3-1-4,0-3-4,4 0 73,-4 0-82,0 0 8,0 0-22,0 0-8,-1 6 21,1-6-75,0 0-48,0 0-49,-20-5-32,-1 16-200,-6-22-444,-22-58 197</inkml:trace>
  <inkml:trace contextRef="#ctx0" brushRef="#br0" timeOffset="1544.4875">2563 6808 17,'0'0'42,"0"0"-5,0 0 10,0 0-10,0 0-40,0 0 54,11 3 0,-5-1 19,-2 0-28,3 7 31,3-9-37,7-20 15,-3 28-31,10-5 62,12 28 8,-10-31-12,3-5-1,12 5 10,0-7-14,29-32-5,-23 42 13,25-1-5,-23-4-29,34-3 26,5-32-2,-6 46-37,-1-4 21,13 2-16,-16-7 17,-2-15-12,0 19 50,0 4-62,6 13 14,-5-27-18,2 28-6,-1-33 22,3 9-21,0-2 3,-7-2-6,5-22 6,0 30 0,-4 1-16,-5 15-5,1-24 12,-25-2-6,3 6 21,19 2-28,-5-30 4,-23 33-44,2-3 47,-15 3 51,15-1-55,-3 14 0,-9-20-29,8-1 32,-14-2 44,3 7-37,-5-22-9,1 22-17,-1-3 35,-9-4 5,2 7 3,-3-5-3,-4 3-17,1 4 31,8-19 11,-12 20 4,1-3-9,-2 1 1,-4-1 13,7 4-7,-7-4-14,3 1 9,-3-1 7,0 0-15,5-7 4,-5 7 23,0 0-41,2 7-11,-2-7 3,0-9-2,0 9-36,0 0 36,0 0 3,0 0-6,0 0-5,0 0-54,0 0 62,4 8 0,-4-8 0,0 0-8,0 0-44,0 0 48,2 4-1,-2-4-13,0 0 12,0 0 31,2 1-36,-2-1 4,0 0-28,0 0 29,0 0 61,0 0-66,0 0-2,0 0 37,0 0-45,0 0 4,0 0 1,-8-11-1,8 11 22,0 0-24,0 0-3,0 0 4,0 0 10,0 10 42,0-10-61,0 0 9,0 0-7,0 0-8,6 6-9,-6-6 22,-3-47-2,3 55 11,0-8-15,-3 16 15,3-16-15,0 19 3,0-19 96,0 0-103,-4-1-2,4 1 6,-2-18 3,2 18 29,0 0-36,2 19 8,-2-19 0,0 0-8,0 5 4,0-5 0,4 1 1,-4-1-19,0 0 21,0 0-27,0 0 32,-4 9-4,4-9-3,0 0 8,0 0 30,0 0-41,-2-21 7,2 21 76,0 0-91,0 0 16,0 0-6,-1-4 1,1 4 25,0 0-32,0 0-4,0 0 6,0 0 9,0 0-40,3 15 1,-5-3-28,2-12-15,0 0-46,0 0-20,0 0-69,0 0-53,0 0-183,0 0-490,0 0 217</inkml:trace>
  <inkml:trace contextRef="#ctx0" brushRef="#br0" timeOffset="3468.0747">8066 7932 107,'10'1'142,"11"-5"-1,3 6-21,4-1 15,12 0 25,1-3-45,2-21 1,5 31 9,-3-1-28,4-2-3,19-4-8,-21-7 6,-2 11-8,26 1-9,-31-29-4,32 31 2,-3 1-2,10-5-61,-34-2 36,24-18-2,-20 21-18,23-3 20,-5 5 0,-17-10-3,19-7-1,0 10-22,0-3 30,9 20-7,-28-27-5,22-22-14,-3 31-10,5 0 16,11-6 3,-39 3-9,29-4 2,-31 3-10,33 2 7,1-9-6,-2 5-25,-4 7 22,-23-3 8,24 4-11,-6-45 0,-19 51-23,23-4 22,4 7 82,-33-13-92,3 0 3,2 2 23,3 1-28,16 9-2,-20-13 3,1-12 4,-1 19-12,4-1 6,-2-7-1,0 9-1,2-5 7,-8 6-7,8 0 4,0 2 1,0-6-10,-3-2 9,-4 4-1,8-1 1,-3 7 6,-3-6-4,0-3-4,-19 8 4,19-13-2,2-10-3,-4 22-41,1-2 49,6-10 3,-7 9-1,4-4-8,-5 1 10,6 2-4,30-29 7,-36 33-12,-2 3-1,34-5 5,-36 1-1,-10-7-3,14 5 2,2-3-2,0-3 20,1 3-21,1 8 9,2-9-23,-2-3 15,6 9 1,-9-9 1,1 3 6,2-3 4,-5 2-13,-3-26-1,6 34 3,-3-1 2,2-2 10,-4-4-12,-1-17 1,1 26 1,-11-4 1,12 2-5,-12-1 0,-3 1 1,3-6 2,-2-2-2,-12 6-4,12-4 10,1-2-3,-3 1-6,-3 1 11,-2-16 8,3 20-8,-1-7 7,-8 8 19,-1-6-24,16-11-10,-14 15 11,-5 0-4,-2 0 35,2 0-31,0 8 7,0-11 10,-2-2-9,-5 2 11,5 2-5,-2-5 6,-5 2-25,12 2 13,-10 0 11,-2-2-10,13-6-4,-7 6-38,-6 0 51,8 1-12,-8-1-3,11-2 1,-11 2 14,10 2-20,1 6 1,-3-8-7,-1 0 11,-7 0 3,5-3-14,2 2-3,-1 0-14,-6 1 17,7-2 4,-7 2-3,7 4 1,-7-4-5,7-4 6,-3 4-8,-4 0 9,7-28-3,-7 34 2,0-6 15,9 9 0,-9-9 5,0 0-8,1 6 20,-1-6-12,1 2-2,-1-2 5,0 0 0,0 0 10,0 0-17,-3-20 4,3 20-33,0 0 36,0 0-12,0 0 11,0 0-5,0 0 45,0 0-53,0 0 6,0 0-11,-2-10-4,2 10 1,0 0 1,0 23 2,0-23-4,0 0-3,-1 5 1,1-5-1,0 0-2,0 0 1,0 0-2,-3 4 3,3-4 10,0 0-11,0 0-24,0 0 27,0 0-8,0 0 11,0 0 1,0 0-6,0 0 2,-4 5 9,4-5-8,0 0-2,0 0-8,0 0 6,0 0 0,0 0 6,0 0-15,0 0-23,0 0 38,0 0-5,0 0 4,0 0 3,0 0-15,0 0 9,-2-20 8,2 20-34,0 0 29,0 30 14,0-30-17,2-2-5,-2 2 5,0 0-2,0 0-6,0 0 6,0 0-2,0 0-8,0 0 15,4 5-2,-4-5-5,0 0 4,0 0-23,0 0 20,0 0-2,0 0-16,0 0 29,0 0-47,0 0 39,0 0 4,0 0-6,0 0 8,0 0 7,0 0-11,0 0-1,0 0 72,0 0-83,0 0 3,0 0 6,0 0-2,0 0 3,0 0-1,1-22-6,-1 22 7,0 0 0,0 0-38,0 0 44,2 26-4,-2-26-32,0 0 40,0 0 17,0 0-19,0 0 7,0 0-37,0 0 25,0 0 4,0 0-4,-5-38 1,5 38-31,-2 4 33,2-4 0,0 0 4,0 0-4,0 0 19,0 0-22,0 0-1,0 0 1,0 0 2,0 0 32,-2 15-45,2-15 1,0 0 55,0 0-56,2 10 52,-2-10-60,0 0-2,0 0-12,0 0 17,0 0 1,0 0 4,-2-29-3,2 29 37,0 0-37,-3-6 9,3 6-6,0 0-1,0 0 57,0 0-59,3-5-4,-3 5 1,0 0-3,0 0 29,2 16-19,-2-33 4,0 17 42,0 0-47,2 26 29,-2-26-22,0 9-1,0-9-18,0 0 32,3-23-1,-3 23-3,0 0 6,0 0-11,0 0 8,2 21-8,-2-21 5,0 0-6,0 0-31,0 0 36,0 0 9,0 0-9,0 0-45,0 0 21,0 0-78,-10 1-32,10-1-54,0 0-64,0 0-40,-19-10-257,8 0-584,-11 2 259</inkml:trace>
  <inkml:trace contextRef="#ctx0" brushRef="#br0" timeOffset="5442.1777">2479 9247 5,'-3'2'163,"3"-2"-19,0 0-20,0 0-9,-6 0-15,6 0 0,0 0-8,0 0-17,0 0 9,10 7 2,-2-6-13,5 3 6,1-1 41,7 2-34,3-21 4,3 23 2,2-3-8,39 3 7,-27-5-5,4 12-6,3-14-16,28-4 20,-38-1 0,55 5-5,-3-12 1,2 14-2,3-2-4,-3 10-10,1-14-2,4-2-3,5 2 24,-2-3-25,1 20-1,-4-23-17,0 3 20,-1-2 11,3-3-15,-2-14-8,4 26 6,-5-2-4,-17 6-5,21-15 3,-7-12-3,-16 21-20,15-1 26,5-30 1,-19 35-2,-4 4-7,-30-10-33,25 2 35,-20 0 10,-5-1-18,-3 6 5,-13-4-9,10-3 14,-10 15-7,-4-16-15,-3-1 31,6 0 18,-14 5-25,2-24 37,-9 25-61,1 4 55,-7-4 7,6 0-1,-6 0-5,7-1-50,-7 1 64,6 12 3,-6-12-23,5-3 21,0 3 35,-5 0-49,0-12-7,0 12-26,0 0 18,2 19-10,-2-19 0,0 0-11,0 0 41,0 0-50,0 0 3,0 0-7,0 0 3,0 0-62,0 0 49,1-2 7,-1 2-63,0 0 57,0 0 12,0 0-17,2 8-5,-2-8 42,0 0-48,0 0 3,0 0-3,0-20-3,0 20-28,0 0 33,-9-5 0,9 5-2,0 0 3,0 0 2,0 0-6,0-5-4,0 5 22,0 0-22,0 0-21,0 0 26,-1-1-2,1 1-18,0 0 17,7 13 3,-7-13-2,0 0 3,0 0-31,0 0 29,0-21 7,0 21-11,0 0 4,0 0-31,0 0 36,0 29-9,-2-29-9,2 0 15,0 0-22,0 0 21,-2 4-2,2-4-10,0 0 7,-3 5 8,3-5-6,0 0-5,0 0 72,0 0-78,0-17 5,0 17 0,0 0-3,0 0-35,0 0 40,3-3 1,-3 3-5,0 0 6,0 0-11,0 0 9,-6 12 4,6-12 6,0 0-8,-6 6-7,6-6 3,0 0 5,0 0 17,0 0-21,-8-7-8,8 7 7,0 0-4,0 0 16,0 0-16,8-10 11,-8 10 8,0 0-10,0 0 9,0 0-22,2 24 0,-2-24 1,0 0 3,0 0 5,0 0-5,0 0-5,0 0 16,0 0-10,3-22 4,-3 22-4,0 0 1,0 0-34,0 0 39,0 0-5,0 0-29,0 0 38,0 0 34,0 0-46,-5-4-1,5 4 48,0 0-47,-4 9-4,4-9 11,0 0 2,0 0 8,0 0-14,9-24 9,-9 24-7,0 0-4,0 0-53,0 0 61,-5 31 1,5-30 0,0-1-2,-8 4 16,8-4-18,0 0-7,0 0 18,0 0-11,0 0 1,0 0 1,0 0 1,-3-12-23,3 12 22,9-9-4,-9 9 8,0 0 0,0 0-12,0 0 9,4 12 0,-4-12-14,0 0 14,0 0 57,0 0-67,3 5-6,-3-5-76,0 0 94,0 0-1,0 0 2,0 0-2,0 0-23,0 0 24,0 0 8,0 0-11,0 0 0,0 0-44,0 0 49,0 0-1,0 0 15,0 0-13,0 0-10,0 0 8,0 0-4,0 0 7,0 0-9,-5 12 2,5-12 2,0 0 0,0 0-42,0 0 42,0 0-3,0 0-2,0 0 16,0 0-26,0 0 20,0-17-6,0 17 0,0 0 3,0 0 33,0 0-39,0 0 3,0 0-5,0 0 2,0 0-4,0 0 7,0 0 1,0 0-6,0 0 4,-6-17 5,6 17-15,0 0 7,0 0-66,0 0 69,0 0-1,0 0 27,0 0-23,11 17-1,-11-17-5,-3-17 5,3 17 25,0 0-28,7 29 2,-7-29-5,0 0 3,-2-1-18,2 1 12,0 0 10,0 0-6,0 0-7,0 0-1,0 0 0,0 0-11,0 0-86,0 0 46,0 0 2,0 0-64,-5 3-43,5-3-51,0 0-23,0 0-54,0 0-43,0 0-23,22-5-3,1 5-258,2-12-671,6 15 298</inkml:trace>
  <inkml:trace contextRef="#ctx0" brushRef="#br0" timeOffset="6997.7928">9942 8923 70,'0'0'180,"-5"-3"-6,3-6 7,1 8-40,1 1 14,0 0-17,-4-4-10,4 4-12,0-5 22,4 2-36,10-4-8,-6 4-11,2 1 17,-1-4-45,16 0 32,0-5-3,3 8-35,1 1 33,-2 1 1,20-4-9,1-7-8,-3 16-17,24-2 13,0-33 0,-22 44-3,23-1-8,-23 0-6,26-6 6,10-26-3,-13 37-4,8 2 10,4-7-28,-2-4 22,5-1-6,-1 1-31,2-2 37,6 30 22,0-40-20,6-7 1,3 18-56,5-3 34,-25-16-1,31 24-1,-2-1-2,-12-4-27,20 2 33,-12-15-6,15 16 1,-4 4-2,-6-8-8,12 0 3,1 7 3,-2-14-27,0-3 30,6 5 56,-4 5-66,-2-6 5,4 3-18,-2 1 17,-3 17-5,11-21-2,-1-23 5,-2 30 6,3 1-11,-7 12-6,10-21 1,-4 6-4,12 0-4,-17-9 12,7-2 24,-1 8-52,0 2 32,5 7 5,-13-10-1,2 4-10,0-4 22,5-1-12,-12 34-1,6-41 4,-3-20 9,2 32-49,-1-2 45,-5 14 5,6-15-6,-10-5-1,-2 7-46,7 9 48,-5-21 17,-2 14-33,-1 1 6,-10-4-13,6-3 17,-4 17 2,-3-20 8,-3 7-14,-22 21 68,18-27-75,-13 2 0,-1-14-21,0 4 25,-9-5 0,2 13-11,-24 3 20,-3-2-21,3 1 23,31 23 5,-42-34-3,-10 5 15,13-3-17,-12 1 24,9-27 5,-14 35-30,-1 1 32,-11-2-31,2-2 33,3 13-4,-7-15-4,1 3 18,0 3-12,-3-2 8,-3-2-2,-4 3 48,6 0-64,-2-1 0,-1-2-11,-3 3 7,0 0 11,4-2-31,-4 2 1,0 0-59,0 0 57,7 0 45,-6-3-49,1-9-7,-2 12 27,0 0-32,-3 28-7,3-28 2,0 0 10,0 0-16,0 0 6,11-14-2,-11 14 1,0 0-1,0 0 15,0 0-22,-2 24-10,2-24 19,0 0-18,0 0 7,0 0-17,0 0-5,0 0 6,0 0 2,0 0-2,0 0 5,-3-23 4,3 23-4,0 0 3,0 0 6,0 0-9,0 0 5,0 0 70,0 0-74,-5-4 4,5 4 15,0 0-8,0 0-1,0 0-5,0 0-1,0 0 13,0 0-7,-5 10 2,5-10-6,0-10-1,0 10-12,0 0 24,0 0-7,0 0-6,0 0 7,0 0-16,0 0 4,0 0 5,0 0 17,0 0-29,7 10-21,-7-10 39,0 7 3,0-7 28,0 0-27,0 0 9,0 0-12,3-14 11,-3 14-103,0 0 106,0 0-3,0 0-1,0 0-1,0 0 31,0 0-23,0 0-13,0 0 0,0 0 15,0 0-1,0 0-15,0 0 18,0 0-2,0 0-11,0 0-11,0 0 14,-6 18-6,6-18 11,0 0-7,3 1-1,-3-1 14,0 0-8,0 0 54,0 0-66,6 5-21,-6-5 19,0 0 15,0 0-52,0 0 47,0 0-6,0 0-24,0 0 24,0 0-1,-6-14 2,6 6-21,0 8 2,0 0 0,3 1 3,-3-1-3,0 0 0,0 0 28,0 0-23,0 0 3,0 0-2,0 0 18,0 0 7,0 0-30,0 0 10,0 0-7,0 0-4,0 0 3,0 0 16,0 0-5,0 0 58,0 0-52,3 14-1,-3-14-12,0 0 0,0 0 43,0 0-40,0 0 5,0 0 2,0 0 14,0 0 28,0 0-45,0 0-3,0 0-20,0 0 10,0 0-44,0 0 6,0 0-17,0 0 31,0 0-76,0 0-2,0 0-56,-8-20-48,8 20-41,0 0-67,-5 22-170,5-22-547,0 0 242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6:2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4211 5669 3,'-13'-45'95,"2"48"32,0-1-24,2 1-11,-1-1 3,-4-19-9,-1 22 19,-1 2-28,1-14 1,-3 19-15,2-7 7,-8 8-26,10-2 20,0 16-15,-6-19 13,2 3-11,4 0-21,-2 5 6,-6-14-6,3 18-18,-2 1 21,7 6-5,-8-6-1,1-7-7,-8 19 17,0 1-20,5 62-5,-7-76 8,1-52-6,-10 98-81,11-23 99,3-8-4,-1 13 5,-3-5-1,5 7 30,-3-3-41,18-30-2,-28 56-11,4-1 8,13-31 24,-3 12-26,0-11-2,2 7-94,-4 2 93,-6 25 9,9-28-7,6-17 6,-12 42 44,10-23-54,-7 46-2,6-48 1,3-50-3,-10 82-39,3-2 44,0-25 1,3 0 1,-4 22-3,7-27 8,1 6 3,1-26-1,-12 52-3,4-3 3,7-21 19,-1 27-24,1-59 3,-6 59 4,1-2-10,1-30 32,8 2-37,-1-10-2,-3 44 17,3-29-14,-6 37 14,13-40-22,-1-20 5,-2 46 4,0 1-6,7-32 1,-5 2-1,-2-8-4,0 12-4,2 4 6,18 30-3,-26-35 12,3 0-4,2 2-7,1-1 12,5-6 0,-4 34-9,1-27 9,-7 1 11,14-2-16,-2 5 6,2-6-23,4 29 22,-2-27 28,-1-2-30,-1 3-10,3 2 24,1-1-21,-14 34 1,15-39-2,0-28 3,2 61-27,1-28 28,0 29 5,-4-35-5,4-3 7,-7 5-13,7-1 6,7-1 1,-4 6-5,-5-4 4,-7-2-5,15 1 7,2-5 2,-2 7-19,-2-2 16,-11 0 6,18 0-3,-1 4-4,0-9 27,0-1-32,-3 8 10,3-11-8,3 2-2,-2 5-13,-1-4 14,0-5 3,3 10 3,2-7 2,-7 7-35,8-6 35,8 49-2,-10-59 1,0 3-3,5-2 15,-1 0-9,-1 12-6,4-11 5,-1 5 0,7-5 29,-10 2-29,3-4-8,-1 3 25,1 4-11,0-1 2,1 0-4,3-9-6,-3 8-11,3-7 15,0 7-1,-3-7-2,-4-12-5,9 14 37,-4-1-35,-9-19 0,18 22-1,-3-2 0,2-7-1,-1 2 4,4 5 1,-2-12-6,-3-3 7,9 4 13,-9-3-20,-1 6 0,0-8-10,-1 6 12,3-4 9,-1 2-12,-7-12-1,6 10 23,1 4-26,-15-8 5,21 6-1,-3-3-5,-2 1-4,2 0 17,3 15-8,-6-19 5,-8-11-5,11 14 17,0-3-12,0-17-1,2 23 1,-1-8 10,-4 1 24,1-1-39,0 11-2,-8-18 8,9 6-8,6-1 5,-3 2 2,-3-1-5,1-3-26,1-4 34,6 5 24,-18-6-30,12-21-3,-1 30 5,2-1-2,4 12-3,-15-20 3,9-20-1,-3 29-6,5-8 8,-2 25-2,-10-30-2,11-3 3,2 9 24,-1-4-24,5 0-3,-6-1-1,2 1 1,-14-3-38,19-2 43,-1 1 2,-1 3 0,1-1 1,-7-3-10,7 4 8,-1-3-7,-3 3 5,0-6 1,4 12-2,-2-17 0,0-1 0,-1 5 19,0-3-20,0 5 5,5-10-1,13-33-4,-23 43-24,8-8 30,-3 23-7,3-30 3,-2 1 1,2-1 10,-2 1-9,5 11 2,-5-21 9,-1 4-12,25-11 35,-27 5-31,-1 14-7,4-18 6,-5 2 4,1-3-4,3 0 3,-1 17-2,13-40 2,-15 17 0,26-2 6,-30 3-8,13-24-4,-17 27 65,7-7-64,-4 3 3,15-18 1,-14 13 2,1-1 71,0 2-74,29-15-2,-33 13 10,0-3-15,15-22 28,-17 22-26,4 10 5,8-37-24,-3 4 28,-25 20-17,27-16 10,0-21 2,-11 45-18,-4-4 22,5 2 59,6-34-60,0-2-2,-17 32-20,17-24 28,-20 45-1,14-55 3,-1-24 12,-12 55-11,10-25 5,-10-15 3,2 42 7,-1-3-4,5-26 24,-2-3-14,5-7 9,-13 36-17,6-30 3,9 3 23,-19 17-23,1 8-8,9-47 44,-2 7-43,28 7 6,-41-7-1,1-12-7,3 15 51,4-1-55,13 6 6,-19-10-10,5-22-3,-6 60 39,8-23-31,-4-10-2,-9 4 4,2-6-13,-4 5-36,4 5 51,-3 43-5,0-59-18,-2 8 32,-1-4 29,-1-2-55,-1 12 2,-4-16-36,2 4 40,7 10 45,-8-2-23,-6 1-3,1 3 16,-1 0-26,-2 38-4,5-50 3,0-35 0,1 80 30,-3-7-23,3-57-3,-4 60 8,-4-23-15,-3-1-8,0-1 19,30-23-12,-31 49 5,-8-28 0,9 1 17,-5 2-26,2-64 4,5 104-83,-3-6 100,-22-22 30,28 13-41,-6-47-2,2 52-30,-11-25 34,3 31-2,1-34 0,1-29-2,3 64 61,0-11-73,-16-37-1,11 50 2,0-9-7,-2 1-83,-12-16 104,8-21 9,6 47-10,-2-6-9,-6 2-26,-6-23 33,6-16-2,4 50-23,0 1 18,-25-17-6,25 21 3,-13-42 7,12 45-15,-6-3 7,14 16 10,-39-29-16,5-38-4,18 67-100,-1 1 115,14-31 5,-23 36-7,-17-60-14,25 75 21,-4-6-9,6-36-16,-26 47 9,16-9 4,0-1-18,-18 4 18,30-20-10,-33 21-17,3 2 29,24-2-47,-6-3 44,-9 33 2,12-37 2,1 2 16,-2-4 40,8 5-29,-7-4-10,2 18 14,2 4-33,-1 1 1,-20 1-7,20-22 8,-18 43-40,22-16 53,-3-8-10,-16 24 0,17-20-14,7 8-100,-26 11 124,21-23-4,-18 27 0,0-9 1,-3 4 141,28-21-166,6-31 0,-23 64 3,13-17-2,3 0-18,-3-9 20,1-2-12,-17 30-35,17-20 52,-41 33 41,50-42-46,0 13 5,1-10-111,-4 5 110,-6 53 8,11-67-6,3-17-14,-8 31 54,2 4-49,-5 2-6,10-2 9,1 0-3,-12-4 88,15 5-98,8-28 6,-5 13-5,1-3 0,5-6 30,1-5-28,0-46 0,2 53-23,1 6-41,-3-1-1,-4-3-152,1-22-63,-8 42-40,-3-9-139,-5 7-381,9-26-915,-3-8 405</inkml:trace>
  <inkml:trace contextRef="#ctx0" brushRef="#br0" timeOffset="6332.1037">14586 12755 109,'0'0'88,"0"0"11,0 0 2,0 0 9,14-14-1,-9 16-12,2 1 5,1 0 8,-1-3-14,4-1 1,3 2-5,1 0-6,-1 0 0,1-1 8,1 2-22,3 0-6,-2-7-3,6 17-2,-4-16-3,2 1-9,2 1-5,-2-1-5,2-3-2,-3 6 5,2 0-17,-6-3-8,6 5-1,1-4 2,2 2 13,-1 0-17,-3 2 2,0-2-3,1 0 0,-9-2 4,9-2-6,3 10-2,-1-8-45,0-1 49,-2 8 2,2-10-5,-3-3 1,-5 8 1,1 1 0,-9 6-1,8-9-3,2 2-5,-5 0 5,2 0-5,7 0-6,-9 1 7,1-1-5,-4 4-13,6-4 20,-3-4-1,2 4-44,0 1 48,0 2 8,0-3-9,-1-4-5,3 4 28,0 0-31,-2 1 3,1-1-3,4-10 5,-9 11 15,6-1-19,1-9-2,0 11 5,-2-2-10,-9 4 10,14-9-6,2 0-2,-8 8-16,6-2 23,8-1-13,-8-3 14,0 8 1,4-5 16,-1 0-20,1 16 7,1-20-8,3 0 4,-1 3-23,-1 0 26,1-10-1,12 9-4,-2 1 3,-12 4 4,15-5-7,7 17-12,-21-17 11,11-7-8,3 7 4,-13 1 3,10 22 6,2-29-9,-1-1 2,-11 11 31,13-8-34,-4 10 0,2-10 12,-1 4-6,-10-1-3,16-3 2,-2-3-6,-1 12 15,-1 0-15,5-13-3,-8 15 7,7 0-3,-20-3 26,21 1-25,2-3 0,-1 4-8,2-1 17,2-1-2,-5 0-10,4 8-2,-3-14 32,5 11-29,-4 10-1,2-17 3,17-20 0,-21 23 8,0 4-7,21 15-1,-25-21 2,-1 0-13,1 2-1,2 0 7,23 20 3,-26-23-9,2 0 6,3 0-9,-1 4 16,-2-18-5,2 19-43,-2-2 49,7 8 7,-6-13-8,0-5-4,2 12 21,0-2-15,-1 8-2,1-9 3,0-1-4,-5 1 18,-9 0-25,-4-2-1,-1 1 0,-2 1-4,-3 1 37,-10-1-42,-2 1 2,-5-2-32,2 0 31,2-1 11,-5 0-15,-3 0-11,0 0-20,0 0-51,7 14-15,-10-14 1,3 0-1,-14-3-19,-3 4-100,-8 11-257,-15-5 114</inkml:trace>
  <inkml:trace contextRef="#ctx0" brushRef="#br0" timeOffset="7236.2786">12140 13555 32,'-5'0'175,"5"0"30,0 0-59,0 0-10,0 0-28,0 0-3,0 0 1,0 0-6,21-4 11,1 4 6,4 0-17,-1 20 7,22-29-17,22 2-7,-22 3 13,27 2-19,9 7-8,-8-17-5,-3 7 5,3 2-17,6-4 4,5-15-2,-3 25-35,-1-1 26,1 3-1,0-9-6,-7-9-6,3 11-11,0-4 11,-9 7-7,4-13-3,-8-8-2,-19 20 46,0-2-45,21-20 2,-26 24-9,-2-5 9,-11 2 17,-1 1-24,-4 4-5,3-6-9,-4 1 22,-11 0-8,2-4 22,-4 11 5,-4-7 3,-2 1 8,-1 9 8,1-13-1,-1-6 1,1 10 1,-1-1-3,-3 1-5,1-4 0,-1 4-7,0 0-15,0 0 28,0 0-7,6 0-12,-6 0-7,0 0-14,0 0 12,0-7-6,0 7 0,0 0 13,0 0-27,0 0 10,0 0 3,0 0-26,0 0 20,-3 17-4,3-17 0,0 0 0,0 0 37,0 0-45,3 0-6,-3 0 2,0 0-1,0 0-13,0 0 14,0-12 4,0 12-5,0 0 9,0 0 11,0 0-20,-5 12 4,5-12-17,0 0 11,0 0 28,0 0-25,0 0-8,0 0 20,0 0-30,0 0-1,0 0-9,0 0 2,-6-10-1,6 10-12,-2-19-10,0 19-10,-3 0-15,-2 0-11,2 0-13,-1-3-22,0 2-21,-1 0-44,0-4-82,0 0 0,-5 11-184,-1-14-484,2 1 214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7:22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2604 6920 19,'-3'-4'90,"-1"-22"0,-2 28-11,6-2 9,0 0-5,-7 7 10,7-7 14,0 0 32,-11-2-38,11-24-9,-6 30 0,-1-2-1,0-1-76,2 3 77,0-1 1,5-3-38,-7 4 50,7-4 18,-7 1-27,3 11-1,0-11-65,4-1 69,0 0 14,0 0-24,-8-8-1,8 8 17,0 0-27,-2-2 4,2 2-11,0 0 4,-17-3 54,17 3-81,0 0-5,0 0-4,0 0-4,-11 3-2,11-3-6,0 0-6,0 0-12,0 0 2,0 0 47,15 9-53,-9-34-2,0 31-5,-1-2 6,2 12 1,2-18-1,6-19-1,2 26-5,-3-2 10,7 16 0,6-20 8,8-27 9,-6 28-7,11 4-3,1-4 0,-1 1 0,0-2-1,11-6 47,-13 7-56,0-39-4,3 46 7,-2-1 2,-8-2-25,13-4 20,0 19 4,-2-23-35,-1 1 34,4 13 43,-8-17-48,-1-20 5,-9 29 10,-3-3-19,4 2-1,0 2 1,-1-17-4,1 16 14,-4 1-7,-4 12-7,5-18 6,-1 3-4,-3 0 13,-1 0-10,4-6 0,-10 5-5,0-2 7,0 2-35,-4 1 34,-3-6 2,0 8-3,-7-2 5,6 0 87,-6 0-99,11-9 3,-8 9-47,-3 0 51,11-3 9,-11 3-8,6-5-5,-6 5-16,4 8 20,-3-5 0,-1-3 0,0 0-1,0 0-14,3 6 23,3-4-2,-6-2 5,0 0-5,0 0-54,0 0 58,-2-23-6,2 23-30,0 0 44,0 0-10,0 0 0,-1-17-1,1 17-29,0 0 25,0 0 17,1 25-17,-1-51-6,0 26-14,0 0 21,0 0 0,0 0 2,0 0-3,0 0-37,-1 20 39,1-20 4,0 0 0,0 0-11,0 0 53,0 0-52,0 0-1,0 0-7,1 9 9,-1-9 15,-5 3-19,5-3-5,0 0 14,0 0-10,4 7 2,-4-7-2,0 0 6,0 0-23,0 0 20,0 0 1,0 0 4,0 0-5,0 0-23,0 0 33,0 0-8,0 0 8,0 0-1,0 0 2,0 0-4,3 19 0,-3-19-33,0 0 31,-3-1 8,3 1-1,1 18-20,-1-18-63,0 0 31,0 0-6,0 0-85,0 0-75,0 0 6,0 0-249,0 0-490,6-31 217</inkml:trace>
  <inkml:trace contextRef="#ctx0" brushRef="#br0" timeOffset="1293.2776">4445 6813 14,'0'0'160,"-3"7"9,3-7-17,0 0-11,0 0-13,-4 8 35,4-8-54,0 4-7,0-4-10,3 2 8,-3-2-8,2 3 9,-2-3-5,9 2-32,-5-2 33,0 7 3,6-4-8,0 9-4,3-12-14,2-5 14,-1 7 0,13-2-8,0-3 3,1 2 39,10 6-62,11 2-4,-18-7-8,6 0-13,9-1-48,-8 6 54,-1-22-5,-9 19-20,0 2 16,17-3 2,-18 0-6,1-3-2,-2 4-37,1 0 35,-12 6 7,10-12-12,-3-17-10,-7 28-4,-1-6 7,13 18 2,-16-19-1,-1-24 1,-9 29 41,5-3-50,1-29 1,-3 36 8,-4-9 9,6 8 37,-4-5-45,0 6 18,1-7-21,-3-2 11,-3 3 28,3-3-36,4-10 4,-4 10 56,0 0-67,0 0 35,0 0-37,2-9 5,-2 9-34,0 0 43,4 15-3,-3-14 6,-1-1-5,0 0-45,0 0 56,-1 7 2,1-7-3,0 0-9,-4 1-58,4-1 70,0 0-7,0 0-17,1 5 18,-1-5-2,0 0 2,-1-15-3,1 15-18,0 0 8,-8 14 7,8-14-6,0 0-10,0 0-4,0 0 13,5 30-1,-5-34-1,0 4 1,0 0 3,0 0-9,0 0 4,0 0-8,0 0-3,0 0 63,0 0-62,0 0 3,0 0 3,1-14-2,-1 14-4,0 0 0,0-18 1,0 18 85,0 0-91,0 0 7,0 0-8,0 0 5,0 0-21,0 0 15,0 18 5,0-18 0,0 0 1,0 0-5,0 0 7,0 0 6,0 0-9,0 0 5,0 0 84,0 0-97,0 0 11,0 0-18,0 0 16,0 0 3,0 0-6,0 0 5,0 0-14,0 0 14,-5 1 1,5-1 7,4-24-13,-4 24 12,0 0 8,0 0 3,0 0 0,0 0 6,0 0 21,0 0-27,6-8-3,-6 8 3,0 0 2,0 0 58,0 0-72,0 0 9,0 0-33,0 0 39,0 0 7,0 0-16,0 0-1,0 0 28,0 0-28,0 0 12,0 0-19,-5-45 1,0 59-50,5-14 66,0 0-14,0 0 3,4 20-12,-7-16-31,3-4 47,0 0 9,4 6 0,-4-6 0,0 7 21,0-7-47,0 0 9,0 0-82,0 6 81,-5-3 51,5-3-53,1-34-5,-1 34-34,0 0 43,0 0-1,0 0-3,0 0-17,0 0 45,0 0-31,7 39-6,-8-38 10,1-1 2,5-1 42,-5 1-41,0 0-10,0 0-13,0 0 15,0 0-19,0 0 19,0 0 7,0 0 69,0 0-85,-4 12 9,4-12-3,0 0-19,0 0 42,0 0-21,-8 4-7,8-4-4,0 0 12,0 0 92,0 0-104,7-23-4,-7 23 9,0 0-9,0 0 33,0 0-25,0 0 2,0 0-54,0 0 57,0 0-52,0 0 64,0 0-14,0 0 17,0 0-4,-7 37-3,7-37-4,0 0-2,0 0-13,0 0 23,0-26-22,0 26-11,0 0-29,4-4 5,-4 4-36,3-5-31,-3 5-33,0 0-51,0 0-76,0 0-35,0 0-243,0 0-600,11-7 266</inkml:trace>
  <inkml:trace contextRef="#ctx0" brushRef="#br0" timeOffset="1962.8207">5759 6880 124,'0'0'163,"-3"9"3,0-8 3,3-1 0,0 0-27,0 0 11,0 0 9,0 0-27,0-24 4,0 24-65,0 0 52,-1 21-3,1-21-8,0 0 2,0 0-24,0 0 19,0 0 4,11 5-6,-4-4 3,-1 3 15,8-2-31,7 0 5,-4 3-9,4 3-16,4-5 6,1 0-14,-1-17-8,5 20 3,-2 1-14,-4 1-12,14-2 7,-10-1-3,0 0-39,3-4 34,6 18 7,-13-21-16,0-16 12,-3 19 11,0-1-31,6 6 2,-17-3-5,-2 0 10,2-3-32,-6 0 54,1 0 7,-5 0 2,5 2-4,-5-2 15,10-1 25,-9-6-20,-1 7-32,0 0 35,0 0-5,0 0-12,6 8-16,-6-8 72,0 0-83,0 0 7,0 0-23,3-9 7,-3 9 7,0 0-5,-3 11-9,3-11-7,0 0 1,0 0-4,0 0-60,3 3-35,-3-3-18,0 0-86,0 0-74,0 0-113,0 0-264,0 0-694,0 0 307</inkml:trace>
  <inkml:trace contextRef="#ctx0" brushRef="#br0" timeOffset="3844.5197">6617 6825 204,'3'19'233,"-3"-19"-25,-6-22-11,3 22-3,3 0-10,-5-2-23,5 2-7,0 0-11,-6 0-19,6 0-4,0 0-6,0 0-16,0 0-5,0 0 22,1 9-52,-1-40 1,-1 37-52,1-6 52,0 0 1,-6 9-9,6-9-8,0 0 67,0 0-81,-4 0-2,4 0-2,0-8-3,0 8 11,0 0-18,-1-10-3,1 10-3,0 0 3,0 0-14,0 0 4,0 0 8,0 0-7,0 0-1,0 0-17,5 16 16,-5-16 2,0 0-34,0 0 31,2 2 33,-2-2-32,0 0-8,0 0 10,0 0-8,0 0 2,0 0 2,2-9-4,-2 9-23,0 0 28,0 0 0,0 0-1,0 0-1,0 0 1,0 11 0,0-11 10,0 0-6,0 0-11,0 0-2,0 0 2,0 0 4,0 0-25,0 0 25,-7 10-8,7-10 9,0 0 4,0 0-38,0 0 36,0 0-5,0 0 2,0 0-3,0 0-20,0 0 25,2-15 1,-2 15-6,0 0 2,0 0-16,0 0 16,3 12 5,-3-12-5,0 0 7,0 0 42,0 10-54,0-10-1,0 0-27,0 0 30,0 0 62,0 0-68,0-19 2,0 19-12,0 0 15,5 0-5,-5 0 4,0 0 4,0 0 0,0 0-4,0 0 7,0 0 1,0 0-8,0 0-7,0 0 18,0 0-13,0 0 10,0 0-6,0 0-8,0 0 12,0 0-5,0 0-5,0 0 17,0 0 16,0 0-24,-3-9 2,3 9 35,0 0-40,-4 32 11,4-34-12,0-49-6,0 62 38,0-11-34,4-6-2,-4 6 6,0 0 1,0 0-15,0 17 12,0-17-1,0 0 0,2 7 7,-1-4 5,-1-3-8,0 0-5,0 0 9,0 0-5,-3 5 10,3-5-11,0 0-1,0 0 11,0 0-9,-2 19 20,2-16-23,0-3-3,0 0 18,0 0-12,5 19-1,-5-19 2,0 0-3,0 0 7,0 0-6,0 0 3,0 0-4,0 0 6,0 0 4,-7-23-8,9-3 1,-2 29-20,0-3 15,0 0-17,0 0 25,0 0 2,0 0 13,0 0-22,0 0 42,0 0-44,0 0-4,0 0-14,0 0 27,-5 19-9,5-19 1,0 0 3,0 0-58,0 0 60,5 7 0,-5-7 2,0 0-2,0 0-9,0 0 10,5-21 3,-5 21 0,0 0 2,0 0-42,0 0 43,-3 14-6,3-14-30,0 0 40,3 4 17,-3-4-20,0 0-7,0 0 17,0 0-12,-4-14-2,4 14-2,0-17 5,0 17 25,0 0-35,-1-13 4,1 13-1,0 0-3,0 0 19,0 0-15,2-34-5,-2 34-2,0 0 12,0 0 26,0 0-33,-1 2 2,1-2-39,0 0 38,-1 29 4,-1-25-1,2 16 4,0-15 0,0-5-4,0 12 24,0-12-28,0 0-2,0 0-28,0 0 34,0 0-3,0 0 3,0 0 2,0 0-28,0 0 34,-1-42 1,1 42-2,0 0-4,0 0-9,0 0 20,0 0 6,0 0-12,0 0 10,0 0 20,0 0-28,-2 39 0,2-39-24,2 3 25,6-1 83,-8-2-91,-5 7-3,5-7 32,0 0-24,0 0-2,0 0 5,-2-20-9,2 20-23,0 0 32,-10 3-6,10-3 4,0 0 0,0 0 68,0 0-75,6-50-2,-6 60-3,0-10 4,0 0 23,6 19-28,-6-19-8,0 0 10,0 0-7,0 0-12,10 4 23,-2-11 13,6 14-37,-1-4 34,12 0 68,-8-4-80,14-44 3,-9 59 79,4-2-81,13-2-4,-12-2 1,11-30 5,-10 31 23,13 0-26,7-21-6,-23 20 1,15 0 6,-16-6-43,5 9 42,36-37-1,-41 38 2,-1-2 3,-1-3 48,-6-5-55,3-20 1,-6 22-23,-2 3 35,-4-2 6,2-7-16,-2-3-4,-7 5 14,15 7-3,-12-5 2,-3-2-11,6-8-5,-6 8 30,0 0-28,7-6 6,-7 6-3,0 0-5,0 0 93,0 0-101,1-11 6,-1 11-5,0 0 9,0 0-2,0 0-6,16 3 4,-16-3 7,0 0-6,0 10-2,0-10 6,0 0 8,0 0-5,0 0-3,-2 12-19,2-12 23,0-31-2,0 31-34,0 0 37,-6 27 6,6-27-7,0 0 10,0 0 12,0 0-26,0 0-6,0 0 8,0 0-15,0 0 1,0 0 14,-6 19 1,7-17-16,-1-2-16,0 0-9,0 0-25,0 0-28,0 0-50,0 0-39,0 0 4,0 0-107,0 0-164,0 0-486,0 0 215</inkml:trace>
  <inkml:trace contextRef="#ctx0" brushRef="#br0" timeOffset="4785.9868">7907 6928 131,'-7'-1'163,"7"1"37,-3 1-47,3-1-3,-4 3-11,4-3 6,-6 2 8,6-2-27,-3-17-13,3 17-7,0 0-18,0 0-4,0 0-17,0 0-5,16 11 7,-2-9-11,10 1-9,1-1 5,5 0-2,14 5-32,1-5 22,0-27-5,-2 34-56,-1 2 63,-15-5-25,17 2 9,0-13-10,-5 13-21,-11-3 6,-1 10-9,-4-15 3,-4-21-5,-6 25 53,-2-3-54,3 0 6,-8 0 9,-2-1 5,-1 0-19,-3 0 28,13-13-8,-13 16 7,0-3 3,0 0 20,0 0-33,-2-9-9,2 9-74,0 0 56,0 0 33,0 0-75,-15-1-33,15 1 17,0 0-49,-10 2-30,3-2-8,1-17-130,-9 25-315,8-3 140</inkml:trace>
  <inkml:trace contextRef="#ctx0" brushRef="#br0" timeOffset="7603.6449">7904 7013 118,'-14'2'171,"3"11"-2,2-16 9,1-19-4,-1 25-24,5-1-1,3-6-7,1 4-18,-4 5-6,-4-1-63,7-2 41,1-2-7,0 0-4,0 0-10,7 5 34,-3-4-33,3 2-3,2 0-3,4 1 8,1 0 24,9-1-26,4-19-14,1 27 34,11-2-40,-3 26-1,2-35-7,3-32 1,-14 41-11,14-6-4,-5 26-5,-9-29-3,4 0-3,-8 0-43,3 0 51,5-34-9,-11 42 2,-9-3-4,6-1-8,-10-3 7,-4-5-3,3 8-1,-1-3 16,-6 5 1,4-4-3,-3-2-3,0 0 37,8-2-29,1 19-2,-8-18 3,-1 1-6,0 0-12,0 0 6,0 0-1,0 0 9,0 0-7,0 0 73,0 0-93,2-10 4,-2 10-8,0 0 2,0 0-54,0 0 62,-2-6-2,2 6-28,0 0 32,0 0 22,0 0-29,0 0 1,0 0 5,0 0 1,9 19 6,-11-20-4,2-32 1,-1 39 8,1-6-6,-6-25 24,6 25-26,0 0 8,-4 18 25,4-18-36,4 13-6,-4-13-5,0 0 5,-3 4-71,3-4 77,3-16 15,-3 16-74,0 0 59,0 0 11,0 0-6,0-24-4,0 24 62,0 0-81,0 0 4,0 0 2,0 0-6,0 0-34,4 23 44,-1-22-9,-3-1 7,-1 8 4,2-6 54,-1-2-70,0 5-1,0-5-6,0 0 15,-7 2 1,7-2 5,0 0-10,0 0-62,0 0 77,-3 7 16,3-7-22,2-17-4,-2 17-1,0 0 1,0 0-1,0 0 2,0 0 3,0 0-14,0 0 8,10 14 3,-10-11 2,0-3-7,0 0-40,0 0 50,-3-48-8,3 58-38,0-10 45,-6 13 30,6-9-36,0-16 5,0 12-85,0 0 76,7 19 4,-8-17-8,1-2-8,0 0-10,0 4 5,0-4-3,0 0 3,-4 3-10,4-3-5,0 0 11,0 0-4,0 0 8,0 0-8,0 0-19,0 0 21,-2 5 1,2-5-46,0 0 50,9 2 26,-9-2-31,0 0 0,0 0-14,0 0 18,0 0 5,0 0-7,-2-14 1,2 14-1,0 0-4,0 21-4,0-20-3,0-1 0,0 0 2,0 0 10,0 0 0,0 0 5,0 0 6,0 0-27,0 0 28,-1-93 4,-1 114-56,2-21 72,7 24 32,-8-16-42,1-8-5,-1 1-70,-1 3 87,4 7-2,-4-9 6,2-2-7,0 0-39,0 0 43,-1-14-3,1 14 2,0 0-6,-9 10-25,9-8 35,3-17 9,-3 15-11,0 0 1,6 13 35,-6-9-36,-4 13-3,4-15-27,0-2 28,-3 0 0,3 0-1,0 7 1,0-7-39,0 0 39,-2 10-2,2-10-1,0-24-3,0 24 25,0 0-27,0 21-4,0-21 2,0 0 1,0 0-13,0 0 13,9 6 9,-9-6-7,0 0-8,0 0 13,0 0-8,-4-35 6,2 38 2,2-3-9,0 0 16,0 0-17,-3 19 2,2-19-23,1 0 26,-4 10 0,4-10 1,0 0-2,0 0 44,0 0-49,0 0 1,0 0 1,2-33-7,0 37 59,-2-4-54,-3-4 0,3 4 1,0 0 2,0 0 3,0 0-8,0 0-5,0 0-7,0 0 20,0 0 2,0 0-5,0 12 1,0-12-6,0 0 6,3 5 14,-3-5-12,0 0-7,0 0 43,0 0-42,0 0 1,0 0 2,0-34 0,0 34 3,0 0-2,0 5 4,0-5-4,0 0-2,0 0 26,0 0-24,1 14-1,-1-14 5,0 0-8,3 5-35,-3-5 43,-1 7 2,1-7-39,0 0 40,0 0 0,0 0-3,-3 5-3,3-5-31,0 0 36,3 12 4,-3-12-3,0 0 7,0 0-26,0 0 17,0 0-3,0 0 5,0 0-3,-6-17 10,6 17-13,0 0 6,4-7-3,-4 7 2,0 0-17,0 0 22,0 0-6,0 0-8,0 0 7,0 0-26,0 0 27,3-7-1,-3 7 11,0 0-11,0 0 19,0 0-19,0 0-3,0 0 30,0 0-33,10 18-3,-10-18 3,0 0-1,0 0-15,0 0 24,-13 5-12,13-5 11,0 0 0,0 0 43,0 0-48,0 0-6,0 0 4,0 0-6,0 0-1,0 0 8,3-35 0,-3 35 10,0 0-5,0 0 24,0 0-32,0 0-4,0 0-19,0 0 30,0 0 40,0 0-46,-3 26-9,3-26 15,0 0-7,0 0 2,0 0-2,0 0-2,0 0-34,0 0 45,-7-25-5,7 25 5,0 0 0,0 0 48,0 0-55,0 0-6,0 0 7,0 0-3,0 0-21,-4 16 27,4-16 4,0 0-28,0 0 18,0 0 19,0 0-10,0 0-12,0 0 17,0 0-11,14 28-5,-15-32 5,-1-16 2,2 20-25,0 0 26,0 0 3,0 0-1,0 0 6,0 0-25,0 0 18,5-9-7,-5 9 7,0 0 5,0 0 24,0 0-32,0 0-6,0 0 1,0 0 8,0 0-6,0 0 2,-5-37 4,4 48 3,1-11-5,0 0 4,0 19-4,-2-49 4,2 30 2,0 0-8,-1 32-1,2-30 2,-1-2-3,0 0-39,0 0 44,0 0 1,0 0 1,5 3-6,-5-3 1,0 0 3,0 0 9,-2 7-10,2-7-2,0 0-27,0 0 34,0 0-4,0 0-32,0 0 41,0 0 30,0 0-40,-7 10-2,7-10-19,0 0 27,6 4 8,-6-4-14,0 0 4,0 0-70,0 0 75,0 0-8,0 0 2,0 0 4,0 0 6,0 0-11,0 0 6,0 0-2,0 0-1,0 0-31,0 0 31,4-38-6,-4 44 15,0-6-11,0 0-6,0 0 6,0 0-5,0 0 12,-3 16-3,3-16 12,0 0-23,0-23 9,0 23 41,0 0-52,2 23-5,-2-23 8,1-48-3,-1 48-13,0 0 16,-3 36 5,3-32-4,0-4 1,0 0-37,0 0 42,5 0-3,-5 0 3,-2 8 3,2-8 36,2 4-44,-2 10-2,0-11 2,0-3 0,0 0-7,0 0 8,0 0 1,0 0-16,0 0 15,0 0 8,0 0-9,0 0-1,0 0-23,0 0 23,0 0 12,0 0-7,-3-46-1,0 54-43,3-8 46,0 0 4,0 0-6,0 0 0,3 18-24,-3-18 28,0 0 1,0 0-14,0 0 10,0 0 8,0 0-11,0 0 7,0 0-26,0 0 24,0 0 8,0 0-13,0 0-6,0 0 44,0 0-37,-9 13-2,11-11-5,-2-2 0,0 0-37,0 0 43,5 5-2,-5-5 4,0 0-3,0 0 3,0 0-1,0 0 1,0 0 1,0 0 3,0 0 32,0 0-41,0 0-2,0 0-35,0 0 42,0 0 57,0 0-64,-3-17-3,3 17-21,0 0 25,0 0 3,0 0 1,0 0-2,0 0-9,0 0 8,0 0-3,0 0 5,-1-25 4,-2 32 22,3-7-27,-3-14-9,3 14 4,0 0 5,0 0-17,5 20 18,3-46 7,-8 26-12,0 0 6,0 17 29,0-17-32,0-23-9,0 23-3,0 0 13,-3 23 29,3-18-33,0-24 6,0 19-5,0 0-4,-7 28 11,7-24-7,0-4-1,0 0-13,0 0 17,2 11-4,-1-10 1,-1-1 8,0 0-30,0 0 30,1-18-3,-1 18-1,0 0 3,0 0-27,0 0 28,0 0 1,0 0-27,0 0 28,0 0-46,0 0 48,-2 18-3,2-18-4,0 0 5,0 0 39,0 0-46,4 4 1,-4-4 9,0 0-13,-4 14 6,4-14 0,1-24 4,-1 24-9,0 0 2,0 0 8,0 0-8,0 0-5,0 0-3,0 0 9,0 0 3,0 0 1,0 0-15,0 0 19,0 0-7,0 0-4,0 0-1,0 0 11,0 0-13,0 0 7,0 0-2,0 0-30,0 0 35,0 0 14,0 0-17,0 0-1,0 0-12,0 0 18,-1 19 2,1-19 1,0-31-1,0 31-53,0 0 51,0 0-1,0 0 1,0 0-7,0 0 88,0 0-88,5 1-5,-5-1 10,0 0-7,0 0 39,0 0-43,0 20-1,0-20-37,0 0 48,9 0 28,-9 0-34,0 0 8,0 0-4,0 0-5,0 0 11,0 0-13,0 0 2,0 0-5,0 0 5,0 0 6,0 0-5,-6-42-3,2 48 4,4-6 3,3 15-4,-3-15 3,-2 6-6,2-6 29,0 0-15,10-21-12,-10 21 4,0 0-8,0 0-25,-1 17 33,1-17-3,0 0-76,-6 7 88,6-7 12,0 0-16,-3-25 9,3 25 29,0 0-44,0 0 1,-1 18-1,1-44-4,0 26 15,0 0-14,0 0 1,0 0 7,0 0 2,-6 24 18,6-22-27,0 1 3,0-3-2,0 0 0,0 0 2,2 9-4,0-6 4,-2-3-11,0 0 11,0 0 48,0 0-53,0 0 2,0 0-1,0 0-1,0 0 34,0 0-31,2-30-4,-2 30 7,0 0-8,1 29 2,-1-29 3,0-51-8,0 51 4,0 0 1,3 6 5,-3-6-3,0 0 0,0 0 19,-4 20-16,4-20 1,0 4-3,1 1 0,-1-5-37,0 0 33,-3 5-23,3-5-13,0 0-30,0 0 8,0 0-90,-4-25-57,4 25-147,-7 0-389,7 0 172</inkml:trace>
  <inkml:trace contextRef="#ctx0" brushRef="#br0" timeOffset="9022.2127">8713 5878 5,'-4'-4'59,"1"-8"3,-2 9-5,1 1-7,-6-2-51,10 4 51,-12-50-9,5 57-23,1-4 18,6-3-11,0 0 12,-16 0 3,16 0-69,-13 3 60,5 1 2,0-5-10,-5 23 13,2-23-1,4 1-17,1 8-7,-4-9 8,-4-25-8,3 33-30,4 0 35,-7-4-6,8 6 0,-1-11-4,2 11-39,-1 3 57,6 13-9,-8-13 9,3-6 3,-7 6 46,9-1-63,10 18-7,-14-19 8,7-1-10,-3 1-8,0 2 16,2 5 11,-3-3-30,1 2 24,-1-1-10,1 0 7,0-15-16,-1 17-18,2 3 41,-5-4 46,4 2-56,3-11-8,-2 10 31,0-3-28,-1 14 15,3-12-9,2-4-8,-2-1 35,1 0-38,-1-2 7,4 5-1,-4-14 10,3 11-20,4 3 16,10 6-14,-11-9 26,-2-2-20,-1 2 20,5-5 0,6 20-8,-5-19 11,-5-2 7,3-3-17,2 3 19,2-13 4,-3 13-28,5 2 23,-5-4 21,4 2-23,0-6 6,2 4 36,2-1-39,5 6 31,-8-7-29,-1 8-2,2-11 33,0-1-32,2 5 5,1-6 9,-3-18 7,-3 22 7,-2 0-12,-3-10 5,3 8-3,0-2 20,3-1-31,-3 1 38,3-25 1,-4 27-2,-3-4 13,4 1-75,-4 1 62,1-2-13,0-4-3,-2 2 6,-1-4 18,2 5-36,5-19 2,-4 14-16,-3 3 35,8-4-39,-8-2 28,-1-12-5,1 17-51,-1 1 61,-1 1-4,0-3-7,1-15 13,-4 15-73,1-5 61,1 16-6,-1-15-10,-5-14 5,-2 16 22,3 5-46,-3-7-4,5 2 14,-1 2 11,0 1 1,1 0-35,3 10 3,-7-7-5,0-3-12,12 0-8,-13 0 19,1 3-1,0-1-57,0 2 57,-2-2 4,1 4-8,-2-13-2,2 14 75,5 2-86,3 1 52,-16-3-66,1-50 13,6 60-2,-1 0-10,-2 3 7,6-7-6,-12-102-1,6 130 124,8-12-122,4-19 1,-5 7 1,0 3-4,-4 0-27,7-4 39,2-6 8,-5 3-2,5-3-7,-3 7-29,0-2 43,3-5-5,0 0-49,-4 5 49,4-5 18,0 0-57,0 0 5,0 0-15,0 0-11,0 7 51,0-7-76,-3-17-3,3 17 8,0 0-46,-13 29-13,11-26-12,2-40-14,0 37-51,0 0-19,0 54-124,4-50-396,-4-4 176</inkml:trace>
  <inkml:trace contextRef="#ctx0" brushRef="#br0" timeOffset="10777.0451">9264 6743 137,'0'0'98,"-2"-1"-4,2 1-51,0 0 53,0 0-4,0 0-14,-3 19-5,3-19 10,0 0-24,0 0 0,0 0 0,0 0-3,0 0-103,0 0 114,7-13 1,-7 13 2,6 8-8,2-5-42,-1 0 56,9-4 5,0 5-16,-1 1-9,12 2 49,-1-7-56,1 0-14,2 5-48,13-4 54,29 43-8,-37-46 4,3-32-2,-8 41 30,10-2-43,1-8-2,-2 10 0,-8-2-1,-3-2 6,13 2-15,-1 0 3,-14-1-9,0-1 2,-11-1-4,10 0 6,-7-28 11,-1 29-11,-8 4 9,-4-3 17,5 1-13,2-39 8,-4 42-25,0-3 42,-5 4 9,0-6-6,1-13-2,-3 10-12,0 0 11,0 0-4,9 7-6,-9-7 4,0 0 32,0 11-48,0-11-4,0 0-7,7 1 2,0 2-1,-7-3 4,-2 2 0,2-2-41,0 0 38,0 0 96,0 10-109,0-10-3,0 0-25,0 0 28,-3 2 2,3-2-13,0 0-6,0 0 30,0 0-65,0 0-25,0 0-29,0 0-44,0 0-50,0 0-187,0 0-415,-13-9 184</inkml:trace>
  <inkml:trace contextRef="#ctx0" brushRef="#br0" timeOffset="11820.48">2202 8257 104,'0'0'112,"11"8"-12,-5-8 10,4-2-7,-3 2 18,17-1-23,2-11-6,0 10 0,5 4 8,-3-5-34,19 1 29,1 10-4,-3-13-19,4 0 10,-21 2 10,41-2-20,-24 2-5,5 2 28,-1-2-41,16 21-2,-20-24-7,0-16-9,0 22-41,1 0 44,1 13-1,-6-19-5,-2-3-6,-8 7 15,7 1-21,2-4 2,-15 4-8,-4 0 5,7 1 33,-12-2-35,1 1 1,-2 1-11,-1 0 13,-2-1 50,-4-2-51,-1-4 7,-4 10 1,-3-3 5,0 0 4,7 1-1,-6-7 0,-1 6-23,0 0 21,5 0 0,-5 0-6,0 0-1,0 0-12,2 6 7,-2-6 4,0 0-9,6-1 0,-6 1 1,4 2-11,-2-9 1,-2 7-1,0 0-8,0 0 28,0 0-51,0 0-9,0 0-23,0 0-27,0 0-55,0 0-55,0 0-205,0 0-430,0 0 191</inkml:trace>
  <inkml:trace contextRef="#ctx0" brushRef="#br0" timeOffset="12627.1524">4370 8120 87,'-7'-2'173,"4"2"5,3 0-12,-8-1 14,8 1-17,-8-4-7,8 4-13,-5 0-6,5 0-63,0 0 39,0 0-14,0 0-27,0 0 3,-3 7 26,3-7-48,0 0 1,0 0 10,10 2-25,4-11 0,-4 10-3,6-1-4,5 0-28,3 4 20,15-5-3,-11 2 10,-1-1-13,14 1-5,-3 2 1,4-7 9,-1 3-22,-11-1 18,-5 1-14,20-1 5,0 0 3,-7 3 27,2-5-29,0 7 19,-13-9-30,-3-12 5,3 22-18,-6-4 13,6-6 2,-12 8 1,-2 0-3,-9 0-41,10 3 48,3-4-3,-10 0 3,0 0 2,7-1-72,-11 0 89,3-16-3,-4 19 6,-2-3-3,0 0 6,0 0-13,2 10 4,-2-10-28,3 3 26,-3 6 14,0-9-21,1 6 3,-1-6-16,0 0 7,0 0-8,2-10-25,-2 3-19,0 7-73,0 0-38,0 0-52,0 0-152,0 0-389,0 0 173</inkml:trace>
  <inkml:trace contextRef="#ctx0" brushRef="#br0" timeOffset="13145.954">5735 8208 171,'-6'-4'192,"-1"6"-5,5-5-7,2 3-66,-9 3 19,9-3-22,0 0-7,0 0-17,0 0 18,0 0-19,18 12-5,-6-12-52,12-2 39,-2 2 3,3-3-13,5 1-3,-3 2 9,12 2-18,-12 13-1,0-17-8,1-13 8,-1 15 2,-3 0-19,-2-4 5,2 5-4,-10 2 4,2-3-4,-1 0-6,12-7 6,-17 10-18,-4-2 11,-2 2 15,3-3-4,-2 0 2,0 0 4,-5 0-5,12 5 43,-10-3-52,-2-2 5,4 0-58,-4 0 53,0 0-11,0 0-14,0 0-14,0 0-53,0 0-12,0 0-53,0 0-43,0 0-34,0 0-124,0 0-361,6-10 159</inkml:trace>
  <inkml:trace contextRef="#ctx0" brushRef="#br0" timeOffset="14134.2728">6680 8170 2,'-3'-2'104,"3"2"2,0 0-7,-8 0 6,8 0-10,0 0 4,-7 2 12,7-2-10,-3-5 8,3 5-10,0 0 7,-3 5 26,3-5-40,0 0-5,0 0-31,0 0 29,6 9-3,-6-9-6,0 0-2,0 0 41,0 0-51,0 0-5,0 0 3,0 0 2,10-7-47,-2 9 43,2-6-3,-1 7 5,6-1-17,0 0 7,11-2-10,-1 4-10,3 0 4,-1-2-10,15 19 32,-13-21-35,6-23-2,-6 32-7,11-2 8,2-17 1,-12 18-1,-1-5-3,-1 2-24,3-1 22,-3-4 2,2 5 3,-2-3-1,3 3-14,-10-5 9,-1-9 4,-3 11-61,-7 0 53,4 0 41,-6-1-36,1 4 6,-4-3 64,3-2-65,1 9 2,-6-11 0,1-1 11,-4 3-59,0 0 47,3-11-4,1 13 1,-4-2 9,0 0-35,0 0 19,8 9-2,-7-8-4,-1-1-1,10-1-3,-10 1 8,-2-7-5,2 7-17,0 0 19,0 0 12,0 0-10,0 0-3,0 0-14,0 0 16,0 0 1,0 0-4,0 0 2,0 0-60,0 0 63,0 0 0,0 0 0,0 0-8,0 0 65,0 0-61,0 0-1,0 0-8,0 0 11,0 0 50,0 0-56,0 0 9,0 0-13,0 0 4,0 0 3,0 0-4,-4-5 4,4 5-16,0 0 20,0 0-3,0 0 5,0 0-4,0 0-12,0 0 18,0-6 4,0 6-7,0 0 10,0 0-61,0 0 58,0 0 6,0 0-31,0 0 25,-3 21-6,3-21-2,0 0-3,0 0 13,0 0-11,0-31 0,0 31-1,0 0-4,0 0 58,0 0-61,0 0-1,0 0 2,0 0-11,3 20-12,-3-20 24,0 0 8,0 0-15,0 0 8,0 0-4,0 0 3,0 0-8,0 0-15,-3 4 23,-1-4 0,4 0-4,0 0 6,0 0-51,0 0 47,0 10-1,0-10 6,0 0-9,-7-3-64,7 3 57,0 0-10,0 0-29,0 0 20,0 0-40,0 0-2,4-10-26,-4 10-30,0 0-29,0 0-53,0 0-24,-5-1-195,5 1-463,0 0 205</inkml:trace>
  <inkml:trace contextRef="#ctx0" brushRef="#br0" timeOffset="16701.905">7985 8192 21,'0'0'166,"0"0"-9,-6-6-2,6 6-5,0 0-10,-12 5-67,12-5 46,5 12-9,-5-12-8,-3 0-7,3 0 12,0 0-20,0 0-5,0 0-8,0 0-2,0 0 25,0 0-35,-2-13-11,2 13 15,0 0-12,12 11 3,-8-10-2,3-17 2,2 19-7,0-2-2,-4-1 1,15 2-10,0 0-2,-4-1-43,9 0 38,2-5 9,0 6-12,1 1-8,11-4 24,-12 4-30,-1-17 2,2 16 11,0 1-14,-1 10-1,1-14-1,0-7-2,-1 10-40,0-2 45,-8-11-6,7 13-1,-5 0 9,-6 1-1,1-1-5,-1-6 1,-5 6-3,-3-2 5,-5 2-54,4-2 68,2 0 3,-3 1-4,-2 0 18,4 0 33,-7-1-41,0 0 2,7 2 33,-7-2-46,23 14 5,-25-16-4,1-10 3,1 12-13,0 0 8,0 0 1,0 0 0,0 0 5,0 0 0,0 0 1,-7-14-3,7 14 3,0 0-5,0 0 7,0 0-6,1 0-4,-1 0 2,0 0-3,0 0 2,0 0-4,0 0 11,0 0-20,0 0 9,7 12 10,-7-12-13,-1-12-1,1 12 82,0 0-94,0 0 12,0 0-4,0 0 6,0 0-37,0 0 40,0 0-10,0 0 5,0 0 11,-6 10-44,6-10 35,0 0-6,0 0 3,0 0-2,-9 1 76,9-1-81,0 0 8,0 0-14,0 0-3,0 0-7,0 0 15,0 0-10,0 0-32,0 0 54,0 0 15,0 0-13,0 0 6,0 0 2,0 0-8,0 0-13,0 0 8,0 0 8,0 0 56,0 0-66,0 0 2,0 0-4,0 0 1,0 0 4,0 0-9,0 0 11,0 0 44,0 0-64,0 0-8,0 0 11,0 0-6,0 0 44,0 0-46,6 6 3,-6-6 3,0 0 0,0 0-15,0 0 12,-4-16-4,4 16 24,0 0-20,0 0 23,0 0-25,3 18 11,-3-18 15,0 0-26,3 4 0,-3-4 3,0 0-23,0 0-14,0 0 38,-4 10 9,4-10-10,0 0-12,0 0 83,0 0-76,0 0-3,0 0 10,0 0-15,0 0 65,0 0-60,0-24 4,0 24 13,0 0-18,0 0-20,0 0 24,0 0 6,0 0 73,0 0-92,0 0 0,0 0-15,0 0-9,0 0-85,0 0 53,-9 1-28,9-1-38,0 0-45,0 0-33,0 0-77,0 0-10,9 13-219,-5-10-567,-4-3 252</inkml:trace>
  <inkml:trace contextRef="#ctx0" brushRef="#br0" timeOffset="17957.7864">9204 8096 53,'0'0'106,"10"7"14,-10-7 21,7 1-32,-1-3 5,2 4-32,2 1 22,-4 8-5,9-11 2,6-21-8,1 28 40,0-4-42,8 0-7,-4-3-8,5 2 4,-19-1-2,34 5-16,-4-15-10,-4 13-26,5 0 22,0-2 3,-15 2-17,13-3-4,-11 0-35,9 4 35,4 0-4,-17-5-2,-3-21 3,2 24-11,-2 1 10,22 4 8,-30-8-4,-2 0 7,-3-1-4,5 0 8,5 2 11,-11-2-2,-1 1 4,-1-2 11,0 1-19,2-11 6,-4 12-16,-5 0 17,10 4 12,-10-4-25,7 0-4,-7 0-14,0 0 8,1 5 3,-1-5-9,5-9-9,-5 9 42,0 0-49,7 1 6,-7-1-3,0 0-6,0 0 37,0 0-29,3-1-12,-3 1 0,0 0 13,7 2-79,-7-2 74,0 0 4,0 0-26,0 0 30,0 0 30,0 0-26,0 0-2,0 0-1,0 0 6,-2 7-1,2-7 3,0 0-2,0 0-24,0 0 24,4-12-8,-4 12 3,0 0-2,0 0 51,0 0-59,2-6 3,-2 6-4,0 0 19,0 0 10,0 0-37,-10 15 1,10-15-57,0 0 61,0 0 3,0 0-3,0 0 6,0 0 12,0 0-20,4 14-2,-4-14 1,0 0 12,0 0-10,0 0-2,6-19 1,-6 19-1,0 0 10,0 0-26,0 0 21,0 0 2,0 0-1,0 0-5,0 0 59,0 0-56,0 0-8,0 0-24,0 0 37,-2 15 68,2-15-76,-1 7 2,1-7 11,0 0-12,-11 13-2,11-13-2,0 0 2,0 0-12,0 0 10,0 0 3,0 0 3,0 0-1,0 0 38,0 0-49,8-25 6,-8 25-4,0 0 6,0 0-17,0 0 11,0 27 6,0-27-62,0 0 60,0 0 20,0 0-22,0-29 5,0 29 7,0 0-14,0 0-4,0 0 6,-8-27 0,9 33 72,-1-6-77,0 0-5,0 0 7,0 0-18,0 0 44,0 0-32,0 0 3,0 0 8,2 18 2,-2-18 1,0 0-10,0 0-5,0 0-4,0 0 16,0 0 83,0 0-91,-3-21-8,3 21-5,0 0 24,4 24-17,-4-24 8,0 0 4,0 0 20,0 0-27,6-15 11,-6 15-12,0 0 3,0 0 80,0 0-86,0 0-1,0 0 9,0 0-4,0 0-36,0 0 44,0 0 8,0 0-17,0 0 18,-7 13-21,7-13 10,0 6 5,0-6 71,0 0-84,0 0 2,0 0-1,0 0-9,0 0 58,0 0-59,0 0 5,0 0-6,0 0-10,0 0-29,0 0 37,0 0 2,0 0-8,0 0 7,0 0 17,0 0-29,0 0-10,0 0-10,0 0 4,11-2 16,-11 2-36,0 0-11,0 0-6,0 0-35,0 6 1,0-6-17,0 0-10,0 0-75,0 0 50,-21-20 2,19 24-24,2-4-101,0 0-320,-8 11 142</inkml:trace>
  <inkml:trace contextRef="#ctx0" brushRef="#br0" timeOffset="19396.4869">1998 9426 21,'24'-10'161,"18"-1"-6,-15 3-7,14-11-17,0 2-61,1 0 54,24 0 41,-23 0-51,19-29-11,-19 41 13,-1-5-26,33 8-12,-37-6 0,3-16-24,-11 18 49,12-4-49,-7-1-2,-4 9-8,-6-3-3,-9 1-20,11 2 10,-2-1 4,-5-5-9,-5 4 0,-2 4 25,-3-2-29,-2-3-5,-2 5 12,-6 0 0,11-1 4,-8 1 0,-3 0-3,0 0 24,10-2-23,-7 9 1,-3-7-7,7-9 0,-7 9-4,0 0 6,9 1-5,-9-1 3,0 0-7,0 0 58,0 0-62,0 0-6,0 0 4,0 0 2,0 0-39,0 0 32,0 0-15,0 0-61,0 0 47,0 0-26,0 0-17,-1-9-34,1 9 8,0 0-22,-15 10-21,6-8-8,-3-30 7,3 36-34,-4-2-94,-1 3-285,0-1 127</inkml:trace>
  <inkml:trace contextRef="#ctx0" brushRef="#br0" timeOffset="19866.3731">2131 9510 106,'0'0'151,"0"0"-10,-6 0-33,6 0 13,-4 0-7,4 0-28,0 0 15,0 0 21,0 0-19,8-11 5,-5 10 11,8 1-6,1 6 1,3-10-7,9-39-18,-3 41 22,3-3-29,24-1-3,-23-3-7,13-11 2,-12 12-13,19-10-6,1 18 1,-3-16-8,-3 2 0,-14 2-13,20-4 3,-4 0-3,-1 3 0,0 1 3,-21 3-3,11 4-14,4-20-4,-9 21 15,0-4-18,-2 5 26,0-3-30,-4 1-3,-5-2-15,-1 3 22,6 16-3,-11-16 0,-2-26 1,-2 30 21,-5 0-25,6 18 11,-6-18-12,0 0 4,0 0 49,0 0-52,9-17-4,-7 16 5,-2 1-4,0 0-18,0 0 19,9-25-3,-9 30-34,0-5 42,0 0 27,0 0-30,0 0-2,0 0 30,0 0-43,0 0-3,0 0-5,0 0-8,-9 17-33,9-17 16,-11-1-18,11 1-6,-8-8-24,8 8-22,0 0 13,-12 8-4,12-8-24,-11 3-22,0-1-24,2 2 22,2 3-7,-7-2-128,1-3-305,-15 2 135</inkml:trace>
  <inkml:trace contextRef="#ctx0" brushRef="#br0" timeOffset="20776.8265">2087 9494 102,'0'0'126,"0"0"-8,18-8-5,-11 6 59,6 0-61,8-6 3,-7 3-6,7-3-10,-14 1 45,18-4-45,15 5-1,-16-5-14,7 1 5,4-9-18,6 7 8,0 2-6,1-6-28,-1-2 20,-18 8 4,22-11-17,1 28-6,-9-26 11,1 7-20,-10 2-3,-4-2 3,0-5-12,1 9-39,-2-3 48,-1 13-7,-9-6-2,0 1-13,-6-2 4,1 5 5,3 2 1,-5-4-5,-6 2 12,10-5-59,-10 5 65,11-4-1,-11 4-7,3-1 5,-3 1 25,0 0-36,0 0-10,0 0 5,0 0 4,0 0-4,6-2-8,-6 2 3,0 0-53,0 0 54,0 0 1,0 0-4,0 0 1,0 0-56,0 0 60,-2 12 1,2-12-3,0 0 4,0 0-16,0 0 14,5-14 8,-5 14-7,0 0 2,0 0 1,0 0-2,5-10-2,-5 10-15,0 0 17,0 0 4,0 0-8,-5-6 0,5 6-30,0 0 28,0 0 46,0 0-54,0 0-4,0 0-11,0 0 19,0 0 2,0 0-4,0 0 0,0 0-11,0 0 10,8 13 0,-8-13 0,0 0-7,0 0 8,0 0-2,1-12 3,-1 12-5,0 0 10,0 0 1,0 0-11,0 0 1,0 0-39,0 0 45,0 0-24,0 0 23,0 0-2,0 0 6,0 0-10,0 0 40,0 0-42,-10-9 11,10 9-45,0 0 40,-4 13 3,4-13-2,0 0 1,0 0-4,0 0 12,0 0 6,0 0-5,0 0 3,0 0 62,0 0-67,0 0-7,0 0 9,0 0 3,0 0-26,0 0 26,0 0-3,0 0-1,0 0 5,0 0 7,0 0-8,0 0-2,0 0-6,0 0 3,0 10 63,0-10-70,0 0-2,0 6 12,0-6-10,0 0 7,0 0-5,0 0-4,0 0-51,0 0 57,0 0-1,0 0-2,0 0-4,0 0 30,0 0-28,0 0 1,0 0 0,0 0 2,0 0 2,0 0-6,5-20-2,-5 20 2,0 0-10,0 0-2,0 0 7,0 0-3,0 0-37,0 0 49,0 0-18,0 0 18,0 0-3,0 0-40,0 0 45,-3 20-1,3-20-4,0 0 1,0 0 31,0 0-34,0 0-9,0 0 9,0 0-5,0 0 30,0 0-40,0 0-3,0 0-2,0 0-12,0 0 27,0 0-55,0 0-17,0 0-43,0 0-25,0 0-99,0 0-201,0 0-481,0 0 213</inkml:trace>
  <inkml:trace contextRef="#ctx0" brushRef="#br0" timeOffset="26102.4071">4088 9236 53,'0'0'67,"0"0"-13,16 13 2,-9-15-22,4 2 24,-4 2-8,16 0 0,-1-9 4,2 7-13,3 3 10,14-6-6,-13 6-1,3-1-9,14-2-46,-5 0 45,-1-2 9,-1 4-22,-7 0 13,10-1 48,-2-1-64,-1-9 6,0 13-25,-8-2 25,5 25 1,6-29-4,-3-11 3,0 18 7,2 0-7,27-19 8,-31 23-13,-7-2-2,12-2 4,1 3-2,6-12 0,-10 14-15,0-5 8,0 0 22,1 3-25,-12-10 4,3 6-56,-1 0 55,1-1-1,9 2-9,2-27 2,-11 30-41,12 1 45,-20 5 5,18-9-3,1-18 0,-16 20 11,16-1-19,1-6-1,-4 5 11,-8-2-9,-6 5-63,21-2 57,-3-1-3,-1 1 15,-4 0-13,2-2 8,-11 0-10,3-7-11,9 10 37,-2-2-38,8 11-3,-19-16 5,4-7 1,-3 11-21,10-4 29,7 2-1,-17 3-8,2-5 6,0 6 8,9 0-10,6-4 11,-21 1-13,3-1 0,-6 2-7,10-3 9,8 8 2,-10-8-8,7-1 7,6 2-24,-13 1 38,-4 9-5,0-12 37,2 1-31,0 12-8,1-18-3,7-21 6,-9 30-21,0-2 19,-6-3-11,8 3 5,0 0 6,-1 1 35,1 1-49,-5 8-4,2-11 3,2-2 7,-6 2 45,7 1-53,10-7 1,-14 7-6,0-1 11,-1 1-43,4 2 48,-2-13 5,2 12 36,-1 2-43,-6 7-3,5-12 3,1-10 7,-2 12-28,0 1 27,-12-13 5,12 14 2,0-4 6,-12 3 35,13-1-41,13 1 10,-18-2-11,-5 1-1,12-3 33,-11 1-24,3-19-2,-2 22 9,4 1-3,4-3-29,-3 0 32,-2-13-5,-4 13-6,4 1 8,7 10 12,-12-12-13,8-14 7,-8 14 25,8 3-25,-8-7-2,8 5 8,-1-1 3,-9 0-5,12 3 4,5-1-5,-13-2 7,5 0 0,5-1-23,-10 1 29,4-1 5,0 1-13,0 1 1,2-2 33,-2 0-39,0 3-5,0-3-46,2 3 46,-13 10 14,5-13-11,3-23 2,-5 26-14,3 1 27,5-8 8,-11 7 4,0-2-8,5 1-43,-4-1 41,6-15-1,-10 18-30,0-1 32,-1-1-21,-6-1 23,11-1-9,-7 4-32,-4-3 37,12 4 21,-7-4-27,-2-16-10,3 20-58,-6-4 69,3-3-5,-3 3 0,0 0 5,0 0 22,8 5-19,-8-5 5,4 3 0,-4-3 5,6 3-24,-6-3 18,0 0 3,0 0-22,0 0 18,0 0 19,0 0-27,0 0-2,0 0-2,0 0 5,10 6-9,-10-6 4,0 0-2,0 0 19,0 0-24,3-12-6,-3 12 2,0 0-6,0 0-2,0 0 8,0 0-3,0 0-34,0 0 34,0 0 33,0 0-37,0 0 6,0 0-57,0 0 53,0 0 3,0 0-7,0 0-4,0 0-5,0 0 13,0 0-2,0 0-2,0 0 5,0 0 11,0 0-19,0 0-1,0 0-4,0 0 5,0 0 49,0 0-58,0 0 1,0 0-21,0 0 25,-14 10 40,14-10-46,0 0 2,0 0-18,0 0 21,5 12-2,-5-12 4,0 0-1,0 0 12,0 0-16,-5-22 1,5 22 1,0 0-2,0 0-30,0 0 37,0 0 0,0 0-16,0 0 20,0 0 37,0 0-43,0 0 4,0 0-3,0 0 7,8 15 2,-8-15 0,0 0 5,0 0-10,0 0 6,0 0-6,0 0 7,0 0-4,0 0 9,0 0-9,-6-14-1,6 14 0,0 0-2,0 0-24,0 0 21,0 0 5,0 0-16,0 0 14,9 12 30,-9-12-29,0 0-1,0 0-27,0 0 26,0 9 0,0-9 1,-3-19-2,3 19 3,0 0-3,-4-3-1,4 3 1,0 0-2,0 0-16,0 0 18,0 0 0,0 0-9,0 0 13,0 0-22,0 0 22,0 0 7,0 0-38,0 0 34,4 15 17,-4-15-19,0 0-2,0 0 7,0 0-11,0 0 0,0 0 1,0 0 5,0 0-1,0 0-5,0 0-3,0 0 2,0 0 6,0 0-40,0 0 36,0 0 1,0 0-27,0 0 33,-8-2-16,8 2 10,0-18 1,0 18-10,0 0 7,-3 16 2,3-16 1,0 0 0,0 0-7,0 0 10,0 0-8,0 0 0,0 0 6,0 0-31,0 0 33,8-12-5,-8 12-2,0 0 3,0 0 12,0 0-16,0 0 2,0 0-5,0 0 3,0 0 33,0 0-35,0 0-8,0 0 68,0 0-68,0 0 6,0 0-1,0 0 1,0 0 66,0 0-73,0 0 1,0 0 0,0 0 2,-15 8-6,15-8 11,3 11 3,-3-11-13,0 0 11,0 0 4,0 0-4,0 0-5,0 0 27,0 0-25,11 4-2,-11-4 6,0 0 1,0 0 41,0 0-48,0 8 2,0-8 4,0 0-6,0 0-36,0 0 43,0 0 0,0 0-6,0 0 6,0 0-12,0 0 13,-4-20-1,4 20-37,0 0 46,0 0 24,0 0-35,-3-3 0,3 3 35,0 0-34,0 0-2,0 0-2,0-8-3,0 8-32,0 0 44,0 0 1,0 0-5,0 0 2,0 0-12,0 0 12,7 16-2,-7-16-7,0 0 11,0 0 2,0 0-8,0 0 5,0 0-12,0 0 10,-7 6 9,7-6-13,0 0 3,0 0-2,0 0 3,0 0 4,0 0-6,0 0 0,-4-11-8,4 11 8,2-7 3,-2 7-6,0 0 10,0 0-8,0 0 4,0 0 8,0 0-48,0 0 43,0 0-2,0 0 3,0 0-4,0 0-16,0 0 18,0 0-3,0 0 3,0 0-3,0 0 15,0 0-15,9 10 1,-9-10-1,0 0-1,0 0-4,0 0 2,0 0 1,0 0-6,0 0 5,0 0 46,0 0-47,0 0-2,0 0-21,0 0 24,0 17 2,0-17 1,0 0-5,0 0-22,0 0 27,-6-19 4,6 19-2,0 0-3,0 0 16,0 0-18,0 0 2,0 0-1,0 0 5,0 0 59,0 0-68,0 0 6,0 0 10,0 0-17,0 0 4,0 0-6,0 0 4,0 0 27,0 0-31,0 0-2,0 0 3,0 0-2,0 0-26,0 0 32,6-7 1,-6 7 0,0 0 1,0 0 2,0 0 2,0 0-1,0 0-18,0 0 19,0 0 5,0 0-6,0 0-2,0 0-10,0 0 12,0 0 1,0 0 0,0 0 3,0 0-43,0 0 42,0 0-4,0 0 4,0 0 3,0 0 31,0 0-44,-7 19-2,7-19 3,0 0 0,-4-1 17,4 1-18,0 0 1,0 0-49,0 0 61,0 0 14,0 0-24,-2-22 2,2 22 30,0 0-35,0 0 4,0 0-3,6 0 2,-6 0-24,0 0 27,0 0 4,0 0-4,0 0 5,0 0-18,0 0 12,0 0-1,0 0 6,0 0-2,3 13-6,-3-13 4,0 0 2,0 0 7,0 0-4,-10 0 10,10 0-14,0 0-12,0 0 1,0 0 10,0 0 0,0 0 0,0 0 2,0 0-3,0 0 1,0 0 4,0 0-5,0 0-5,0 0 35,0 0-40,0 0 2,0 0-12,0 0 2,0 0-19,0 0 5,0 0-5,0 0-9,0 0-2,-7 4-2,7-4 4,0 0-15,0 0 9,0 0-5,0 0 5,0 0-7,0 0 3,0 0-11,0 0 9,0 0-2,0 0-9,-3 3 13,3-3-19,0 0 6,0 0 7,0 0-36,0 0-1,0 0 59,0 0-81,-5 2-9,5-2 15,0 0-14,-1 7 0,1-7-80,-5-19-225,0 19 99</inkml:trace>
  <inkml:trace contextRef="#ctx0" brushRef="#br0" timeOffset="28900.6508">4349 9160 90,'0'0'68,"0"0"73,3-3-7,-3 3-11,0 0-9,0 0-3,0 0-26,0 0-17,0 0-48,0 0 28,0 0 14,0 0-19,0 0-8,0 0-9,0 12 19,7-6-1,-6 2-7,-1 0-5,0 4-10,0-5 13,3 4-16,-3 0-5,0 1 15,0 4 12,0-5-12,3-6-12,-3 9 22,1-2-19,5 0 5,-9-1-2,3-5-9,3 4-6,-6 3 17,6-8 0,-3 6-2,-3-3-9,-7 3 3,10-3-3,3-4-2,-3 4-31,0-3 32,3 0 11,-3 0-13,0-5-4,-3 7 32,6-1-33,-3 10 3,0-12-3,0-4-11,-3 0 47,3 4-41,3-1-2,-3-3 0,0 8 3,-3-5 9,3 1-10,0-4 7,-3 4 4,3-1-15,-3 2-8,3-2 11,0-3-7,0 0-1,2 9 9,-8-3 5,6-4 1,0-2-6,0 0-4,0 0 2,0 0 2,0 0 1,0 0 7,-4 4-60,4-4 54,1 3 10,-1-3-18,0 0 11,6 7 32,-6-5-42,0 6-7,0-6-39,0-2 54,0 0 22,0 0-22,0 0-3,0 0 25,0 0-14,1 5-2,-1-5 4,-1-24 6,1 23-21,0-3 11,-7-10 3,7 8-7,0 2 4,0-1 24,0-7-34,0 4-4,0-3-3,0 1 11,1-2 4,1-1-2,-4 6-17,1-7-62,2 2 87,-2-1 17,1 0-27,0 8 1,0-7 5,0 2-4,-3 4-3,3-3 7,0-16-8,-3 18-5,3 3 13,3-13 4,-3 14-8,0 3 11,3-2 47,-3 2-57,0-7 1,0 7-13,0 0 15,3-3 22,-3 3-30,0 0 4,0 0 8,0 0-12,0 0 1,0 0-5,-3-5-4,3 5 27,0 0-28,-13-4-5,5 11 7,-2-5-3,-7 13-25,4-3 35,8-7-2,-12 13-1,1-5 8,5-1 11,0 2-25,-3-11-2,2 9 9,1-1-4,0 1-3,4-6 0,-3 18 3,4-19 32,1-1-31,-1 5-6,4-7 2,2-2 4,-8 0-51,8 2 55,-8 2-8,6-1 7,2-3-2,-4 2-32,4-2 39,0 0-1,0 0-14,0 0 19,0 0 12,0 0-2,0 0-1,0 0 2,16-4 0,-10-1 17,0 1-17,1-9-5,1 7-37,-1-2 52,2 8 2,0-12-5,-1-13 2,-1 19 5,2-2 0,2-2 7,-5 1-4,-1 1-5,2-1 4,-1 1-1,8-13 5,-10 14 2,-1 1-3,7-1 34,-9 5-36,-1 2-2,0 0-36,7-6 46,-5 4 24,-2 2-34,3-19 0,0 18-22,-3 1 19,0 0-2,0 0-10,5-18 2,-5 16-43,0 2 45,0 0-9,0 0-2,0 0-5,0-2-4,0 2 7,4 12-5,-4-12-5,0 0 8,13-3-17,-13 3 8,5 5 3,-5-5-29,6 3 27,-6-3 13,12 2-11,-4 6-1,0-4-4,5 0 0,10 1-8,-12-1 8,-4-4 6,6 8-24,-1-1 20,4-1 1,-8 1-1,1-5 4,-2 5-19,1 0 17,2-9-5,-1 9 11,-4-2-11,5 2-15,-6-4 22,2 14 2,1-12-45,-3-3 53,-1-1 29,3 1-44,-2-2-3,0 3 1,-1 0 5,3-3 7,-6 0-6,3-9-5,-3 9 35,8 5-35,-8-5 1,0 4 1,0-4 2,0 0 25,3 3-26,-2 0 2,-1-3 4,0 0-6,4 2 6,-4-2-13,0 0 12,0 0-22,0 0 20,2 1-13,-2-1 12,0 0 9,0 0-50,0 4 46,0-4 8,0 0-5,0 0-8,0 0 13,0 0-4,0 0 3,-6 2-6,6-2-4,0 0-4,0 0 7,0 0-2,0 0-2,0 0-14,0 0 8,0 0-39,0 0-23,0 0-41,0 0-53,0 0-33,0 0-53,0 0-186,0 0-466,0 0 207</inkml:trace>
  <inkml:trace contextRef="#ctx0" brushRef="#br0" timeOffset="29771.963">3777 10483 42,'0'0'89,"0"0"-8,0 0-10,0 0 20,14 7 18,-8-3-5,2-1 2,2 0 0,6-2 1,6 8 8,5-9 0,0 4-24,12 11-4,-11-12-5,13-11 10,0 10-32,-3 0 22,28-1 2,-25 1 1,1-2-6,-20 2-27,44-3 28,8-2 3,-32 3-5,4 3-3,21-6-49,-22 5 31,2-2-1,1-2-40,1-3 36,27 13 13,-31-12-20,3 0-1,-3 4-31,4 2 25,26 0-5,-33 1-4,5-10 1,-16 7-4,14 2-4,25-1 1,-36-1-3,-4 0 3,1 1 0,-3-3-5,0 0-7,0 2-2,3-5-2,6 5 0,-15 0 2,-1 13-3,-5-14 1,3-4-4,-6 11 3,0-10-3,1-8 3,-3 11-15,-4 0 15,-1-2 3,0 3-4,0-1-1,-6 1-45,4 0 52,3 4 2,-3-6-4,-1 4 0,-3-2-10,0 0 6,0 0-2,7-2 8,-4 0-9,2 10 25,-5-8-31,0 0-2,0 0-2,0 0-2,0 0-5,0 0-5,0 0-6,0 0 25,0 0-43,0 0-4,0 0-14,0 0-12,-18-8-31,18 8 11,-16-8-5,6 11 23,-4-1-41,-8 7 23,5-9-39,-4 6-2,1-9-5,-5 6-14,5 2-110,-9-6-284,-7-20 127</inkml:trace>
  <inkml:trace contextRef="#ctx0" brushRef="#br0" timeOffset="31298.0734">3867 10706 23,'-4'-5'96,"4"5"-7,0 0-5,-11-1-20,6-1 63,-3 0-61,3-5 9,-3 4-21,0 2 6,-2 1 35,3-2-50,3 0 18,-5 0 10,9 2-22,-15 4-10,11-5 2,4 1 1,-6-3-18,6 3 19,0 0-3,-8 3-1,6-11 5,2 8-77,0 0 71,-1-2-9,1 2 8,0 0 17,0 0 10,21 5-14,-6-13-7,7 11-9,2-1 7,2 0-8,15 3-1,-3-17-5,7 15-12,0 1 11,23-6 44,-27 0-36,1-10 2,6 17 17,2-1-24,-3 8-3,25-12 2,-4 0-8,-23 1 6,25-2 4,6-8 1,-32 13-6,-2 1 3,26-3 0,-26-2 3,2-22-7,2 28-16,-1-4 20,3 1 21,0-3-32,1 5-1,-1-8 3,-2-2-5,0-4-4,-3 4-1,1-16 3,-2 25-16,-12-6 8,-2-8 0,0 12-2,0-4 7,-1-2-12,-3 3 9,1 4 0,-9-5-14,2-1 14,-11 2 36,10 0-38,-3-7-1,0 6-29,0 4 38,7-5 5,-10 2-7,1-2 0,-2 3 16,3 0-23,8-15-2,-13 16 2,1-1 5,-1 1 11,-1 4-11,7-10-15,-7 6 4,-1-1 4,4-1-14,-5 1 12,-1-4-3,-4 4-32,5 3 43,-5-3 8,4 4-4,-1-2 2,-3-2-9,0 0 5,10 7-3,-6-7 0,-4 0-2,3-5 13,-3 5-15,0 0-2,0 0 3,0 0-4,0 0-37,7 1 42,-7-1-1,0 0-20,4 0 30,-4 0 15,3 2-21,-3-2 3,0 0 5,0 0-5,4 8-5,-4-8 8,0 0 1,0 0 12,0 0-9,0 0 3,0 0-2,0 0-2,0 0-14,0 0 13,0 0-2,-3-13 8,3 13-5,0 0 7,0 0 0,3-5 0,-3 5-16,0 0 19,0 0 14,0 0-28,0 0 9,0 0 13,0 0-22,0 0-6,0 0-1,1-9 5,-1 9 27,0 0-33,0 0-1,0 0 0,0 0 12,0 0-45,-8 12 36,8-12-2,0 0-18,0 0 21,0 0-18,0 0 15,3-18 4,-3 18 20,0 0-30,8 11 8,-8-11-3,0 0-7,0 0-25,0 0 30,0 0 3,0 0 3,0 0 1,0 0-11,0 0 9,2-5 8,-2 5-11,0 0 2,0 0 10,0 0-10,0 0 2,0 0-27,0 0 21,0 0 46,0 0-52,0 0 0,0 0 17,0 0-18,0 0 3,0 0-3,0 0 2,0 0 32,0 0-34,-9-3 5,9 3-2,0 0-13,0 0-8,-4 6 24,4-6-3,-1 2-22,1-2 22,0 0 49,0 0-50,0 0-4,0 0-1,0 0 3,0 0 4,0 0-6,0 0 5,0 0 54,0 0-59,0 0 12,0 0-19,0 0 2,0 0-20,0 0 24,-2 20 1,2-20 3,0 0-4,0 0-3,0 0 0,0 0 2,0 0-1,0 0-2,0 0 22,0 0-27,0 0 2,0 0-52,0 0 62,0 0 11,0 0-7,0 0-7,0 0 20,0 0-25,0 0 4,0 0 3,0 0 0,0 0-12,0 0 14,0 0-8,0 0-5,0 0 14,0 0 34,0 0-41,0 0 0,0 0-12,0 0 20,0 0-7,0 0 5,0 0 1,0 0 24,0 0-31,3-22 1,-3 22 6,0 0-2,0 0 28,0 0-36,0 0-2,0 0 2,0 0-3,4 13 18,-4-13-8,-4 15-6,4-15-20,0 0 25,-1-4 19,1 4-26,0-10-2,0 10 26,0 0-33,0 0-2,0 0-2,0 0 2,0 0-2,0 0 2,0 0 2,0 0 3,0 0-1,0 0-57,0 0 70,0 0-7,0 0-31,0 0 48,0 0 45,0 0-58,0 0 6,0 0-25,0 0 29,0 0 2,0 0-1,0 0-4,0 0 29,0 0-29,0 0-6,0 0 8,0 0-9,0 0-2,0 0 9,0 0-2,0 0-6,0 0 5,0 0 2,0 0-8,0 0 2,0 0-38,0 0 35,0 0 2,0 0-13,0 0-13,0 0-20,-2-5 26,2 5-14,0 0 0,0 0-17,-3-3-6,3 3-17,0 0-6,0 0-15,0 0-6,0 0 9,-1-6-48,1 6-26,0 0-105,0 0-305,0 0 136</inkml:trace>
  <inkml:trace contextRef="#ctx0" brushRef="#br0" timeOffset="58900.1392">3901 10510 10,'-3'0'62,"3"0"51,-6 4-6,6-4 0,-5-4-25,5 4-38,0 0 47,-3-7-16,3 7-8,0 0-6,0 0-86,0 0 80,0 0 0,0 0-5,14 7 4,-2-7-43,3 0 41,9 1 5,4 0 11,10 3-16,-11-2 9,22-4-13,19 10-5,1-10 3,0-2-1,-24 10-1,41-12-6,-3-2-5,-8 5 18,4-3-25,21 16-1,-31-20-3,-20 3-1,24 3 29,-7-3-35,-16-2-1,0 9-9,-4-5 10,6 4 38,-10 1-47,-3-9-3,-12 9 4,0-4-5,-5 10 14,-1-11-12,-5-13 13,-7 18-69,2 0 69,-4 6 8,-2-10-2,1 3 7,-2-1 18,-1 0-27,1-4-7,-4 6-1,0 0 10,0 0-40,0-1 15,0 1-9,0 0 4,0 0-21,-12-1-15,10-3-4,-2 1-11,4 3 2,-10 3-8,-2 6-14,7-8-15,-1 1 5,-3 1-50,-1-2 43,-2 7-15,0-5-88,-11 1-214,8-3 95</inkml:trace>
  <inkml:trace contextRef="#ctx0" brushRef="#br0" timeOffset="59325.1669">3968 10607 92,'-9'3'135,"3"-1"-28,1-12 3,0 12-56,5-2 36,-8 2-19,8-2 14,0 0 12,13 4-49,2 0 46,10-1 19,5-6-10,15 1 4,4-1 21,26-6-28,1 20-4,3-25 2,6 4 0,-4-2-4,8 1-7,1 4-5,-1 1 8,1-1-17,7 14 0,-13-18-8,-2-10-4,0 21-33,-2-5 29,-2 20-4,-30-25-9,-2 1-7,-5 1 27,7 1-28,-7-10 0,-12 15 3,-4-3 7,-15 1 38,10 1-29,-4 6 15,-6-4-12,-2-1 30,6 2-5,-8-3 9,-1-1-1,-2 4-49,0-1 45,-3-4-5,0 5-13,0 0-8,0 0-3,0 0-14,10-4-1,-9 4-4,-1 0-9,0 0-15,0 0 12,3-5-8,-3 5-7,0 0 6,0 0 44,0 0-67,0 0-18,0 0 16,0 0-23,0 0-13,0 0-7,0 10-14,0-10 4,0 0-43,3 2-27,-3-2-30,0 0-41,0 0-26,0 0-80,0 0-162,0 0-507,-8-17 225</inkml:trace>
  <inkml:trace contextRef="#ctx0" brushRef="#br0" timeOffset="61489.9467">5197 9254 16,'0'0'134,"-7"0"-15,4 2 12,3-2-19,-7 8-13,5-8 16,2 0-34,-5 6-10,5-6-6,-5-11-17,5 11-20,0 0 21,0 0-9,0 0 5,0 0-5,0 0-86,16 14 98,4-28-1,-4 19-6,7 1 2,1-2-25,0-2 20,0 3-1,0-5-25,0-3 20,4 3-6,-2-5-1,-1-7-8,-1 15-5,0-6-10,0 18 0,-2-20-14,-3-10-15,-5 15 7,1-3-49,5-6-20,-9 8-19,-2 1-20,-3-1-73,-6 1-214,8-11 94</inkml:trace>
  <inkml:trace contextRef="#ctx0" brushRef="#br0" timeOffset="61670.0598">5322 9364 120,'0'0'150,"0"0"6,17 0-42,-1 0 37,-6-1 18,14-6-50,-2 1-8,2 3-8,0 2-10,21 9-17,-24-14-8,13-20-23,-12 26-20,2-3-26,6-6-41,-8 9-30,-1-2-15,-6 4-130,3 0-234,6-16 104</inkml:trace>
  <inkml:trace contextRef="#ctx0" brushRef="#br0" timeOffset="62023.6429">6325 9189 33,'-7'4'158,"7"-4"-71,-3 5-5,3-5 19,0 0-30,-4 12-1,4-12 1,0 0-3,0 0-6,0 0 34,0 0 1,20-6-8,-20 6 3,11-3 34,-1 6-69,7-23 2,-7 25-11,0-3-1,4-1 28,-3-2-70,0-9-27,-1 12 21,-1-2-87,-9 0 35,12 6-186,-8-4-258,1 0 114</inkml:trace>
  <inkml:trace contextRef="#ctx0" brushRef="#br0" timeOffset="62210.78">6204 9356 97,'0'0'105,"23"-10"69,-9 11-10,8-7-7,1-2-10,-2 0 0,4 5-30,2-9-15,-2 9-5,0 0-14,15-3-35,-22 6 1,-2-8-39,-5 10-45,-1-4-1,-3 2 3,2-2-60,-1 8-27,-1-6-77,-7 0-214,6-1 96</inkml:trace>
  <inkml:trace contextRef="#ctx0" brushRef="#br0" timeOffset="62416.4775">6331 9324 140,'18'-7'175,"-8"5"-15,3 1-8,-6-5-30,13 1 0,2 12-6,-8-10-40,3-2 11,-2-2 29,1 2-59,-5 1-26,-1 1-35,-1 1 8,-2-1-17,-2 1-47,1-6-31,-6 5 27,0 3-124,0 0-204,0 0 91</inkml:trace>
  <inkml:trace contextRef="#ctx0" brushRef="#br0" timeOffset="62771.8516">6238 9295 106,'-2'2'106,"2"-2"3,-5 5 6,5-5 0,14-34-10,-4 36-14,4-1 15,8 4-9,-6-5-3,5-5-14,-7 3 57,11-3-76,1 2-3,-5-1-19,-7 1 7,-6 1 11,4-1-37,-4 1-5,1-1-10,-4 3-18,4 0-8,-9 0-15,0 0-23,0 0-6,0 0-12,-20 20 11,5-20 1,-1-5 6,-9 10 35,1 5-17,7 3-4,-7-8 11,0-2 0,-3 1 30,5 4-11,10-5 18,-3 1-10,1-2 12,4 1 34,1-3-21,4 6 9,1-6-32,4 0 41,-6 1 30,6-1 3,7-9-2,4 8 46,-1 0-40,11 2 0,-1-10 3,4-8 0,-3 9-42,6 2 37,12-4-9,-19 5-4,1 0-7,-10 1-46,5 3 38,5-6-17,-10 5-16,-2-1-9,-4 2-61,1-1 32,-6 2-18,7-1-19,-7 1-9,5 0 55,-5 0-100,2-7-15,-2 7-108,0 0-262,0 0 116</inkml:trace>
  <inkml:trace contextRef="#ctx0" brushRef="#br0" timeOffset="67888.6829">3438 11679 39,'-5'2'59,"1"0"-15,4-2 14,0 0 4,0 0-51,0 0 59,0 0 34,0 0-49,-1 6 4,1-6 55,0 0-66,1 4 11,-1-4-2,0 0-6,0 0 25,0 0-12,0 0 0,0 0-2,0 0-1,0 0-68,0 0 83,0 0-9,0 0-29,0 0 30,0 0-7,0 0-10,0 0 2,0 0 5,0 0-14,0 0 15,0 0-16,2-12-10,-2 12 0,0 0-5,0 0-1,0 0-5,0 0 8,0 0 0,-5 12-14,5-12 0,0 0-4,0 0-4,0 0-18,0 0 26,-2 5-3,2-5 5,0 0-7,0 0 15,0 0-13,1 7-5,-1-7-4,0 0 5,0 0 4,0 0 1,0 0-10,0 0-6,0 0 9,0 0 1,0 0-1,0 0 3,0 0 7,0 0-14,0 0 3,0 0-10,0 0-3,0 0 21,0 0-12,0 0-3,0 0 3,0 0-1,0 0 5,0 0-6,0 0-3,-6-2 12,6 2-8,-6 2 5,6-2-6,0 0-4,0 0-24,-1 3 30,0 3-4,1-6 1,0 0-3,0 0 14,0 0-24,-4-9-2,4 9-12,0 0 5,0 0 1,0 0-13,0 0-18,0 0-60,0 0 27,0 0-28,0 0-25,4 13-17,-4-13-91,0 0-267,0 0 119</inkml:trace>
  <inkml:trace contextRef="#ctx0" brushRef="#br0" timeOffset="70640.6692">3328 11754 38,'0'0'40,"0"0"10,0 0 0,0 0-1,0 0 4,0 0-1,0 0 1,0 0 4,-8 1 2,8-1-11,0 0 14,-8 3 47,8-3-44,0 0 4,0 0 14,0 0-12,0 0 6,0 5-8,0-5 5,0 0-1,0 0-3,-2-8 0,2 8-1,0 0-1,0 0-13,0 0 12,0 0 1,0 0 1,0 0 5,0 0-26,0 0 21,0 0-2,0 0-15,0 0 8,0 0-8,0 0 3,0 0-2,0 0-19,0 0 11,0 0 24,0 0-36,0 0-4,0 0-27,0 0 25,0 0-2,0 0-4,7-7-2,-7 7-4,0 0-2,4 8 1,0-7 1,-1 1-9,-3-2-7,7 4 13,4-3 4,-4 0-11,0-1 13,3 3-24,0-3 21,4-5 0,0 6-2,2-1 7,8 4-3,-9-4-1,-1-4 3,3 5-10,4-1 6,0 20-4,-4-20 3,0-7-10,-3 7 14,2 0-12,25-6-2,-27 7-2,-1 0-4,3 0-13,-6 2 26,8 11-9,-2-14 5,-3 1-3,-1 0-5,2-1 6,2 0 1,-2 4-22,1-1 22,-2 0-2,5 0 2,2 4-1,-3-3 22,-3-1-28,9 7-3,-2-8 5,-6 2 7,6-2-35,-4-1 32,4-5-1,-7 8-2,4-1 1,-9 1-57,12 1 62,1-3-1,-7 4 7,0-4-10,1 3-50,-1 0 55,5 3 0,-3-3-20,3-1 25,7 0 32,-12-1-39,-1-3-4,0 2 4,7 1-2,-3 14-4,-2-19 3,-1-3 4,1 5 6,-2 0-13,3 5 2,-4-3-1,1-5-4,-10 6 1,10-5 2,17 30-1,-21-30 3,1-2 0,-11 3-9,9-1 5,-1 2 7,-1-2-35,0 2 35,2-1 6,1-1-9,-2 2-6,2 0 34,-2 0-31,-2 7 11,4-8-9,1 0-6,2 1-16,-1 0 21,-2 5-6,4-7 3,1-1 4,0 1-18,-6 2 15,2 0 0,-3 2 8,6-1-6,-11-1 9,13 0-9,-2-6 0,-2 6-16,-3-2 16,2 0-8,0 1 13,1 4-9,-1-3-15,2-2 23,-4 2 36,4-2-40,1 1 4,-4 1-5,1-1 2,-1 15 2,4-17-3,3-5-7,-8 7-2,6 1 12,12-9-6,-14 8 4,-5 2-5,6 0 6,-3-2-6,2-9 7,-2 11 6,-2 2 5,-2-3 14,4 1-25,2 12-2,-5-15-3,6-1 12,-4 6 14,3-6-17,1-8 1,0 11 30,3 0-28,-6-4 4,6 6-2,4-22-3,-5 22 22,-1 3-20,6 6 8,-4-9-12,-3-4-2,3 2 39,-3 0-37,3 0-5,0 2-9,-4-4 15,14 4 21,-14-4-24,0-3-1,-3 8-18,0-3 27,-6 0 53,12 0-59,-3-7 1,-1 7-25,1 2 30,1 3 5,-3-5 2,2 0-2,2-3-42,-2 1 46,9-7-1,-12 9-4,0 2-10,-7-4 20,4 2-8,16 9-13,-11-12 14,-3 1 1,-5 0 8,6-1-12,1 15-1,1-16 16,-4 3-23,3 0-10,-1-4 29,4-22-2,-4 29-53,-2-1 43,-2 4 7,1-6-11,3-4 15,-2 5-40,2-2 29,1-11-1,-3 14 3,1 1-14,-3-2 76,4-2-77,-2-5 1,-1 9 15,0-2-13,-7 0 16,0 0-23,11 3-1,-11-3-21,11-3 34,-11 3 57,0 0-71,9 7-5,-3-9-27,-6 2 32,4 3 11,-4-3-8,10-5 5,-3 5 5,-7 0-7,14-12 3,-10 12-7,-4 0 2,0 0-29,5-1 37,0-7 11,-5 8-13,0 0 18,0 0-18,0 0 6,6-5 3,-6 5-39,0 0 37,0 0 9,0 0-8,0 0 1,7 6-8,-7-6 9,6 12 0,-6-12-3,0 0-6,0 0 86,0 0-98,0 0 7,0 0 2,0 0-7,0 0-21,0 0 29,0 0-9,0 0 0,0 0 16,0 0-74,0 0 65,0 0 9,0 0 15,0 0-26,0 0-6,0 0 6,0 0-20,0 0 3,0 0 14,0 0 15,0 0-13,0 0-7,0 0-49,0 0 59,1 5 5,-1-5-6,0 0-10,0 0 10,0 0 4,7-18-1,-7 18-8,0 0-5,0 0 55,0 0-45,0 0 1,0 0-29,0 0 27,0 0 44,0 0-59,0 0 14,0 0-37,0 0 38,-4 21 7,4-21-17,0 0 14,0 0-45,0 0 43,0 0-7,0 0-4,0 0-11,-12-10-25,12 10 48,0 0-3,0 0 7,0 0-4,0 0 42,0 0-48,3-14 2,-3 14-1,0 0 6,0 0-8,0 0-3,0 0 7,0 0-20,0 0 15,0 0 32,0 0-41,0 0 9,0 0 57,0 0-59,0 0 10,0 0-14,0 0 5,0 0-12,0 0 7,0 0-4,0 0 11,0 0 11,0 0-72,0 0 59,5 15 11,-5-15-11,0 0 18,0 0-56,0 0 39,0 0 8,0 0-61,0 0 66,0 0 23,0 0-32,0 0-4,0 0 77,0 0-81,0 0 3,0 0 1,8-30 13,-4 35 49,-4-5-67,0 0 9,0 0-1,12 2-9,-12-2-3,7 3 17,4-3 0,-4-3 1,0 3 4,7-2 20,-6 2-29,2-4-3,3 3 26,-2-2-18,-11 3-6,20 0 5,-4-1-9,2 1 40,-5-2-41,-1-7 13,3 7-11,-2-3 4,-3 2-42,0 6 48,-1-8-10,0 3 11,-2 0 13,8 1-42,-10 1 35,3 15 2,-8-15-18,6-4 3,1 3 14,-7 1-17,5 2 3,-5-2 38,0 0-42,0 0 4,0 0-5,0 0-13,0 0 0,8-7 16,-8 7-4,0 0 4,1-4 0,-1 4-67,0 0 72,3-7 14,-3 7-17,0 0 7,0 0-29,0 0 23,4-6-4,-4 6 1,0 0 9,0 0 46,0 0-60,0 0 10,0 0 1,0 0-5,0 0-8,0 0 5,0 0-1,0 0-13,0 0 18,3-4-8,-3 4 6,0 0-4,0 0-33,0 0 47,-2-13-4,2 13-7,0 0 2,0 0 14,0 0-11,-9 25 2,9-25-38,0 0 17,-3 0-29,3 0 18,0 0 8,0 0-23,0 0-5,-7 4 25,7-4-58,0 0-13,0 0-29,0 0 8,0 0-3,0 0-13,0 0-7,-7-14-52,7 14 26,-8 2-9,8-2-11,-14 1-12,1 0-27,4-1 39,9 9 10,-11-9 4,4 0 14,-6 1-30,6-1 47,0-1 6,-4 1-104,11 0 197,-11 1-44,4 0-8,7-1 11,-7 0 40,7 0-17,-5 9 13,5-9 10,0 0 16,0 0-13,0 0 32,-15 0 10,15 0 5,0 0 4,0 0-23,0 0 21,1-10 15,-1 10-15,0 0 16,0 0 26,0 0-41,20-19 9,-14 19 10,1 0-11,4 1-34,0-2 35,-5-4 5,0 5 0,4-3-5,-10 3 17,12-1-13,-3 2-1,-1-5 67,0 2-48,-8 2 7,10-2 7,-4-7 6,-6 9 40,5 0-39,-5 0-2,0 0 3,9-1-6,-9 1 35,7-1-41,-4-3-8,-3 4-8,0 0-4,0 0-55,0 0 48,0 0-4,0 0-52,-23 2 51,12 7 13,3-8-20,-4-1-2,-3 2-9,1 1 7,-2 14-6,1-15 3,-1-4-1,-5 8-21,7-3 14,-7 4 4,7-4 0,0-1-3,-10 3 22,14-3-31,3 4 2,0-5-28,1 1 22,-1 0 14,7-2-35,-7-8-16,7 8 14,0 0-37,0 0-7,0 0-25,0 0-4,-7 4-47,7-4 67,0 0-13,0 0-14,16-7-2,-9 7 54,1 0-66,5 4-12,-3-5-72,-2-2-223,2 1 99</inkml:trace>
  <inkml:trace contextRef="#ctx0" brushRef="#br0" timeOffset="70926.1361">6283 11719 68,'0'0'216,"0"0"-30,1-6 5,-1 6-11,0 0-16,7 1-21,-7-1-2,0 0-15,0 0-11,0 0-13,-35-2-22,24 2 0,-4-2-8,-1 5-35,-5 1 27,-2 6 6,-1-5-20,2-1-2,-5 2-44,-1-4 33,2 9-3,-3-8 0,5 2-11,-15 3-59,20-5 65,5-3-7,0 6 0,1-1-2,-1-1 19,6-1-31,1-3 3,2 1-15,0 0-4,2 3-53,3-4 37,-7 2-18,7-2 8,0 0-11,-3 3 14,3-3-25,0 0-8,23-5-24,-8 5-6,12 7-27,-7-10 1,2-7-18,-2 7 0,2-6-81,-10 9-237,11-6 105</inkml:trace>
  <inkml:trace contextRef="#ctx0" brushRef="#br0" timeOffset="71371.8253">6253 11708 184,'0'0'180,"5"-8"-7,-5 8 10,0 0-25,5 0-17,-5 0-9,0 0-14,0 0 6,-17-4-28,9 11-9,-3-8-6,-3 2-9,-13-1 4,11 2-19,5-2-3,-9 3-6,-2 2 2,6 1-35,-6 4 25,-1-8 0,3 6-4,1 1-11,-8-2 29,13-5-34,4 4-1,-1-1 1,2-1-8,-5 16 4,6-20-11,1-6-4,0 10-7,7-4-10,-6-3-16,6 3-18,0 0-2,-7 5-1,7-5-13,0 0-6,0 0 7,0 0-12,18 1-41,-11-1 36,6-7-1,-6 8-8,4-2 19,1 0 9,-1 1-5,-3 1 1,4-7-31,3 0 34,-3 12 2,-4-12-2,10-37 9,-7 39 5,-2 2-7,-6-4 12,4 4 7,3-10-7,-5 8 97,2-1-79,1 5 10,-3-3 8,-5 3 6,6-6 56,-6 6-21,8-12 18,-8 8 3,0 4 19,0-4 18,0 4-34,0-10-4,0 10-3,-6 0 1,-8 3 18,5-2-31,1 2-1,-7 0-46,1 1 51,-10 13-4,8-13 3,1-9 11,-9 11 11,8 3-32,-10-11-10,13 12 4,2-2-6,-4 1-40,6-1 44,2-11-4,0 11-22,0 0-31,1-1-26,2-1-23,4-2-23,0 0-117,0-4-241,4 7 106</inkml:trace>
  <inkml:trace contextRef="#ctx0" brushRef="#br0" timeOffset="72220.0451">5935 10960 179,'-13'9'182,"9"-9"2,3 3 4,1-3-33,0 0 15,0 0-9,0 0-11,14-21-13,-6 8-2,13-7-18,9-20-12,-9 22-10,9-14-11,-9 9-20,11-10 10,-1 0-10,-10 9-51,3 2 48,16-6 36,-22 3-56,-2 9-2,0-4 2,0 3-10,1 4-4,-9 1-6,-1-5 1,-4 11-38,0-1 41,-6-1-11,3 3-8,0 1-15,0 4 20,-7-4-32,4-4-5,-5 10 10,-2-2-3,-3 6 48,-4-2-49,3-3-3,-1 5-9,2-2 20,4-2 8,0 3-16,2 2 7,1-4 2,1-2-14,-1 4 5,4-3 7,2-2 10,0 0-17,16 0 14,-5 7 0,5-3 8,5-2-14,-6 2 5,6 2 6,6-2 13,-13 3-20,0 0 11,-1 0-9,-3 0 2,-4 1 5,-1 0-32,-2-2 32,-3 11 32,3-9-33,-3-4-7,-2 7-2,0-2-27,-3 8-17,4-10-26,1-7-18,-11 4-64,9 3 9,1-5-144,1-2-321,-3 10 141</inkml:trace>
  <inkml:trace contextRef="#ctx0" brushRef="#br0" timeOffset="72468.106">6563 10352 133,'-3'9'165,"-1"7"-84,1 0 66,3 11-3,-5-9-12,-1-9-11,3 8-8,2 3-8,-1-9-10,4 9-7,-1-8-5,2 5 2,0-6-19,5-4-8,-6 2 0,2 2-6,-1-5-83,4 2 91,1-8-9,-2 4-42,1 0-2,6-1-32,-5-4-37,1 0-27,-1-4-44,0-1-120,-3 8-272,2-13 120</inkml:trace>
  <inkml:trace contextRef="#ctx0" brushRef="#br0" timeOffset="72631.5062">6652 10202 73,'-4'-8'171,"5"4"19,-2-2-49,-2 4-21,3 2 7,0 0-82,-3-4-30,3 4-40,7-11-37,-7 11-71,10 4-144,-3-9 65</inkml:trace>
  <inkml:trace contextRef="#ctx0" brushRef="#br0" timeOffset="73027.7924">6751 10389 105,'-2'-17'253,"-1"14"-30,2-1 22,1 4-4,0-4-40,0-2-19,0 6-15,0 0-33,0 0 2,0 0-31,0 0-13,6 12-28,-4-5 15,2 8-6,-2-5-11,1-1-11,0 3-4,-1-2 1,4 6-10,-4-7 1,-2 0 4,-2-2-47,2 0 36,2-7 1,-4 5-29,2-2 28,-3 0 56,3 1-57,0-4-6,0 0-3,0 0 8,-11 2 5,11-2 7,-4-17 3,1 7-10,0-1 1,10-16 3,-6 14-5,1-5 0,1 0-37,7-6 27,5 0 0,-6 9-7,-1-1 8,5 3 9,-2 3-20,2-1-3,-1 4-17,1 2 13,1 5 26,-1 7-33,2 9-3,-3-10-42,0 6 51,-3 10-1,1-10-4,-2-10-2,-1 20 53,-1-5-51,2 0 2,-4 2-8,-1-2 3,-11 5 10,12-9-56,2 1-20,-5-4-9,2 0-26,-3-3-5,1-3-41,1 3-5,1-3-39,1-1 31,-4 2 7,0-5-22,0 0 3,14-8 26,-10 2-137,-4 6-307,7-9 136</inkml:trace>
  <inkml:trace contextRef="#ctx0" brushRef="#br0" timeOffset="73473.5843">7060 10357 332,'-1'-26'-20,"9"-3"48,0 5 0,-3-6 26,1-3-3,4 2 37,-9 3 12,3 3 20,-2 9-41,-4 2 77,2 6 21,0 1-15,3-5-5,-3 7-11,2 2-33,0 2-17,-2 1-10,0-18-15,0 18 56,0 22-63,2-5 1,-2 12-3,0 3 3,-17 18 0,20-14 2,9 52-1,-12-47-12,2-8 1,2 1 74,-5 1-92,-1 2-3,2-6-4,-3-1-1,3-3-13,-4 1 8,4-7-6,-1 3-24,-1-8 29,-9 7-3,11-11 0,0-7 1,0 6-13,0-5 14,6-2-2,-9 3 6,3-7-10,-3 8-22,3-8 35,7-12 3,-7 12-3,0 0 2,0 0 23,-4-10-40,2 3 8,1-10-29,-2 1 40,-7-8 62,12-6-61,-1 3 20,3-6-23,-1-2 8,-3-1 18,7 0-3,2-18-1,-4 26 45,2 1-47,13 0-1,-9 3-10,1 0-12,-8 9-64,7 6 66,12-6 13,-12 7-13,-4 3-8,8 1-77,-6 4 70,1 0 5,-2 3-42,1 4 40,-5 2 65,6 1-82,-5-14-12,4 20 3,-5-3-18,-4 6-3,2-6-6,-4-2-8,-4 5 5,-1 0-8,-5 3-6,2-7 0,-3 0 1,0-1 18,-5 0-30,8-19-6,-9 20 1,6-4 0,3-3-16,-1 2-2,2-5-14,1-2 1,2 0-59,-2 6-18,8-6-44,0 0-41,0 0-138,3-17-431,2 14 192</inkml:trace>
  <inkml:trace contextRef="#ctx0" brushRef="#br0" timeOffset="74068.754">7341 10205 228,'-2'-7'278,"5"6"4,-4-3-26,1-5-25,-2 7-7,2 2-51,-4-11-21,4 11-12,0 0-10,-6 22-12,5-10-19,5 5-9,-7 1-8,-1 0-8,-1 1-30,5-3 20,0-8-10,4 10-35,-1-1 34,-2 2 22,5-5-30,-1-11-3,2 8 27,-2-3-22,1-1-15,2-4 10,0-15-9,-2 16-3,5-2 7,2-11 1,-5 8-4,-1-5-4,2-1 50,-3-3-52,3 5-9,-2-14 0,-1 2 1,-2-3-25,3 2 34,-4 12 17,0-11-42,-2 5 59,-1 0 5,3 3-1,-2 1-7,0 3 2,-1 1-31,0 4-3,0 0-8,0 0-3,0 0 12,-5 14-13,5 5 6,-4-6-12,1-1 5,6 5-29,-6-1 20,3 2-5,-4-3-10,5-2 28,-5 0-38,8-4 19,-1-9 7,0 10 65,0 0-62,5 15 3,-2-21-4,-2-4-2,6 2 107,-6-2-96,16-9-6,-10 6 11,-2-2-4,-5 0-38,8-8 49,3 10 5,-2-18 0,0-6-10,2 0-48,-1-2 48,1-27-6,-1 28-56,-4 1 54,6-5 54,-8 1-58,4-18 5,-5 27-25,-2 7 29,-1 8 8,-2-4 19,3 0-9,-6 5-25,4 4 9,-6-14 8,4 16-15,0 0 3,-5 20 42,0 6-57,1 8-4,-4-5-35,3 3 53,0 0-16,2-1 4,0-2-8,2 2 34,1-2-34,0 7 2,4-16-1,-4-12 8,6 13-12,-1-4 4,-2-8-10,4 4 9,-1-2-3,-6-3-14,8 1-6,6-1 4,-4-5-30,-3-3-33,-4 0-78,10-3 49,-1-4-27,1 0-48,-6 2-2,18-8-28,-16 3-37,-2-4-28,0-1 11,-2 1-215,7 2-525,-8-4 234</inkml:trace>
  <inkml:trace contextRef="#ctx0" brushRef="#br0" timeOffset="74327.4228">7808 10120 222,'0'0'260,"-5"3"6,5-3-1,-6-5-2,6 5 23,0 0-30,0 0-19,0 0 7,16-7-1,-9 6 47,8-3-92,1 1-14,8-1 1,-2-2-23,8 2-102,-15 1 99,6 10-3,-9-13-27,-1 2-3,-6 2-18,5-2 2,-1 4-17,-2-3 39,-2-2-54,-5 5-16,0 0-3,11-7-8,-9 5 6,2 2-31,-4 0-11,6-3-28,-6 3-23,0 0 27,6-1-76,4 5-13,-10-4-48,0 0-20,0 0-1,0 0-38,0 0-1,0 0-69,0 0 20,-9 11-23,1-6-230,-4 17-549,1-17 243</inkml:trace>
  <inkml:trace contextRef="#ctx0" brushRef="#br0" timeOffset="78779.6526">7449 11778 56,'0'0'110,"0"0"-44,-3 8-9,3-8-9,0 0-5,0 0 21,0 0-28,0 0 8,0 0-8,0 0-5,0 0-28,0 0 26,0 0-3,0 0-63,0 0 81,0 0 14,0 0-26,5-15 7,-5 15-41,0 0 44,0 0 6,0 0-8,0 0 9,0 0 58,0 0-74,0 0 8,0 0-19,-5 14 26,2-14 13,3 0-29,0 0 7,0 0 17,0 0-27,6 4 5,-6-4 0,0 0 11,0 0-43,0 0 36,0 0 11,0 0-9,0 0-6,0 0 7,0 0-2,0 0-1,0 0-5,0 0 2,0 0-21,0 0 27,-7-9 5,7 9 18,0 0-24,0 0 5,0 0-5,3-6-1,-3 6-8,0 0 13,6 1-2,-6-1 2,0 0 0,0 0-14,0 0 13,0 11-1,0-11-2,0 0 0,0 0-13,0 0 13,0 0-3,0 0 0,0 0-3,8 1 30,-5 1-36,1 1-2,-4-3 2,6 1-4,-2 9-4,0-11 6,5-5-3,-9 6-5,18 6 8,3-12 0,-11 11 0,0-4-7,2 1 24,3 1-15,1 19-10,-3-22-15,1-3 32,2 3-5,5 0 5,-1-17 1,1 20-9,-2 4 3,8 7-2,-13-14 0,7-12-5,-8 16 44,5-3-59,-9 2 5,12 1-6,-1 1 6,-6-3-6,1 1-22,6-3-1,-7 3 4,-1-3 12,17 2 48,-20-3-56,-2 2 2,2 1-6,0-2 5,-5 1 16,4 0-13,1 1 1,0-2-24,-2-3 29,-4 4-1,6 1 4,0-6-2,-3 6 36,3 0-38,13-10 5,-15 10-4,-1 0 8,-3-1 42,3-1-53,3-11 3,-2 14-23,1 1 20,4 0 5,-4-3-1,3-7-2,-2 7 40,1 0-38,13 14-1,-13-15 4,0-3 5,-2 3 5,5 2-11,-7 5 0,7-7 6,0-2-13,-11 2 34,12-2-27,7 6-2,-10-4-9,-2-1 16,13 0-47,-12 2 46,0-11 5,-1 12-7,0-4 4,0 4 4,4 0-10,-2-12 1,-2 13-22,6 0 25,-12-6 6,12 6-3,0-3 9,-6 2-12,6-2 0,12 0-1,-18 0 16,1-2-5,-5 2 55,8 0-64,-4 0-6,0 2 2,1-2 11,14-2 6,-16 2-10,-1-3 9,2 3 60,0 0-77,15-1-5,-18 1 10,6-25-2,-5 27-15,5 0 27,-3-9-7,0 10 7,0-2-3,14 0-30,-12-1 43,-2-1-25,1 1 17,2 1-3,8-1 50,-10-1-55,-1 0-1,-1 1-2,2-3 0,17 2 10,-19-1-5,0-9-7,0 11-40,-2 2 51,18 6-1,-16-9-4,-2 0-10,-6 0 9,8 1-8,3 2-3,-2-4 8,-1 1-10,0-3 51,1 4-45,0-16-1,0 16-54,-1 2 64,13-4 29,-13 2-26,-2-7-7,1 7-16,3 0 21,-1 10-13,-1-11 13,-1-5-9,-3 5 33,8 0-29,0-4 5,-3 5-2,-2 0 11,5-1 15,-6 2-25,5-12 3,-6 13-9,0-2 4,5 0 65,-1 0-65,-1 2-5,5-2-58,-2-5 70,-2 6-10,0-3 8,3-3 4,-3 4-65,1-3 72,-7 5-3,7-1-5,-1-2 6,0 2-36,-1-5 31,0 11-1,-2-11 17,-1 4-14,15-2 43,-14 3-52,-1-8 3,-2 8-19,0-1 17,-4 1-5,5 0-2,0-4 8,-1 1-11,2 3 9,0-7-1,-1 7-8,-2 0 13,-3 0-40,0 0 15,10-7 7,-6 7-1,-1 0 14,-3 0-58,8-3 58,-5 0-4,-3 3-15,6 3 13,8-3 2,-14 0-3,0 0 1,0 0-40,0 0 40,0 0 12,0 0-9,0 0-6,0 0 9,0 0-11,0 5 2,0-5 1,0 0-11,0 0 24,0 0-15,0 0 3,0 0-78,0 0 81,0 0 6,0 0-5,3-22-7,-3 25 18,0-3-16,0 0-1,0 0 0,0 0 0,0 0-2,0 0-1,0 0-2,0 0 2,0 0-4,0 0 19,0 0-17,0 0 2,0 0 7,0 0-11,0 0 54,0 0-63,0 0 0,0 0 39,-4 10-33,-10-3 7,16-7-12,-2 0 8,-2-8 34,2 8-42,0 0-4,0 0 6,0 0-10,0 0 14,0 0-1,6 9-2,-6-9-48,0 0 45,0 0 12,0 0-26,5 4 9,-5-4-29,0 0 30,3 0 4,-3 0 4,1-17-12,-1 17 50,0 0-49,0 0-1,0 0 6,0 0 5,0 0 64,0 0-74,0 0 3,0 0-2,0 0 5,0 0 46,0 0-51,0 0 4,0 0-55,0 0 56,0 0 7,0 0 2,0 0 3,0 0-29,0 0 20,0 0 4,0 0-3,0 0 12,0 0 13,0 0-30,0 0 3,0 0-5,0 0 3,0 0 15,0 0-14,0 0 6,0 0-88,0 0 91,0 0 22,0 0-27,0 0-1,0 0 36,0 0-35,0 0-3,0 0-4,0 0 4,-15 6 62,15-6-73,0 0 1,0 0 7,0 0-12,18 0-35,-18 0 51,-3 6-4,3-6 31,0 0-25,6 1 4,-6-1-7,0 0-5,0 0 9,0 0-4,-6 11-9,6-11 5,0 0 11,0 0 14,0 0-33,0 0-6,0 0-13,0 0-2,0 0-54,0 0 17,0-18-23,0 18-19,0 0-28,0 0-14,0 0-101,0-7-64,0 7-288,0 0-665,0 0 295</inkml:trace>
  <inkml:trace contextRef="#ctx0" brushRef="#br0" timeOffset="81459.678">10275 11671 73,'-5'-9'200,"5"9"-15,-8 2-1,1-2-9,7 0-7,0 0-11,-4 0 1,4 0-21,0 0-9,-2 5-17,2-5 16,-5 2 12,5-2-23,1 10-6,-1-10 30,0 0-40,-5 0 6,5 0-16,4-12-4,-4 12 0,0 0-9,0 0 4,0 0-3,0 0 12,0 0-25,11 7 32,10 2 0,-10-10 22,3 4-19,-1-1-20,11-1 10,4 2 8,10 1-32,0 1 29,2-2-18,-2-3-1,3-17-7,-2 22 43,4 3-56,0-9-1,1 6-8,-3 0 5,-15-2 26,15 2-44,4 3 7,-5-8-4,-10 1-13,14-1 9,-18 0 5,-1 4 9,4-4-49,-2 3 43,-1-1 25,2-2-23,12-6-1,-7 7 12,5 2-20,-15-2 2,20 1-6,-5 0 0,-9-1-35,16 3 32,19 17-4,-28-21 8,-7 3-9,-2-2-30,15-2 25,-4-10-6,-8 15-55,-3 0 60,-1 5 1,3-7-14,-1-9 0,-3 12-42,0 1 54,2-8-2,-4 9 4,-5-3-10,6-1 32,-3-1-32,0 18 12,0-22-14,-1 2 5,5 0-49,-11 0 49,1-3 5,1 4 21,0 1-35,-2 0 0,0-2 5,2 9-1,-2-10-33,3 0 34,-3 1 1,0-1-2,-3 1-2,-10-1-17,15 0-6,-2 4 4,0-4 1,-2 1 8,11-3-61,-11 3 71,-2 0-11,-1 0 55,1-3-43,-6 3 31,11 0-40,-3 3 2,1-6-11,-3 3 18,-2-5-9,1 5 7,0-2 3,-2 2-51,3 0 53,3-5-14,-7 6 11,-1-1-2,2 1-20,-2-1 27,0 3 4,-1-2 36,-4-1-38,6 1 1,-2-1-2,-2 3 11,-2-3-78,0 0 74,3 2 4,-3-2-6,0 0-9,0 0-121,3-5 141,2 0 4,-5 5-4,0 0 3,0 0-84,0 0 89,3 10-5,-3-10-69,0 0 71,0 0-19,0 0 20,0 0-3,0-9-12,0 9 11,0 0 0,0 0-5,0 0 5,0 0 8,0 0-19,-11 2-9,11-2 8,0 0 0,0 0-22,0 0 17,0 0 3,0 0-19,0 0 18,0 0 10,0 0-17,0 0 8,0 0-22,0 0 19,0 0 4,0 0-2,6-9-6,-6 9 54,0 0-53,0 0 6,0 0-5,0 0-4,0 0-19,0 0 23,0 0-1,0 0 1,0 0 4,8 7 10,-8-7-17,0 0 3,0 0-22,0 0 21,0 0-11,0 0 10,0 0-1,0 0-44,0 0 45,0 0-1,0 0-4,0 0 4,0 0-4,-6 7 5,4-1 1,2-6-5,0 0 6,0 0 30,0 0-40,-2-11-4,2 11 12,0 0-8,0 0 1,0 0 0,0 0 5,0 0-12,0 0 5,0 0 4,0 0 2,0 0-4,0 0 9,0 0-6,0 0-6,0 0 7,0 0-3,0 0 28,0 0-29,0 0 0,0 0 5,0 0-3,0 0-7,0 0 3,0 0 2,0 0 30,0 0-37,0 0 3,0 0 3,-1-6-3,1 6 17,0 0-15,0 0 0,0 0-2,0 0 2,0 0-28,0 0 32,6-9 4,-6 9-21,0 0 23,0 0 15,0 0-22,0 0-6,0 0 26,0 0-24,0 0 2,0 0-2,0 0 0,0 0 24,0 0-24,0 0 3,0 0 0,0 0-13,-7 12-18,7-12 36,3-15-8,-3 15-22,0 0 36,0 0-5,0 0-4,0 0 10,0 0-25,0 0 19,-2 21-1,3-19 1,-1-2-1,0 0 22,0 0-24,0 0-3,0 0 3,0 0 0,0 0 20,0 0-21,10-4-10,-10 4-2,0 0 17,0 0-27,0 0 23,0 0 5,0 0-43,0 0 42,0 0-5,0 0 2,0 0 6,0 0-85,0 0 86,0 0-2,0 0-7,0 0 1,0 0-39,0 0 44,0 0 3,0 0-13,0 0 7,0 0-53,0 0 60,0 0-2,0 0 11,0 0-15,0 0 2,0 0-6,0 0 5,0 0-5,0 0 0,0 0-3,0 0 5,0 0-10,0 0 10,0 0 0,0 0-7,0 0 7,0 0-8,0 0-66,0 0 79,0 0-7,0 0-77,0 0 92,-13 4 57,13-4-68,0 0 6,0 0-2,0 0-6,5 5-2,-5-5-1,0 0-3,0 0 19,0 0-14,0 0-3,0 0-5,0 0 2,0 0-40,0 0 48,0 0-2,0 0-25,0 0 33,0 0-2,0 0-6,0 4 0,0-4 1,0 0 0,0 0 3,0 0-5,0 0 0,0 0-4,0 0 7,0 0 0,0 0 1,0 0 6,0 0-11,0 0-1,0 0-1,0 0-16,0 0 26,0 0-7,0 0 4,0-14-1,0 14 13,0 0-18,0 0 7,0 0-3,-2-4-7,2 4 14,0 0-8,0 0-1,0 0-3,0 0 2,0 0 17,0 0-21,0 0 0,0 0 11,0 0-5,0 0-57,0 0 58,0 0 1,0 0 31,0 0-38,0 0-4,0 0-13,0 0-7,0 0-65,0 0 38,0 0-22,0 0-20,0 0-38,0 0-36,0 0-5,0-11-21,0 11-34,0 0-58,-1-2-110,0-2-14,1 4-232,-7-6-696,0-2 309</inkml:trace>
  <inkml:trace contextRef="#ctx0" brushRef="#br0" timeOffset="84160.2764">8487 10739 42,'0'0'75,"0"0"53,0 0-47,0-1 40,0 1-10,0 0 6,0 0-18,0 0-2,0 0 0,0 0-18,0 0 30,0 0-28,0 0-4,0 0-9,0 0 0,0 0 46,0 0-40,0 0 5,0 0-8,0 0-7,-5-8-14,5 8 16,1-6-7,-2 4-37,1 2 43,0 0 6,0 0-6,2-16 0,-3 9-15,2 2 9,11-20 6,-15 23-1,3-1-5,3-4-16,-3 2 11,4-12-9,-4 12 1,1-2-9,-1 1-15,3-4-8,3-8 11,-4 9 13,4 0-23,0 1 4,-2-4 1,5-20-9,0 23 62,0-1-59,1 7 6,0-11 1,2-3 9,-7 3 71,9-5-72,1 0-5,-3 1 5,3-2 11,-8 4-27,10-4 7,0-6 14,-2 6-59,1-1 52,-12 9 35,14-6-42,-2-1 0,-2 7 7,4-3-12,3 0-3,-9 5 2,6-32 5,-5 35-38,-1 2 34,4-1 4,-6 2-9,-1-3 5,-2 5 61,6-6-79,-1 16 6,-1-13-9,-4 0 4,1 0 21,1 0-21,-1-2 12,-2 4-24,-3 3 12,-3 0-8,6-2 5,0-3-4,-4 7 48,-2-2-48,14 15-5,-9-16 2,-3 0-2,3 2-6,0 0 18,10 2-4,-11-1 3,-1 0-6,18 3 59,-15 0-58,-2-10 0,2 13-23,1 1 20,3 1-12,-4-2 17,-3-2-2,5 9-28,-4-5 33,6 15-2,-6-13-1,0-8 0,-1 12 5,0 1-5,7-19-1,-8 21 4,0-2 3,2 0-8,-1 1 4,7 8 4,-10-9 6,1-5-3,6 2-33,-7 2 34,2-6-16,-1 6-19,0 1 35,6 1-4,-8-7 6,2 16-10,1-13 3,-2-2 4,11 2 2,-12 1-2,-1-6-9,2 6-45,0-3 57,2 0 0,-4 0 4,2 0 4,-5 1-55,5-2 63,8 5-8,-9-7-14,2 0 15,8 5-27,-11-4 21,2-9-6,0 10 22,-3-2-20,6 0 6,-3 0-10,0-6-4,0 8 32,0-3-34,9 5 1,-11-6 4,1-2-3,-2 4 11,3-3-9,7-10 2,-7 15-3,-3-1 0,7-2 7,-5 1-3,5 11-6,-6-15 3,2 0 14,4-1 60,-6 1-82,2 2 2,0-3 30,0-4-32,0 5 2,0-5-1,0 8-5,0-8 16,0 0-9,-3 6 3,3-6 3,0 0-8,0 0 39,-2 0-33,2 0 4,0 0-5,0 0 9,0 0 47,0 0-58,0 0 0,0 0-14,0 0-19,0 0 3,-9-7-57,6 0-22,3 7-3,-10-3-18,3 0-19,-1-1 9,-3-5 2,1 5 29,3-1-54,-4-16 11,-2 14 14,0-2 18,-12 1 36,15 0-33,10-4 23,-13 7 18,2-2 9,-9-4-1,13 5 42,-1 0 27,1 1-27,1 2 60,3-1 48,-2-1-13,5 5 13,-6-3-83,6 3 86,-3-3-6,3 3-8,0 0-4,-1-3-113,1 3 119,0 0-3,0 0-1,0 0-5,0 0 60,10 17-63,12-21-2,-12 13 5,-3 0-1,16 4 10,-13-3-12,1-8 3,0 11-12,2 1 16,-3-4 41,5 3-63,-6-6-8,3 4-27,-2 0 27,7 2-7,-9-5 2,-3-4 6,0 1-40,2 1 33,-4 0 3,0-1-2,1 1 1,-4-5-27,4 3 39,-1 0 11,0-4 1,-3 0 8,0 0 67,6 3-53,-6-3 1,0 0 3,0 0-3,10-3 1,-10 3-6,10-9 7,-5 4-73,2 1 59,4 2-4,-4-5-14,2-9 10,-1 10 25,1-7-57,-4-2 9,7 2-6,0-1 7,-6 6 74,5-5-98,3 5-3,-1-11-6,-3 9 7,-1-4 75,1-1-87,3-7 6,-5 10-33,0 0 32,11-5-14,-13 7 23,0-16-11,-3 21 11,0-2-7,16-3 3,-19 3-16,1 1 12,-2 2-45,1 4 49,14-1 13,-14-5-13,0 1 12,0 5-94,0-6 90,0 6-5,0-5-72,0 5 71,0 0 52,0 0-55,-3-11-1,3 11-2,0 0-1,0 0 1,0 0-2,5-10-2,-5 10-2,0 0 5,1 0-4,-1 0 4,0 0 0,0 0 18,0 0-20,0 0-12,0 0 17,0 0 1,0 0-81,0 0 80,1 24 1,-1-24-39,0 0 42,0 0 51,0 0-57,0 0-1,0 0 28,0 0-32,0 0 3,0 0 2,0 0 7,0 0 25,0 0-40,0 0 8,0 0-7,0 0-3,0 0-79,0 0 92,0 0-16,0 0 17,0 0 10,0 0-12,0 0-5,0 0 4,0 0 17,0 0-14,0 0 3,0 0-10,0 0 7,0 0 43,0 0-59,0 0 4,0 0-3,0 0 29,0 0 23,0 0-57,0 0 0,0 0 4,0 0-8,0 0-6,0 0 11,0 0-15,0 0-6,0 0 6,0 0-29,0 0 5,0 0-31,0 0-22,0 0-50,0 0-50,0 0-51,0 0-12,0 0-35,0 0-206,0 0-550,3 3 244</inkml:trace>
  <inkml:trace contextRef="#ctx0" brushRef="#br0" timeOffset="90672.7924">11004 10855 14,'0'0'83,"12"10"10,-12-10-14,0 0 3,2 0-34,-2 0 42,0 0-4,0 0-22,0 0 37,0 0 35,0 0-44,0 0 4,0 0-41,0 0 41,-12 2-4,12-2-3,0-23-8,0 22-33,0-3 27,-6-16-9,7 18-6,-1-3-1,-1 0 14,4-2-20,1-9-1,-2 6-21,-1 3 19,-1-4-18,3-1 13,0-4 0,0 5 9,-1 1-22,6-7 24,-6 5-22,4-14-8,-1 13 4,2 0 4,-8-6 0,8 6 0,0-4-1,-3 1-16,5 3 30,3-7 0,-2 3-7,-3 0-9,5-6 19,0-1-11,0-6-11,3 9-26,-2-1 31,-5 5 31,8-5-36,-1-2 1,2 2-22,-1 0 20,0 4 0,-1-5-7,4-22-1,-2 28-13,-6 0 15,13-8 9,-12 13-8,-2 1 6,-10 1 8,18-5-18,-1-7 2,-5 13-6,2-1 11,11-2-31,-13 1 21,6-14 4,-5 17-32,2 2 27,8 3 14,-9-7-20,7-3 11,-7 5 34,1 3-47,6 0-5,-8 0 3,0 0-6,-6 2 11,5-1-12,-1-6 2,-4 9-3,-1 0 1,-6 1-2,4-1 2,4-13-6,-5 14-5,-3 0 10,7 7-3,-7-7 1,9 7-2,-5-5 7,0 1-6,-2-3 1,3 5-1,4 0 2,-7 5-9,8 2 9,2 2 4,-3 0-2,-2 2 6,0 0 0,3 9 0,-3-11 0,5 13-9,-4-3 10,-1 2 14,0-1-21,0-8-5,1 9-11,0-2 16,9 19 8,-15-23-7,3-6-1,-3 4-8,4 7 15,-2-8 7,-2 10-13,3-4 8,-6-2 20,5 4-29,-2-6-6,0 7 10,3-6-11,0 4-14,-3-5 29,1-2 11,0 1-16,-2-2 1,-4-5 27,6 1-28,-2 5 3,3-4-26,-4-3 27,5 22 1,-5-22 1,1-6-4,-2 5 18,1-3-16,1-6-3,-1 7 4,0 3-7,6-3 57,-6-2-59,5-1 6,-5-4-5,-3 8 9,1-3-19,2-2 12,0-3-3,0 0-19,0 0 30,-3 9 0,3-9 0,1 3-5,-1-3 14,2 2-13,-2-2-5,0 0 10,0 0-6,0 0-1,0 0 4,0 0 10,0 0-9,0 0 10,0 0 17,0 0-29,0 12 6,0-12-32,0 0 5,0 0 20,0 0-57,0 0-16,0 0-64,0 0-12,-12-14-59,7 9-31,-2-9-7,-3 9-164,-4 2-440,0-6 195</inkml:trace>
  <inkml:trace contextRef="#ctx0" brushRef="#br0" timeOffset="91217.0264">11700 10661 36,'0'0'221,"0"0"-44,-3-1-15,3 1-10,0 0-11,0 0-4,10 9-1,5-11-7,1 7-5,-2 5 0,0-2-3,6 3-4,-2 1 0,2 2-4,-2-3-7,1 11 17,-6-14-34,0 5-5,0-5-10,-3-4 6,3 5 5,-6-6-6,-2-3-16,1 2 58,2 2-62,-3 0-9,0 0 7,1-1 1,-6-3-53,1 5 52,4-14-10,-5 9-3,0 0 9,2 6 5,2-2-20,-4-4 1,0 0 43,8 0-58,-6 4 3,-2-4-4,0 0 0,0 0-48,8 0 55,2-3-4,-10 3-4,0 0-6,5-2 7,-5 2-28,7-17-21,-7 12-16,3 2 8,-3-2 5,1-2-22,0 1-20,1-5-42,2 2 53,-8-4-1,11 0-11,7-33-6,-6 36 28,0 0-12,2 7-3,-5-5 11,2-1 15,-7 0-82,9-1 90,1-2 3,-3 3-3,0 2 18,-12-1-41,15 1 51,-5 11 11,2-13-34,-2 3 46,4 2 49,-7-1-47,4-9 7,-3 9 25,0 4-24,-3 1 0,0 0 1,1-11 0,-4 8 25,3 3-34,2-14-10,-2 14-1,0 0-10,0 0-5,4 14 10,-3-4-4,-2 0 4,-3-1 2,-3 6 41,2-3-43,-2-12 5,-1 22 46,-2 2-62,-12 15 6,12-23-1,4-6 3,-4 5-7,0 0 7,8-5-1,-5-1 0,-2 1-6,-13 4-20,17-2 13,4-11-17,-3 8-5,-1-2-25,-1 0 5,1-1-68,2 3-7,-2-5-91,0 0 32,3 0-12,-4-1-140,6-3-367,-13-3 162</inkml:trace>
  <inkml:trace contextRef="#ctx0" brushRef="#br0" timeOffset="94937.6449">1088 11310 14,'-7'-2'195,"0"-5"-7,4 7 28,3 0-44,-11 10-5,8-11-13,3 1-6,-12-2-15,12 2 0,4 6-7,-4-6-2,0 0-2,18-1-27,-14-1 41,2-2 2,8 4-8,0 0 7,-4-1 40,18 0-55,10-15 5,3 13-54,-3 3 39,-14 6 72,21-13-93,0-6 4,0 6-12,-3 5-12,-18-6 5,16 4-14,-2-11 1,-17 14-37,3 0 20,1 9 2,-12-12-23,1 1 23,-6 1-53,1 0 44,5-3-7,-8 4-8,2-1-13,-2 2 15,-6 0-9,8-9 5,-6 9-31,-2 0 24,0 0 30,0 0-53,7 12 20,-7-12 48,5 0-78,-5 0 37,0 0-58,0 0-13,0 0 55,0 0-87,0 0-18,0 0-7,0 0-24,0 0 20,0 0-75,0 0-24,0 0-47,0 0-25,-19 3-178,10-3-499,2 0 221</inkml:trace>
  <inkml:trace contextRef="#ctx0" brushRef="#br0" timeOffset="95293.7902">1207 11456 51,'-2'-1'215,"2"1"18,0 0-23,-8-1-1,6 3-10,2-2-11,-7 1-59,7-1 54,0 0-13,0 0 3,19 1 7,-4-3-54,6 0 60,6-17-14,-2 14 10,15 1-24,-11-3-69,9 0 43,-1-12 10,3 16-26,-11-2 2,-9 22-23,7-27-8,2-3-25,-5 7 44,1 1-69,-5-9 25,-5 13-9,-2-1-11,-14 1-20,15 1 15,-3-9 0,-1 11-12,-4-1-14,2-1-8,-8 0 23,7-5-7,-7 5-20,0 0 36,10 3 2,-10-3-28,1 5-29,-1-5 14,0 0-7,-1 10-17,1-10 4,0 0-15,0 0-43,0 0 27,0 0-16,0 0-17,0 0-29,4-14-61,-4 14-19,0 0-57,-4-7-35,-6 1-189,-5 1-520,5 2 230</inkml:trace>
  <inkml:trace contextRef="#ctx0" brushRef="#br0" timeOffset="96148.0041">1409 11110 194,'-2'-7'248,"-3"4"-15,1-1 4,0 1-4,4 3-16,-6-4-11,5 4-41,1 0 11,0 0-5,0 0-35,0 0-17,0 0-41,0 0 20,-7-3-7,7 3-10,0 0-16,0 0-28,15 11 24,-5-12-1,4 10-1,0 1-9,-4-2 12,11 5-10,10 16-4,-10-16 10,-1-1-16,3-1 2,2 2-4,-4 4-2,3-5-29,0-4 31,-13 14 3,11-15-7,-7-3 10,-1-2-10,2 2 4,-1 1-4,-5-2 6,-2-3-3,-2 3 73,3-3-68,4-6 14,-8 9-12,-5-3-3,8 3-41,-4-1 61,-1 1 1,-3-3 22,6 1-36,-6-1-1,0 0 14,0 0 1,0 0-21,7 0 1,-7 0 4,0 0-11,0 0-4,0 0-71,0 0 76,0 0 11,0 0-10,0 0-11,0 0-111,0 0 127,4 7-14,-4-7 5,0 0-10,0 0 25,3 4-21,-3-4-6,0 0 1,0 0-7,0 0 23,0 0-37,-11 3-3,11-3 21,-12 7-45,-9 7 22,7-2-7,-7 26-14,4-18 68,-4 4-51,-27 33-4,33-33 0,3-20 4,-3 21-7,5 1 8,-5-1-5,6-1 4,-1-2-8,-8-3 40,12-2-53,4-7 11,-1 1-28,-2-1 42,-2-1 33,6-2-37,-1 10 6,2-12-13,-1 1 2,2-3 2,-1-3 2,0 0 22,0 0-7,-2 7-11,3 1-8,-1-8 9,-2 2-1,-3-2 12,5 0-13,6-9 6,-6 9-40,0 0 55,0 0-55,0 0 50,-4 10 6,4-10 14,0 0-25,2 7-4,-2-7 5,0 0 14,0 0-59,0 0 43,0 0 8,0 0-3,0 0-9,0 0 45,0 0-41,0 0-4,0 0-5,0 0 4,0 0-19,0 0 27,0 0-15,0 0-79,0 0 98,0 0 9,0 0-14,0 0 6,0 0-53,0 0 51,-7-14 3,7 14-2,0 0-9,0 0-40,0 0 55,2 12 2,-2-12-10,0 0-6,0 0 18,0 0-18,0 0 4,0 0-1,0 0-5,0 0 52,0 0-54,0 0-7,0 0 42,0 0-39,0 0-3,0 0 7,-2-15-16,2 15 42,0 0-28,0 13-1,0-13-3,0 0-1,0 0-13,0 0 16,5-13 7,-5 13-54,0 0 55,0 0-9,0 0 8,3 0-1,-3 0-61,0 0 66,0 13 7,0-13-12,0 0 2,0 0 12,0 0-15,-3 2 0,3-2-7,0 0-15,0 0-2,0 0-55,0 0-51,0 0-45,0 0-71,0 0-57,0 0-71,5-12-249,-5 12-671,0 0 298</inkml:trace>
  <inkml:trace contextRef="#ctx0" brushRef="#br0" timeOffset="96727.1645">1039 12463 140,'-3'1'232,"-2"1"1,2 0-17,1 5-2,2-7 28,0 0-38,-14-3 2,14 3-24,0 4-9,0-4 11,0 0-31,0 0 2,0 0-12,0 0-11,0 0 6,0 0-18,-14-18-4,14 18-15,0 0-11,27 2-71,-10-4 76,22 10 6,-15-14-10,3 4-15,-17-1-14,32-4 18,7-8-8,-19 12-10,7-1-2,-9 0-50,11-2 40,-11 5-4,1-2 4,-3-2-8,-2 0-50,-3 1 45,-1-21-12,-6 25-89,2 0 73,-14 2 52,8-2-74,0 5-19,-3-7 93,-7 2-104,10 2 6,-10-2-20,10 0-23,-10 0-28,6-4-28,-6 4-36,8-5-28,-11-13-53,-4 16-37,7 2-9,-12 0-150,12 0-486,-19 5 215</inkml:trace>
  <inkml:trace contextRef="#ctx0" brushRef="#br0" timeOffset="96961.8949">1221 12582 35,'-5'4'222,"3"-2"-9,2-2 6,-6 3-21,3-1-4,3-2-8,0 0-7,0 0 15,0 0-27,10 5-4,-1-5-9,6-5-12,0 5 10,5-2-36,-3 9-15,3-12-7,-5-4-2,-8 7 5,13-1-30,-10-5-7,11 4-8,-7 3-10,-4 0-20,3 0-10,-2-10-24,0 10-12,-4-1-13,0-1-38,-1 0-9,2 6-30,-2-12-75,-2 1 38,6-4-33,-7 4-3,-2-26-9,1 24-124,-4 2-347,4-2 153</inkml:trace>
  <inkml:trace contextRef="#ctx0" brushRef="#br0" timeOffset="97427.6793">1436 12322 29,'-7'-14'88,"2"11"6,-3-11 59,1-1-40,0 4 9,2 4 11,2-6 0,0 9 15,0-2 9,-1-2 4,1 4-1,3 4-3,-3-5-25,3 5 8,-7 0-6,7 0-14,-2-4 0,2 4-37,0 0 13,0 0-10,0 0-17,0 0 3,0 0 46,0 0-63,0 0 0,0 0-21,22 9 45,-12 0-23,4 0 31,0-3 5,10 6-10,-6 1 9,32 2-29,-35-9 6,-2-2-7,0 4-20,2-1 8,-11-2-6,17 3 2,-5-1-12,-1-2-33,-2 5 37,-3 3-4,1-8-12,-4-10-16,-3 9 16,5 0 6,-9 4-9,0-8 0,13 2 12,-8 0-31,-5-2 16,16 3 6,-13-1-7,-3-2-1,0 0 54,0 0-56,4 3 2,-4-3 2,0 0 5,0 0-15,0 0 1,1 7 0,-1-7 32,0 0-41,0 0 18,0 0-20,0 0 7,0 0-46,-4 15 48,-8 9 5,7-10-3,-1 2-11,-2 7 2,1 1-1,4-9-1,-7 9 8,4 5-7,-15-7 75,16-1-71,-6 0 3,5-5-8,2 0-1,8-1-61,-11 2 69,4 8-2,-4-16-17,4-2 24,-16 0-55,19 3 61,-2-9-10,2 5-13,0-6-18,-8 4-5,8-4-14,1 13-10,-1-13-2,0 0-31,0 5-34,0-5-5,0 0-21,0 0-4,0 0-63,0 0-39,0 0-23,0 0-154,0 0-467,0 0 207</inkml:trace>
  <inkml:trace contextRef="#ctx0" brushRef="#br0" timeOffset="102602.7447">4334 13029 39,'-8'0'248,"8"0"-11,-1-7-15,1 7-17,0 0-16,-4-3-3,4 3-36,7-4-16,-7 4-9,8-1-2,0-4-19,2 1 20,6 13 7,-2-14-23,9-6 22,1 8-6,1-7-17,0-4-8,2 8-25,-2-3-18,4 7-4,-8-5-7,0-1-5,-8 3-7,2 5 0,-8-2-2,9 0-6,-6 1-16,-2 1-5,0 0-15,0 4-19,-3-4-19,-2 1-5,-3-1-16,4-2-23,-4 2-12,0 0-1,0 0-45,3 11-20,-3-11-20,-10 3-15,3 0-119,0-1-353,-4-3 156</inkml:trace>
  <inkml:trace contextRef="#ctx0" brushRef="#br0" timeOffset="103117.1894">4404 13067 35,'-6'3'176,"2"-3"-20,-3 1 9,4 3-56,3-4 42,-11 4-9,11-4-11,0 0-3,0 0 5,0 0 10,23 4 1,-12-4 0,11-3 2,-8 1 56,10-1-63,14-17-9,-11 19-13,-3-2-6,0 3-57,-1-2 37,-1-1-17,-5 3-11,0 0 8,-13 0 10,10 2-29,-4-4 0,-3 2 20,0-2-33,0 4-3,-1-2-4,-2 0 0,-4 0-33,7 0 31,-4-7 0,-3 7 3,0 0 3,0 0 7,4 5-15,-4-5 4,3 2-5,-3-2 1,0 0-32,0 0 39,0 0 0,0 0-17,3 2 16,-3-2-8,0 0 0,0 0-5,0 0-6,0 0 5,0 0-4,0 0 0,0 0-3,0 0 12,0 0-14,0 0 3,0 0-6,0 0-1,0 0 89,0 0-94,0 0-5,0 0 6,0 0-2,0 0-4,0 0 2,0 0-5,0 0 21,0 0-18,0 0 24,0 0-27,0 0-3,0 0-23,0 0 30,1 6-4,-1-6 6,0 0-5,0 0 35,0 0-35,3 1 11,-3-1-9,0 0-6,0 0 11,0 0-4,-3-12 13,3 12-41,0 0 35,0 0 47,0 0-57,0 0-2,0 0-23,0 0 32,7 7-5,-7-7 14,0 0-20,0 0 1,0 0 11,0 0-1,0 0 4,0 0-6,0 0 75,0 0-96,0 0-9,0 0-10,0 0-14,0 0-22,-8 4-23,8-4-28,0 0-41,0 0-24,0 0-36,0 0-41,0 0-203,0 0-509,0 0 226</inkml:trace>
  <inkml:trace contextRef="#ctx0" brushRef="#br0" timeOffset="103922.5494">5573 12997 151,'-7'3'237,"7"-3"-8,-6-2-7,0 4-6,6-2-4,0 0-15,-2-3-14,2 3-8,0 0-12,14-3 1,-6-3-1,1 5 5,6-1-2,1 1 37,8-3-25,4-5-16,11 3 20,4 4-34,-18 15 3,19-21-16,1-4-4,-16 7-66,15-5 57,15-35-4,-25 48-17,-9 1-10,-9-3 11,9-2-31,-4 3-3,-4-4 8,-3-1-22,7 11-4,-13-8-5,0-4-3,-4 3 7,0-2-16,1 6 0,-5-3-7,4-3 8,-4 3-9,0 0-18,8-4-9,-8 4-23,0 0 6,0 0-31,2 0 2,-1 12-18,-1-12-10,0 0-39,0 0-23,0 0-26,-14-10-21,7 10-21,0 0-11,7 0-17,-14-2-25,4 2-17,-3 3-28,-1-1-157,4 10-500,-13-10 222</inkml:trace>
  <inkml:trace contextRef="#ctx0" brushRef="#br0" timeOffset="104332.2637">5638 13060 93,'0'0'229,"-3"5"-17,3-4 6,0-1-9,-3 2 40,3-2-49,0 0-5,23-3-29,-8-1 28,13-4-4,-5 6-7,-1-1 0,5 3 35,-3-2-49,21 2-5,-19-3-18,-1 1 14,2-2 9,-2 1-40,3 6 25,-2-8 2,1 2-32,3 3-2,-6-6-19,-2-8-9,0 11-53,-8 3 48,3 3-7,-9-3-7,2-2-4,-5 0 17,4-1-22,0 10-10,-9-7-4,7-3-14,-5 2-57,-2 1 66,6-5-5,-6 5 28,0 0-36,12 0 35,-12 0-46,0 4-5,0-4-51,0 0 62,4 5-7,-4-5-19,0 0-1,0 0 21,0 0-15,0 0 5,0 0-4,0 0-2,0 0 18,0 0-25,-2 5-6,2-5-66,0 0 80,0 0 25,0 0-35,0 0-27,0 0 11,0 0-2,0 0-1,0 0-21,0 0-4,0 0 26,0 0-81,2-17-13,-2 17-22,0 0-18,3 0-44,-3 0 1,0 0-31,0 0-7,-12-3-68,12 3-36,-7-1-202,-4 1-584,4-1 259</inkml:trace>
  <inkml:trace contextRef="#ctx0" brushRef="#br0" timeOffset="107736.29">1270 14051 42,'-10'3'194,"-14"7"3,17-8-6,2 0-5,2-1-35,0-1 15,3 0-18,0 0-14,0 0-12,-10-3-24,10 3 12,0 0-4,0 0-6,0 0-3,0 0-36,0 0 23,0-7-8,0 7-5,0 0-7,0 0 52,0 0-52,18-2 3,-9-4-18,2-5 20,13 0-29,-4 0 26,2-1-11,4-3 10,0-1-8,-6 2 40,22-6-60,2 5-5,-6-5-6,1 3 2,-5-1 81,-7 6-92,1-2-10,9-1-24,-12 8 31,2 9 16,-6-12-16,-4 10-7,1-13-14,-5 4 21,-2 9-3,2-7 1,-5-7-2,-2 9-9,1 2 10,7 6-4,-14-3 4,7-8-3,-7 8-25,3-5 42,-3 5-12,0 0 2,0 0 2,0 0-15,0 0 11,10-12-1,-10 12-3,0 0 3,0 0-32,0 0 24,4 0 1,-4 0-11,0 0-19,0 0-8,0 0-13,0 0-10,0 0-40,0 0 21,0 0-22,0 0 2,0 0-18,0 0-19,0 0-38,0 0 30,0 0-71,-22 39-12,13-32-127,-4 1-379,5 3 168</inkml:trace>
  <inkml:trace contextRef="#ctx0" brushRef="#br0" timeOffset="108023.7712">1360 14146 130,'0'0'124,"0"0"-1,0 0-8,0 0-11,4 5-4,-4-5-10,0 0-5,0 0 32,0 0-41,0 0 4,0 0-50,0 0 58,0 0-10,0 0 9,0 0-4,0 0-39,0 0 37,0 0 17,0 0-24,0 0-1,0 0-4,0 0 6,0 0-10,0 0-6,0 0-8,0 0-15,0 0 15,0 0-9,0 0-14,0 0-19,7-12-6,-7 12-59,0 0-49,2-9-24,5-3-38,-3 5-152,0 4-345,-4 3 153</inkml:trace>
  <inkml:trace contextRef="#ctx0" brushRef="#br0" timeOffset="109522.2671">1274 14326 122,'-4'4'169,"4"-4"-10,0 0-2,0 0-12,0 4 35,0-4-38,0 0-3,0 0-7,0 0 8,-23 4 16,23-2-34,3 8 7,-3-10-14,0 0 4,-4 2-7,4-2 0,1 6-4,-1-6-11,0 0 1,-15 4-26,14-4 22,1 0-7,0 0-40,-5 6 37,-2 0-3,4-4-15,2 11 4,-2-12-61,3-1 56,-17 5 77,17-5-94,0 0-7,0 0-38,0 0 37,-7-4-8,7 4 4,0 0 4,0 0-7,0 0-4,-7 0 9,7 0-2,0 0-8,0 0-14,0 0 11,14-6 13,-14 6-7,0 0-3,9-5 39,-1 1-41,-5 1-12,18-8 15,3-4-8,-7 2 74,18-8-73,11 7-15,-13-8 21,-5 3-21,-5 1 17,19-6-5,44-17-5,-58 22-4,-4 4-4,0 1 71,10-5-65,-7 7-16,-2-4-15,-1 2 24,-13 3 63,12-2-61,-4-8 3,-6 16-61,-3 0 81,-5 2 42,4-1-35,-5 1-8,-4 3 72,9-5-58,-9 5 0,5-2 0,-2 12-3,-3-10 49,0 0-61,0 0 5,10-5-7,-10 5-15,0 0-86,4-5 104,-4 5-4,0 0-5,0 0-9,0 0 50,0 0-54,0 0 4,0 0-12,0 0 5,0 0 12,0 0-43,0 0-11,0 0-2,0 0-21,0 0 78,0 0-105,0 0-13,0 0-29,0 0-20,0-10-40,0 10-10,0 0-13,0 0-22,-10-9-29,6 3-30,2 0-28,2 6-162,-6-8-524,2-3 232</inkml:trace>
  <inkml:trace contextRef="#ctx0" brushRef="#br0" timeOffset="110181.5803">1708 13701 152,'-6'-9'214,"-5"4"-5,7-3 1,0-9-1,-1 15-18,5 2 3,0 0-20,0 0-13,-4-5-26,4 5-13,0 0-9,-17-9-10,17 9-16,0 0 6,0 0-17,0 0-14,0 0-6,0 0-7,29 19-6,-15-12 9,0 0-15,11 1 5,-11-4-4,0 4-9,0-6 6,2 1 1,9-15-8,-10 17 6,1-1-6,-7-4 13,6 0-17,-1 0 10,-4 0-13,1 0 22,-1 0 37,-3-1-44,3 5-8,-10-4-22,10-3 40,-10 3 48,6-1-56,-6 1 7,0 0-49,12 1 40,-12-1 40,0 0-48,3 11 1,-3-11-45,0 0 49,4 2 4,-4-2-13,0 0 11,0 0 24,0 0-39,10-13 17,-10 13-4,0-7-27,0 7-20,0 0 65,0 0-23,0 0 23,0 0-4,0 0 74,0 0-76,0 0-3,0 0-1,0 0-6,0 0 40,0 0-34,0 0 5,0 0-5,0 0 13,0 0 50,0 0-79,0 0-9,0 0 13,0 0-24,0 0 39,0 0-45,0 0 15,0 0-85,0 0 68,0 0 38,0 0-32,0 0-6,0 0-25,0 0 25,-6 20 70,6-20-89,-4 36 5,0-30-50,0 5 56,2 5 11,-6 0-21,-2 15 5,3-7-58,-3 2 70,7 8 6,-4-17-9,3-2-4,-6 11-39,6-9 53,-20 31 5,23-35-8,1-7-4,-3 4 27,0-2-22,-20-2-7,26 4 5,-3-10 8,-1 3-29,1-3 20,0 0 13,4 14-20,0-13 14,-4-1 24,3 9-29,-3-9 0,0 0 5,0 0-6,0 0 1,0 0-3,0 0 7,0 0 9,0 0-20,0 0 18,0 0-8,2 3 2,-2-3-50,0 0 26,8 5-7,-8-5 9,0 20-11,0-20-16,0 0-20,0 0-19,0 0-22,0 0-24,0 0-48,0 0-2,0 0-49,0 0-16,0 0-27,0 0-29,0 0-156,11-25-494,-4 13 219</inkml:trace>
  <inkml:trace contextRef="#ctx0" brushRef="#br0" timeOffset="117242.2311">2701 2728 51,'0'0'180,"0"0"-6,-7-14-14,7 14 21,-2-12-40,2 12 6,0 0-31,-1-8 18,-1 1 0,2 7-50,-1-3 2,1 3 0,0 0-25,0-9-22,0 9 5,0 0 6,0 0-55,0 0 34,-4-3 5,4 3-11,8 20-1,-2-10-86,4 3 82,-6 4 33,9 4-37,8 88-1,-7-103 23,-4 0-21,3 15 45,-5-13-54,2 16-11,-3-12 18,3 2-3,1 8-6,-4-12 2,3 17 4,-7-19 16,3-2-28,-1 3 14,1-4-10,-2 3 5,-1-4 48,-3-4-61,11 10 10,-11-10 9,4 47 7,-1-55 48,-3 8 11,0 0 24,0 0 1,10-61 3,-3 54 96,0-3-126,0 10-2,9-31-9,16-66-1,-5 71-72,5-6 66,2 0-5,11-31-12,0-36 6,-11 63-80,22-27 66,3 8-2,-8-8-4,1-65 1,-14 94-92,17-21 89,-28 27 7,32-41-19,3 3 10,-7 7-35,-1-4 24,3-9 1,-26 32-6,3-2 1,15-16 51,-5-5-61,-16 28-15,-1-7 12,4 0 4,-14-1 30,11 0-37,-4 33-8,-2-35-10,0 3 16,-8 15-19,1 1 17,1-30-7,-5 39 10,-5 1-1,-5 5-11,8-6 20,-5 6-2,0 1 9,0-1-4,6 0-29,-7 4 37,-2-1 7,0 0-5,-1 3-7,0 5-5,0-4 1,0 4 6,0 0 37,0 0-58,0 0-2,0 0-4,0-7-4,0 7 1,0 0-9,0 0 2,0 0 1,0 0-10,-2-10 21,2 10-12,0 0-8,0 0 4,0 0 7,0 0 13,0 0-14,0 0 4,0 0 5,0 0 0,0 0-13,0 0 11,0 0-2,0 0 9,0 0-2,0 0-2,0 0 11,0 0-2,0 0 8,0 0-4,0 0-14,0 0 44,-7 53-11,5-62 8,2 9-20,0 0-14,0 0 33,-4-22-19,4 22-15,0 0 34,-4-2-12,4 2-1,0-13 0,0 13 4,0 0-7,0 0-38,0 0 49,4 22 3,-4-22-1,0 0-18,0 0 1,0 0 3,-4 14-9,4-14 20,0 0-22,0 0 38,0 0-31,-1 10-4,1-10 5,0 0 3,0 0-5,0 0-4,0 0 8,0 0-17,0 0 9,0 0 0,0 0 0,0 0 2,0 0-45,0 0 44,-9 7 12,9-7-5,0 0-6,0 0-67,0-21 80,0 21-4,0 0 3,0 0 4,0 0 12,0 0-18,6-9 0,-6 9-4,0 0-2,0 0 50,0-6-59,0 6 7,0 0-2,0 0 0,0 0-41,0 0 46,-2-12-1,2 12-5,0 0 12,0 0-9,0 0-4,0 0 5,0 0-31,0 0 23,0 0 63,0 0-64,0 0 7,0 0-47,0 0 41,0 0-5,0 0 4,0 0 4,0 0-12,0 0 0,0 0-2,0 0 18,0 0-16,0 0 4,0 0 10,0 0-1,0 0-5,0 0-3,0 0 1,0 0-1,0 0 26,0 0-12,-4 34-21,4-34 32,0 0-11,0 0-6,0 0 1,0 0 9,0 0-25,0 0 20,13 25 1,-13-25-4,0 0 1,0 0 10,0 0-15,0 0 4,0 0 8,-9-33-18,9 33-4,0 0 18,0 0-4,0 0 2,0 0 4,0 0 9,0 0-23,-5-8 9,5 8 6,0 0-12,-6 2 62,6-2-59,0 0-8,0 0 10,0 0-1,0 0-51,0 0 53,13 40-1,-15-48-10,2 8 14,0 0 6,0 0-11,0 0 1,0 0 9,0 0-10,0 0-44,0 0 54,0 0 1,0 0-30,0 0 31,0 0-35,0 0 22,0-20-8,0 20 9,0 0-33,0 0 16,0 0-29,3-10-7,-3 10 27,0 0-49,0 0-7,0 0-8,0 55-14,-1-55-102,1 0 69,-2 20 22,0-19-68,-1 5-96,-1 1-303,-5 2 134</inkml:trace>
  <inkml:trace contextRef="#ctx0" brushRef="#br0" timeOffset="119091.7329">3501 14253 181,'-4'-1'227,"0"2"-3,4-1-4,-7 0-8,1-1 5,6 1 8,0 0-17,-4 2-10,4-2-15,-9-1-37,9 1 6,0 0-11,0 0-32,0 0 15,-3 5-24,3-5 6,0 0-10,0 0-86,0 0 79,0 0-12,15-6-8,-7-2-9,5 4 37,2 3-42,-2-8 6,12 4-15,6 2 12,-5-5 32,20 0-53,19-23-10,-26 27 2,2 1-18,-17-2 23,21-2 0,0-2-10,-4 7-7,-13-2 1,-1 2-56,1-3 56,-1 12 3,-4-11-9,-2-5 6,-7 4 66,0 4-81,-6 6 3,2-7 17,-3 0-22,5 12-11,-7-15 18,-1-11-15,-1 15 54,-3 1-44,21 19-3,-21-22 2,0 3-15,0 0 43,0 0-33,0 0 5,0 0 12,0 0-31,0 0 66,0 0-57,0 0-5,0 0 5,0 0 3,0 0-54,-1-9 26,1 9-17,0 0 10,0 0-53,0 0-22,0 0-52,0 0-85,0 0-77,0 0-187,0 0-558,0 0 246</inkml:trace>
  <inkml:trace contextRef="#ctx0" brushRef="#br0" timeOffset="119902.4481">4818 14137 166,'-7'2'169,"-6"4"-12,9-4-11,4-2 6,-4 3-10,1-2-6,-3 2 0,5-1 3,-2 3-4,3-5-34,-2 2 34,4 3-1,-2-5-3,0 20-7,3-17-34,-3-3 36,7 15-6,2-14-3,0-2 2,8 1 63,7 3-84,13 17 9,-10-24-2,11 1-14,-13-1 41,20 4-56,30-16-7,-37 16 1,1-1-1,5 2-14,-3-1-3,-2 16 0,-9-20-50,11-1 28,-16 2 14,13-2-3,-13 13-7,-1-13-15,0 1 18,-14 5 5,11-7-8,-2-15 5,-4 21 31,2 0-26,7-4 3,-19 4 1,1 0-3,-6 0-14,6 0 27,6-11-7,-9 11 8,-3 0-2,8 0 68,-8 0-81,0 0-8,0 0-17,9 0 16,-9 0 32,0 0-41,0 0-2,0 0 68,0 0-76,0 0-13,0 0 9,0 0-15,0 0-74,0 9 93,0-9 2,0 0-10,0 0 6,0 0-106,0 0 107,0 0-7,0 0 5,0 0-16,0 0-4,0 0 22,0 0-9,0 0-4,0 0-3,0 0 5,0 0-3,4 5-3,-4-5-77,0 0 65,0 0-11,0 0 22,0 0 7,0 0 6,0 0-21,0 0-6,0 0 5,0 0-32,0 0 76,0 0-67,0 0-6,0 0 0,0 0-12,0 0 29,0 0-35,0 0 2,0 0-30,0 0 18,0 0 32,0 0-50,0 0-16,0 0-36,0 0 15,0 0-6,0 0-17,0 0-7,0 0 9,0 0-33,0 0-21,0 0 1,0 0-20,0 0-35,0 0-141,3-11-426,-3 11 188</inkml:trace>
  <inkml:trace contextRef="#ctx0" brushRef="#br0" timeOffset="124259.9791">6334 14117 52,'-9'-7'156,"7"5"-71,2 2 0,0 0 6,0 0-9,0 0 35,0 0-34,-2 7 13,2-7-20,0 0 2,0 0 47,0 0-53,0 0 3,-10-2 24,10 2-35,0 0-6,-5-1 3,5 1-11,-2-4 17,2 4-19,-4 10-9,4-10 6,0 0 0,0 0 17,0 0-25,0 0 1,0 0 1,0 0-6,0 0-5,0 0 9,0 0-3,0 0-18,0 0 14,0 0 33,0 0-32,0 0 8,21-7-25,-7 6 18,7 19 6,-1-26-6,1-11 5,-4 16-12,8-1 9,21 10 0,-23-15-6,-3 1-1,-7 4-3,12-2-3,-4-3-5,-1 2 7,1 5-11,-8-2 8,2 0-3,-5-5 6,1 8-19,-1-2 17,-3 4-10,-2-3 6,0 3 6,-5-1-4,7-4 0,6 7-8,-13-3 8,3 0-9,-3 0-18,0 0 18,0 0-2,0 0-2,0 0-9,0 0-23,0 0 17,5-4-9,-5 4-8,0 0-12,0 0-21,0 0 13,0 0-16,0 0-47,0 0-9,0 0-46,0 0-14,0 0-174,-8-8-380,8 8 168</inkml:trace>
  <inkml:trace contextRef="#ctx0" brushRef="#br0" timeOffset="172474.6938">3787 15499 99,'0'17'117,"0"-17"-15,-4-17-4,4 17 12,0 0-17,0 0-3,0 0-2,-2-7-1,1 5-9,1 2-1,7-11-2,-7 11-14,0 0 4,0 0-55,0 0 39,0 0 4,0 0 2,0 0-7,0 0 28,0 0-25,-7-11 1,7 11-27,0 0 27,0 0 6,0 0-11,9 1 9,-9-1-23,0 0 24,5 13 16,1-9-19,5 23 10,0-24-14,-1-3-1,14 20 13,-10-20-21,7-16 1,2 24 7,-1-3-12,15 28 3,-9-29-10,-1-12 13,11 17-8,-10-4-6,7 15 0,5-19-8,-1-7 0,-19 9-70,28 1 73,1 6-2,-4-10-1,-1 0 9,4 3 20,-7-2-39,5 0 5,-7 2-16,1 3 1,6-2-52,-8 0 56,6 15 16,-14-16-39,7-3 40,10 4 33,-16 1-49,9 20-2,2-28-23,-3-1 23,4 5 43,-4 0-40,-10-4-6,11 5-12,-2 4 13,-17 12 11,19-24-10,-11 6-2,12-3 15,-11 3-17,20 66 7,-16-83-6,-6-29 0,-5 43 12,2-1-14,-3 16 5,3-15 0,8-31-5,-14 38-35,9-1 38,7-24 4,-14 30-6,0-5-5,-4 1-48,3 1 63,3 8-3,-9-12 1,0 0-1,-6-1 10,2-1-12,7 24-6,-7-28 4,-2 4 5,-1-3 19,-7 3-29,12-3-1,-7 1 5,-5 2-9,11-2 6,-11 2 3,12 14-1,-5-17-33,-7 3 41,15-4-12,-15 4 7,12-8-1,-7 8-8,-5 0 14,12 1-2,-12-1-4,13-15-4,-8 17 5,-5-2-3,18 6 10,-15-4-9,0 5 1,-3-7-4,0 0 4,5 34-1,-2-44-3,0-23 1,-3 33 11,0 0-12,3-8 1,-3 8 2,4-25 0,-4 25-15,0 0 16,6 4-1,-6-4 1,0 0 4,0 0-6,0 0 6,0 40-1,0-40 2,0 0 1,0 0-2,0 0 5,0 7-2,0-7 1,0 0 8,0 0 37,0 0-47,0 0-2,0 0-1,0 0 11,0 0-23,0 0 15,0 0-1,0 0-32,0 0 38,0 0 57,0 0-62,0 0-3,0 0-34,0 0 43,0 0-15,0 0 12,-6-21 4,6 21-35,0 0 50,0 0 37,0 0-58,0 38 0,0-38 2,0 0 1,14 37 0,-15-53-2,-2-1 7,3 17-56,-2-8 51,-7 28 2,9-20-6,1-34-3,-1 34-1,0 0 4,4 43 6,-4-43-7,2-56-3,-9 57-10,7-1 12,-6 35-9,6-35 12,0 0-4,0 0 22,0 0-23,0 0-3,0 0 3,10-26-10,-10 26-12,0 0 27,0 0-9,0 0-3,0 0 11,0 0 17,0 0-28,0 0 20,0 0-22,0 0 7,0 0 6,0 0-11,0-7 1,0 7-23,0 0 27,0 0-31,0 0 33,1 20-3,-1-20-36,0 0 46,0 0 63,0 0-75,2 20-11,-2-20-25,0 0 34,0 0 41,0 0-58,0 0-13,0 0-3,0 0-12,-6-1-31,6 1-23,1-35-30,-1 35-124,0 0 45,0 0-35,0 0-140,5-79-419,-8 101 186</inkml:trace>
  <inkml:trace contextRef="#ctx0" brushRef="#br0" timeOffset="177881.3201">6687 15434 5,'0'0'60,"-10"2"-11,10-2 5,0 0-21,-5 12 5,5-12-32,0 0 24,0 0 41,0 0-48,0 0-3,0 0 6,0 0-7,-3 0 6,3 0-5,0 0 5,0 0 55,0 0-61,-4-7 19,4 7-21,-6-12 4,1 12-45,5 0 58,-9-25 6,3 30 2,6-5-3,0 0 24,-11 8-4,8 8-6,-1-17 9,4 1 4,-8 0 7,8 0-15,-5-2-16,5 2 12,0 0-1,-4 2 21,4-2-33,0 0 5,0 0 6,0 0-18,4 22 4,3-21-12,3 24-5,1-25 59,2 4-57,10 14-5,-1-12-1,1-16 5,2 19 10,5-4-24,33 24 1,-31-22-3,-6-10-3,-15 6-111,30 6 125,1-28-2,-15 29-10,0-1-11,-13-7 60,11 4-76,-1-9-6,-8 6-37,-4 1 52,-5-1 10,3-1-14,-1-10 8,-9 8-62,8 4 62,1-4 61,-9 0-72,2 7-7,-2-7-68,0 0 45,0 0 50,0 0-88,0 0-19,-21-8-5,17 4-10,-3 13-64,7-9-201,-23-16 89</inkml:trace>
  <inkml:trace contextRef="#ctx0" brushRef="#br0" timeOffset="178638.1551">6618 15648 57,'-10'0'163,"8"1"-4,2-1-22,0 0 25,-5 3-5,5-3-25,-4-8-1,4 8-109,0 0 95,0 0 6,0 0-6,28 0-2,-14 6 74,12 7-81,-2-24-12,12 25 0,4-3-8,6-2 30,-4 5-40,5-19-11,-20 14-5,16-4 5,-17 1-63,17 4 45,26-18-7,-39 16-12,-6 0 9,-4-4-56,2-3 55,1 2-1,-8-1-47,-1 1 39,-10-2-10,8 1 6,-4-10-2,-1 10-3,-7-2 3,14 3 11,-11 0-1,3 11 0,-6-14-22,4-2 28,-4 21-10,0-19 8,0 0-3,0 0 7,0 0-5,-10 17-1,10-17-5,0 0-1,0 0 5,6-30-11,-6 13-6,0 17-3,1-9 6,-1 9-35,0 0 31,23 12-2,-23-12-3,0 0-2,0 0-32,0 0 35,0 0-2,0 0-4,0 0-4,0 0-28,0 0 39,-2 8-9,2-8 5,0 0-6,0 0 53,0 0-56,0 0-5,0 0-32,0 0 40,0 0 15,0 0-11,-4-34 8,4 34-34,0 0 38,0 0 24,0 0-33,0 0-4,0 0-53,0 0 60,4 48 9,-7-51-10,3 3-5,0 0-20,0 0 26,3 15 3,-3-15 0,-4-38 0,4 38 14,0 0 10,0 0-3,0 0-4,-3-41-9,-5 48 54,8-7-58,0 26 5,0-26-14,0 0 7,-3 6-50,3-6 48,10 31-5,-10-36-4,0 5 1,0 0 1,0 0 2,0 0 4,0 0-16,0 0 7,13-12 70,-13 12-78,0 0-15,0 0 7,0 0-1,0 0-29,0 0 47,-5 12 13,5-12-65,0 0 56,0 0 99,0 0-118,-4 8-1,4-8 0,0 0 15,0 0-16,0 0 11,0 0-4,0 0-44,0 0 49,0 0 41,0 0-40,0 0-6,0 0 3,0 0-3,0 6 1,0-6 0,-1-29 18,-1 27-22,2 2-8,-11 2-14,11-2-7,3-21-33,-3 21-6,0 0-39,0 0-34,0 0-36,0 0-37,0 0-37,0 0-235,25-11-533,-19 9 235</inkml:trace>
  <inkml:trace contextRef="#ctx0" brushRef="#br0" timeOffset="181749.2956">9070 14478 11,'3'-3'103,"-1"-4"-3,-2 2-24,2-4 17,1-22-1,-3 26 30,0-2-46,-3 9 2,2-12-3,1-17 8,-4 20 27,4 0-53,0 7 0,0 0-5,0-11-15,-8-3-35,3 2 48,9-6-3,-9 8-11,-4-3 14,-1-1 17,3 2-32,0 6 4,2-5-23,-2 3 30,2-2 19,-2 1-37,-1 12-5,-2-14 50,0-2-48,1 9 3,-4-7-8,-3-40-9,-1 49 53,3 2-57,-4 5-2,1-7 2,-18-79 6,12 96 4,5-6-5,0 4 1,2-9-4,2-4-2,-14 3-69,14 2 78,5 4 9,-6-7-15,2 1 14,-4-1-73,1 3 70,1 3 4,-5-3 0,-1 2-1,14 0-35,-15 3 9,1-6-15,1 8-62,0 1 79,0-1 10,5-2-14,1-13-4,0 20 10,-3 0-4,4 38 10,-1-49-5,2-3 2,0 6-74,1 5 72,5-12 1,-5 11-1,4-8 6,-14 14-95,14-5 101,-4 1 2,2 2-3,-1 0-8,-1 5 30,4-5-28,7 2 4,-10-2 2,2 0-2,-2 0 23,3 6-30,1-17 12,-2 20-26,1 1 15,5-2-6,-3 0 6,2-15 2,0 16 19,3 1-18,-4-4 29,4-2-40,-2 13 5,1-16 14,-1 0-22,10 36-1,-11-40 6,3-17-10,-3 21-66,3-4 80,-2 21 1,2-22-1,0-8-5,0 13-80,-1 1 93,0-12-7,3 10 1,1 8 0,-1-9-122,2 2 138,10 68-5,-11-78 1,0 1-8,-6-1-35,10 1 45,-4-9-3,4 14-53,0 1 60,1 2-24,-3-8 16,-1-9-2,4 25-70,-4-7 67,-8 2 86,11-5-91,3 11-1,-1-10-12,-2-2 8,6 12 0,-5-12-1,-1-12-14,1 14-6,2-3 22,-10 34 6,12-39-10,3-19 1,-8 19 41,13 6-44,-8-28-5,5 28 11,-3-6 10,-8 1-49,14 2 33,8-4-5,-13 0 9,1-3 8,-12 3 9,19-5-23,-1-3 2,-4 3 7,2 1-16,-4-1 33,-1-2-22,9-26 0,-1 30 12,-2-2-22,1 3 10,-6-5-1,-1 8 8,5-13 16,3 2-22,-8-2 52,-3 2-61,11-35-6,-7 37 20,-1 0-10,-1 9 3,-1-15-3,2-25 2,-5 29 10,4-1-8,8 1-6,-14-2 2,6-52 3,-5 56-17,-1-6 22,3-3 1,-2 6 1,-2-3 5,-3 2-7,7-6-2,12 0 5,-16 0-3,-2 6-1,-3-7-77,6 1 90,6-8 10,-8 6-7,1 1 6,-7 1-5,7-6 4,2 2 4,-2 0-43,-3-1 46,16-1 72,-16 1-74,-1 0 6,-1-1-5,3 0-4,-12 9 60,14-16-71,1 6 9,-2-4 4,-1 5-5,7 6 2,-8-16 8,-1-4 5,-3 14 21,2 0-22,4 3 0,-6-2 7,0-13-6,-6 16 19,8 0-19,-2 2-2,1-4-3,1 1 2,-5-2 35,4-1-41,1-1-2,-2 6 7,-2-5 5,12 0-63,-13 2 59,2-35-8,-3 35-1,-1 2 2,4 3-49,-2-1 54,-1-74 12,1 81-59,-2 1 58,5-2 0,-2-2 2,-3-28-1,2 28 3,1 3-11,-19-5 117,20 1-135,-2-1 0,2 1 86,-2-1-98,-10-1-1,12 1-3,-2-8-7,-1 9 85,-1 0-84,-6 18 1,9-20 0,0 1 15,-11-1-53,10 2 39,6-3 2,-6 5 2,-1-1 6,-20-3-45,24 6 44,0 4-11,-2-8 1,-1 3-3,3-1-52,0 6 65,-9-7 11,2-1-11,4 2 7,-1 1 101,-4 0-116,2-4-9,-4 5 15,3 1-11,1-4-3,2 3 4,-3-3-8,2 5-51,5 2 9,0 24-30,0-24-51,0 0-49,0 0 25,0 0-70,-12-7-39,12 7-183,0 0-489,0 0 216</inkml:trace>
  <inkml:trace contextRef="#ctx0" brushRef="#br0" timeOffset="182433.2638">10220 15533 3,'0'20'136,"0"-20"22,-7-41 6,1 41-31,6 0 13,0 0-14,0 0 2,0 0-9,-8-1 8,8 1-40,35 34-8,-27-43-11,2 2 3,-4 2-33,14-3 22,2-4-5,2 12-79,3-2 88,-5-1 39,19 4-44,-3-14 3,0 16-7,2-2 2,-12 2 24,12-4-24,-1 6-6,-10-4-73,11 4 78,3 19 3,-17-28-9,6-26-8,-8 36 4,0-2-9,-14 12-3,10-15-6,5-43 9,-10 54-25,-7-8 5,-3 0 8,0 1-9,-1-1 4,-4-4 14,6 5-26,-1-24 1,-5 19-4,5 10-1,-5-10 47,0 0-62,-2 7-11,2-7-14,0 0-1,0 0 20,0 0-46,0 0-10,0 0-3,0 0-18,0 0 7,-30-4-40,20 6-26,2-2-4,-7-1-18,-1 13-1,2-16-17,-2-2-94,-4 7-303,4-1 134</inkml:trace>
  <inkml:trace contextRef="#ctx0" brushRef="#br0" timeOffset="182827.8099">10127 15637 88,'0'0'182,"0"0"-21,0 0-9,0 0 2,10-7-10,-10 7-84,15 1 111,-8 6-15,19-7 0,0-6-17,3 8 100,10-3-115,33 17-3,-38-16-11,-6 1-9,-1-1 26,18 6-34,2 7 3,-6-11-29,-1 4 19,-13-2 7,18 1-20,-5-18-7,-2 26-42,-9-4 44,-19-4 106,32-1-133,-13 7-4,-4-6-46,1-4 46,-19 7 41,9-8-44,-2-3-3,-4 6-3,-1-3 13,-9 16-8,7-17 0,0-5 4,-7 6 43,9 0-56,-1-23 2,-5 27-6,0-21-2,-3 17 58,0 0-68,-11 5-2,11-5-15,0 0-6,0 0-31,8 12-15,-5-10-15,-3-2-35,7 0-29,-7 0 6,0 0-77,28 24-35,-14-31-231,5 0-515,2-3 229</inkml:trace>
  <inkml:trace contextRef="#ctx0" brushRef="#br0" timeOffset="184328.0906">13202 14558 61,'0'0'88,"0"0"-66,-3-7 78,3 7-9,-2-10-14,2 3 0,0 7-5,0 0-5,-4-12 4,3 2-44,1 2 20,-4-8-3,2 7 4,1-8-24,-3 7 8,0 4 1,-1-20-5,1 14 1,1 5-3,-2-3-54,-1 1 61,-3-22-11,1 23 7,0 0-3,-1-2 12,-1 3-26,0-3-1,-1-1-2,-2 1-2,-1 10 8,2-12-8,-1 12 8,-1-12-18,-3-1 5,-6 11 1,9-10-4,-7-27 12,1 34-68,6 1 66,-3-16-4,3 18 0,2-1 0,-4-1 32,2-1-41,-3-12 2,-3 13 7,5 1 1,-12 2-74,12-1 74,-6 2 5,4-4 22,1 1-31,-1 1 64,3-3-68,0 0-6,-1 4 31,-1-1-31,-6 2 11,7-4-9,1 10 6,3-6-33,-3 0 35,3 10 2,-2-14-9,-4-13-4,3 17 21,1 5-10,-5-21-2,8 22-6,-4-1 7,1 0-4,3-1-5,4-4 22,-6 6-27,1 3 20,3-2-25,-4 3 20,0-1-3,3-1-7,-1-1 13,-4 3 22,5 2-26,-3-36 13,4 39-38,-5-1 28,-4 39-2,9-47 6,-1-18-11,3 20 43,-3 4-37,-3-5 3,5 3-4,2-13 4,-2 18 1,0-7 7,-7-4 3,5 9-3,2-4 8,-10 6-95,7-6 87,6-4 10,-6 7 0,0 2 1,-14 2-102,16-5 105,-3 17 7,2-20 26,1 0-42,-4 2 20,6-2-27,-7 14-1,7-14 45,-1-3-45,-17 43-1,17-45-1,3-16-3,-2 21 35,1 0-36,3 19 4,-6-16-3,1-8-2,0 14 41,0-1-44,-7-8-6,8 10 7,0 0-2,-5 6 29,5-6-27,4-31-11,-7 42 6,5-2 6,-6-2 28,6 1-26,-2 31 2,3-40-107,-1-5 117,-8 9 24,9-7-35,-2 19 9,3-18-53,-3 2 49,4 32 27,-2-37-31,-1 2-5,3-1-17,-3 3 43,-2 10-21,6-9-1,0-11-4,3 20-92,-3-1 102,-9 4 2,10-10-3,4 5-5,-5 3-91,5-2 107,-5-22-10,6 24 4,2-2 0,-9 1 46,12 3-52,-1-29-10,-3 30 11,3-7-6,-9-3 58,9 5-83,0-4 3,3 2-79,-3 0 83,1-3-72,-1-4 84,1 17 10,-1-19-48,4 4 47,-10-4 35,15 6-48,-1-8 6,0 2-19,1 1 22,8 31-4,-9-41 12,-3 2 5,1-4 13,6 2-13,8 31 7,-8-39 0,2-18-5,0 23 54,0 1-45,16 13-4,-15-23 10,2-7 8,-2 7 22,12-5-30,6 2 6,-8-4-7,-8 6 1,11-12 8,-11 6-7,27-57 10,-28 62-10,-3 3 5,4-8 32,-5 0-26,6-17 0,-7 18-10,1-5 4,-6 0 20,4-1-10,-1-7-10,2 4-4,-4 0 10,-8 0 43,7-10-55,2-23 8,-7 29-34,2 3 23,-3-4 18,1-3-27,-5 22-3,2-37 103,-5 10-119,-7 2-5,8-16 7,-1-51-12,-6 70 20,-1 2-13,-3 12 2,-2-18-8,-9-56 2,5 63-26,-1 5 23,-7-1 0,9 0-7,-6-22-7,6 21 49,-1 4-72,-13-31-10,17 40-10,1 1-13,-15 1-131,17 2 82,5-6-29,-2 8-43,0-1-33,3 6-129,0 0-390,5-25 173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16:2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8886 14,'0'0'50,"0"-7"-19,2 27-14,-2-20 9,0 0-1,0 0 49,0 0-48,0 0 12,0 0-8,0 0 14,0 0 51,0 0-70,0 0 6,8-11-45,-8 11 67,0 0 57,6-7-69,-2 7 22,6-1-44,1 2 28,8 45 14,-3-55-10,3-6-24,-5 13 3,1-3 9,8 15 0,-1-15 3,2 0 3,-4 1 1,8 2-6,10 22 7,-11-24-46,0-1 40,16-4 39,-19 8-53,5 1-3,-1-5 15,-1-5-15,9 27 21,1-29-25,2 24-9,-5-25-18,-4 4 30,9 37 0,-1-50 2,3-1-7,-3 13-50,1 2 57,6 12-8,-16-8 2,-1-1-2,15 2 22,-16 3-31,28 76 11,-25-99-30,-6 13 22,0-1-50,5 6 53,1 4-11,11-7-18,-13 2 24,13 28 32,-13-30-24,1 3-21,1-1 36,-1 3-33,12 17 9,-12-20-4,10-4 1,-19 7-8,18-1 11,1 13-7,-15-11 4,3 0-9,14-1 16,-17 5-11,11 35-4,-13-45-14,2 4 24,2 4 25,-1-3-35,-1 6 7,1-6-6,-1 0 2,-8 25 2,9-26-6,-1-6 6,0 8-33,3 2 30,33 38-3,-38-46 8,-6 6 0,7-2-28,-2 0 23,16 14 3,-19-14-1,3 2 5,3 2 5,-3-3-14,3 20-3,-3-21-10,-1 4 17,5 5 31,-1-3-38,0 16 7,-1-22 37,2 4-48,13 15 10,-14-17-6,-1-12 14,2 15-34,-2 4 28,28 68-4,-29-88-2,-2 7 1,-8 2 50,9 3-52,9 2-1,-10-3 6,-2 4-3,6-4-102,-2 6 110,2 8 7,-1-14-2,-2 4-2,24 18 12,-25-21-18,-6 4 1,7-2-30,2 1 30,8 37-9,-11-45 11,3-8-4,-7 16 30,15-1-25,-13 17-16,12-20 13,-1 0-16,9 4 42,-12-1-36,7 34-1,-10-38-51,2 0 71,3 1 18,-5 1-25,5 40-5,-5-45 44,1-1-50,33 51 19,-33-61-16,-7 5-9,6 5 21,-1 3-16,-5 6 1,8-3 2,4-5 5,0 5-33,11-2 30,27 22 8,-40-23-4,-6 3-3,-7 3-46,9-3 45,2 1 8,-1 2-47,0-1 49,-10 1 71,12-2-82,-1 7 2,-1-8 4,0 1-5,22 21 1,-23-24 3,-1-14-4,-1 18 13,4-1-23,17 15-4,-18-18 16,1 3 5,-4-1-2,9 3-7,40 25 21,-40-34-6,-5 5 3,13-1-24,-8 1 26,18 60-9,-12-74-35,-9 8 45,11 4 47,-8 0-55,8 4 18,-9-5-39,-1 4 32,6 26-6,-4-31 7,3-21-11,-3 28 8,0 1 13,11 3-4,-12-3 1,1-2-3,14 1-9,-5 1 9,18 52-4,-18-67 3,-3 5-1,9 1 49,-16 3-59,14 12 4,-4-13-54,-10 4 73,-4-2-78,15 3 76,-3 3 7,4-7-35,-15 3 30,10 34 79,-8-42-87,1 19-12,-4-16 29,14 1-13,-26 19 1,31-23-3,-4-14 2,-15 24 8,15-1-13,6 84 10,-8-109-6,-2 8 0,-19 10 28,24-1-27,28 20 5,-33-23-6,-6 6 7,-9 2-16,44 0 8,-16 12 8,1-16-38,19 4 46,-25 5-8,4-4-7,17 30 4,-20-35 6,-1 3-3,10 77 13,-10-98-23,0 12 10,4 1 41,0 9-52,-6 21-8,26-34 5,-21 3 3,-4 11-60,28-4 58,-25 13-8,3-10-1,20-1 9,-23 3 58,4 2-72,16 52-4,-21-66-4,-2 5-2,6-1 104,-5 8-110,-2-11-2,0 9-27,-4-1 38,-14 10 58,4-9-70,1-2 6,-5 4-13,-2-1 15,8 40 9,-12-48-9,-2-5 7,-5 13 40,-3 0-25,10 25 3,-13-29-9,-5 8 2,5-5-42,-5 5 38,10 4 4,-10-4-1,0 0-7,3-7-14,-3 7 6,0 0-17,0 0-34,0 0-5,0 0-5,0 0-45,0 0-43,0 0 4,0 0-105,1 22-42,-1-22-228,-14-27-562,2 18 249</inkml:trace>
  <inkml:trace contextRef="#ctx0" brushRef="#br0" timeOffset="1300.3576">6069 8223 75,'-3'-17'100,"-1"-3"-18,1 2 35,4 22 1,-5-29-27,0 7 29,0 1 2,-3 1-18,2 17 3,0-19-77,-4 0 58,4 15 2,-8-19-3,0 11-2,-1-8-18,0 2-2,4 27-3,-8-28 4,0 5-12,-3-1 20,2 5-26,4 13-7,-3-13-11,-2 4 4,-3 4 4,6 2-10,-4 14-4,0-12-14,0 7 11,-2 6-2,-2 1 0,-2 19-3,9-16 16,0 3-21,-9 65-1,6-73-2,7 3-7,1 2-13,2 1 23,-15 103-1,15-116 0,3 1 1,2 6-14,0 9 19,1 56-4,-1-63 16,-1 5-8,-4 3-10,7 5 6,1-3 0,-1 4-35,-2 2 28,10 27 7,-7-34-8,4 0 1,1 3-34,1 0 36,5 22-2,-3-28 1,3 0-4,2 1-22,-1-2 31,9 4 3,-6-6-8,-2-5 16,7 4 3,0 0 0,4 36-1,-4-47 1,4-3 17,-7 0 5,9 0-6,9 31-4,-6-38-26,-1-3 30,0 3-2,6-6-5,6-23-2,-9 28-20,12-7 13,2 10-5,-17-14 4,1 1-10,13-10 54,-15 3-58,19 46 8,-19-69-23,3 5 13,21-23 15,-31 20-15,-4 11-5,5-14 6,-1-3 2,-6 18 1,0-19 9,-1 24 2,1-27-19,-5 2 24,-7 42-7,2-49-1,-1 1 2,-10 10 5,9 10-9,-13 13-2,4-24 0,4 12-2,2-1-37,-7 4 35,1 20 3,-10-36-12,2 8 9,7 8 4,-6 9-9,3 13-1,-2-15-9,-5 0 3,4 14-5,-3-6-3,5 7-12,-5-1 8,4 4-29,7 15-19,-9-9-25,5 2-14,-4 3-62,6 7 17,-19 61-41,22-65-28,4-1-44,-1 5-139,7-1-425,8 73 189</inkml:trace>
  <inkml:trace contextRef="#ctx0" brushRef="#br0" timeOffset="2402.2316">8225 8082 46,'10'-11'88,"-6"1"77,5 1-84,6 9 2,-6-13-47,-5-3 47,-5 4-21,6 1 34,1 8 4,-2-14 25,-1 0-21,-6 10-2,6-13-6,0 2-1,-3-1-2,2 2 7,-2 20 6,-1-27-9,0 4-8,-5 3 6,2 0-26,4 12-17,-7-12 4,-2 3-9,0 0 3,0 6-14,-1 17-7,-2-21-13,-7-1 13,9 7 19,-4 1-28,-8 15-3,2-15 20,3 6-25,-3 8 1,-1-4-6,-4 2-1,-15 8 5,18-1-8,-15 53 5,13-55 9,6 4-14,8 0-6,-10 8 10,-1 28-3,4-27-32,2 5 31,5 2 38,-9 11-45,4 3 1,4-12 11,1 2-11,-7 46-7,12-46 10,0-7-9,3 5 20,-1 13-8,-16 72-7,24-93 2,-1-4 6,-5-4 6,8 12-10,12 58-5,-9-66 19,-1-1-15,3 0-2,-2 1-10,10 104 3,-9-122 9,-1 2-7,11 18 33,-14-18-31,0 0 4,7 6 20,-4 2-24,11 38 10,-1-40-4,-1-3-1,1 6-17,4-1 23,8 25 0,1-37 7,4 3-4,5-3-117,0 8 124,-1 10 3,-2-28-27,0 3 21,-15 0 15,19-7-17,-2 33 1,-3-41-5,2 5 3,0 13 27,-3-22-33,-2-8-4,2 13 33,-3-5-33,-6 60 4,7-77-4,-1 1 8,-14 14 38,13-3-19,-21 37 23,21-49-3,-2 3 6,-11 10 9,7-6 20,-6 31 12,1-40-17,-5 12 32,0-12 35,-4 13-52,0 30-1,5-43-49,-2-2 35,3 15-13,-9-1 10,-1 37 2,5-60 5,-3 4-34,-1 54-10,-2-54 6,-1 0 5,0 16 27,-2 1-49,-5 17-3,0-18 5,0 1-3,-8 1 26,3-1-36,15 26 2,-26-37 1,4 16-16,-17-6 84,16 9-74,-2 5-4,-2-4-37,-5 3 30,3 1-20,-6 0 21,1 30 3,-10-36 37,9 9-45,-2 26 2,-9-33-3,9 15-11,-2-4-27,6 6 40,1 3 12,-1-6-12,0 6 14,1 0 34,2 4-57,2 49 1,-1-58-3,5 3-3,0 1-1,4 2-14,-1 17-2,1-18-41,4 3 27,-1 1-20,7 0 2,-12 8-12,6-7 54,6-1-62,-6 18-1,5-14-4,-2-4-13,2 5-46,1 2 32,4 16-16,-4-17-10,3-1-23,-10 0 41,7-5-79,22 29-14,-20-29-183,-1-1-435,-1 1 193</inkml:trace>
  <inkml:trace contextRef="#ctx0" brushRef="#br0" timeOffset="3533.9221">11517 7856 48,'0'-32'140,"-1"5"11,-9 5-6,7 8-7,0 5-9,-2-8-12,-3 0-6,-1 5-14,-3-8-5,1-1-9,-9 9-31,6 5 22,0 1-6,-6-2-10,4 4-2,-13 1-15,8 6-2,1 9 2,-3-3-8,-6-1-1,5 9 15,-12 4-22,2 16 1,-1-12-22,1 3 13,-31 31 8,47-30-10,-2 13 4,3-12 9,2-1-21,11 17-3,-16-8 15,3 7-13,-10-4 6,21-6 7,11 55-5,-14-56-3,-2-5 6,1 4 34,6 12-36,-2 10-11,4-23-30,2 2 45,5 12 37,-5-9-52,5 52 6,-3-63 35,1-2-38,-3 37-6,7-44 1,-1-5-4,-1 5 27,4 7-29,5 2 2,-8-10 2,3 0 12,7 0-22,-6-1 15,2 15 7,1-23 1,1 4 3,-5-7-17,10 10 18,-2 0-1,-1-11-42,1 0 46,0 25 13,9-34 5,-2 22 7,2-32-12,0-2 7,8 42-8,-1-57 2,-2-5-3,-10 14 21,8-8-17,5-1-1,-3-3 6,-1-5-13,-21 10 23,27-12-29,-5 5 0,-2-12-8,-3 1 5,-12 1 45,11 0-43,-8 19 12,1-20 11,-4 4-9,-12 20 2,10-21-5,-5 26 0,2-26 19,-5 13-23,-8 23 2,5-38-7,2 17 9,-6-4-26,2 1 14,1 24-2,-3-43 0,-3 20-8,2-14-7,-6 15 7,3 2 5,-3 0-1,1 3 0,-4-1-8,-1 1-5,1 17 8,-5-20-30,-2 6 27,-14-2 32,16 8-40,3 22 2,-4-21 43,1 3-50,4 21 1,1-18-7,-1 3-14,3-3-21,3 8-18,0 25-22,-3-26-34,11 4-37,-15-1 20,10 6-66,15 48-24,-13-48-180,3 3-442,0 0 196</inkml:trace>
  <inkml:trace contextRef="#ctx0" brushRef="#br0" timeOffset="4438.8843">12734 7991 123,'1'-19'167,"-1"1"-27,-1 16 7,0-22 4,1 4 2,-5 2-26,5 2 8,-2 7-5,0-7-13,-1-1-9,-5 3-7,4 3-12,-1 3-9,-2-9-52,-4 3 40,-4-5 10,1 2-26,-2 3-5,-4-1-8,1 1-2,4 14-5,-7-15-4,-2 5-4,-6 0-19,8 2 19,-8 5-2,4-7-4,-3 8 1,-14-1 3,16 3-13,3 12 4,-1-12 5,-3 6-9,-15 0-1,21 3-6,-1 2-2,2-2 14,-1 0-13,-25 53 5,25-53-4,5-2 1,-2 6-29,1 3 28,5 36-6,-1-40 6,0 0 1,-3 6 6,2 5-5,1 8-2,2-9-48,0 1 56,-2 2 8,1 0-29,1 19 3,1-24-61,0 4 71,-4 30 0,6-35-1,0-2 1,-2 5 25,4 3-26,-20 68-6,24-75 0,-2 1 6,-14 3 9,17 4-6,6 5-4,-8-6-30,2 1 35,-3 1 1,5-3-3,-1 32 0,2-34-2,-1 3 0,-12 20 44,17-25-44,2 6 1,0-3 13,-3-5-18,3 16 4,5-14-5,-3-1-1,1 3-2,7 2 7,3 27-3,-6-37 3,-3-1 3,-4 1-38,13 3 36,7 26 11,-8-33-111,4-1 119,-7 5 29,10-3-33,25 61-5,-18-78 15,-7 0-18,2 12 3,3-9-3,6-39-6,-9 50 16,13 3-17,-17-22-2,16 13 4,0-1 1,1-2-22,-1-2 24,0-3-2,-2-5 2,0 2-2,-15-3 33,17-1-34,2 12 7,-3-24-32,1-1 29,-16 5 55,15-12-58,-2 38 17,-3-46-16,1 3 19,-11 35 5,16-65 7,-13 23 5,-7 3 11,-3 15 3,2 9-5,-2-31 11,-2 5-4,-5 9-19,1-15 25,-3 22-3,0-25-10,1 2 13,0 2-20,-8 12 4,0 24-4,-1-41-9,0 5-3,-4 20 23,-2-21-26,-1 39-5,0-36 59,-4 15-65,5 5-1,-3-3-6,-3-1 11,-3 5-23,-1 5 7,2 20-2,-6-20 3,2 2 3,-3 3 9,1 5-18,6 20 4,-6-24-11,2 3 6,-3 1-23,8 10 23,-5 15-5,3-19-2,-1 1-16,3 13-9,2-11-29,1-1-19,0 0-47,3 3 16,-12 23-18,10-27-8,-1 2-15,-4 2-25,5 1 2,6 9-4,-6-10-20,-2 1-146,-6 2-373,4-2 166</inkml:trace>
  <inkml:trace contextRef="#ctx0" brushRef="#br0" timeOffset="23887.518">803 9218 151,'-22'0'200,"4"0"-2,-10 0 12,15 3-23,3 12 1,0-16-10,5-2-17,-18 3 0,23 0-61,3 46-15,-3-59-16,0 13-6,4-18 5,10 11-16,13 16-3,11-36-18,4 2 14,-18 4 18,62-15-32,0 45-4,4-57-55,1 6 61,1 7-3,-1-1 1,0 22-5,-8-28-19,7 1 17,-3 24 30,-3-25-36,-4 62-3,-8-73-4,-9 7 4,-29 37 7,8-16-15,-2 28 1,-5-32-10,-14 11 15,-10 21-7,9-20 8,-6-8 1,-4 20 29,-3-2-12,-7 28 4,0-21-5,10-17-1,-10 11-52,0 6 19,0 0-23,0 0-29,-3-12-21,-4 3-48,3 2-20,4 7-27,-13-3-45,-4-6-113,-4-4-357,3-1 159</inkml:trace>
  <inkml:trace contextRef="#ctx0" brushRef="#br0" timeOffset="24199.9237">1726 8501 42,'-10'24'144,"2"-25"-71,8 1 65,-13 22-3,9-23-9,4 20 4,0-19 25,0 0-3,0 0 9,31-22-13,-3 20-12,-1-13-21,17-2 3,30 20-17,-37-20-7,5 0-7,-15 10 3,17 1-26,-15 7-3,16-7-6,-1 3-10,-24 6 3,22 1-11,-4 24-5,-17-27-13,-7 4-4,-1-3 28,-6 7-36,9-4 5,-11 10-10,-6 3 8,-1 10 8,-10 18-11,-10 41-7,3-51-24,-4 10 40,-8-2 27,2 2-38,-8 46 1,9-59-13,1 4 23,-17 29 14,22-35-18,5-14 1,0 5 41,3 4-45,-7 20-6,12-31-1,0 40-8,3-49 12,3 1-49,-7 46-29,10-53-30,0 0-17,0 0-74,10 0-9,-10 4-143,0-4-373,24-18 165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24T10:19:25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1" timeString="2022-02-24T10:19:37.323"/>
    </inkml:context>
  </inkml:definitions>
  <inkml:trace contextRef="#ctx0" brushRef="#br0">12328 6796,'25'0,"49"0,25 0,100 0,74 0,49 0,25-24,25-1,-49-50,-1 26,-98 24,-51 0,-74 0,-49 1,24 24</inkml:trace>
  <inkml:trace contextRef="#ctx1" brushRef="#br0">14282 6604 97,'0'0'139,"0"0"18,2 3 3,-2-3 4,0 0 4,0 0 2,0 0-1,0 0 1,0 0-10,0 0-4,3-9-11,2 6-4,-4 0 2,2 0-2,-3 3-11,1-4-9,-1 4-9,3-3-14,-3 3-6,2-4-10,-2 4-5,0 0-19,0 0-6,0 0-4,0 0-10,0 0-7,3 11-1,1-5-2,-3-1-6,2 5-1,-3 2-2,4-2 0,0 2-4,-1-1 2,0 1 1,0 3-7,1-4 3,0 4-7,1-6 3,-3 1 2,3 3-6,-3-8-1,0 0 2,1 1 2,0-2 1,-2 7 10,0-8 9,0 0 15,-1-3 7,3 0 19,2 6 26,3-10 22,6-1-3,7-4-3,15-11-6,3-7-2,6 1-3,18-16-22,2-8-8,4 13-10,-1-1-4,-25 13-12,25-16 4,-23 14-8,0 4-4,-4 1 2,-3 2-17,-3 6 1,-10 6 3,-4-3-1,0 1-3,-9 0-4,2 5 3,-6-1 4,0 0 4,0 2 8,-3 4 3,0-1 2,-2 0 0,1 0 4,-1 0-11,-2-5-1,-1 6-3,6-1 4,-6 1-11,4-1-1,-4 1-4,0 0 4,3-1-6,-3 1-5,0 0-2,0 0-1,0 0-1,0 0 2,0 0-10,0 0 7,0 0-8,0 0 18,0 0-16,0 0-1,0 0-10,0 0 14,0 0-1,0 0-6,0 0 1,0 0 3,0 0 4,0 0-10,0 0 6,0 0-5,0 0 4,0 0-1,0 0-2,0 0 0,0 0 0,0 0-6,0 0 4,0 0 2,0 0-2,0 0 1,0 0 2,0 0-5,0 0 6,0 0-10,0 0 7,0 0-7,0 0 9,0 0-6,0 0 0,0 0 1,0 0-2,0 0 0,0 0 4,0 0 1,0 0-9,0 0 8,0 0-14,0 0 11,0 0 1,0 0-4,0 0-2,0 0 5,0 0 3,0 0 6,0 0-5,0 0-1,0 0 0,0 0 2,0 0 3,0 0 1,0 0-5,0 0 5,0 0-4,0 0 2,0 0-4,0 0 9,0 0-5,0 0-4,0 0 6,0 0 1,0 0-9,0 0 2,0 0-4,0 0 1,0 0-1,0 0 1,0 0-1,0 0-5,0 0 11,0 0-6,0 0-2,0 0 2,0 0 2,0 0-7,0 0 5,0 0-3,0 0 4,0 0-3,0 0-4,0 0 2,0 0 2,0 0 2,0 0 0,0 0 0,0 0-1,0 0-7,0 0 14,0 0 0,0 0-4,0 0 1,0 0 1,0 0 0,0 0 3,0 0-1,0 0 0,0 0 17,0 0-16,0 0-3,0 0 3,0 0-6,0 0 8,0 0-1,0 0 0,0 0-5,0 0 5,0 0-7,0 0 0,0 0 12,0 0-1,0 0-7,0 0 4,0 0-6,0 0-4,0 0 15,0 0 6,0 0-11,0 0-2,0 0-2,0 0 13,0 0-12,0 0 4,0 0-10,0 0 9,0 0 2,0 0-3,0 0 2,0 0-19,0 0 18,0 0 3,0 0-3,0 0 2,0 0-1,0 0 0,0 0 2,0 0 10,0 0-12,0 0 11,0 0-15,0 0 3,0 0-9,0 0 10,0 0-1,0 0 2,0 0-4,0 0 7,-4 10-8,4-10 3,0 0-3,0 0 5,0 0 11,0 0-14,0 0-3,0 0 3,0 0 3,0 0 1,0 0-6,-6 1 0,6-1-6,0 0 7,0 0-1,0 0-9,0 0 12,0 0-2,0 0 5,0 0-4,0 0 3,0 0 3,0 0-12,0 0 8,0 0-9,0 0 17,0 0-7,-4-6 18,4 6-21,0 0 1,0 0-2,0 0 2,0 0 2,0 0-7,0 0 6,0 0-30,0 0 37,0 0-16,0 0 4,0 0-5,0 0-9,0 0 6,0 0-3,0 0-9,0 0 4,0 0 11,0 0-6,0 0-6,0 0 5,0 0 1,0 0-6,0 0 17,0 0-17,0 0 23,0 0-28,0 0 4,0 0 9,0 0-4,0 0 15,0 0-10,0 0-8,0 0 1,0 0 7,0 0 8,0 0-7,0 0-3,0 0 1,0 0-3,0 0 2,0 0 6,0 0-6,0 0-6,0 0 4,0 0-2,0 0 5,0 0-1,0 0 14,0 0-20,0 0 10,0 0-13,0 0 25,0 0-33,0 0 18,0 0 7,0 0-6,0 0 6,0 0 6,0 0-5,0 0 4,0 0 16,0 0-21,0 0 0,0 0-1,0 0 1,0 0-4,0 0 5,0 0 2,0 0 0,0 0 1,0 0 1,0 0-10,0 0 9,0 0 0,0 0 6,0 0-18,0 0 6,0 0 1,0 0-3,0 0 7,0 0-7,0 0-8,0 0 10,0 0 10,0 0-10,0 0 1,0 0 4,0 0-3,0 0 3,0 0-5,0 0 2,0 0-1,0 0-3,0 0-2,0 0 7,0 0 1,0 0 13,0 0-18,0 0-1,0 0 0,0 0-1,0 0-6,0 0 4,0 0-3,0 0 4,0 0-6,0 0-6,0 0 4,0 0 3,0 0-2,0 0 1,0 0-4,0 0 0,0 0 2,0 0 6,0 0-8,0 0-5,0 0 9,0 0-5,0 0-4,0 0 4,0 0-5,0 0 1,0 0-1,0 0-1,0 0 6,0 0-5,0 0 2,0 0 2,0 0-2,0 0-1,0 0 1,0 0 0,0 0 5,0 0 0,0 0-1,0 0-1,0 0 4,0 0 2,0 0 0,0 0-4,0 0 2,0 0 0,0 0-3,0 0 5,0 0-2,0 0 4,0 0-1,0 0 4,0 0-5,0 0 14,0 0-8,0 0 0,0 0 4,0 0-3,0 0 8,0 0-6,0 0 3,0 0-1,0 0 1,0 0 3,0 0 0,0 0 1,0 0 1,0 0 2,0 0-7,0 0 7,0 0-1,0 0-2,0 0 3,0 0-1,0 0 5,0 0 0,0 0 8,0 0-6,0 0 3,0 0 4,0 0-4,0 0-8,0 0 9,0 0-2,0 0 2,0 0-1,0 0 3,0 0-7,0 0-3,0 0 1,0 0-2,0 0 5,0 0-4,0 0 3,0 0 8,0 0-13,0 0-2,0 0 0,0 0-1,0 0 3,0 0-2,0 0-2,0 0-1,0 0 11,0 0-11,0 0 3,0 0-2,0 0-1,0 0 4,0 0-2,0 0-4,0 0 4,0 0 6,0 0-8,0 0-1,0 0 3,0 0 0,0 0 10,0 0-14,0 0 2,0 0-3,0 0 4,0 0 5,0 0-1,0 0-3,0 0-7,0 0 5,-3 6 2,3-6 0,0 0-1,0 0 9,0 0-12,0 0 2,0 0 3,0 0-5,0 0-4,0 0 5,0 0-3,0 0 1,0 0-2,0 0 8,0 0-4,0 0-6,0 0 1,0 0 1,0 0-7,0 0-1,0 0-1,0 0-6,0 0 4,0 0 2,0 0 1,0 0-1,0 0-1,0 0-2,0 0-2,0 0 2,0 0-4,0 0 3,0 0 1,0 0-1,0 0-2,0 0 6,0 0 2,0 0 1,0 0 0,0 0-1,0 0 3,0 0 0,0 0 2,0 0 3,0 0-6,0 0 6,0 0 4,0 0 0,0 0 2,0 0-4,0 0 2,0 0 4,0 0-3,0 0 1,0 0 2,0 0-2,0 0 2,0 0-1,0 0 2,0 0-1,0 0-2,0 0 2,0 0 4,0 0-5,0 0 2,0 0 1,0 0-2,0 0-4,0 0 3,0 0-1,0 0 1,0 0-8,0 0 8,0 0-2,0 0 6,0 0 0,0 0-9,0 0 4,0 0 0,0 0-3,0 0 2,0 0 0,0 0 1,0 0 3,0 0-7,0 0 10,0 0-6,0 0-2,0 0-2,0 0 1,0 0 2,0 0-6,0 0 6,0 0 5,0 0-7,0 0-1,0 0 0,0 0 1,0 0-8,0 0 7,0 0 6,0 0-4,0 0 1,0 0 8,0 0-8,0 0 4,0 0 2,0 0-8,0 0 2,0 0 0,0 0 1,0 0 4,0 0-8,0 0 3,0 0 2,0 0-4,0 0 7,0 0-5,0 0-1,0 0 7,0 0-6,0 0-1,0 0 1,0 0-4,0 0 5,0 0 3,0 0-6,0 0 2,0 0 3,0 0 0,0 0 1,0 0-2,0 0 1,0 0 0,0 0 5,0 0-3,0 0-2,0 0-1,0 0 0,0 0 6,0 0-5,0 0 2,0 0 5,0 0-7,0 0 2,0 0 0,0 0-1,0 0 5,0 0 1,0 0-1,0 0 2,0 0 4,0 0-2,0 0 1,0 0 4,0 0-2,0 0-1,0 0 5,0 0-8,0 0-1,-3-8-3,3 8 2,0 0 4,0 0-4,0 0-3,0 0-1,0 0 1,0 0 0,0 0-2,0 0-1,0 0-6,0 0 6,0 0 3,0 0-2,0 0-2,0 0 2,0 0-1,0 0 1,0 0-1,0 0 0,0 0 4,0 0-7,0 0 8,0 0-8,0 0 0,0 0 6,0 0 2,0 0-12,0 0 5,0 0-4,0 0 2,0 0-2,0 0 1,0 0 6,0 0-5,0 0 1,0 0 0,0 0 3,0 0-4,0 0-3,0 0 4,0 0 2,0 0-7,0 0 5,0 0-4,0 0 2,0 0-1,0 0 1,0 0 1,0 0 1,0 0-3,0 0 4,0 0 3,0 0-8,0 0 4,0 0 5,0 0-8,0 0-2,0 0 11,0 0-11,0 0-2,0 0 9,0 0-10,0 0-1,0 0 9,0 0-10,0 0 1,0 0 3,0 0-1,0 0 0,0 0 1,0 0 8,0 0-3,0 0-3,0 0 0,0 0 6,0 0-7,0 0 7,0 0-4,0 0-3,0 0 2,0 0 0,0 0 11,0 0-13,0 0 4,0 0-1,0 0 3,0 0-3,0 0 0,0 0 6,0 0-4,0 0-2,0 0-12,0 0 13,0 0 4,0 0-6,0 0 2,0 0 7,0 0-6,0 0 0,0 0 3,0 0 5,-4 9-3,4-9-3,0 0-1,0 0 1,0 0 5,0 0-8,0 0 0,0 0 7,0 0-11,0 0 1,0 0 3,0 0 8,0 0-2,0 0-1,0 0-5,0 0-2,0 0 2,0 0 2,0 0 8,0 0-11,0 0 9,0 0-6,0 0-2,0 0-1,0 0 1,0 0 3,0 0-3,0 0 1,0 0 2,0 0-4,0 0 4,0 0-1,0 0-1,0 0-1,0 0-2,0 0 6,0 0-2,0 0-2,0 0-1,0 0 1,0 0 3,0 0 3,0 0-3,0 0 3,0 0-6,0 0 3,0 0 3,0 0-4,0 0 0,0 0 6,0 0-6,0 0 7,0 0-12,0 0 7,0 0 0,0 0-3,0 0 2,0 0 3,3-12-1,-3 12-3,0 0 0,0 0 4,0 0 2,0 0-6,0 0 2,0 0-4,0 0 0,0 0 3,0 0-1,0 0 0,0 0 1,0 0-1,0 0-3,0 0 0,0 0 3,0 0 6,0 0-5,0 0-4,0 0 4,0 0-1,0 0-2,0 0-2,0 0 4,0 0-2,0 0 2,0 0 5,0 0-6,0 0 0,0 0-5,0 0 5,0 0 2,0 0 2,0 0-5,0 0 1,0 0-1,0 0 2,0 0 1,0 0-3,0 0 4,0 0-1,0 0-2,0 0-1,0 0 2,0 0 1,0 0-1,0 0-4,0 0 5,0 0-1,0 0-1,0 0-4,0 0 4,0 0-3,0 0 2,0 0-2,0 0 4,0 0-9,0 0 4,0 0-4,0 0-2,0 0 7,0 0 0,0 0-6,0 0 9,0 0-5,0 0 5,0 0-3,0 0 0,0 0 5,0 0-3,0 0 6,0 0-5,0 0-1,0 0-1,0 0-1,0 0-2,0 0 4,0 0 0,0 0-1,0 0 5,0 0-1,0 0-4,0 0-4,0 0 6,0 0-2,0 0 3,0 0 0,0 0-5,0 0 6,0 0-2,0 0-5,0 0 3,0 0-2,0 0-1,0 0 6,0 0 0,0 0 0,0 0-6,0 0 2,0 0 3,0 0-3,0 0 1,0 0-4,0 0 1,0 0 0,0 0 1,0 0-7,0 0 6,0 0-1,0 0-2,0 0-1,0 0 4,0 0 3,0 0-1,0 0-3,0 0 1,0 0-3,0 0 1,0 0 1,0 0-1,0 0 3,-6 10-15,6-10 14,0 0 1,0 0 1,0 0-4,0 0 3,0 0 0,0 0 1,0 0-10,0 0 9,0 0-4,0 0-1,0 0 4,0 0-6,0 0 6,0 0-2,0 0 2,0 0-8,0 0-8,0 0 7,0 0 0,0 0 5,0 0-3,0 0-1,0 0 2,0 0 6,0 0-12,0 0 8,0 0 2,0 0 5,0 0-2,0 0 7,0 0-11,0 0 11,0 0-9,0 0 4,0 0 1,0 0-3,0 0 1,0 0 1,0 0 2,0 0 4,0 0-1,0 0 1,0 0 1,0 0-7,0 0 0,0 0 1,0 0-1,0 0 9,0 0-10,0 0 2,0 0 2,0 0-3,0 0-8,0 0 11,0 0 0,0 0-2,0 0 4,0 0-7,0 0 7,0 0-2,0 0 5,0 0-7,0 0 4,0 0 0,0 0-6,0 0 3,0 0 2,0 0 0,0 0 1,0 0-2,0 0 3,0 0-2,0 0 0,0 0-3,0 0 4,0 0-13,0 0 15,0 0 1,0 0-11,0 0 6,0 0 1,0 0 1,0 0-1,0 0-6,0 0 7,0 0-5,0 0 3,0 0 2,0 0 5,0 0-10,0 0 1,0 0 4,0 0 5,0 0-4,0 0-3,0 0 2,0 0-7,0 0 6,0 0-10,0 0 9,0 0-7,0 0 5,0 0 1,0 0-6,0 0-1,0 0 2,0 0-5,0 0 7,0 0-3,0 0-3,0 0 3,0 0 5,0 0-8,0 0-4,0 0 1,0 0-2,0 0 10,0 0 1,0 0-7,0 0 1,0 0 1,0 0-4,0 0-1,0 0 4,0 0 9,0 0-5,0 0-4,0 0 3,0 0-1,0 0 5,0 0-3,0 0-2,0 0 6,0 0 3,0 0 0,0 0-4,0 0-4,0 0-7,0 0 19,0 0-8,0 0 3,0 0-2,0 0 2,0 0 0,0 0-5,0 0 3,0 0-2,0 0 9,0 0-5,0 0-3,0 0 1,0 0 1,0 0-16,0 0 17,0 0 3,0 0 4,0 0-9,0 0-7,0 0 8,0 0 6,0 0-15,0 0 9,0 0 12,0 0-9,0 0 10,0 0-6,0 0-1,0 0-5,0 0-3,0 0 4,0 0 5,0 0-11,0 0 10,0 0 5,0 0-16,0 0 8,0 0 0,0 0-1,0 0 6,0 0-10,0 0 1,0 0-14,0 2 13,0-2 8,0 0-7,0 0 2,0 0-8,0 0 9,0 0 0,0 0-2,0 0-2,0 0 3,0 0 0,0 0 8,0 0-10,0 0-1,0 0 8,0 0-9,0 0 8,0 0-3,0 0 1,0 0 3,0 0-9,0 0 4,0 0 2,0 0-2,0 0 10,0 0-2,0 0 0,0 0-1,0 0-1,0 0 6,0 0-5,0 0 6,0 0-10,0 0 8,0 0 3,0 0-2,0 0-8,0 0 11,0 0-1,0 0-8,0 0 0,0 0 2,0 0-1,0 0-3,0 0-1,0 0 1,0 0 3,0 0 0,0 0-9,0 0 2,0 0-8,0 0 13,0 0-1,0 0-7,0 0 3,0 0 1,0 0-2,0 0 6,0 0-5,0 0-1,0 0 5,0 0-6,0 0-2,0 0 4,0 0-2,0 0-4,0 0 5,0 0 1,0 0 5,0 0-2,0 0-3,0 0-1,0 0-2,0 0 8,0 0-10,0 0 2,0 0 0,0 0 1,0 0 2,0 0-1,0 0-4,0 0 7,0 0 1,0 0 2,0 0-12,0 0 8,0 0-4,0 0-1,0 0-2,0 0 6,0 0 2,0 0-3,0 0 2,0 0-2,0 0-2,0 0 4,0 0-2,0 0 4,0 0-3,0 0-3,0 0 4,0 0-7,0 0 9,0 0-2,0 0-4,0 0 2,0 0 6,0 0-3,-7 1-4,7-1 4,0 0-3,0 0 5,0 0-1,0 0-1,0 0-8,0 0 5,0 0-9,0 0 11,0 0-3,0 0 4,0 0 4,0 0-2,0 0-3,0 0 2,0 0 5,0 0-9,0 0-2,0 0 2,0 0-2,0 0 10,0 0-5,0 0 0,0 0 6,0 0-10,0 0 2,0 0 0,0 0-3,0 0 6,0 0-3,0 0-8,0 0 3,0 0 6,0 0-6,0 0 7,0 0-4,0 0 10,0 0-7,0 0 3,0 0-4,0 0-1,0 0 8,0 0-9,0 0 2,0 0-3,0 0 3,0 0 7,0 0-11,0 0 4,0 0-1,0 0 5,0 0 7,0 0-11,0 0 7,0 0 0,0 0-12,0 0-4,0 0 10,0 0 3,0 0-7,0 0 2,0 0 2,0 0-3,0 0-2,0 0 0,0 0 5,0 0-2,0 0-1,0 0 4,0 0-2,0 0-2,0 0 7,0 0-8,0 0 5,0 0 1,0 0-4,0 0 0,0 0 5,0 0-8,0 0 4,0 0-6,0 0 5,0 0-14,0 0 9,0 0 6,0 0-2,0 0-6,0 0 13,0 0-10,0 0-2,0 0-6,0 0 2,0 0-5,0 0 8,0 0 2,0 0 6,0 0-7,0 0-2,0 0 1,0 0-2,0 0-9,0 0 14,0 0 3,0 0 0,0 0 5,0 0-21,0 0 14,0 0-3,0 0-1,0 0 1,0 0 15,0 0-13,0 0-2,0 0 0,0 0 4,0 0-4,0 0 8,0 0-5,0 0-1,0 0 6,0 0-3,0 0-1,0 0 3,0 0-18,0 0 18,0 0-6,0 0 10,0 0-1,0 0-2,0 0-1,0 0 4,0 0-1,0 0-1,0 0 3,0 0 6,0 0-9,0 0 3,0 0-3,0 0-5,0 0 2,0 0 2,0 0 4,0 0-3,0 0-2,0 0 1,0 0 2,0 0-8,0 0 8,0 0-4,0 0 4,0 0 2,0 0-6,0 0-1,0 0 0,0 0 5,0 0-3,0 0-2,0 0 1,0 0-4,0 0-1,0 0 12,0 0-14,0 0 9,0 0-6,0 0-6,0 0 9,0 0-1,0 0-3,0 0 8,0 0 10,0 0-14,0 0 4,0 0 3,0 0-3,0 4-5,0-4 1,0 0 11,0 0-8,0 0 4,0 0-7,0 0 1,0 0 4,0 0 4,0 0-8,0 0 0,0 0 1,0 0 7,0 0 9,0 0-18,0 0 14,0 0-13,0 0 21,0 0-3,0 0-2,0 0 4,0 0-1,0 0 7,0 0-7,0 0 3,0 0-9,0 0 9,0 0-5,0 0 1,0 0-2,0 0-3,0 0 9,0 0-12,0 0 3,0 0 2,0 0-6,0 0 2,0 0-4,0 0-1,0 0-2,0 0-1,0 0-4,0 0 6,0 0 1,0 0-2,0 0 2,0 0-3,0 0 3,0 0-3,0 0 2,0 0-1,0 0 1,0 0-1,0 0-3,0 0 0,0 0-3,0 0-1,0 0-5,0 0 2,0 0 4,0 0 12,0 0-6,0 0-2,0 0 6,0 0-8,0 0 2,0 0-1,0 0 2,0 0-2,0 0 0,0 0 7,0 0-5,0 0 2,0 0-2,0 0-8,0 0 9,0 0-3,0 0-2,0 0 2,0 0-4,0 0-7,0 0 11,0 0 1,0 0-2,0 0 2,0 0 4,0 0-8,7-7 0,-7 7-2,0 0 1,0 0-4,0 0-8,0 0-6,0 0-15,0 0 12,0 0-11,0 0-8,0 0-20,0 0-14,0 0-1,0 0-12,0 0-19,0 0-9,0 0-13,0 0 9,0 0-79,-9 7-218,4-5 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19:4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3436 5691 46,'40'4'120,"1"5"1,2-2-6,4-3 1,-6 2-6,33 1-13,-2-2-7,1 0-16,3 0 9,-7 2-6,-18-3-8,18 5-9,3-1 4,-3-2-5,14-1-6,-35 1-8,21 2 2,10-2-7,-28 1 0,20-2-8,0 4 6,-2-4-11,11 4-4,-35-6 3,27 6-3,-3-1-8,0-1 9,6 0-10,-5 0-1,-22-2 2,25 3-6,-4-2 2,-21-3 0,21 1 0,-21 1-6,3 1 1,19 1 6,8 0-2,-42-2-4,4-1-1,-11 0-20,11 0 23,-11-4-4,-2 1 8,-2 1-8,-2 2 7,-6-1-9,-3-1-4,-3-1-1,-1 0 9,-3 0 3,-1-1 2,-6 0 3,7-1-13,-7 1 14,1 1 5,-1-1-6,5-1 0,-5 1 6,0 0-6,0 0-6,11 1-7,-11-1-11,0 0-34,0 0-12,7 0-31,-7 0-36,0 0-8,9 0-22,-3 0-85,3 2-257,5-2 113</inkml:trace>
  <inkml:trace contextRef="#ctx0" brushRef="#br0" timeOffset="727.3271">8032 5648 41,'-5'-4'93,"2"-1"12,0 1-21,-1 3 26,0-2-3,1 1 3,-1-3 8,-1 2 13,4 0-25,7-1-8,-6 4-8,0 0-10,-5-5-10,5 5-14,21-2-5,-5 3-10,12 0 9,-5 0 5,46 1-13,1 0-1,5 5 10,2 1-13,15 0 4,-16 3-13,3 1 2,1-1 10,5 0-15,-11-5-9,22 4 5,-4-1-2,-16-2-20,24 0 14,7-2-3,-26 5 6,5-5-2,-4 1-18,-1 0 16,3-2 0,-8-1-6,1-4 2,-4 0-1,-1 2-4,2-3 3,-4 3-4,-1 1 4,-24 2-9,30-5 5,-5-3-1,-25 2 8,-2 2-10,-17 0 0,18-2 1,-2 1-4,-4 0 8,-14 1-3,-1 0 2,-8-3 0,-4 3 8,-3 0 21,3-2-7,-4 1 7,-2 0 5,0 1-3,-5 0 11,8-1-18,-4-1 1,-4 2-16,5 0 11,-5 0-1,6-1 0,-6 1-8,0 0-4,0 0 4,3-1 0,-3 1-3,0 0-3,7 0 2,-7 0-4,0 0 0,0 0-14,0 0 0,0 0-4,0 0-21,0 0-16,0 0-12,0 0-54,0 0-33,0 0-49,0 0-136,0 0-360,5-8 160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23:4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6021 5802 46,'0'0'99,"-3"-3"-4,3 3-4,-7 0 1,7 0-3,-4-2 2,4 2 5,-6 0 1,6 0-11,0 0-1,-7-1-8,7 1 1,-7 0-3,2 0 3,5 0-9,-6 3-14,6-3 2,0 0 8,-6 2-18,6-2-2,0 0-6,-5-2-5,5 2-3,0 0-8,0 0-4,0 0-10,-2 3 7,2-3-1,7 6-3,0-3 4,3 0-12,4 4 16,10 0-5,-1-4-4,5 1 7,1-3-8,15 3 8,0-4 1,-1 0 7,4 1-7,4 0 1,18 0 1,-2-3-2,-19 3-2,0-1-1,-1 6-1,21-5-2,-24 0 2,-16 1-6,16-1-4,28 0-5,-40 2-7,-5-3-6,11-3-13,-17 3 7,-5 0-1,-2-1-11,1 1 11,-8 0 17,2 0-11,-5 1 10,3-3 16,-1 2 6,-1-2-2,-5 2 5,5-2-6,-5 2 10,0 0-12,0-5-5,0 5 8,2-2-12,-2 2-15,0 0-12,0 0 4,0 0-19,0 0 8,3-3-2,-3 3-24,0 0-11,0 0-6,0 0-11,-15-2-9,15 2 3,-10 0 3,3 1-14,-3-1-9,-7 1-93,8 1-219,-6-2 97</inkml:trace>
  <inkml:trace contextRef="#ctx0" brushRef="#br0" timeOffset="3233.915">8627 5845 74,'0'0'119,"-9"-2"-5,5 2 5,4 0 6,-8-1-4,6 0-6,2 1-1,-6 0 5,6 0-5,-5-1 0,5 1-1,-6 0-1,6 0 8,0 0-30,0 0 3,0 0-5,-4-3-10,4 3 7,0 0-28,0 0-4,0 0-6,0 0-6,0 0 3,0 0-11,11 6 0,-2-2-2,5 1 4,0 0-4,10-3 3,4 4-5,13-1 0,1 0 13,4 3-3,0-5 2,4-1-3,18 1-1,-19-1-2,26 9 1,-24-8 1,19-1-7,-25 1-6,28-3-2,-2-3 3,-26 3-2,4 4-3,-7-3-6,28 2 2,-27-3-1,-1 3-7,-2-3 5,1-3-3,-15 6 0,1-3 0,-11 0 3,9 0 2,13-3 4,-18 6-1,-9-6-1,-7 3 12,9-2-5,-2 1 1,-2 1 1,-2-1 6,-6 0 0,6 1-1,-3-2 4,2 4-13,-6-2 13,0 0-4,7-2 1,-7 2-1,4 2-3,-4-2-2,10-2-1,-10 2-5,0 0-2,0 0-5,0 0 6,2-1-7,-2 1-1,0 0 1,0 0-2,0 0 0,0 0 0,0 0 0,0 0 1,8 1-7,-8-1 8,0 0-2,0 0-19,0 0 23,0 0-4,0 0 2,0 0 15,0 0-29,0 0 22,0 0-2,0 0 7,0 0-2,0 0 30,0 0-36,0 0 3,0 0 15,0 0-30,0 0 10,0 0-2,0 0-4,0 0-17,0 0 19,0 0 0,0 0-5,0 0 7,0 0-20,0 0 14,0 0 2,0 0-3,0 0-4,0 0 3,0 0 5,0 0 1,0 0-8,0 0 2,-14 4-12,14-4 16,0 0-3,0 0 6,0 0-12,-1 3 5,1-3-1,0 0 3,0 0 5,0 0-11,0 0 3,0 0-7,0 0 4,0 0 8,0 0-6,0 0 2,0 0-8,0 0-3,0 0-9,0 0 11,0 0 7,0 0 12,0 0-10,0 0-10,0 0 10,0 0-8,0 0-11,0 0 16,0 0-2,0 0 3,0 0-3,-16-4-2,16 4 10,0 0-13,0 0 7,0 0 7,0 0-28,0 0 21,0 0 10,0 0-5,0 0-7,0 0 0,0 0 8,0 0-6,0 0 5,0 0-5,0 0-6,0 0-1,0 0 5,0 0 14,0 0-21,0 0 1,0 0 5,0 0 0,0 0-25,0 0 21,0 0 2,0 0 10,0 0-10,0 0-15,0 0 15,0 0 9,0 0 6,0 0-13,2 4-8,-2-4 18,0 0-3,0 0-21,0 0 21,-8 3-1,8-3 7,0 0-12,-4 0 11,4 0-12,0 0-3,0 0 4,0 0-9,0 0 5,0 0 10,0 0-6,0 0-5,17-3 4,-17 3 2,0 0-1,0 0 2,0 0-26,0 0 29,0 0-3,0 0-2,0 0 2,0 0 28,0 0-25,0 0-10,0 0 5,0 0 1,0 0 21,0 0-19,0 0-1,0 0-7,0 0-6,0 0 20,0 0-7,0 0-9,0 0 34,0 0-34,0 0-6,0 0 14,0 0-13,0 0-8,0 0 21,0 0 0,0 0-2,0 0 1,0 0-23,0 0 21,17-3 17,-17 3-15,0 0 1,0 0 29,0 0-34,0 0 1,0 0-11,0 0 12,0 0-6,0 0 11,0 0 2,0 0 27,0 0-39,-22 3-3,22-3-2,0 0 3,-9 3-13,9-3 13,0 0-3,0 0 2,0 0 5,0 0-20,0 0 25,0 0-4,0 0-1,0 0-3,0 0 42,0 0-40,0 0 9,0 0 0,0 0-7,-7 2 1,7-2-6,0 0 9,0 0-7,0 0 1,0 0-1,0 0 3,0 0-1,0 0-11,0 0 12,0 0 3,0 0-7,0 0 6,21-2 29,-21 2-35,0 0 4,0 0-25,0 0 31,0 0 2,0 0-5,0 0 4,0 0 0,0 0 3,0 0-7,0 0-3,0 0 2,0 0 18,0 0-22,0 0-3,0 0 12,0 0-9,0 0-23,0 0 18,0 0 1,0 0-16,0 0 17,0 0-2,0 0-4,0 0-2,0 0 14,0 0-14,0 0-4,0 0 1,0 0-2,0 0-9,0 0 16,0 0-1,0 0 0,0 0-2,0 0-10,0 0 14,0 0 5,0 0-13,0 0 15,0 0-3,0 0-1,0 0-3,0 0 5,0 0 1,0 0-3,0 0-1,0 0 5,0 0-20,0 0 23,0 0-3,0 0 0,0 0 6,0 0 12,0 0-12,0 0-5,4 1 7,-4-1 1,0 0 7,0 0-14,0 0 2,0 0-3,0 0-1,0 0 7,0 0-4,0 0 3,0 0 2,0 0-1,0 0 0,0 0-1,0 0-3,0 0 3,0 0 2,0 3-1,0-3-3,0 0 6,0 0 4,0 0-5,0 0-7,0 0-6,0 0 10,0 0 0,0 0 1,0 0 0,0 0 0,0 0 0,0 0 3,0 0 0,0 0 5,0 0 9,0 0-15,0 0-7,0 0 5,0 0-3,0 0 0,0 0 1,0 0 2,0 0-11,0 0 11,0 0-9,0 0 11,0 0-6,0 0-1,0 0 3,0 0 7,0 0-5,0 0-2,0 0-4,-14-3 6,14 3 5,0 0 0,0 0-3,-3 4 6,3-4-11,17 0 1,-17 0 3,0 0-3,0 0-4,0 0 5,0 0 5,0 0-17,0 0 15,0 0 11,0 0-13,0 0 0,0 0 8,0 0-11,0 0-1,0 0 5,0 0-2,0 0 18,0 0-22,0 0 5,0 0-3,0 0 6,0 0-20,0 0 17,0 0-2,0 0 0,0 0 2,0 0-12,0 0 12,0 0 2,0 0 6,0 0-10,0 0 1,0 0-1,0 0 7,0 0-16,0 0 14,0 0-3,0 0 0,0 0 1,0 0-7,0 0 5,0 0 0,0 0 0,0 0 0,0 0-10,0 0 10,0 0 2,0 0-2,0 0 7,0 0 1,0 0-15,0 0 10,0 0-9,0 0 3,-17 1 2,17-1 2,0 0 5,0 0-18,0 0 9,0 0 0,0 0 2,0 0 0,0 0 1,0 0 0,0 0 0,0 0-5,0 0 6,0 0 2,0 0-3,0 0 1,0 0-5,0 0 6,0 0-3,0 0 1,0 0 4,0 0-12,0 0 10,0 0-3,0 0 4,0 0-2,0 0 19,0 0-24,0 0 5,0 0-4,0 0 5,0 0-7,0 0 6,0 0-4,0 0 5,0 0 2,0 0 1,0 0-6,0 0 3,0 0 5,0 0-7,0 0-1,0 0 1,0 0 0,0 0 0,0 0-2,0 0-3,0 0 4,0 0 1,0 0-9,0 0 20,0 0-11,0 0 4,0 0-2,0 0 8,0 0-14,0 0 1,0 0-16,0 0 21,0 0-4,0 0 10,0 0-8,0 0-10,0 0 7,0 0-6,0 0 8,0 0-10,0 0 12,0 0-9,0 0-5,0 0-7,0 0 8,0 0 18,0 0-18,0 0-3,0 0 1,0 0-2,20 1-6,-20-1 5,0 0-3,0 0 8,0 0-3,0 0-1,0 0-2,0 0 2,0 0-10,0 0 9,0 2-3,0-2 2,0 0 0,0 0-27,0 0 19,0 0-6,0 0-5,0 0 1,0 0-12,0 0-4,0 0-13,0 0 6,0 0-23,0 0-4,0 0-24,0 0-47,0 0-25,-18-4-154,15 0-364,-1 0 162</inkml:trace>
  <inkml:trace contextRef="#ctx0" brushRef="#br0" timeOffset="4384.4913">5929 4526 127,'0'-8'157,"0"3"-6,-1 1-5,0-5-13,-1 5-7,1 0-8,1-1-1,0 5 0,-2-7-20,0 5-1,2 2-9,-3-3-12,-2 1-10,1 0-6,4 2-4,-15 4-6,8-1-5,4 1-2,-10 3-2,0 1-7,4 2-7,-10 4 10,0 3 0,-1 1 1,2 0-4,-1-1 5,1 1-3,1-2 0,-1 5 7,1 0-10,1 3 4,-2-1-3,1-2-2,3 5 3,0 3-8,6-2-1,-5 3-1,3 1-4,-12 7 3,14-7 1,1-2 4,3 5 1,4 0 11,0 0-8,-8 1 13,8-3 0,-6 17-5,5 2 18,-1-3-21,1 0 12,1 1 3,0-1 18,1-2-24,16 5 4,-17-5-4,2-13-7,0 1 2,1 0-11,0 1-2,3-2-1,1-2-4,-7-1-9,14-4 11,3-1-2,-3-1-9,1-1 4,2-3 5,4-3-16,3 1-30,13-4-44,7-6-43,26 1-45,-1-9-60,-1 5-65,-1-15-169,2 0-485,9-4 215</inkml:trace>
  <inkml:trace contextRef="#ctx0" brushRef="#br0" timeOffset="5297.9205">10014 4638 66,'0'-3'159,"0"3"-19,-5-5 4,5 5-13,0-5-5,2 1-6,-2 4-4,0 0 3,2-5-14,-2 5-9,0 0-19,1-3 5,8 1 5,-9 2-16,0 0-8,0 0-15,0 0 6,-12-2-12,12 2-3,0 0-5,0 0-1,0 0-6,0 0 0,0 0-3,13 10-2,-7-8 3,1 2-5,7 4 1,-6 0 13,2-3-9,4 4 2,3 4 19,-6-1-2,8 5 10,-3-1-14,-6-2-7,13 4 0,-2 0 4,-1 3 11,2 0-16,9 5-3,-15-7-2,-4-1-1,1 5-13,4-1 12,1 3-2,-6-1-6,-1 0 4,0 4 8,-4-2-9,0 8 7,-4-4 5,0 2 10,-10 2-1,8 12 0,-1-15 1,-4 15-5,-2-10-4,-15 10 0,16-9 1,2-4-10,-10 12 4,6-10 10,-17 2-4,19-7-1,-3-1-8,-1 1 6,-1 0 14,7-4 0,-9-3-2,0 0-5,-6-5 10,11-4-12,-3 2-1,1-1-21,-2-3 13,4 5 2,-3-5-6,3-5-7,-1 4 41,-1 2-43,-11-1 2,12-4-2,2-2-3,-3 0 18,6-1-23,1 1-1,-3-3-6,2 2-6,-4-2-11,7-3-34,-3 4-18,3-4-34,0 0-16,-5 7-21,5-7-57,0 0-49,0 0-249,0 0-535,-5-14 237</inkml:trace>
  <inkml:trace contextRef="#ctx0" brushRef="#br0" timeOffset="7007.9621">2607 3892 123,'-6'17'193,"6"15"-18,-10 1-14,6 15-5,1-11-7,-5 9-10,6-11-8,-2-3-8,2 1-3,1-4-2,1 1-9,0-2-2,1-9-5,-2 0-2,-3-3 11,4-3-7,4-4-5,-4 2 10,1-5 2,-9 9 21,11-10 35,-3-5 15,0 0 1,0 3 20,4 0 15,-4-3-13,0 0-20,0 0-4,-4-25-39,8 0-18,-8-2-8,1-7-14,6-16-21,-6-5-2,3-2-15,0-29-8,7 30-17,14-23-10,-15 29-2,1 3-6,4 4 10,1 9-17,-2 7-5,2 0-4,1 5-9,-5 7-17,4 5-15,10-1-19,-13 6-8,-1 3-7,-4 1 21,6 3-34,1 4-10,-1 4-20,-3 2 2,-4 5-7,1 9-22,-5 3-16,-5 8-13,-5 8-24,-6 2-34,5-2-9,-3-1-5,1-13-1,2-2 26,0 0 14,2-7 22,-1 0 19,4-10 18,1-2 30,-5-3 23,8-2 27,2 1 7,1-2 15,0-4 1,-2 5 7,2-5 21,13 7 20,-6-1-7,9-2 22,8 3 1,-9-2 8,6 1 5,-1 2 4,1 2 8,3-3-1,-3 3-7,-6-3-3,0 2 0,0-4-5,5 6-5,-7-5-5,-1 0 3,-5-2-1,3 1-7,0 2-1,-3-4-18,-1 2-24,-2-2-27,0 1-14,2-2-18,-6-2 6,7 2-19,-7-2-14,0 0-21,6-6-80,-6 6-229,4-18 102</inkml:trace>
  <inkml:trace contextRef="#ctx0" brushRef="#br0" timeOffset="7348.8351">3017 3834 21,'2'-7'185,"0"-3"-23,-2 6-22,0 4 1,0 0-15,0 0 2,4 16-4,-3 4 5,2 4-7,0 7 7,-3-1-9,4-1-17,-4 4 2,0-4-11,0 2 0,3-6-6,-7 3-8,5-9-2,2-1-7,1-2-5,-4-4-8,-4 2-10,6-6 0,3 1-4,-5-3 1,0-3 1,1 1 5,-1-4 21,0 0 17,-1 8-4,1-8 0,0 0 7,0 0-34,-3-17-2,1 3 5,0-3-15,-5-2-10,7-10 2,0 2-5,-4-3-1,4-1-5,-6 2-5,6-4-6,0 5 7,-7-1-4,9 7-1,-1 3 3,-1 0-4,4 2 10,-7 8-14,9-8-3,4 2 16,-10-1-6,8 2 3,-5 1-7,4 2-15,3 3 11,0-8-2,7 1 3,-2-1 5,5 0-29,1 0-25,0 7-23,-1 0-29,-6 5-24,10-3-40,-10 6-26,3-1-33,-1 1-48,-8 2-188,-1 2-482,-4 3 213</inkml:trace>
  <inkml:trace contextRef="#ctx0" brushRef="#br0" timeOffset="7512.7291">3077 3943 36,'0'0'211,"0"0"-14,0 0-15,0 0-21,24-12-14,-4 4-6,0-2-12,2 3-19,3-6-4,2 8-10,0-5-11,-2 2-32,-5 1-24,-3 6-54,8-2-57,-11 3-30,-5 0-15,-4 4-97,-2-1-240,-3 2 106</inkml:trace>
  <inkml:trace contextRef="#ctx0" brushRef="#br0" timeOffset="7706.3318">3043 4218 204,'-4'5'202,"4"-1"-11,-4-1 12,4-3 13,12 1 15,-3-2 13,8-2-18,-2-3-1,25-3-13,1-4-23,-16 3-25,20-4-4,0 5-26,-19 2-10,2-3-9,-6 1-19,2 1-36,0 1-38,-4 0-36,-5 3-28,-9 1-30,5 1-27,-1-4-29,-3 3-34,-1 2-28,-2-2-18,0 1-177,-4 2-415,0 0 184</inkml:trace>
  <inkml:trace contextRef="#ctx0" brushRef="#br0" timeOffset="10494.4514">3335 6314 39,'0'-4'168,"1"-2"5,-1 1-1,0 1 8,0-1-13,-4-2-3,4 2-18,-3-5-5,0 2-6,-6-5-6,4 5-19,1 0-10,-2-6-13,-2 1 0,-3 1-8,1 1-8,-1-3-4,-12 0-1,12 2-9,1 2-3,-9-5-5,-1 4-6,-17-5-5,19 8-1,-4-3 2,1 5-4,0 0 4,-10 1-1,9 0-10,-2 2 2,-3-1 7,3 4-10,0 0-2,-5 0 1,2-3 1,-1 6-6,2 2 1,1 3-4,-12 3 1,9-4-1,-10 3 11,17 4-18,0-1 1,-6-2-6,2 2 0,9 2-4,-9-1 5,1 6 0,1-3-4,0-3 0,-20 5 14,26-2-15,-1 5 3,2-3 8,0 2-11,1 9 3,-1-11-4,0 3 3,-1-1-20,0 3 18,10 6 0,-11-9 1,0 4-4,-15 6-2,21-6 5,2-1 2,-1 0-9,1 2 6,-2 2 16,1-5-18,5 2-1,-1-3 12,0 1-14,3 7-3,1-6 7,-1-4 0,0 4-9,4-6 9,-3 5-1,3-4 2,-3 5-2,0-3-10,6 4 10,-3 8 3,4-15-3,-2 1 2,5 6 17,-4-7-19,5 7 3,-5-6-4,4 8 8,-6-9-4,9 8-1,-1-1-4,-1-3 17,-1-2-14,7 9 32,-5-13-34,2 11 6,-4-12 5,5 7-4,-7 9 2,10-15 2,1 3 0,-7-5 11,9 3-6,24 52 1,-24-60 1,-4 0-4,10 3 9,-10-8 9,3 12-17,-4-7-11,1-3 21,9 5 13,-8-1-10,5 16 8,1-21-21,-1 0 20,2 6 12,5-10-20,3 37 3,-4-42-50,1 2 47,-13 2 5,16-3-4,-1-5-10,-2 4-37,3 4 42,-15-4 7,23 0 0,-13 3-6,-2-4-20,7-1 26,10 8-3,-12-13-5,-3 6 13,-3-3-4,5-4-12,-2 15 12,-1-16 6,0 3-21,0 9 29,-1-11-21,-2 21-8,0-31-13,-3 9 21,22 8 15,-26-15-3,-4 7-1,-1-3-17,4-2 14,-7 31-5,11-40 8,0 2-9,-8 0-14,8 3 20,23 5 1,-32-9-14,3 1 7,9 0 40,-9-1-41,-1 9-4,3-12-4,-2 7 7,-8 4 15,6-7-10,-1 8-7,-1-9-54,0-1 67,14 15 13,-15-12 0,-3 5-1,-2-1 7,2-4-15,7 8-5,-7-10-5,-1-2 2,-6 1 32,4 8-22,7 6 0,-7-6-9,2 2 20,0 2-13,-4 3 25,2 0-3,-2-6 10,-2-2-14,1-1-2,0 5-2,-1-3-1,0 2 15,1 1-22,0-4-4,-1 3 3,-3 0-4,1-2-10,-1 2 16,10 12 3,-9-12 3,1 0 4,3 0-16,-2 2 10,-3 8-1,1-10-10,2 3 11,-3-1 3,0 4 2,3 1 1,-2 0 16,1-2-26,3 3-6,-7-5-1,1 2-5,-3-2 0,3 2-4,-2-5-1,1 7-4,-1-2-5,1 1-7,0-2 5,2 6 4,0 0-3,0-5-2,-21-1-18,22 4 11,-1-1 0,0 3 1,-1 0-1,2-1-16,-1 1 15,-1 0-4,-1 0-10,-1 0 9,-4-1-4,4 3-7,-1 0-9,-3-2-29,4 5-26,3 0-31,-6 0-37,-1-2-46,8 3-18,-6 1-66,2-3-39,-4 3-34,-1 3-58,5 1-48,-17-3-282,-14 1-791,-1 2 351</inkml:trace>
  <inkml:trace contextRef="#ctx0" brushRef="#br0" timeOffset="11236.0067">1416 6567 31,'0'0'160,"-4"-4"-46,-6 2-12,9 1-7,1 1-9,-6 4-4,6 2 4,10 12 1,-10-7-4,0 5 3,-12 7 11,14 2-19,5 3 5,-7-9 4,3 8-6,0-2-3,1 6 9,-1-4 0,-2-3-9,2-5 9,-3-4-1,2-3-9,-2 8-6,0-9-14,0-1 21,-2 3 1,2-8-3,2 2 4,-2-2 18,0-5 8,-5 9 8,5-5 9,0-4 8,0 0 15,0 0 32,6 3-24,-6-3-19,0 0-4,-7-23-84,7 5 61,4 2-14,-8-14-31,-3 0 17,4-2 23,-2-3-37,3-1-15,-2-10 29,1 0-67,-4 14 11,7-3 10,2 5-17,0-2 3,1 3-3,-1 3 7,5 1-11,1-3 9,-1 5-34,7 2 16,6 3 7,-9 2-2,-1 4-12,-3 3 28,5 1-53,11 1-15,-13 4-10,-1 4-15,-4-1-22,4 5 10,1 5 2,-2-1-10,-4-4 1,-1 4-1,1 8 2,-4 8-13,-7-1-21,0 2-7,-3 6-10,-4-8-2,0 7 8,-1-6 19,-1-5-4,6 3 7,-7-8 17,6-3 10,-10 2-5,10-7 31,-1 2 22,8-3 11,4-5 6,-14 3 16,14-4-20,0 0 1,0 0 1,10 5 7,-6-3 12,6 1 3,1 6 4,2-6 5,1 3 9,0 0 9,6 1-3,1 5 6,-3-3-7,3-2 7,-1 7-4,-3-6 1,-3-3-5,0 3 9,-1 1-12,-7 2-2,6-5-3,-3-2 0,-3 1 2,5-1-10,-10 1-19,5-5-17,-6 0-22,4 7 1,0-6-53,10 3-31,-14-4-22,0 0 2,13-5-30,-10-2-136,-2-2-343,3 0 153</inkml:trace>
  <inkml:trace contextRef="#ctx0" brushRef="#br0" timeOffset="11650.4875">1726 6307 228,'0'-7'222,"0"2"-18,5 0-19,-7 0-24,2 5-18,0 0-18,0 0-3,7 22 1,-7-5 2,3 9-8,-6 3-11,5 2-1,-1-1-2,3 1-8,-3-2-3,5 5-3,-3-14-10,-3-2-1,-3 0-7,3-1 2,-4-7-8,5 2-8,-1-3 2,-11 1-17,14-4 1,11 3 15,-14-5 0,0-1 2,0-3-10,0 0 38,-3 8 9,3-8 15,0 0-1,0 0 13,0 0-35,0 0-7,0 0-12,-4-25-18,4 13-12,-2-7 11,-3-11-8,5 3 38,-6 0-52,2-2-1,0-3 0,0-3-1,-4 6 31,4 4-41,0 7-8,3-2 8,-1-1 1,4 6 19,-4 5 7,4-3 12,-2 2-18,-2 4 15,-3-2 13,5 4-21,0-3-6,1 3 4,-1 5-12,-7-10-10,7 10-2,7-11 3,-4 2-18,3 1 15,8-1 4,-6 1-11,2-6 4,1-2-19,2 3 20,-2 5-8,2-5-21,-3 2 2,-6 3-60,10-1-14,-3-3-36,-1 7-35,-1 2-33,-1 0-30,2-1-32,-3 2-36,0 2-32,-7 0-234,11 4-597,-9 1 264</inkml:trace>
  <inkml:trace contextRef="#ctx0" brushRef="#br0" timeOffset="11827.9653">1774 6362 200,'10'1'222,"-10"-1"-7,0 0 3,21-13-28,-1 1-22,0 1-5,-5 4-25,-4 1-15,9-1-15,1-5-15,-10 6-14,2-2-50,1 5-24,-4 0-46,-3 1-42,-8 0-52,6 0 7,-5 2-3,0 0-109,3 9-258,-3-2 115</inkml:trace>
  <inkml:trace contextRef="#ctx0" brushRef="#br0" timeOffset="12004.3498">1784 6587 36,'0'3'204,"-3"0"0,3-3 11,0 0 12,0 0 24,0 0-25,13-3-7,1-5-14,7 1-21,0-3-32,-1 1-1,5 4-12,-5-8-18,-3 2-15,-10 4-12,10 0-52,-3 3-37,-6-1-38,1 1-37,-5 0-32,2 3-41,-6 1-26,7 0 1,-7 0-35,7 8-113,-10-4-342,3-4 151</inkml:trace>
  <inkml:trace contextRef="#ctx0" brushRef="#br0" timeOffset="12454.4184">1398 7270 137,'0'0'212,"-3"4"-11,-6-4-23,9 0 0,2 5-10,-2-5-35,0 0 14,14 0 28,-14 0-26,3 3 20,-3-3 10,14-4 19,-9 4 13,7-8-16,9-6-4,1-1 0,0 1-13,-8-9-15,28-4 0,22-13-23,-32 9-37,30-10 30,4 19-16,-28-10-12,5 0-12,-11-3-72,30-7 65,-24 28-6,-6-13-31,-8 12 11,-14 3 5,14-5-10,-1 11-2,-5-10-2,-7 5-14,8 5 13,-11-2-13,-4 9-9,0-6 23,-2 0-29,5 4 2,-7 1-5,4-4-2,-4 4 15,4-7-14,-4 7-26,0 0-4,0 0-13,0 0 1,0 0-39,0 0-16,0 0-29,0 0-33,0 0-52,0 0-12,-18 11-13,8-7 0,-1 3-37,5 1 10,-9 4-54,-5 9-197,0-5-535,-1-2 237</inkml:trace>
  <inkml:trace contextRef="#ctx0" brushRef="#br0" timeOffset="13100.3411">1512 7391 47,'-4'2'191,"0"-1"10,0 8-14,4-9-18,0 0-3,0 0-25,0 0 8,-3 3-12,3-3-13,0 0-3,0 0 7,0 0 19,0 0 19,18-13 17,-5 3 1,-2-1-39,12-4 38,15 0-13,-16-5 2,9-3-4,-10 1-41,16-5 27,-1 8-17,0-10 26,2 1-43,-6 3-18,1 0 0,-4 12-2,-5-4 28,11-8-52,-18 20 2,6-12-9,-4 4-8,-2-1 4,-3 4 9,-4 10-4,3-10 3,-6 4 3,0-1 13,0 2-15,16 5 4,-18-5-10,-4 0-2,-1 5-8,2-7 4,-2 7-1,4-2-49,-4 2 48,0-6-12,0 6-5,0 0-8,0 0-53,6 0 53,-6 0-5,0 0-3,0 0-1,0 0 5,0 0-13,0 0 3,0 0 1,4-4-2,-4 4 8,2-4-17,-2 4 0,0 0-5,0 0 2,0 0 20,0 0-22,0 0 4,0 0-8,0 0 6,0 0-7,0 0 1,0 0 11,0 0-6,0 0 1,0 0 17,0 0-24,0 0 1,0 0-10,0 0 8,0 0 5,5-3 1,-5 3 4,0 0 10,0 0-19,0 0 5,0 0-5,0 0 2,0 0 12,0 0-14,0 0-1,0 0-3,0 0 10,0 0 7,0 0-7,0 0 1,0 0-31,0 0 35,0 0 6,0 0-12,0 0 3,0 0-40,0 0 43,0 0-7,0 0 3,0 0 1,0 0 41,0 0-47,0 0-1,0 0-1,0 0 2,0 0 13,0 0-12,0 0-7,0 0-2,0 0 2,0 0-2,0 0-27,0 0-18,0 0-15,0 0-29,0 0-18,0 0-28,0 0-42,0 0-8,0 0-58,0 0-33,0 0-52,-11 11-94,11-11-277,0 0-763,-14 14 337</inkml:trace>
  <inkml:trace contextRef="#ctx0" brushRef="#br0" timeOffset="40157.8455">13242 16699 25,'-9'-21'43,"4"18"-33,3 0 33,-4 1 0,6 2 1,-14-51 2,5 54-40,2-2 50,0 13-5,7-14 8,-15-21-9,9 22 56,1-3-32,-2-1 4,7 3 1,-12 0-8,12 0 50,-10-4-42,3 18-9,0-16 12,7 2 5,-11-4-97,11 4 105,-8 17-4,8-17-19,-5-6 5,5 6 21,-6-4-42,6 4-6,0 0-58,1-8 57,-1 8 3,0 0-31,11 0 6,-11 0 10,21 7 7,-8-5 15,7-3-14,6 14 10,4-9-16,11-3 22,-2 12 9,6-9-15,0 12-1,5-12-15,-1 5 7,19 38 40,-22-53-58,2-3 4,0 9-5,-2 12 2,119 227 562,-120-308-558,-14 34-51,-10 18 27,3 5-21,2-25 0,-9 28 14,-5 5-2,-1 13 6,-4-14 3,0-5 8,1 8 46,-1-3-31,-1-2 2,-6 7 9,5-2 6,-5 2-15,0 0 3,5 18 0,-5-18-6,0 0-3,0 0 13,0 0-20,0 0 0,0 0-13,0 0 14,9-11 2,-9 11-29,0 0 14,0 0-32,0 0 30,0 0 35,0 0-35,0 0 2,0 0-37,0 0 39,0 0-2,0 0 0,0 0-7,0 0 12,0 0-14,0 0 41,0 0-40,0 0 9,0 0 57,0 0-72,-4 39-1,4-39-1,1-34 7,-1 34-39,0 0 44,0 23-2,0-23 10,0 0-6,0 0-41,0 0 60,0 0-11,0 0 1,2-28-2,-2 28-51,0 0 54,0 0-2,0 0 1,0 0-2,0 0 79,0 0-83,-8 22-7,8-22 4,0 0-7,0 0 50,0 0-49,0 0 2,0 0-1,0 0-1,0 0-19,0 0 18,0 0 8,0 0 11,8-21-26,-8 21 80,0 0-77,0 0 9,0 0-36,0 0 22,0 0-34,0 0 49,0 0-5,0 0-8,0 0 16,0 0-24,0 0 18,0 0-16,0 0-7,-3-7-34,4 39-13,-1-32-54,0 0-35,0 0-38,0 0-45,7 7-58,-7-7-231,0-23-571,0 23 254</inkml:trace>
  <inkml:trace contextRef="#ctx0" brushRef="#br0" timeOffset="47183.0101">5031 7433 109,'0'0'133,"0"0"6,-6 0-5,6 0-3,-3-1 7,3 1-3,0 0 0,0 0-12,-7 0 6,7 0-5,-4-3-6,4 3-5,0 0 0,-7 0-13,0 0-8,7 0-5,0 0-3,0 0 0,0 0-8,0 0-4,0 0-5,0 0-3,0 0 17,0 0-22,0 0 0,0 0-13,0 0 12,0 0 19,0 0-19,0 0-6,0 0 15,-6 3-18,6-3 3,0 0 0,0 0-1,0 0-1,0 0 8,0 0-7,0 0-4,0 0-6,0 0 23,-2 3-27,2-3-3,0 0 1,-5 0-5,5 0 19,0 0-24,-7 0-9,7 0 29,0 0-33,0 0 2,0 0-1,0 0-15,-7 0 15,7 0-6,0 0-2,0 0 3,0 0-11,0 0-13,0 0 25,0 0-6,0 0-18,0 0 17,14 6 16,-14-6-13,0 0-7,0 0-8,0 0 11,0 0-1,0 0 0,0 0 4,0 0 10,0 0-17,9 4 3,-4-3 4,1 2-3,-3-2 3,12-1 5,5 4-5,5 0 2,4-1-7,14 2-4,-4 0 6,4-3-5,2 0 6,1 1-1,22 0-1,-27 2 0,3 1-4,-2-1 5,5-1-17,50 2-10,-65-3-3,-4 1-5,14-3-4,-16 2-8,-2-1-3,1 0-1,-5 3-1,2-3-8,-9 1 9,-3-3 4,-3 1 2,1 1 4,-1-1 7,-5-1 2,3 0 8,-5 0 1,3 3 5,3-3 10,-6 0-6,0 0 2,0 0-2,0 0 3,0 0-7,0 0-22,0 0 6,0 0-13,0 0-23,0 0-17,0 0-23,0 0-14,0 0-20,0 0-19,-26 0-9,18 0 12,1 1-37,-10-1-109,3 1-331,1 1 147</inkml:trace>
  <inkml:trace contextRef="#ctx0" brushRef="#br0" timeOffset="47642.7219">4984 7570 25,'-7'0'142,"-3"-2"35,10 2-2,-7 0-7,7 0-16,-11 0-10,11 0-11,0 0-16,0 0-11,0 0-13,-5-1-21,5 1 6,0 0-7,0 0-10,18 5 13,9-4 14,-15 1-1,2 2-2,9-1 6,-1-3-1,21-3 6,-14 6-5,12-6-4,-10 6 1,39-3-9,12 0-5,-40 0-8,6 0-6,-4 0 0,5 0-4,24 7-3,-25-9-15,3 4 2,22 4 8,-28-2-11,0-4-3,-1 3-8,3-1-4,2 2 2,-18-1-2,-4 0-1,0-1-2,1 0-5,-9-2 5,4-1-5,-6 1-2,24 1 18,-36-1-23,9-1 2,-12 1 8,-2 0 15,5 3 33,-5-3-19,0 0 4,0 0 36,3 5-28,-3-5 4,0 0 1,0 0-15,0 0-17,0 0 26,0 0-12,0 0-10,0 0-5,0 0-19,0 0 15,3 8-6,-3-8-14,0 0-20,0 0 19,0 0-56,0 0-28,0 0-39,0 0-35,10-2-53,-10 2-31,0 0-9,8 3-44,4 1-163,-3-2-493,18 3 219</inkml:trace>
  <inkml:trace contextRef="#ctx0" brushRef="#br0" timeOffset="48490.5173">7755 7543 64,'0'0'112,"-6"-3"-9,-4 3 1,9-1-6,1 1 1,-5-3 24,3 0-30,2 3 1,-3-2 4,3 2-3,-3-3 16,3 3-11,0 0-1,0-4 3,0 4-7,-14-2-19,13 1 10,1 1-3,0 0-33,0 0 30,0 0-11,0 0-3,0 0 4,-6-1-8,6 1-5,0 0-4,0 0-2,0 0-7,0 0 6,0 0-18,0 0-3,0 0-3,0 0 10,0 0 11,17 0 1,-1 1 3,-1-1-7,10 3 14,-12-3-4,28 3 7,3-1-8,-2-2-5,6 2 3,-3 0-6,4 1 0,0-3-3,-3 4 2,25 0-8,-21 2-3,0-3 1,-2-3-10,-1 3 2,2-3-7,-4 0 5,-4 2-23,-2-2 20,0 0-6,-13 2 4,1-4-2,-12 1-11,9 1 7,0 0-1,-10 0 2,-5 0 1,-2 0 17,-1 0-5,1 1 8,-2-2 5,1 1 2,-6 0-16,0 0 12,7-1 1,-7 1 5,8 0-16,-8 0-6,0 0 1,0 0-9,0 0-5,0 0 3,0 0-4,2 0 5,-2 0-4,0 0-11,0 0 4,0 0-6,0 0-2,0 0-16,0 0 1,0 0-22,0 0-11,0 0-16,-17 0-13,6-3-12,1 3-14,-3 0-11,-2 0-39,-1 0 13,8 0-10,-15 0-29,3 3 10,-23-3-17,24 1-4,-2-1-10,-1 1-136,-4 4-370,-3-3 164</inkml:trace>
  <inkml:trace contextRef="#ctx0" brushRef="#br0" timeOffset="50537.7668">7875 7618 144,'-5'-1'169,"1"0"-23,4 1 30,-4 2-6,4-2-14,-4 0-13,4 0-6,0 0-18,0 0-5,14 7-1,1-7-2,15 3 4,-2 2-10,-1-4 4,18 5 8,-4-1-11,32-5 1,-29 6-4,3 0 3,-4 0-25,33 2 17,-8 1-8,-25-6-10,5 3 7,-20-4-12,20 2 1,-3 1-8,2-2-1,-1 2-5,-22-1 2,7-3-4,-4 1 0,-2-2 14,2 3-13,-17-3 0,12 0 8,-8 2 0,-11-2-31,10 0 47,-5 2-9,-1-4 12,0 2-14,-7 0 14,9 0-21,-6 0 0,-3 0-6,7 0-3,-7 0 4,5 0-15,-5 0-5,0 0-8,0 0 13,5-2-21,-5 2 3,0 0 2,0 0 8,0 0-22,0 0 2,0 0-44,0 0 45,0 0-5,0 0-1,0 0-1,0 0-3,1 5-1,-1-5-6,0 0-11,0 0 11,0 0-2,0 0 4,2 2 4,-2-2-7,0 0 13,0 0 8,0 0-24,0 0-1,0 0 28,0 0-32,0 0 0,0 0 6,0 0 1,0 0-3,0 0-3,0 0 5,0 0 2,4 2-18,-4-2-18,0 0 36,0 0-1,0 0 18,0 0-16,0 0-5,0 0-1,0 0 4,0 0-38,0 0 40,0 0 0,0 0-4,0 0-3,-14 1 30,14-1-32,0 0 3,0 0-11,0 0 15,-6 1-10,6-1 6,0 0 3,0 0 8,0 0-13,0 0 3,0 0 1,0 0 3,0 0 7,0 0-9,0 0 0,0 0 0,0 0 1,0 0-45,0 0 48,0 0 4,0 0-8,0 0 6,0 0-2,0 0-7,0 0 0,0 0 41,0 0-38,0 0-2,0 0 7,0 0-5,0 0 29,0 0-32,0 0 0,0 0 3,0 0 2,0 0 6,0 0-13,0 0 3,0 0-6,0 0 10,0 0 4,0 0-6,0 0-3,0 0 12,0 0-10,0 0-2,0 0 4,0 0-27,0 0 9,0 0 15,0 0 7,0 0-5,0 0 0,0 0 6,0 0-5,0 0-9,0 0 0,0 0 3,0 0 4,0 0 0,0 0 3,0 3-11,0-3 9,0 0-5,0 0-5,0 0 4,0 0 13,0 0-6,0 0 4,0 0 4,0 0-12,0 0-3,0 0 3,0 0 4,0 0-21,0 0 21,0 0 9,0 0-24,0 0 20,0 0 6,0 0-14,0 0 0,0 0-2,0 0 6,0 0 0,0 0-12,0 0 0,0 0-3,0 0 8,0 0-5,0 0 6,0 0 2,0 0-25,0 0 21,0 0-9,0 0 13,0 0-6,0 0 24,0 0-27,13-4 9,-13 4 1,0 0 9,0 0-33,0 0 22,0 0-5,0 0 19,0 0-17,0 0 11,0 0-7,0 0-1,0 0 15,0 0-16,0 0 6,0 0-3,0 0 0,0 0-4,0 0 2,0 0 7,0 0 3,0 0-12,0 0-1,0 0 4,0 0 4,0 0-17,0 0 16,0 0-6,0 0 8,0 0-8,0 0 35,0 0-22,0 0-11,0 0-20,0 0 18,-13 4 11,13-4-12,0 0 2,0 0-28,0 0 35,0 0-5,0 0 11,0 0-14,0 0 3,0 0 0,0 0-6,0 0 14,0 0 6,0 0-6,0 0-10,0 0 5,0 0 9,0 0-13,0 0 19,0 0-25,0 0 12,0 0-19,0 0 14,0 0 4,0 0-3,0 0-5,0 0-6,0 0 4,0 0 2,0 0-3,0 0-4,-7 0 36,7 0-23,0 0 0,0 0-22,0 0 25,0 0 7,0 0-6,0 0-1,0 0 12,0 0-9,0 0-3,0 0 0,0 0 3,0 0-12,0 0 3,14 0 10,-14 0-11,0 0-15,0 0 10,0 0 11,0 0-18,0 0 9,0 0 14,0 0-7,0 0 5,0 0-2,0 0 18,0 0-7,0 0-8,0 0-14,0 0 8,0 0-23,0 0 22,0 0 3,0 0 7,0 0-3,0 0 14,0 0-18,0 0-10,0 0 4,0 0 5,0 0-4,0 0 3,0 0-3,0 0-25,0 0 27,0 0-1,0 0-3,0 0 6,0 0 8,0 0-17,0 0 4,0 0-40,0 0 37,0 0 8,0 0-3,0 0-7,0 0 16,0 0-6,0 0-12,0 0 6,0 0-5,0 0 40,0 0-36,0 0 1,0 0-23,0 0 26,0 0-2,0 0-3,0 0 14,0 0-25,0 0 10,0 0 9,0 0-12,0 0 5,0 0 20,0 0-16,0 0 1,0 0-5,0 0 7,0 0-5,0 0-4,0 0 8,0 0 2,0 0-8,0 0 12,0 0-14,0 0-1,0 0-4,0 0 8,0 0 6,0 0-5,0 0-1,-10 5-1,10-5 5,0 0 4,0 0 1,0 0-1,0 0-42,0 0 46,0 0-13,0 0-21,0 0 36,14 0 5,-14 0-4,0 0-10,0 0 24,0 0-26,0 0 6,0 0-7,0 0 6,0 0 9,0 0-11,0 0 0,0 0-6,0 0 7,0 0-5,0 0 0,0 0 3,0 0 8,0 0-6,0 0 5,0 0-9,0 0-2,0 0-22,0 0 27,0 0 5,0 0-5,0 0-3,0 0 3,0 0 2,0 0-4,0 0 6,0 0-12,0 0 23,0 0-10,0 0-1,0 0-4,0 0-5,0 0 1,0 0 4,0 0-6,0 0 23,0 0-20,0 0 5,0 0-4,0 0-2,0 0 23,0 0-23,0 0-2,0 0-4,0 0 4,0 0 25,0 0-26,0 0 7,0 0-9,0 0 8,0 0-2,0 0-1,0 0 1,-15-5 22,15 5-19,0 0-8,0 0 0,0 0 4,0 0 15,0 0-14,0 0 6,0 0-44,0 0 56,-7 3-16,7-3 0,0 0 1,0 0-22,0 0 19,0 0 3,0 0-2,0 0-5,0 0 21,0 0-14,0 0 2,0 0 7,0 0-10,0 0-36,0 0 41,0 0-17,0 0 3,0 0 13,0 0 4,0 0-6,0 0 0,0 0 25,0 0-15,0 0-7,0 0-5,0 0-3,0 0 12,0 0-8,0 0-4,0 0 4,0 0 2,0 0-36,0 0 38,0 0-4,0 0 28,0 0-19,0 0-16,0 0-12,0 0 13,0 0-13,0 0 18,0 0-1,0 0 1,0 0 3,0 0-16,0 0 14,0 0-1,0 0-1,0 0 0,0 0-28,0 0 27,0 0 8,0 0 31,0 0-40,0 0-19,14 2-24,-14-2-27,0 0-22,0 0-42,0 0-22,0 0-12,0 9-10,-3-3-27,3 6-54,-3-3-55,3 3-168,0-1-524,-24 4 232</inkml:trace>
  <inkml:trace contextRef="#ctx0" brushRef="#br0" timeOffset="55166.2206">12454 8611 57,'-2'-10'194,"2"6"-14,0-3 2,2 1-8,-2-1-4,1 2-6,-2-2-11,1 2 2,-2 0-6,4 3-7,-2-4-12,0 6-9,1-4-11,-1 4-9,0 0-14,0 0-10,-3-5-7,3 5-9,0 0-11,0 0 2,0 0-10,-3 15 0,3-8-2,-1 7-1,0 4 6,-1 3 18,-1 5 1,2 3 1,-2 1 1,-1 3-2,3-1 8,-4 2 1,0 0-2,2-1-9,-3 1 2,3-1-4,1-3-4,-4-1-2,5-2-8,-1-8 0,0 1 5,1-3-11,0-5-3,1 6-4,-1-5 1,-1-3 5,1 0-7,-1-2-4,2 0 0,0-3-1,-1 0-4,2 0 15,-3-3 7,2 4 5,1-2 15,-1-4-14,1 2 11,-1-2 5,0 0 0,0 7 6,0-7-2,0 0-1,0 0-5,0 0-15,0 0 7,0-21-15,0 9 3,0-5-21,0-10-10,0 3-8,2-7-7,-1-3-3,-1-3-7,2-11 9,-2 12-8,-2-11 1,1 12-13,2 2 17,-4 0-6,3 4 5,0 3 0,-1 7-6,2 1 3,-2-1 7,1 8 3,1-6 5,-1 6-5,2 0 12,-1 5-9,1-6 6,-1 10-1,1-5-8,0 2-10,0-3 14,0 1-13,2 2 11,1 1-2,3-3 4,2 3-3,6-2 5,-1 0-4,8 0-4,-1 1-1,3 0 6,0 2-9,-2 0 6,2 3 6,1-2-5,-5-2-24,-4 4-32,0-3-20,-1 3-50,-2 3-30,-7-2-35,3 2-33,-3-1-37,-3 4-19,-1-2-17,0 2-260,-5 0-601,-2 2 267</inkml:trace>
  <inkml:trace contextRef="#ctx0" brushRef="#br0" timeOffset="55336.0599">12447 8793 238,'-5'4'258,"4"-2"9,0 1-4,1-3-14,0 0-13,7 4-21,2-4-12,6 0-15,6 2-25,3-3-14,2 2-14,1 2-15,-6-3-10,6 3-38,-3-3-35,1 2-36,-3 1-50,-7-1-44,-2 0-54,-3-1-42,-3 1-29,-2 3-150,-3-4-399,-2 2 176</inkml:trace>
  <inkml:trace contextRef="#ctx0" brushRef="#br0" timeOffset="55489.1995">12462 9007 133,'-7'7'171,"4"1"-4,-2-4 3,5 2 4,1 1 8,3 5 2,3-7-9,0 0-12,10 3-12,7 0-14,-2-3-12,6-1-13,-2-4-10,12 4-17,-7-5-35,10 5-46,0-8-47,-2 2-57,1-3-55,-3-2-177,-8 0-359,2 0 160</inkml:trace>
  <inkml:trace contextRef="#ctx0" brushRef="#br0" timeOffset="55705.0949">13213 8854 59,'-3'-4'309,"3"4"4,0 0 2,0 0-15,0 0-8,7-4-11,2 4-14,-1 0 13,8 2-44,0 0-16,4-2-12,1 4-31,-1-1-23,0 0-9,-5-3-13,1 0-33,-2 4-22,-4 1-55,0-5-36,-1 2-49,1-1-44,-6-1-50,2 2-38,-5-1-16,1 1-21,-2-2-23,-9 4-187,0 1-480,-5-1 213</inkml:trace>
  <inkml:trace contextRef="#ctx0" brushRef="#br0" timeOffset="55865.214">13242 8956 98,'-21'9'82,"7"0"19,2-2 11,0 2 11,4-5 5,1 2 23,4-2 17,3 0 19,0 0-2,4 0-2,3 2-8,7-1-13,-1-2-10,8 3-14,5-3-11,0-3-9,0 3-12,0-2-15,2-1-21,11 1-24,-10 1-31,-1-1-50,1-1-44,-2-1-45,12-1-39,-13-1-30,1 1-161,-3-5-384,-3 0 170</inkml:trace>
  <inkml:trace contextRef="#ctx0" brushRef="#br0" timeOffset="56191.7127">13783 8904 2,'12'-23'191,"-4"-1"18,-1 2 12,-3 7 14,0 3 12,-2 1 14,1 1 3,-2 4-24,1 0-21,-1 1-27,2 5-18,-3 0 2,1 15-16,-2 1 3,-1 11 5,0 2-5,-1 4-1,-2 0 0,0 1-2,2 1 10,-2-1-4,-1 16-3,0-16 1,1 0-12,0-2-8,1 1 1,1-4-3,1-3-9,0-9-13,-1-5-8,0 0-3,3-1-1,-1-5 0,1-1 10,0 2 9,0-2 13,-3-3 9,3 1 7,0-3 0,-2 4-3,2-4-1,0 0-22,0 0-12,0-14-12,0 2-7,5-7-21,-4-1-4,2-11-11,3-3 0,2-12-14,4-1-7,-4 0-3,2-4-2,1 5-9,1 0-3,4 1-8,-5 12-3,0 0-2,1 3-7,-1 1 1,2 3-11,4 7-12,0 1 9,-3 2-2,0 8-23,7-2-13,2 7-23,4 2-13,-4 2-23,1 3-30,-1 2-28,0 1-36,-1 1-36,-6-2-46,-2 3-46,-2 3-49,-5-5-57,5 5-45,-10-5-333,1 3-876,-3 0 388</inkml:trace>
  <inkml:trace contextRef="#ctx0" brushRef="#br0" timeOffset="56362.8441">13857 9012 216,'-4'2'306,"4"-2"7,4 7 4,2-6-10,0-1-20,8 0-16,7 4-16,3 0-24,0-3-9,5 4-32,-1-5-17,1 3-27,1-3-35,-2 0-45,-4 0-55,1 2-60,-1-2-62,-1-2-68,-1 1-71,-9-1-223,4 2-511,-3 0 227</inkml:trace>
  <inkml:trace contextRef="#ctx0" brushRef="#br0" timeOffset="56600.8019">14545 9090 213,'0'0'400,"-6"-3"30,6 3-7,-2-5-15,2 5-27,0 0-30,0 0-33,0 0-17,14-1-27,10 2-20,-10 2-22,11-6-14,-3 6-23,2 1-20,-2 1-10,1-2-25,0 2-13,1-4-12,0-1-11,-1 3-9,-5-2-8,-4 1-11,0 0-24,-2-3-25,-2 1-37,-1-1-34,1 1-64,-3-6-65,-2 0-53,0-2-58,-1 0-46,-4-5-44,0 3-295,-2-2-725,0 2 321</inkml:trace>
  <inkml:trace contextRef="#ctx0" brushRef="#br0" timeOffset="56772.4886">14827 8840 113,'-3'-4'237,"2"1"-29,1 3 10,0 0 21,0 0 7,-6 16-1,3-2 3,0 4 11,1 0 1,-1 10 4,-1 1-4,1-2-22,-2 0-17,0 5-16,-1-6-17,2 0-36,0 1-1,0-3-18,-3 0-8,-2 1-19,5-6-51,-3-2-50,1 0-49,2 0-50,-3-3-53,-1 1-59,-1-1-65,4-2-62,-3-2-215,3-3-591,-1 1 261</inkml:trace>
  <inkml:trace contextRef="#ctx0" brushRef="#br0" timeOffset="57428.9505">15593 8840 63,'9'-24'361,"-4"7"4,-2 0 17,0 3-25,-2 2-33,-2 0-37,1 6-22,-3-1-22,-2 2-35,-4 6-21,-8 6-14,-4 3-23,-13 14 4,9-5-28,-3 13 1,-2 3-8,2 2-13,8 3-23,-1-1 1,1 1-8,6-9-22,7 3 12,-3 10-4,7-10 4,-1-4-27,3 1 6,1-1-5,1 0-4,5-2-4,0-6-3,2-5 5,2 1-5,0-6 4,0-1-16,2-1 8,1-5-1,1 0-5,3-2 2,0-5-3,3-2 0,1 2 1,-6-5-1,-1-3 4,5 0 10,-7-2-13,2 0 3,-1-2 14,-5-2-18,0 0-2,-3-1-1,0 0-1,-3 0-9,-2-2-4,-4 0 4,-2 4 2,2-2-3,-3 4-2,-3-1-2,6 4 4,-3 1-3,-1 1-2,-1 2-1,6 1-2,1 2-14,0-1 20,-1 1-16,3 3 3,-3-5 0,3 5 2,0 0-3,10 0 6,-3-2 1,6 2 0,-2 2 1,5-2-4,-1 0 18,0 0 8,0 0 4,-1 0 1,1 0 14,-1 0-4,-2 3 6,-2-4 8,4 1 0,-6-2 6,6 2 4,0 2 0,-5-4 1,2 2-1,-1 0 0,1-2-5,-1-1 7,-2 6-5,0-3 5,-3 0-4,0 0-6,0 0 2,-5 0-10,9 0-3,-7-3-3,-2 3-6,7 5-9,-7-3 3,0 7-1,0 4 3,0 12-7,-5 1 7,0 6 8,-1 1 8,-3 13 4,-4-2 2,6 3-5,-4 0-12,4-13 0,-1-2 1,1 0 2,-1 2-9,0-4 0,2-1-38,-1-4 0,3 1-26,-2-8-18,2-2-23,0-4-28,-3 1-37,6-4-43,-2 1-42,0-5-31,-1 0-35,0-1-66,2-4-77,2 0-312,0 0-812,0 0 359</inkml:trace>
  <inkml:trace contextRef="#ctx0" brushRef="#br0" timeOffset="57868.8648">16672 9085 56,'-4'2'295,"-2"1"12,2 0-2,1-2-13,1 2-8,2-3-2,1 5 0,2-1 9,4 1-4,1-1-15,6 0-7,10-2-9,6 5-23,9-3-15,-9 0-26,-1-2-15,2 0-18,7-2-15,-11 2-15,1-4-21,-4 2-42,-4 0-33,-2 0-36,-2 0-33,-5 0-41,-5-2-39,-2 2-45,0 2-38,-4-2-53,0 0-48,0 0-30,0 0-4,-18 0-188,-2 7-564,-1 0 251</inkml:trace>
  <inkml:trace contextRef="#ctx0" brushRef="#br0" timeOffset="58058.9968">16831 9247 190,'-25'13'142,"0"0"15,1-1 9,4-2 9,1 2 17,4-5 19,8-2 1,0 1 12,4-4-9,-4 3 7,6-1 14,2 1 28,2-2-1,4 6 2,4-4-7,9 1-10,4 2-2,0-3-20,4-4-18,3 3-18,-3 1-18,13-4-17,-14 1-17,-4 0-11,-1-4-14,-4 4-9,-4-1-13,3-1-19,-7-1-29,-1 1-33,-1 0-22,-1 1-39,-1-2-32,-2 1-50,3-2-50,-4 0-59,-2-1-56,0-4-43,0 4-50,0-7-243,0 5-687,1 1 305</inkml:trace>
  <inkml:trace contextRef="#ctx0" brushRef="#br0" timeOffset="58378.6358">17071 8973 143,'-4'-29'278,"1"0"9,0 12 15,0-1 3,-1 2 1,1 6-4,3 0-15,0 3-10,-3 1-44,3 3-30,0-2-24,0 5-15,0 0-3,0 0-34,3 12-9,1-2-14,6 7 9,4 7-10,0 0-7,2 3-3,-1 0-3,5-3-17,-6 0-2,5 2-12,0-4-5,-5 0 8,3 0-7,4 2-2,-4-2 17,-3 0 12,2-3-8,-8-4 9,2 0 3,-3-1-7,1 0 0,-6-2 1,2 3 4,-4 2 10,0 2 3,0 7-6,-3-3 2,-4 6-4,0-3-4,0 2-11,-7-3-2,-1 4-10,-1-5 3,-3-2-8,-3 0-13,5 0-7,-1 0-24,1-7-29,5-1-40,0-2-35,0 2-46,3-6-44,3-3-44,0 6-42,1-3-48,1-6-58,1 3-67,0-5-275,3 0-774,0 0 342</inkml:trace>
  <inkml:trace contextRef="#ctx0" brushRef="#br0" timeOffset="58946.3876">18541 9214 143,'5'-8'338,"-2"-4"20,1 2-1,0 2 9,-2 4-9,3-1-41,-5 0-13,1-3-35,-1 6-42,0 2-22,0 0-9,0 10-21,-1 4-4,-4 4-18,-1 9-9,0-1-9,0 3-12,-1 2-11,3-2-17,-3 0 2,4 3-5,-1 2-7,0-8 2,-2 3-12,3-2 3,-1 3 2,1-12 6,-1 2-1,3-3-6,-1-5-7,2-3-3,0 3-8,0-6-1,0 0-4,0 2 2,0-3 10,-4-2 0,4 3 36,0-6 8,-2 3 17,2-3-25,0 0 2,0 0-15,6-15-4,-6 4-11,0-6 3,3-3-2,1-7-16,-1 0-3,4 3-5,-4 0 16,1-5-5,2-5-27,2 1-5,1-1 3,2-15-18,6-1-9,-2 7-12,0 11 0,8-3-7,-6 9-20,3 2-13,4 4-6,1 4-22,-1 2-20,0 4-36,3 2-10,-2 3-21,-1 3-46,3 2-33,-6 0-22,-5 2-30,-6 1-38,-1 6-38,0-4-28,-5-2-43,-3 4-225,0 6-719,-3-4 318</inkml:trace>
  <inkml:trace contextRef="#ctx0" brushRef="#br0" timeOffset="59118.8255">18541 9431 238,'-2'4'267,"-3"-1"-1,4 2-6,-2-5-9,3 4-19,0-4-22,3 5-12,5-3-9,12 1-13,5 2-17,2-2-15,1 1-26,-4-2-7,3-1-42,-3 1-19,-2-2-47,-6 2-55,-5 3-50,2-3-43,-2 1-49,-8 0-24,1 1-154,-8 3-403,1-3 178</inkml:trace>
  <inkml:trace contextRef="#ctx0" brushRef="#br0" timeOffset="59287.9945">18506 9670 116,'-10'7'213,"3"-2"20,7 1 18,-3-2 11,6-2 2,-3 1-4,7 4-11,3-5-10,3 2-27,9-3-20,2 2 1,-3-3-38,10 4-13,-4-3-19,14-1-9,-14 3-24,12-3-45,-12 0-60,1-3-65,3-1-63,-4 3-80,0-3-259,-2-1-523,0-3 232</inkml:trace>
  <inkml:trace contextRef="#ctx0" brushRef="#br0" timeOffset="59978.3451">19285 8854 136,'0'-8'323,"3"2"-14,-2 2-22,2-1-33,-3 2-26,0 3-1,0 0-20,0 12-5,0 0-16,-4 5-5,-6 6 16,7 3-20,0 0 4,-4 0-10,0 1-3,-4-2-29,4 1 4,4 1-8,-2 0-19,0-8 9,3 0-10,-3-2-6,0-2-13,-1 1-7,3-6 0,2 1-5,-2-2-4,0-2 2,3-1 16,-3-1 13,1-2 13,2 0 25,0-3 7,-2 2 18,2-2-37,0-12-12,0 3-24,2-6-2,3-2-10,0-9-12,-2-7-1,3-2-20,3-9-13,9-2 6,-11 0-3,4 12-12,3-13 11,3 5-21,3 3-9,-2 12-2,1-2-6,10-1-10,-10 10-4,3 5-3,-1 1-9,3 3-10,-3 5-1,-7 1-9,-1 4-10,-3 1-7,-2 3-17,2 0-3,-3 2-13,-1 2 3,-5 3-23,-1-1 23,-4 6-2,-2 0-3,-5 4-4,-7 2-29,2-4-15,-6 0-24,-1 0-15,-3-1-3,4-3 10,2 3 17,0-3 13,8-6 9,1 3 20,7-5 2,-4 5 11,3-3 13,2 3 19,3-1 5,0 6 8,3-1 7,4 3 12,-4 3 5,4-2 2,0 0 8,4 7 2,-1-2 17,-3-6-1,3 5 3,-3-3 5,3 3 3,-3-7 8,3 2 5,0-3 2,-2 1 10,-1-3-1,0-3-4,-2-1 6,0 0 1,2 0-4,0-5-1,0 4-6,-4-4 1,3-1 9,1 2-12,1-1-9,-2-3-20,-1-2-22,-2 1-37,4 0-26,-2-2-48,0 1-65,2-3-48,3 2-60,-6-2-160,2 1-511,-2 4 226</inkml:trace>
  <inkml:trace contextRef="#ctx0" brushRef="#br0" timeOffset="60349.7522">19653 9653 382,'-9'6'420,"8"-4"-22,-2 2-35,1-1 1,1 0 0,1-3-4,6 6-7,5 2-12,2-4-15,9 4-27,5 0-27,0 1-23,1-1-29,14-2-24,-15 2-20,-2-1-25,2-5-34,-6 5-49,-7-6-39,-1 0-41,-5 2-56,2-3-56,-4 0-48,-3 3-21,-3-3-10,0 0-10,0 0-18,-20 4-11,7 1-5,-9 0-5,-5 0 24,0 3 26,-2-2 18,-1 1 40,-8 2 31,14-3 31,1-3 51,3 5 36,4-4 30,1 1 22,6-2 13,1-1 15,2 0 7,4 0 21,1 1 23,1 1 4,0-4 5,7 10-11,0-7-2,3-1-17,7 8 2,4-5-25,7 4 7,-4-4-22,0 2-3,3-2-6,-4 0-59,-1-1-50,6-1-47,-2-1-47,-4 4-62,3-1-66,5-5-76,-2-5-202,-1 2-584,-6-2 259</inkml:trace>
  <inkml:trace contextRef="#ctx0" brushRef="#br0" timeOffset="60795.4273">20740 9764 81,'-3'-4'352,"-1"1"-39,-2 3-36,6 0 6,-14 8 7,6 6-4,-2 7-20,-5 5-25,2-2 2,5 7-9,-5-1-12,0 3-16,6-5-20,-5-3 1,4 1-15,1-6-19,2-3 19,-4-3-6,9-5-3,-3 1 17,1-3 11,0-1 31,2 1 22,-1-5 15,1-2-7,0 0-13,0 0-7,0 0-20,5-24-8,-2 12-20,-2-12-12,9-7-21,0 1-18,6-14 3,-1 0-31,8-2-10,-3-5-11,5-1-6,-4-4-27,17-17 6,4 0-14,-4 4-28,-13 23-3,5 3-23,-3 6-12,5 4-22,-10 11-19,0 5-27,-2 3-25,1 5-34,-6 5-30,9 4-24,-11 4-30,1 5-33,3 7-37,-3 6-37,-5 5-56,-5 2-57,0 0-407,-11 2-932,-6 1 412</inkml:trace>
  <inkml:trace contextRef="#ctx0" brushRef="#br0" timeOffset="60983.5642">20717 9843 154,'0'0'341,"-2"-8"-34,9 3-17,6 1-16,6-7-22,5 5-20,-1 3-13,8-2-21,11-3-41,4 4-42,-2 1-77,-2 3-74,1-5-80,1-2-57,-1 0-203,-4-3-406,0-3 179</inkml:trace>
  <inkml:trace contextRef="#ctx0" brushRef="#br0" timeOffset="61400.713">21572 9484 151,'6'-15'364,"-2"0"-21,-4 5-10,3 3-8,-3 1 1,3 1-20,-3 0-25,0 2-25,0 3-20,0 0-14,-6 13-2,2 1-4,-2 10-7,-5 5 4,4 1-10,3-1-12,-9 4-11,3-1-7,2 0-18,0 3-9,-1-3-15,1-4-19,1 0-1,0-2-9,2-9-10,1-5-20,1-1 9,0-3-15,-1 2 2,4-6 10,-4 2 26,4-3 32,0-3-4,0 0-13,0 0-12,7-17-14,0 3 3,4-14-29,1-4 0,7-11-24,0-5 9,10-3-11,-8-2-15,10-21-10,-7 26-30,0 2 6,4 7-4,-3 1-5,-4 16-7,1-2 1,-4 8-5,2 4-11,-4 4-1,-1 7-11,-1 0-12,-4 1-12,0 5-12,0 7 4,-5-3 6,0 8-6,-5 0 0,-2 0-1,-12 7 15,1 3-25,-3-3-20,-2 1-38,-3 0-14,-11 5-46,-2-3-6,-2-1-6,10-6 6,5-6 13,1 2 21,8-6 20,3-4 11,1 0 7,1 0 25,1 3 23,3 1 37,3 2 26,0 2 1,0 4 14,3 1 6,0-1 0,4-1 13,0 6 11,0-6-3,3 5-3,1 2 1,1-2 1,-3-9 0,1 3-8,4 3-27,-4-3-36,4 2-50,-2-3-38,0-3-43,-2 3-39,8 2-215,-8-6-487,7 7 216</inkml:trace>
  <inkml:trace contextRef="#ctx0" brushRef="#br0" timeOffset="61598.507">21923 10229 84,'0'0'511,"-4"-5"-33,4 5-51,-6 0-22,6 0-13,0 0-5,20-5-13,-6 5-20,12 5-22,2 0-20,15 0-27,1 4-30,3 4-16,-5 1-34,-3-5-17,-2-1-17,2-6-19,-12 5-48,1-3-45,-6 1-59,4-4-55,-2 2-54,-10-5-69,-1-1-81,-5-2-85,1-2-79,-4-8-302,-5-1-784,0-4 347</inkml:trace>
  <inkml:trace contextRef="#ctx0" brushRef="#br0" timeOffset="61782.0015">22301 9931 10,'-9'-4'233,"2"4"-23,-4 1-3,1 7 13,0 4 20,-4 7 10,1 7 10,2 2-13,-2 0 22,5 5-4,-3-2-13,2 0-14,-2 3-3,4-2-31,3 14-21,-2-17-20,1 0-14,-2-4-40,7 0-49,-2 5-60,2-12-48,2-2-78,3 8-72,1-12-75,-1-3-288,4-1-606,2 1 269</inkml:trace>
  <inkml:trace contextRef="#ctx0" brushRef="#br0" timeOffset="62227.0906">23016 10024 205,'21'-35'313,"-5"13"-33,-5 0 11,-4 9 20,-1 2 0,-5 0-25,2 1-14,-3 3-28,-3 3-5,-4 3-35,-7 6 0,-10 2-7,0 7 2,-14 11-41,6 6 16,-2 13-14,0-9-15,3 5-15,2 2 2,5 3-31,1 1-3,9-1-28,-3-1 13,3-15-9,7 5-8,1-4-6,6 1 1,0-2-10,3-3-3,0 3-6,4-5-5,0-7-1,0-3 1,10 12-4,-4-16 7,-2-3-21,0-1 0,6-3 10,-3 4 5,2-9 1,-4-5-2,5 0-2,3-5-3,-9 1 3,-1-4-11,0-9 2,-6 5-5,5-5-2,-2 6 1,-4-2 6,-6 1-8,3-6-5,0 7 2,-2-1-5,-2 2 6,0 2-6,1 6-3,3-3 11,0 5-18,4 4 6,-5-4-4,1 2-4,0 1 5,1 1-9,8 8 1,2-4-2,2 4-9,1 3 2,-2 0 13,1 14-7,-3-10 19,-3 5-16,0 5 1,1 5 3,-5 1 6,0-1 11,-3-1 4,-10 26 8,10-27 2,-3-2 2,-1 6-6,0-5 3,1 11-2,-1-17 8,0 1-15,-2-2 13,3-2-20,-1 2-29,1-5-34,2 1-35,-1 3-28,2-8-35,2-2-40,-5-1-40,2 0-46,3 5-49,1-7-59,4-1-305,3-3-748,-3-4 332</inkml:trace>
  <inkml:trace contextRef="#ctx0" brushRef="#br0" timeOffset="62953.4341">23536 9977 81,'11'-29'301,"-1"3"-26,-4 10 16,-2-1 20,0 4-2,-1 3-32,0 5-16,4-4-34,-7 8-29,0 1-16,-7 13 5,4 5-3,-4 16-2,-3-2-3,-4 14-2,-3 5 19,0 0-12,2 4-7,-4-7 10,4-2-17,2 2 3,1-15-17,0-2-7,0-7-8,3-1-8,-2 1-13,4-8-5,1-1-8,-1-6 7,4 1-16,-1-4-8,4 0 11,-5-1 14,-4 0 21,9-4 25,0 3 16,0-4-45,0 0 25,-3-10-26,7-1-10,2-6-9,5-12-38,-4-15 10,6 10-9,4-22-12,7-21-8,-9 21 4,12-28-32,-6 36-4,-1-8-18,-2 5 1,-1 2 21,6 8-37,2-3-6,-8 15-23,11-5 15,-7 13-2,-4 4 0,7-2-4,-7 8 4,7 3-10,-3 8-1,2-3 2,3 8 9,-2 2-13,-4 7 18,1 1-10,-4-1-2,-7 1-5,4 3-16,-10-1 12,-4 0-3,0 8 14,-7 0-11,-4-3 3,-6 2 1,0 4-17,-17 1-12,10-9-14,-11-1-15,0 0 5,11-4 3,-14-2 12,18-2 10,4-6-5,1 1 29,0-2-7,1-3 5,5 2 5,2 2 5,2-4 24,5-1 8,-6 3 10,6-3 4,0 0-11,0 0 17,0 0-17,0 0-12,0 0 6,14 5 0,-3 6 1,6 6 4,2 5-5,0-2 7,1 4-5,8 14 2,-4 0 12,3 8 0,-1-6-3,4 4 8,11 22 13,-11-32 10,-2 3 11,0-2-2,2 2 5,2 2 4,2-5 4,0-3 2,-5 1-18,-2-14 23,12 20 8,-16-22-3,-2-5 0,2-3-11,-3 0 29,0 11-4,4-14 8,-2 5-13,0-4 6,-1-5-17,-4 1 2,-4 0-39,-3 1 55,-2 4-10,-1-7-9,0 0 5,-3-2-55,0 2 47,4-3-12,-8 3-3,7 0 3,-7 0-46,0 0 34,3-2-16,-3 2-27,2-3 0,-2 3 0,3-1-26,-3 1-40,0 0-14,0 0-46,0 11-31,0-11-45,0 0-60,0-16-50,-3 11-62,-2 1-50,0-7-53,0 1-61,-1-3-321,-4-2-928,-4-4 411</inkml:trace>
  <inkml:trace contextRef="#ctx0" brushRef="#br0" timeOffset="64302.6885">11934 7417 157,'-20'-5'259,"3"-1"17,3 0-3,0 0 2,6 2-6,0 0-5,2 4-14,0-3-4,3 1-33,3 2-29,0 0-21,0 0 6,0 0 11,15 8-1,6-1-6,6 0-15,21 5 12,24 0-2,3 2-16,5 6-14,-2-6-1,3 3-9,2 1-7,2-1-6,-5-3-3,2-2-16,-5 5-9,-2-1-8,-9-3-4,3-1-9,-21-5-8,-6 3-4,2-3-6,-16-2-1,0-2-6,-2 0-7,-4-3 4,-7 0-5,-4 1 5,-1-1-5,-3 0 1,1-2 2,-4-3-10,1 4-3,0-3-9,-3 1-16,-2-1-27,-2-4-31,-1-1-26,-4 1-23,-4-1-34,-2-2-39,-6 0-31,-7 1-33,-2 1-44,-10 1-36,0 2-24,-1-4-293,-5 5-695,0 0 308</inkml:trace>
  <inkml:trace contextRef="#ctx0" brushRef="#br0" timeOffset="64926.4616">11973 7602 179,'-12'1'294,"5"-1"-7,0 3 0,1-1-13,6-2-13,-1 0-11,1 0 16,0 0 18,17 5-6,6-3-4,-1 1-14,21 4-11,5 4-6,23 5-10,-3-3-12,-20-1 6,29 2-18,-3 5-11,-2-1-14,-6-6-7,2 2-13,-26-4-7,6-1-10,3 0-13,-5-3-13,-1 1-10,0 1-6,-4-1-8,2-3 5,-20 0-17,0-1-5,-2 0 0,-8-3-1,-2 3 8,-5-3 0,1 0 5,-2 0 17,-1 2-17,2-2-7,-6 0 1,4-2-2,-4 2-10,6 0-6,-6 0-2,4-3-24,-4 3 14,0 0-23,0 0 11,0 0-6,0 0 2,0 0-12,0 0-3,6 3-8,-6-3 4,0 0 6,0 0-13,0 0-4,0 0-12,0 0 11,0 0 2,0 0 1,0 0 0,0 0 5,0 0-7,1 3-9,-1-3 4,0 0 0,0 0-1,0 0 4,0 0-3,0 0-3,0 0 5,0 0-8,0 0 4,0 0-11,0 0 8,0 0 2,0 0-18,0 0 21,0 0 1,0 0 4,0 0-6,0 0 0,0 0 0,0 0-9,0 0-3,0 0 13,0 0-3,0 0 7,0 0-12,0 0-5,0 0 11,0 0-8,0 0 12,0 0-1,0 0 3,0 0-10,0 0 3,0 0-4,6 0 0,-6 0 1,0 0 5,0 0-2,0 0-13,0 0 8,0 0 6,0 0-9,0 0 6,0 0-13,0 0 11,0 0 3,0 0-5,0 0 12,0 0-6,0 0 0,0 0 1,0 0-2,0 0-5,0 0-9,0 0-15,0 0-9,0 0-25,0 0-2,0 0-21,0 0-25,0 0-26,0 0-32,0 0-29,0 0-56,-2-10-86,1 5-60,-3 0-49,2-4-56,-2-2-362,1-1-936,-1 0 415</inkml:trace>
  <inkml:trace contextRef="#ctx0" brushRef="#br0" timeOffset="66919.1821">12455 11584 6388,'0'19'23,"0"-28"-29,0 5 0,1 4 10,2-1-10,-3 6 24,0-7-18,0-1-4,0 3 3,0 0 3,0 0 0,0 0-11,0 0 15,3-8 2,-1 4 1,-2 4-4,2-2 9,-2 2-8,0 0-15,0 0-31,0 0-23,0 0-47,3-6-59,-3 5-57,3-2-67,-2 0-115,5 1-58,-1 0-313,1-1-843,0 3 374</inkml:trace>
  <inkml:trace contextRef="#ctx0" brushRef="#br0" timeOffset="71364.6808">3691 9053 61,'-4'-2'132,"4"2"0,-3-4-32,3 4 21,-7-1-4,7 1-2,0 0-9,0 0 16,0 0-23,0 0 3,-4-2 4,4 2-7,0 0 12,0 0-22,0 0 2,0 0 2,0 0-9,0 0-2,0 0-4,0 0-7,0 0 4,0 0-12,0 0-9,0 0-15,0 0 11,0 0 7,13-1-3,-5 4 3,1-2 21,3 0-14,11-1 1,1 6-3,3-4 0,2 1 0,16-2-8,26-1 3,-27 3-13,-3-1-2,-14 4-8,46-1 1,-25 0-8,3-1-6,18 1 10,-33-2-18,8 3 12,6-4-2,-5 3-4,-2-4-7,0 1-1,-17-1 0,1 0 3,-17-1-18,14-1 15,22 2-2,-36-1 2,-1 0-2,-2 0 11,-3-1-8,-4 1 14,3 0-12,-3 0 8,0 0 14,0 0-9,4-1-7,-4 1-20,0 0 18,0 0-4,6-3-2,-6 3-2,0 0-26,0 0 10,0 0-11,5 3-8,-5-3-7,0 0-16,0 0-9,0 0-15,0 0-12,0 0-14,0 0-11,0 0-13,-21 2-9,10-2 5,3 0-28,-14 3-9,14-3-16,-2 1 3,-13 2-2,11-1-139,-1-2-344,-2 0 153</inkml:trace>
  <inkml:trace contextRef="#ctx0" brushRef="#br0" timeOffset="72178.6444">3742 9126 184,'-6'-1'207,"1"1"-4,5 0 7,-6-1-4,2 0-1,4 1-20,-6 0-1,6 0-16,-4 3-20,4-3-14,-3 2-13,3-2-17,0 0-1,0 0 1,0 0-3,15 4-3,-3-1 11,5 0 5,5 1-13,8-2 1,46 2 5,-42 3-8,8-2 2,-14 1-4,41-3-11,3 4 2,-30-2-15,5 3-14,27-8 5,-30 4-6,5 1-5,-2 0-3,1 0-2,21 1-20,-31-2 14,1-4-14,-11 0 23,-1 0-28,0-4 1,-4 8-3,-8-4-7,-4 2-9,3-4 9,12 4 4,-18-2 4,-4 1 7,6-1-32,-7-1 73,-3 1-3,4-2-25,-4 2 21,0 0 4,0 0-9,3-3-3,-3 3-37,0 0 16,0 0 9,0 0-10,0 0-14,0 0-26,0 0 33,6 6-10,-6-6-19,2 2 19,-2-2 22,0 0-36,0 0 1,0 0 26,0 0-29,0 0-8,0 0 5,0 0-3,0 0-37,0 0 41,0 0 0,0 0 1,0 0 7,9 0 6,-9 0-13,0 0 1,0 0 8,0 0-10,0 0 2,0 0-6,0 0 4,0 0 8,0 0-5,0 0 4,0 0-5,0 0 3,0 0 6,0 0-9,0 0-10,0 0-12,0 0 23,0 0-7,0 0 11,0 0 0,0 0 22,0 0-27,0 0-5,0 0 2,0 0 5,0 0 5,0 0-4,0 0-8,0 0 6,0 0 1,0 0-28,0 0 36,0 0-9,0 0 17,0 0-17,7 3-6,-7-3 12,0 0-13,0 0-16,0 0 20,0 0 2,0 0-1,0 0 1,0 0-18,0 0 18,7-1 1,-7 1 16,0 0-14,0 0-1,0 0 5,0 0-11,0 0-10,0 0 15,0 0 3,0 0 0,0 0 0,0 0 22,0 0-29,0 0 3,0 0-6,0 0 3,-21 1 1,21-1 12,0 0-4,0 0 11,-1 4-20,1-4 0,0 0 4,0 0 2,0 0-15,0 0 11,0 0-1,0 0-3,0 0 13,0 0 17,0 0-28,22-4-1,-22 4-12,0 0 18,0 0-19,0 0 5,0 0-28,0 0-56,0 0-2,0 0-43,0 0-40,0 0-54,0 0-44,0 0-95,0 0-227,3-5-649,4-1 288</inkml:trace>
  <inkml:trace contextRef="#ctx0" brushRef="#br0" timeOffset="72919.1934">5554 9106 123,'0'0'173,"-5"1"-2,5-1 16,-5 2-30,5-2-8,0 0-2,0 0-7,-6 2-12,6-2-8,0 0-4,-6-1-16,6 1 3,0 0-8,0 0-3,0 0-4,0 0-16,0 0 9,0 0-3,0 0-5,0 0-4,0 0-5,0 0 6,0 0-4,11 4 11,-11-4-4,9 1 0,-1 0-8,1 2 2,15 1-19,-12-2 16,3 1 14,1 0-23,7-1-1,4 1-9,-2 1 1,-1-1-4,1-1 13,1 0-20,16 4-2,-18-5-7,1 0-5,-12 1-17,10-2 21,17 0-2,-23 0-9,-4 0 3,-5 0-12,1-3 8,2 4 0,-4-1 15,-2 0-15,-5 0-12,5 0 16,-1-1-17,2 1-19,-6 0 4,15 1-9,-12-1-5,-3 0-21,0 0-22,0 0-12,3-6-19,-3 6-26,0 0-11,0 0 5,-18-1-16,15 1-10,-4 1-15,-1-1-1,5 1-16,-10-2-8,-3 4-122,-5-5-349,7 4 155</inkml:trace>
  <inkml:trace contextRef="#ctx0" brushRef="#br0" timeOffset="73448.758">5574 9235 161,'-4'1'146,"4"-1"-1,0 0-1,0 0-1,0 0 15,0 0-17,3 8 2,-3-8-1,20 0-4,-17 0-18,18 0 11,22-1-5,-23 5-9,1-7-6,-5 6-12,10-1 7,1-2-9,0 0-15,1 2 5,13-2 0,-17 1-11,0-1-7,-3 1-6,1 0 8,-6 1-1,1-1 3,0-2-2,-7 1 41,4-2-39,-2 2-2,-3 0 4,-1 0 5,8 0-27,-12 0 35,0-1-3,-4 1-15,5-1 3,-5 1 1,4-1-7,-4 1-7,0 0-36,0 0 29,16 0-8,-16 0 3,0 0-16,0 0-4,-1 1 3,1-1 2,0 0-10,0 0-1,0 0 11,0 0-15,0 0 5,0 0-57,0 0 45,0 0 5,0 0-7,0 0-6,0 0-10,0 0 19,2 4-8,-2-4 12,0 0-8,12-2 38,-12 2-42,0 0-5,0 0-14,0 0 20,0 0-4,0 0 8,0 0-17,-18 2 28,18-2-18,0 0-6,0 0 5,0 0 10,0 0-28,0 0 34,0 0-24,0 0-13,0 0 16,0 0 24,0 0-17,0 0 3,0 0-10,0 0 7,-3 3 4,3-3-3,0 0-2,0 0-3,0 0 1,0 0 0,0 0 6,0 0-12,0 0-11,0 0 0,0 0-14,0 0-9,0 0-16,0 0-14,0 0-16,0 0-17,0 0-19,0 0-28,0 0-24,0 0-42,0 0-35,0 0-4,0 0-253,0 0-548,0 0 243</inkml:trace>
  <inkml:trace contextRef="#ctx0" brushRef="#br0" timeOffset="74371.4532">7946 9203 95,'-4'-4'234,"-6"4"-17,8-3 17,2 3-4,-6-2 12,4 0-27,-8 2-15,10 0-11,0-3-10,0 3-32,0 0 5,-6 0-13,6 0-7,0 0-5,15 2-19,-1-4 14,6 2-1,-3 0-20,7 2 17,2-4-2,1 4-6,0-1-11,11-2 4,2 3-5,10-4-8,-8 3-3,2 1-6,-16 1 17,22 1-36,26-1 0,-33-1-19,0 0 11,-3-1-11,4-1 6,-2 1-5,-1-1-1,-13 0-6,-11 0 8,21-1-21,-12 1-1,-12 1 17,11 2-18,-2-6-6,-11 3 9,2-1 0,-4 1 21,0-1-19,-3-1 20,-1 4-39,-1-4 32,4 2-6,-6 0 2,-3 0-9,0 0 9,0 0-7,7-3-10,-7 3-1,0 0-4,4 3 10,-4-3-22,0 0-16,0 0-36,0 0 19,0 0 2,0 0-22,0 0-1,0 0-41,0 0 30,3 3-13,-3-3-8,0 0-6,0 0-16,-16 0-11,7-1-15,1 2-10,0-1-22,-21 0-12,18 0-25,0 0-10,-1 2-22,-2 0-8,-8-4-8,7 5-192,-8-3-477,-26 1 211</inkml:trace>
  <inkml:trace contextRef="#ctx0" brushRef="#br0" timeOffset="74879.1531">8109 9286 13,'-13'1'198,"-8"2"4,14-3-4,2-2-1,5 2 14,-2 2-35,2-2-8,0 0-12,0 0-6,0 0-28,0 0 30,0 0-3,28 0 3,-8 0-7,7 0 18,2 0-21,12 3-10,4-4 10,2 1 4,-4 1-14,24 0 0,-21 0-2,-18 1-26,42 0 12,15 3-11,-47-5-11,-9 0-8,9 3 6,0-3-22,-8-3 7,8 3 18,-10 1-30,-3 1-3,2-2-2,0 0-3,-10 0-17,8 0 22,-3 1-6,-7-1 8,-3-1-1,-9 1-15,7 1 22,-4-2-7,1 1-15,0 0 22,-4 1 0,-3-1-4,8-1-7,-5 2 1,-3-1-10,0 0-2,0 0-7,0 0 4,7 0 5,-7 0-19,0 0-5,4 0 9,-4 0-12,0 0 5,0 0-10,0 0-3,0 0-8,3 2 3,-3-2-2,0 0 5,0 0-1,0 0 0,0 0-8,7 0 1,-7 0 5,0 0-6,0 0 10,0 0-7,0 0-4,0 0 17,0 0-17,0 0-7,0 0 2,0 0-1,0 0 3,0 0 0,0 0-3,0 0 3,0 0 0,-20 5-14,20-5 15,0 0-4,0 0-12,0 0 18,0 0 5,0 0-11,0 0-9,0 0-13,0 0-28,0 0-23,0 0-36,0 0-29,0 0-59,0 0-24,0 0-47,0 0-53,0 0-65,0 0-296,26-7-743,-14 7 329</inkml:trace>
  <inkml:trace contextRef="#ctx0" brushRef="#br0" timeOffset="75427.9524">9961 9193 99,'-6'0'190,"-4"-1"-1,10 1-15,-3 0-7,3 0-1,0 0-11,-10 1 4,10-1-3,0 0 2,2 5 22,-2-5-6,0 0 4,10 8-5,4-6-10,1-2-9,8 1-2,-6 0-8,8 0-8,2 1-8,-16-4-18,19 5-1,-5-2-3,0 2-15,-1-1 3,0-1-26,-4 0 2,-4 2-8,0-3 16,-5 0-22,7 1-3,-10-1-4,2 0 2,-7 1 10,5-1-29,1 1-2,-4-1-9,-1 0 15,-4 0-22,0 0 8,8 0-20,-8 0 11,5 2-50,-5-2-20,3 0-22,-3 0-18,0 0-15,0 0-21,0 0-18,0 0-23,0 0-23,0 0-4,0 0-25,0 0-8,-21 1-14,10 3-166,-2-4-447,-1 3 199</inkml:trace>
  <inkml:trace contextRef="#ctx0" brushRef="#br0" timeOffset="75803.4448">9970 9305 121,'-8'2'154,"2"-1"4,1 1-2,1-2 18,-1 4-5,5-4-1,-4 1 4,4-1-1,0 0 16,6 6-7,1-6 5,1 3-11,3-3 34,4 1-37,1-1-2,4 0-26,-3 2 15,4-2 3,2 2-12,-6 0-7,-10-1 26,17 3-23,-2-2-11,0-1 9,-6 1-2,-3-2-1,2 3-13,-2-1 12,0-2-11,-2 0 2,-8 2 2,6-2-16,0 2-4,-3-4-7,1 2-8,1 0 0,-4 0-9,1-1-9,-5 1-17,0 0 4,8 0-3,-4 1-13,-4-1-2,5 2 8,-5-2-16,0 0-4,8 0 9,-8 0-19,0 0 1,0 0-9,1 1 4,-1-1-3,0 0-2,0 0-3,0 0-3,0 0 2,0 0-4,0 0-1,0 0 3,0 0-9,0 0 8,0 0-3,0 0 0,6-3-5,-6 3-11,0 0-7,0 0-7,0 0-20,0 0-18,0 0-20,0 0-23,0 0-38,0 0-51,0 0-25,0 0-41,0 0-70,0 0-99,0-4-318,4 1-808,1-4 357</inkml:trace>
  <inkml:trace contextRef="#ctx0" brushRef="#br0" timeOffset="78342.8606">12196 7544 19,'0'0'174,"0"0"-1,0 0 4,0 0-5,0 0 0,0 0-3,0 0 2,0 0-5,0 0-1,0 0 3,0 0-12,0 0-6,0 0-4,0 0-3,0 0-1,0 0 10,0 0-19,0 0-1,0 0 0,14-1-8,-14 1 0,0 0-14,0 0-7,0 0-6,0 0-16,0 0 0,0 0-9,0 0-12,0 0 3,0 0-7,0 0-10,0 0-5,-1 9-1,1-9-12,-2 8 4,2-3-10,0 3-1,-6 1 8,5 5-7,1 4 8,-3 0-11,-2 7-5,3-5 3,-2 5 0,0 1-3,0-1 7,0-5-15,-4 8 11,3 2 41,-1 2 0,-1 4-9,-3 10 0,0-2 3,0-10 8,3 0-5,-7 11 0,4-12-8,2 11 15,-5-10-12,5-4 3,0 17 2,-5 2 9,4-15-8,-6 13 6,2-2 1,6-13 4,-6 11-8,2 2-3,-6-2-2,6 2 2,4-15-4,-1 14-13,0-10 4,1 1-1,0-2-5,-2 12-1,0-9-1,1-2-5,1-4-3,-3 3-6,4-1-6,-1 1-4,0-6 3,1 4-2,-2 2 2,-2-3 3,1 4 4,-1-3-6,2-1-6,-2 3 3,3 1-1,-4-3 31,1 3-8,-2-2 1,2 2 3,-3 0-9,-2 9-5,3-10 7,1 0-5,1-1-13,-1 1 5,-2-7 3,3 6-3,-2 0-4,-7 11-1,8-9 0,0-1-2,0-1-6,-1 14 9,0-19-5,3 7-1,-1-3 2,-2 2 3,-1 11-5,3-15-5,0 0 8,0 3-7,-4 2-5,3-3 6,0 4 3,-1-4 6,3-2-8,-7 2-7,5-1 3,-2 3-2,-5 6 12,5-9-11,9 0-4,-13 13 5,0-1-3,-5-6 22,13-6-19,-2 1-8,1 2-6,-7 9 15,-4-2 28,12-8-33,-2 2 1,-1-5 11,0 4-14,-6 18-3,3-21-1,3 2 4,-14 9-11,11-10 19,-9 50-3,7-51-2,5-4 2,-15 11-9,13-7 8,-10 63 0,8-62 23,1-4-20,-5 12 6,5-5-12,-2 13-8,-3-1 51,3 1-44,-19 38 4,20-51-2,2-5 2,2 1-30,-4 11 28,-5 38 5,6-47 1,2-3-5,-11 9 19,8 5-23,-1 11 3,3-10-12,-3 1 14,-18 29-3,21-37 1,4-12-1,-5 21-45,-1 3 51,-2 31 0,2-42-1,5-6-1,1 13-2,-9-1 1,-8 55 6,11-65-14,2-4 14,-7 13-2,8-12 0,-8 59 0,6-51-22,4-6-5,-18 42 4,15-38 2,0-16 6,-13 28 19,16-6-18,-6 54 1,6-64-2,-2-1-2,-9 5 34,10 6-28,0 10 2,1-21-40,-3 12 51,4 6-16,-3 1 14,3-46 1,-5 48 47,1-3-56,5-3-1,-5-1 3,4-19-4,-8 21 3,5 3 24,0-2-4,5-15 3,4 1-3,-7 11-19,1 3 14,3 35-1,1-49-22,0-5 31,5 0 23,-5 5-37,-2 16 0,2-21-17,-2 4-1,-12 52 75,13-60-74,4 9-3,-4-7 14,4-1-9,-1 25 3,-3-24-3,3-34 4,-9 59-15,6 0 26,6-36-6,-6 29 3,2-21 1,3 27 41,-1-20-45,-5 19 1,2-18-4,2 1-5,2 1-6,-2-6 11,1 22 8,0-23-19,-2 4 21,-19 4 149,25-7-168,-1 68-3,-3-80-47,2-3 65,-6 3 13,5 1-22,2-7 2,-1 15 33,-5 3-35,-8 61 4,13-78-9,-1-12-3,1 15 64,-2 2-58,-5 39-4,8-42 5,0-18 9,-2 28-70,2-5 73,-2 39 8,0-41-10,2-17 15,-5-2-54,5 34 48</inkml:trace>
  <inkml:trace contextRef="#ctx0" brushRef="#br0" timeOffset="79445.2755">9685 16847 7342,'4'4'0,"3"23"-46,-6-26-20,-1 3 33,-4-1-58,6 4 94,0-2-27,1 3 6,-3 3 7,1-5 24,1 0-30,2 28 7,2-29-57,-5-3 62,-8 29 3,14-33-2,-3 7-9,2-3-28,-2 3 42,13 42-2,-9-48-2,0-17 8,-8 18 126,8 6-138,29 72-2,-27-93-4,4 10 19,-2 1 21,1 4-34,6-49 8,-1 59 8,3-5-19,-7 2 37,10 4-34,-5-20-3,4 18-18,2-1 30,0 1-18,-2-1 19,7-51 7,-10 60-3,-1-8-10,16 64 14,-18-78-18,-7 4 6,-3-3 37,0 5-42,4 27 6,1-31-1,13-107 8,-5 129-38,-2-5 38,-2 30 5,9-42-12,10-38-7,-8 43 18,-3-2-3,-2 2 2,6-1 3,-5-7-8,4 5-27,-4 2 33,15 31-8,-19-42 3,2 6 16,-11-1-70,14 4 59,-10-2 4,2-5 4,6 3-10,-15 3 104,15 9-116,2 27-5,-3-52 5,-4 4-11,-5 5 146,6 0-144,-1 26 2,2-28-25,-4 3 26,-2 0 97,7-4-106,-2 29 6,-3-30 100,-1 6-110,-4 2-14,3-2 18,1-6 2,-4 4 50,-2-1-50,14 54-7,-10-57 14,-3 20 5,-9-12-2,16-20-7,-3 50 5,-4-48 0,14-59-1,-12 78 23,0 1-20,14 214 4,-14-268-7,5-49 4,-5 81-11,-2 6 12,-5 31-1,7-25 5,0-4 3,1 3-6,0 4 3,9 54 5,-4-64-10,-3-3-10,3 10-24,-4-3 45,16-93 2,-12 119-5,-1-6-12,-9-4-58,9 3 78,2-66-8,-3 72-42,-2-7 44,-2 1-48,-1-4 55,6 25 5,-5-29-25,-1-3 13,7 1 6,-7 2-1,13 88-6,-11-117-22,0 10 28,-2 13 16,-1-5-21,-4 11 4,5-10-30,-3 2 30,2 25-10,-9-17 11,0 0-13,18-14-24,-11 7 34,11 102-1,-12-135 2,0 21-5,-2 7-29,0 1 17,0 34-4,-4-23 5,16-136 5,-7 144 105,-3 2-124,1 17 10,-7-27-9,12-57 2,-14 66 27,2-9-40,10 35 3,-6-38 4,-4 3 5,0 0-51,0 0 60,10 8-1,-10-8-4,0 0 0,8 2 55,-8-2-54,3 7 11,-3-7-11,0 0-7,0 0-82,0 0 100,13-35-7,-10 37 7,-3-2 4,0 0 35,0 0-52,10 26 3,-10-26-35,5-3 28,-5 3 20,0 0-32,13 52-8,-7-66-76,-6 14 84,0 0 58,5-17-69,2-11 2,-6 24-42,-1 4 45,0 0 30,0 0-26,6 32-13,-6-32-99,0 0 121,-6 35-4,6-35-4,0 0-11,0 0 36,5-43-56,2 96-4,-7-53-19,1-46-13,-2 36-77,1 10 70,-1-29-4,1 29-3,1-32 6,-2 33 113,1-1-139,0 54 3,0-54 4,0 0-7,-6-38-24,6 38 57,0 0 0,0 0 4,-5-5 6,5 5 88,-6-8-80,6 8-2,0 0 3,-9-1 11,9 1 20,-8-17-42,2 7 0,2 3-15,-2 3 32,-5-4-44,3 4 50,-8 49 16,2-65-78,-1-3 105,-3 3-65,5 11 71,-3 27-2,-2-43-26,-1 3 42,-2 5-36,3-1 46,-1 44 9,-1-47-38,3 2 64,-3 2 59,2 0-58,2-2 9,5 9 15,-2-3-7</inkml:trace>
  <inkml:trace contextRef="#ctx0" brushRef="#br0" timeOffset="80112.149">11671 16849 4772,'11'-2'37,"0"1"-10,3 9 40,-4 0-50,1 4-3,3-3 31,-5-6-45,4 5 40,3 6-27,11 36 29,-13-47-35,-1 1 4,-7-3-32,3 5 48,4 13 7,-3-16-133,-3 0 135,-4-1 21,2-2-28,9-45 2,-8 57-126,-6-12 130,9 38 14,-6-40-22,4 55 0,-2-60 16,-1 4-26,-2 61 10,1-74-16,-2-19 1,3 28-117,-1 3 127,10 152 2,-9-185-4,-3 8 8,-1 14 34,3 2-59,7-17 1,-7 27 10,-3-3-5,0 6-2,0 0 1,5-1-6,-5 1-101,0 0 114,6-3-41,-6 3 45,4-13 1,-4 13-40,0 0 38,0 0 58,0 0-71,7 22 4,-7-22-14,0 0 12,-4 30-12,4-30 6,0-38 21,0 38-111,0 0 101,-1-1 5,1 1-8,3-64-9,-5 75-6,2-11 16,3-2 9,-3 2-14,-6 24-8,2-12-94,-2 0 115,-8-39-4,6 52-11,-8 0 17,2-2-23,-7 1 14,-15 143-1,11-171-40,5 6 53,4 1 9,-4 8-26,-15 90 4,11-107 50,6 7-50,-2 17 51,7-18-48,-15 78-2,9-90-112,4 10 126,1 107 11,2-126-8,-1-30 10,5 48-23,1 7 14,-3 12 2,10-16-4,-14-48 1,7 57-1,7-9-8,-22 99 4,20-108-7,2 9-1,0 0-145,-5-29 164,4 123-8,0-119 5,-1-26-1,1 47 8,-1 0-22,2 4 2,0 0-1,0 0-5,0 0 46,0 0-48,-6 33-7,6-33 7,0 0-2,0 0-22,0 0 24,0 0 0,0 0-10,0 0 7,0 0-63,0 0 75,0 0-11,0 0 19,0 0-19,0 0-14,0 0 17,5-29-3,-5 29-38,0 0 20,0 0 40,0 0-101,1-6-21,-1 6-80,0 0 24,0 0 0,0 0-101,0 0-69,3-11-117,-3 11-306,0-12-803,4 2 355</inkml:trace>
  <inkml:trace contextRef="#ctx0" brushRef="#br0" timeOffset="81129.0707">13148 17498 8,'-10'12'134,"10"-12"15,0 0 2,-10-12-4,10 12-7,-7-3 3,7 3-8,-7-3 4,7 3-20,0 0 40,-10 92-19,9-120-9,1 28 1,-1-25-81,1 25 74,0 0-3,5-11-25,2 3 35,3 3 11,3 6-14,9-11-19,2 7-34,3 6 40,4-3-21,10 9 7,0 16-18,-2-30-53,-11 1 42,3 3-16,8 2 1,-10-9-10,-1 10 11,0 1-9,-1 1 87,-2 3-110,12 104-1,-14-137-5,-9 19-1,-4 0 72,-1-5-86,0 45-4,-9-33 83,11-27-77,-11 27 37,10-10-62,-10 10 21,6 1 33,-6-1-43,1 14 38,-1-14-45,3-26 15,-3 21-50,0 5 23,0 0-2,0 0-2,0 0-2,0 0-59,-4-12 42,-1 70-2,5-58-12,-7-30-31,2 19-1,0-3-1,-2 47-14,7-33-16,-19-59-22,9 56 9,0 5-30,-1 27-7,2-34-19,-5-22-23,1 27-138,-1 1-384,-2 23 169</inkml:trace>
  <inkml:trace contextRef="#ctx0" brushRef="#br0" timeOffset="81562.2185">13131 17569 5,'0'0'206,"-7"27"-6,7-27-14,0 0-12,0 0 7,0 0-25,-3-23-9,3 23-8,0 0-10,0 0-1,5-12 11,0 37 8,-5-25-1,0 0-11,21-11 122,-12 10-136,5 11 14,0-14-20,7 4-19,2-3 3,-1 8 13,-1-1-8,5-6-6,-1-3-5,14 4-70,-13 3 70,2-7 6,-3 7-26,2 0-16,4-2-53,-6-4 66,-1-10 7,-3 19-36,-4 2 2,-3-6-45,2 2 55,-2 28-14,-4-33-75,-2 0 98,-8 2 32,13-5-65,-4 56-11,-2-62 53,-7 11-43,0 0-31,0 0 34,9 14 1,-9-14 62,0 0-77,5 34-3,-5-34-13,2 11 18,-2-11-86,2-36 74,-2 133 39,0-97-37,0 0 5,1-69 101,1 53-127,-2 16 4,-2-9-12,2-37 0,0 43-30,0 3 12,3 85-10,-3-85-4,1-145 7,-2 152 2,1-7-29,0 0-17,0 0-15,0 0-27,0 0 4,0 0-38,0 0-25,0 0-26,0 0-42,0 0-247,0 0-545,4 68 241</inkml:trace>
  <inkml:trace contextRef="#ctx0" brushRef="#br0" timeOffset="83510.5125">16572 17398 81,'-4'22'87,"4"-22"16,0 0-23,0 0-37,0 0 43,4 5 17,-4-5 41,0 0-44,9 7 3,-9-7-5,13-41-6,-7 44-2,1-2 1,16 90-7,-12-118 3,1 2 7,0 18-26,1 3 10,12 50-2,-2-59-2,-1 2-5,3 3 22,1 3-31,6 51-5,2-72-5,-4 25 5,8-4-39,-9 6 26,26 125-10,-24-159 8,-6 49 6,9-45 13,-7 15-29,11 20-3,-11-24 6,1 23-4,10-18 2,-10 3-6,13 29-5,-11-29 2,8-13 0,-9 20-16,0-2 9,10 25 2,-12-32-2,17-51 0,-19 70 19,-7-1-25,2 7 2,-9-13-4,0-24-1,2 27 40,-13-3-40,14 36-4,-8-38 1,0-23-5,-6 25 6,11 3 2,-10 130 0,5-167 0,-3-92-7,2 138-18,-5-12 24,0 0 2,0 0-6,3-12-8,-3 12 7,0 0-15,0 0 0,4 27-6,-4-27 6,0 0-25,0 0 13,0-29 2,0 29-7,0 0-1,0 0-12,0 0 3,-10 128-9,9-144-7,1 16 6,0 0-17,0 0-11,-14 2-25,14-2 2,-8-20-9,3 15 35,-2-2-62,0 19-18,7-12-111,-17-17-288,5 10 128</inkml:trace>
  <inkml:trace contextRef="#ctx0" brushRef="#br0" timeOffset="100285.4891">13010 18173 91,'-4'-8'136,"4"8"-23,0 0-14,0 0-72,0 0 57,0 0 13,0 0 0,-23 27-14,23-27 8,0 0-15,0 0-70,0 0 71,-12 33-3,12-33-1,0 0-13,0 0 0,0 0-14,0 0 0,0 0-25,0 0 3,0 0-3,0 0 10,0 0-1,0 0 16,0 0-5,0 0 18,0 0-8,12-69-2,-12 69 4,0 0 4,17 0-11,-17 0 17,33 57-13,-16-68 9,-17 11 6,40-20-14,-10 16 4,-3-9 7,2 8-8,0 1-6,-4 4-14,14-9 2,-2 35-6,-9-33 3,11-3-3,-10 7 10,-4 2-11,24 86-5,-22-110-6,-6 9-2,-2 5-18,-5 4 21,12 113-9,-12-143 3,-4 3-3,-3 23-10,-7 11 12,0 0-7,17-8 1,-8-78-5,-5 93 17,-1-5-20,-3-2-4,0 0-1,3-5-2,-3 5-15,0 0 6,-3 116-6,3-116-11,0 0-10,0 0 35,0 0-35,0 0-5,0 0-5,0-106-3,-2 108-128,2-2 84,-16 99-21,16-99-46,-15-27-3,15 27-114,0 0-309,-43 167 136</inkml:trace>
  <inkml:trace contextRef="#ctx0" brushRef="#br0" timeOffset="100757.1418">13031 18464 68,'0'0'220,"0"0"-4,0 0 31,3-101-62,-3 101-1,24-5-10,-6-8-10,2 0-12,5-1 4,13-1-7,-11 10-1,1-4-4,0 5-1,16 8-18,-2 27-12,-2-47-1,-12 16-8,14-10 14,-4 3-31,10 65-10,-17-80-1,-7 12-7,-10 1-61,7 6 50,-1 25-2,-20-22-14,23-21 13,-23 21-23,12-8 2,4 158 0,-11-196-2,1-3-5,-6 31 6,0 18-11,0 0 6,0 0-11,4-118 8,0 130-46,-4-12 38,-1 165 3,1-165-5,4-147-2,-7 152-47,3-5 54,3 118-6,-3-118-5,0-113 13,0 113 83,0 0-98,-3 99 10,2-121-25,1 10 25,0 12-16,0 0 15,0 0 5,1-14-66,-1 14 56,0 143 8,0-143-18,0 0 7,0 0-9,0-103-19,-2 211-34,2-153 1,0 14 23,0 31-10,1-4-5,-1-14-17,0 18 33,0-19-58,4 132 4,-4-113-33,0 0-10,0 0 11,-7-104-35,4 165-20,3-61-16,0 0-43,0 0-169,-7-47-430,7 47 191</inkml:trace>
  <inkml:trace contextRef="#ctx0" brushRef="#br0" timeOffset="101729.6848">15275 18427 125,'0'0'195,"0"0"-10,0 0 33,-13-22-39,13 22-2,0 0-13,0 0-5,-7-8 1,7 8-16,0 0 51,0 0-53,0 0-9,0 0-8,55-16 6,38 207 194,-44-293-254,-2 26 14,-15 77 41,-1-42-65,3 68-3,-4-68-23,-7 21 17,-3 31-12,0-36 10,-20 25-10,31-4-30,-20-8 30,-1 41 81,-10-29-100,0 0-10,0 0-8,21-27-3,-21 27 3,6-12-6,-6 12-14,0 0-24,0 0-2,0 0 6,0 0-36,0 0-20,0 0-80,0 0 22,0 0-28,0 0-16,-37 40-42,37-40-154,-31-19-423,31 19 188</inkml:trace>
  <inkml:trace contextRef="#ctx0" brushRef="#br0" timeOffset="102063.0033">15273 18582 197,'3'-78'227,"-3"78"-3,20-19-6,-4 4-3,2 1-43,7 0 33,23 170-1,-4-228-13,-9 31-9,0 12 24,3 10-61,5 24-6,-8-23-18,1-4-3,-11 14 82,4 9-115,0 45-13,-6-60-2,0 4-9,-4 0 1,2-2-22,-7 41 2,-14-29 8,24-22-9,-14 15-49,-10 7 62,0 0 3,0 0-4,0 0-8,31-1 81,-31 1-94,7 125 14,-4-166-17,-3 41 3,-1-51-49,1 51 44,5-10 4,-5 10-11,3-118-1,-1 129 93,-2-11-93,-3 124-12,3-124-3,-2-114-9,2 114-38,0 0 7,3 116-145,-6-129 53,3 0-2,0 13-33,0 0-19,2-85-23,-1 97-78,-1-12-188,0 0-508,0 0 225</inkml:trace>
  <inkml:trace contextRef="#ctx0" brushRef="#br0" timeOffset="102700.4332">16613 18584 177,'0'-24'237,"0"24"-10,0-22-19,0 22-10,10-30 2,1 9-14,20 123 0,-31-102-19,38-58-16,-8 12-36,-1 12 29,15 103 7,-9-109-32,15 154-8,-7-213-4,-2 31-17,-13 90-20,3-63 7,-4 31-15,5-23-44,-10 20 44,0 10 58,-4-13-72,-18 16 1,34-8 7,-27-8-21,0 13 105,-7 3-121,0 0-7,14-12 37,-14 12-34,0 0-49,7-15 32,-1 105-14,-6-90-24,0 0-20,0 0-17,0 0-51,-24 40-35,24-40 18,-27-55-60,9 41-251,-2 4-494,-6 46 218</inkml:trace>
  <inkml:trace contextRef="#ctx0" brushRef="#br0" timeOffset="103003.1269">16637 18576 139,'0'0'238,"25"-45"-44,-25 45-2,27 0 2,-6 14-9,5-34-13,9 1-3,100 68 293,-104-89-251,-1 8-89,18 118-10,-9-165-12,-12 103-4,2-68-27,4 8 16,6 106 18,-14-111-44,-5 1-3,-3 19-30,-4 10 23,-2 67-6,-11-56-14,0 0 6,27-43 49,-22 27-54,-5 16 10,0 0-18,0 0-2,15-7-21,-15 7-1,0 0 36,2-15-54,1 75-8,-3-60-24,0 0 9,0 0 13,4-56-39,-4 56-14,0 0-62,0 0 21,0 0-25,0 0-33,0 0-20,0 0-172,3-14-404,-3 14 179</inkml:trace>
  <inkml:trace contextRef="#ctx0" brushRef="#br0" timeOffset="103432.0307">17551 18225 86,'0'0'117,"0"0"29,14-14 14,-14 14-19,10 42-5,-10-42-41,0 0 46,0 0 6,11-39-27,-11 39-8,0 0-12,10-18 6,-3 9-7,0 0-9,-7 9-6,26-8-13,-14-1 4,1-1-20,1 6 1,-14 4-6,34-10-2,-23 0-4,-1-2-65,4 6 64,2 28 0,-6-36-2,-2 6-2,0-1-59,-2 4 51,10 92-5,-11-122-2,-3 15 5,-4 3-45,6 8 40,-4 6-20,0 3-12,0-12-19,0 12-15,-4-7-35,4 7-7,0 0-34,-10-1-30,10 1-13,-17 1 4,-1 49-127,7-55-308,-2 5 136</inkml:trace>
  <inkml:trace contextRef="#ctx0" brushRef="#br0" timeOffset="104280.1217">17548 18330 96,'0'0'153,"0"0"8,0 0 17,0 0-27,31-36-6,-14 10-5,4 16-7,3-11 21,-3 3-28,3 30-6,7-41-11,-9 22-2,4-11-56,-2 5 36,12 133-2,-13-173-9,-10 70-10,9-58 26,-10 17-42,-12 24 12,14 4-27,-3 149 1,-2-245-1,-7 52-3,3 204 85,-8-259-102,0 44-9,0 47 39,-6-14-58,-8 115-13,0-140 7,1 27-14,-4 36-4,-1-35-18,-15 134 6,10-157-126,10 21 134,-6 37 22,4-37-24,18 17 7,-30-6-13,16-3 34,-3 34 24,17-25-21,0 0 1,-26-16-20,26 16 8,-9-9 11,9 9-2,0 0 20,0 0-12,0 0 13,0 0 31,0 0-22,20 73 10,-20-73-12,28-54 15,-10 33 7,2 1-12,15 118-8,-9-142 24,-8 19-16,1-1 1,-1 6-7,4 58-1,-5-65-33,1 3 48,-5 5-3,-2 4-10,-11 15-4,13 0-55,-13 0 65,11-17-47,-11 17 47,0 0-7,7-11-58,-7 11 55,0 0 29,0 0-47,-41 133-11,20-166-33,21 33 38,-40-30-14,18 20 3,-20 141-5,15-167 3,6 15 10,0 6 5,1 1-3,8 11 3,-4-2-16,16 5 17,-20-3 9,20 3-13,-28 129 0,21-167-7,7 38 14,-4-39-18,4 39 14,4-21-5,-4 21 8,10-24 6,0 11-44,4 5 45,-14 8 2,35-15 6,-14-4 2,-1 2-71,5 12 71,-2-2 3,-2-10-2,2-2-4,-1 5-78,-5-3 102,4 26-7,-11-21 3,1-2-1,0 4-28,-5 6 33,-6 4-10,10 18 4,-10-18-3,3-14-25,-3 14 11,-11 160-1,-3-209-11,-2 20-5,-4 12 26,1 5-33,-6-27-11,3 41 3,1-11 0,-4 16 16,5 3-25,-21 113-5,19-147 20,-4-65 4,12 96-32,14-7 36,-20 140-4,12-169-1,5-18-3,3 47-26,-7-9 32,11 157 4,-4-148 2,14-157 10,-4 143 16,0 3-16,13 178-1,-1-244 3,-4 39-1,-1 15 11,1 2-5,8 147 3,-7-176 10,0-5-2,-6 34-5,-3 9 12,-10 12 4,26-5 1,-20 31-3,-2-40 1,-1 7-15,15 135-5,-18-128-3,0 0 3,-4-80 14,0 65-13,4 15 5,-15-4-8,3 57-7,12-53 18,-28-32-28,5 73 34,23-41-42,-33 33 3,16-55-71,3 4 57,14 18 5,-23 1-17,9 25-7,14-26 6,-17-29-39,17 29 0,-11-8-48,11 8-22,0 0-11,0 0-123,-13-9-302,13 9 134</inkml:trace>
  <inkml:trace contextRef="#ctx0" brushRef="#br0" timeOffset="107383.9416">3887 10669 175,'-7'0'204,"0"0"0,-1-1 0,3 0-9,5 1-9,0 0-18,-5 0-13,5 0-11,0 0-5,0 0-13,-6 1-11,6-1-15,0 0-16,0 0 11,34 1-3,-13-1-3,6-2-6,15-1-14,-11 0 12,11-3-5,1 2-8,0 0 7,-1 0 20,-1-1-37,3 2-3,-2 1 10,-2-3-20,2-2-12,-15 3 3,-2 4-3,-3-3 2,1 1-11,-1 1-2,-10 1-4,-4-1-6,2 0-10,-6 1 10,2-3-1,-3 3-15,-3 0 3,11 1 9,-11-1-21,0 0-16,3 2-17,-3-2-35,0 0-28,0 0-29,0 0-28,-31-5-5,23 5-44,-4 0-26,-2 0-139,0 1-411,-9 4 182</inkml:trace>
  <inkml:trace contextRef="#ctx0" brushRef="#br0" timeOffset="107762.504">3941 10805 160,'-3'5'220,"-1"-4"-32,2 0-1,-5-1 1,7 0-14,0 0-3,16-2-9,-4-3 8,16 1-7,-5-4-7,2 3-10,2 1 14,11-4-35,10-1-3,-10-1-14,0 4-3,11-2-22,-22 3 12,14-1-16,-3-3-12,0 1 6,-14 5-7,1-2-5,2 3-7,-2-4 24,-1 2-36,20-2-13,-34 6 2,-3-3-3,-8 2 4,6 1 3,-5 0 6,6-2 14,-6 2-4,7-1 4,-7 1 8,0 0 8,8 1-6,-8-1 2,0 0-40,0 0 34,0 0 3,0 0-24,0 0 9,0 0-5,0 0-5,0 0 9,0 0-48,0 0 25,0 0-6,0 0 4,0 0-5,0 0-6,0 0 1,0 0-3,0 0-14,0 0 11,0 0 22,0 0-38,0 0-15,0 0-21,0 0 4,0 0-21,0 0-8,0 0-14,-12 6-35,12-6-19,-13 1-45,13-1-46,0 0-40,-16-4-278,15 1-591,1 3 262</inkml:trace>
  <inkml:trace contextRef="#ctx0" brushRef="#br0" timeOffset="108909.9745">4005 10693 208,'-4'-1'217,"-4"1"20,1 1-27,4-2-7,-2 2-8,5-1-7,-18 0 8,17 1-35,1-1-12,0 0-8,0 0-11,0 0-17,0 0-6,0 0-10,0 0-14,0 0-5,0 0-2,0 0-8,0 0 3,24 0-8,-10-2 2,1-1-4,12-4-2,0 1-4,-2-1 22,16 5-28,31-13-8,-44 13 1,-1-1-2,15-4-16,-18 5 5,3-1-1,-2 1-20,-1 2 18,-8 0 8,5 0-16,1 0-5,-7-3-6,-6 3-1,-6-2-11,8 0-9,-4 4-10,-7-2 13,5 0-27,10-2-5,-12 2-7,-3 0-17,0 0-18,0 0-25,0 0-22,-20 7-29,6-5-10,0-1-12,-9 3-12,-2 3 0,-13-2-5,10 0-132,-2 7-359,-12-9 159</inkml:trace>
  <inkml:trace contextRef="#ctx0" brushRef="#br0" timeOffset="109165.005">4001 10751 25,'-25'8'103,"-1"-3"-9,1-1-18,10 1 43,3-2 15,1 2-12,4-5 18,4 0-10,3 0-13,-4 2-3,4-2 6,0 0-9,0 0 10,34-4-4,-7 1 2,12-2-9,1-2-9,40-6-5,-44 9 3,2-1-1,0-4-11,33 3 16,-24 3-3,3-3-24,-5 1 6,0 2-12,0-6-5,-4 6-1,-11 4 10,9-2-29,-16 1-6,-2 0-11,-3-2-6,-7 2-15,-1-1-4,13 0-11,-18 2 2,-2-1-5,7-1-21,-10 1-4,0 0-23,0 0-13,0 0-26,-25 2-3,5 0-6,-3 1-5,-3-3 14,2 2-30,-14 7-17,11-6-4,-14 0-14,3 4-138,10 0 263,8-1-207,-19 3-265,9-2 118</inkml:trace>
  <inkml:trace contextRef="#ctx0" brushRef="#br0" timeOffset="109827.519">4114 10824 21,'-7'3'95,"4"-1"8,-4 1 37,4-1-31,-11 0-9,14-2 5,0 0 10,0 0 28,0 0-1,0 0 5,17-2-33,-7-1 31,1 0 7,6-1-6,4-1 2,3-2 14,0 2-20,15 0-5,-16-4-4,4 5-3,-1-1-12,12-1-3,-12 2-7,2-1-6,0 3-7,-2-1 23,-1-1-54,3 1-4,-10 1-2,-2-1-6,22 2 33,-30-1-47,1 0-3,-5 1-4,-4 1-9,14 0 8,-11-2-5,-3 2-4,0 0 33,0 0-34,3 2-2,-3-2 4,0 0 0,0 0-25,0 0 26,0 0 2,0 0-13,0 0 16,0 0 44,0 0-63,0 0 8,0 0-47,0 0 42,3 1 1,-3-1-5,0 0-3,0 0-3,0 0 3,2 5-4,-2-5 5,0 0-6,-24 2 59,24-2-63,0 0 4,0 0-3,0 0-2,19 0-5,-19 0 9,0 0 9,0 0 10,0 0-27,0 0 4,0 0 5,0 0-8,0 0-16,0 0 27,0 0 10,0 0-7,0 0-4,-17-5 48,17 5-45,28-2 4,-28 2-3,0 0 9,0 0-8,0 0 5,0 0-4,0 0-13,0 0 24,0 0-4,0 0 7,0 0-17,0 0-28,0 0 40,0 0-6,0 0 1,0 0 4,0 0 42,0 0-55,0 0-3,0 0 0,0 0 9,0 0-46,0 0 36,0 0 4,0 0-15,0 0 18,0 5 17,0-5-9,0 0-6,0 0-1,0 0-6,0 0 4,0 0 1,0 0 4,0 0-24,0 0 20,0 0-3,0 0-5,0 0 9,0 0 9,0 0-15,0 0-13,0 0 59,0 0-51,0 0 27,0 0-21,0 0-7,0 0 35,0 0-34,0 0 9,0 0 1,0 0-10,-20-3 10,20 3-15,0 0 4,0 0-5,0 0 7,20 3 42,-20-3-51,0 0 7,0 0 4,0 0-4,0 0-10,0 0 12,0 0-2,0 0-13,0 0-14,0 0-15,0 0-23,0 0-33,0 0-43,0 0-42,0 0-55,0 0-38,0 0-49,0 0-188,0 0-561,0 0 248</inkml:trace>
  <inkml:trace contextRef="#ctx0" brushRef="#br0" timeOffset="110500.5502">2660 13404 212,'-4'-17'334,"5"-2"-34,2 9 0,-1-2-6,-1 2 4,-1 3-52,-1 1 2,1 5-31,0 1-17,-2-6-21,2 6 21,0 0-69,-8 22 3,2 5-6,-1 8-5,12 61-16,-20-58 6,1 11-20,0 0 23,4 2-33,10 0-15,-7-6 3,0-11-26,0-1 40,0 4-39,11-6 5,-8-1-15,-3 1-17,4-7-56,3-1-14,0 14-47,2-22-97,0-5 24,5 4-22,-3-5-76,4 20-52,-3-29-203,3-4-568,-3 8 252</inkml:trace>
  <inkml:trace contextRef="#ctx0" brushRef="#br0" timeOffset="110854.9785">3050 13604 30,'5'-11'347,"6"1"5,-11 3-46,0 3-28,0 4-32,0 0-11,-23 3-32,16 5 18,0 6-13,-3 0-29,-1 1-9,0 5 53,1 6-77,-4 32-30,4-36 71,3 5-89,-24 45 25,32-52-45,2 6-1,1-14 54,1-2-84,17 40 6,-15-39-7,3-7-16,-7 6 18,12 3-20,-15-8-1,24 5-6,-8-6-24,-12-1 36,20 1-17,1 6-2,-11-14-1,-1-2-5,-5-2 49,5-1-47,0-6 4,1-4-7,-1-1-17,-3-4 0,-2 0 25,-3 15-7,-3-21-45,2 0 50,-2 10-42,-4-9 46,-2 4-6,3 0-40,-4 4 38,-13 4 40,15-1-39,-5 5-7,-1-3 56,0 1-93,-11 4-7,7 2-9,2-3-18,-16 5-31,16 4 2,-2 11-18,-3-11-22,-3 6-21,-19 1-32,25 2-17,6-4-41,-1 5-23,5-2-194,-1 2-503,1 1 222</inkml:trace>
  <inkml:trace contextRef="#ctx0" brushRef="#br0" timeOffset="111234.7556">3612 13665 194,'9'-16'295,"-5"2"11,0 3-24,6 6-5,-10-5 8,0 1-1,-7 2 39,7 7-80,0 0-27,0 0-33,7-8-9,-21 8-55,14 0 22,-17 51-21,0-41-6,2 6-10,-17 9-31,20-4 23,2-4 5,-2 14 23,2 1-57,-6 9 41,13-13-58,1 4 6,4-7 60,3 0-86,-4 20 4,11-28-8,-3 0 4,5-7 1,0 0-10,10-5-3,-1 3 1,-2-5 6,-7-2-76,11 0 71,-6 11 5,5-18 19,-2-6 16,-2-1 13,-2-2-13,9 21 13,-16-28-6,-1 6 12,-9-3 14,8 3-19,-6 4 4,2-22-37,1-11 21,-13 13-3,7 1-12,-1 3-3,-5-1-35,-1 1 25,-1 1-12,-2 4-8,-3 19-9,3-19-12,-4 2-39,10 9-30,-9-1-31,-1-9-43,-1 17-42,2 2-23,7 12-43,-11-6-43,3 2-30,-4 9-25,0 4-257,12-9-665,-8 8 294</inkml:trace>
  <inkml:trace contextRef="#ctx0" brushRef="#br0" timeOffset="111924.4627">2563 14749 5,'-3'-18'287,"3"-1"-2,-3 5 79,2 5-100,-2-4-19,0 12-37,-1-5-22,4 6 31,0 0-73,-14 13-20,6 1 41,-4 10-63,-30 59 0,34-57-19,1-12-5,1 16-26,3-2 16,-4-10-9,7 13 3,4-2-18,-2 0-27,2-3 28,10 2-15,-7-11 6,3 6 3,-11-10-30,13 1 55,5 1-13,-6-7 11,2-1-11,-4-4 76,3 1-79,2 5 4,-1-12 14,-4-5 3,6 2 66,-4-6-67,0 7-6,2-20-36,-3 1 40,-13-5-2,13 3-20,-4 8-17,-1-18 21,-8 3-7,3-1 24,-4 1-27,1 18-15,-5-17-103,-2 3 120,0 22-13,-3-20 2,-2 6-7,1 3-82,-3 4 79,10 19-9,-14-15-10,0-5 9,-6 19 32,13 0-86,-17 28-31,14-22-14,7-2-20,-15 9 36,19 0-88,10 32-38,-2-35-11,3 0-12,3-2-52,8 6 1,11 20-17,-7-32-150,5-2-477,0-1 211</inkml:trace>
  <inkml:trace contextRef="#ctx0" brushRef="#br0" timeOffset="112284.8861">3239 14843 278,'-5'-8'262,"-3"-5"-17,-3 9-13,-3 8-9,-1 15-8,-9-15-12,1-16-17,-46 42-18,46-3 8,-9 9-11,17-17-18,-1 4-8,-18 6-31,27-3 5,0 8-12,4-18-7,2 3-13,8 5-3,-4-7-7,5 14-2,-2-13-22,1 0 12,-8-5 87,20 6-103,2 7-18,2-18 12,-1-3-9,4-4 58,-5 3-68,4 6 7,-5-20-19,0 5 12,2-4-8,-8-6 33,1 25 33,0-31-41,-2 4 38,-13 17 10,8-15-21,2-12-9,-3-3 6,-3 4-11,3 26 11,-11-33-2,1-19-3,-15 29-89,11-2 78,4 22-19,-11-20 11,-1 2 2,-29-4-45,33 16 8,9 9-21,-12-8-18,1 0-34,2 7-27,-3 3-15,3 29-35,-3-30-26,5 4-44,-1-1-95,8 4 39,2-4-39,0 5-169,5 0-523,16 3 231</inkml:trace>
  <inkml:trace contextRef="#ctx0" brushRef="#br0" timeOffset="112570.0544">3691 14776 209,'6'-31'334,"2"0"3,-15-19-4,14 31-7,-1-1-11,-13 6-49,11 4 63,0 8-31,-1-8-1,0 2-27,-3 8 4,0-11-50,0 11-24,0 0-21,3-7-22,1 6 4,-4 1-36,0 0-26,0 0-12,0 0 7,4 21-49,-4-9 36,-1 14-17,1-7 1,0 5-8,0 7 12,-3 1-23,3 24 1,-3-13 2,2 4-13,-5-13 17,3 2-24,2 14-16,-5-20 47,4 1-41,-10-3 2,12-1-10,0-11-10,-3 14-93,5-3 43,13 70-48,-19-90-26,0 0-28,-5 0-111,9 1 15,6-2-63,-6-6-39,-3 13-318,0-6-722,1 0 319</inkml:trace>
  <inkml:trace contextRef="#ctx0" brushRef="#br0" timeOffset="113538.0378">6845 14170 157,'-1'-36'251,"5"4"-19,-7 3-2,3 3 10,-1 8-29,-1 7 16,-5-6-24,10 8 5,-6 8-35,3-6 31,3 2-51,-3 5-10,4-4-23,-4 4-12,0 0-23,0 0 5,11 46-3,-16-24 8,2 7 2,-9 17-44,10 0 51,24 40-3,-34-40 11,-1 3-24,2 2-36,2-1 41,-2 72 4,5-90-28,2-8 8,7 2 46,-10 3-58,-1 25 2,6-33 28,-2-2-42,8 15-1,-7-23-14,-1-15-23,3 16 65,-5 5-85,12-9-11,-9-1 18,0-3-2,0 1 54,3 0-51,0-5 0,-1 1 10,0 6 11,-2-4 63,3-3-74,0 0 3,0 0-4,0 0 2,0 0 52,0 0-68,-2 16-6,2-16-30,0 0-20,0 0 84,0 0-161,0 0-51,0-24-89,-1 18 25,1 6-55,5-2-19,-6-7-14,-2 4-186,3 5-567,0 0 251</inkml:trace>
  <inkml:trace contextRef="#ctx0" brushRef="#br0" timeOffset="114408.068">6656 15378 238,'21'-12'267,"-22"-3"-1,0 4 20,-11-4 76,14 2-79,-2-6 6,0 8-28,0 4 36,7 1 46,-7-1-71,-2-1-14,2 8-3,-4-6-40,14 0-28,-10 6-15,0 0-28,0 0-20,0 0-2,-17 101-13,14-107-8,3 10-13,-4 6-7,6 8 9,16 61-3,-21-52-13,0-4 10,6 5-37,-6 17 16,33 45-5,-43-68-12,7 2 8,5 0-40,-6 3 32,4 80-10,-4-98-26,0 0 34,-17 4-33,24-3 30,-3-5-10,3 7-41,-3 2 48,-13 30 30,17-39-34,0 11-4,-1-14 64,0 1-71,0 41 7,-2-54-2,0-9 8,2 19-60,0 0 75,0 0 5,0 0 0,0-10 0,-14 10 63,14 0-58,0 0 7,0 0-6,0 0 6,0 0-26,0 0 25,0 0-4,0 0-2,0 0-6,0 0 59,0 0-74,23-7 1,-23 7-16,0 0 6,0 0-38,0 0 44,-7 45-14,7-45 15,0 0-8,0 0 42,2-33-64,1 59 2,-3-26 90,0 0-106,-3 16 43,3-16-47,0 0-12,0 0 121,3-30-118,-3 30 4,0 0-7,0-29 8,2 24-39,-2 5 36,0 0 7,0 0-9,0 0 23,0 0-63,1-2 43,-11-8 4,10 10-2,0 0 5,0 0-37,0 0 32,21-6-12,-21 6 3,0 0 15,0 0 51,0 0-67,10 48-9,-10-48 13,0 0-6,0 0 106,0 0-110,-3-35-9,3 35-49,0 0 57,0 0-5,0 0 6,-7 51 3,7-51-25,0 0 35,0 0-3,0 0-12,-8-37 16,8 37 0,0 0-19,0 0 21,0 0-24,0-11-1,0 11-94,0 0 102,0 0 2,0 0-3,-4-24-15,4 24 87,0 0-78,0 0-4,0 0 4,0 0 1,0 0-7,0 0 6,-2 3-5,2-3 5,0 0 6,0 0 74,0 0-90,14 33-4,-14-33 1,0 0-1,0 0-114,0 0 138,0 0 0,0 0-11,0 0-10,0 0 61,0 0-73,0 0-16,0 0-22,0 0 27,0 0-104,0 0 78,0 0-13,0 0-43,0 0 19,3-22 46,-3 22-30,0 0-14,0 0-43,5-2 3,7-8 19,-11 5-50,-1 5-39,2-6 4,-1-5-76,-1 11-177,13-9-532,-13 9 236</inkml:trace>
  <inkml:trace contextRef="#ctx0" brushRef="#br0" timeOffset="117746.485">3573 10580 171,'3'-5'164,"1"-3"1,-4 2 8,3 0-5,-2 0-1,1 0-9,-1 2-1,-1-2 3,3 2-13,1 2-5,-4-1-10,0 3-11,-10-9-5,10 5-12,6-2-17,-6 6-6,-10-4-8,-11-3-23,14 2 4,4 0-3,-7 4-5,3-2-25,-10 1 10,3 2-14,0 0 2,-3 2-4,-4 1-2,-7 0-4,5 4 1,2-3 4,-20 2 22,20 1-14,10 2-2,-10 0-9,-2 2 12,5 1-3,-2-1-6,3-5 2,1 4-4,3-1 2,-3 4 9,2-1-15,1 0 2,2 2 3,-4 3-4,-1 7 1,5-2-7,1 1 4,-13-3 3,15 3-2,1-4-1,0-2 1,1 7-1,2-5-10,-3 7 11,1-7 2,1 4-8,-2 2 11,7-7-11,-7 11 14,1-9-1,0 4 18,2 2-16,0-4 2,1-3-4,-1 1-3,4-1-17,-4-2 20,2 3-7,4-1 5,-2-1 1,3 1-18,-2-1 17,13 4 0,-14-5 1,0 2-3,3-2 2,1-2-6,0 1-1,-1 0-26,0 1 32,4-2 8,-6 1-11,1-6-7,2 2 9,-3 0-2,-5 5-3,8-10 1,-2 3-5,-2-1 15,1-1-11,6 1 0,-7-3-6,3-1 3,3-1-6,-6-1 8,0 2-6,1 0-6,-1-2 11,0-3-12,0 0 11,-1 6 5,1-6-26,-2 4 25,-2-1 3,4-3-17,0 0-3,-7 0-12,7 0-1,0 0 6,-6-5-3,-2 3-6,-2 0 5,3-1 3,-1 2 1,-1-3-5,1-1 8,-2-2 5,2-1-3,0 2 5,4 1 0,-7-5 11,8 6 12,-4-2 6,0-1 4,-3-2 40,5 3-30,0-2-3,4 5 5,-2 0 9,1-1-32,0 0 42,2 4 1,0 0-5,0-4-5,0 4 29,-3-3-25,3 3-4,0 0 48,-3-4-65,3 4 3,0 0 5,0 0-19,-3-2-8,3 2 17,0 0-16,0 0-2,6 9 6,-9-4-3,5 2-8,20 4 2,-19 2-6,1-1 12,-4-3 32,4 3-46,2-3 11,1 4-28,-3-1 19,8-1-11,-7-1 8,0 0 8,3-2-42,-1 0 49,7-1 8,-8 0-25,-4-5 6,1 4 33,3-2-41,6 5 1,-7-8 1,3-2 9,2-4 28,0-1-38,1-1 5,3-5-11,3-5 8,-1-2 7,-1-3-4,4 3-3,-5-4 6,1 3 5,6-1-16,-8-2 19,-2 3-10,-3 6 10,3-1-12,-2 3 13,1 0-9,-5 1-16,-7 2-16,8 0 34,1 2 0,-3-3-21,2 3 24,-5 1-21,5-3 24,-1 6 8,-2 1-60,0-5 50,1 2-7,-1 2 12,-2-1-12,-2 1-42,1 3 53,-7-2-3,7 2-3,0 0 4,0 0 45,7-5-56,0 3 0,-7 2-1,0 0-3,8-1 33,-8 1-32,0 0 2,0 0-34,0 0 35,0 0-9,0 0 15,0 0-9,0 0-15,0 0 25,8-1 5,-8 1-7,0 0 2,0 0-15,0 0 11,0 0 0,0 0-3,0 0-6,0 0 16,0 0-7,0 0-9,0 0 21,0 0-12,0 0-30,0 0 30,0 0 1,0 0 42,0 0-51,0 0-3,0 0-1,0 0 1,0 0 45,0 0-44,0 0 6,0 0 0,0 0-12,0 0-15,0 0 33,0 0 4,0 0-26,0 0 17,-19 2 34,19-2-37,0 0-11,0 0-5,0 0 10,0 0 1,0 0 8,0 0 4,0 0-1,0 0-2,0 0 3,0 0-5,0 0 1,-4 0-16,4 0 29,0 0-16,0 0 3,0 0-6,0 0 27,0 0-26,0 0 0,0 0-31,0 0 40,0 0 1,0 0-4,0 0 1,0 0-37,0 0 37,0 0-1,11 4 4,-11-4-6,-14-2 18,14 2-18,0 0-9,0 0 10,0 0 4,0 0-34,14 2 38,-14-2-5,0 0-39,0 0 39,0 0 37,0 0-47,0 0 15,0 0-45,0 0 38,0 0 6,0 0-6,0 0 5,-17 0 42,17 0-50,0 0-8,0 0 8,0 0 2,0 0-26,0 0 30,0 0 6,0 0-27,0 0 18,0 0 19,0 0-19,0 0-2,0 0-45,0 0 60,0 0-3,0 0-6,0 0 0,0 0-3,0 0-4,0 0-1,0 0 5,0 0 0,0 0 16,0 0-23,0 0-4,0 0 16,0 0-12,0 0 22,0 0-40,0 0-23,0 0-4,13 5-33,-13-5-27,0 0-1,0 2-11,0-2-50,5 5 7,-2-5-39,6 3-55,-3 1-59,-6-1-167,11 2-524,17 1 232</inkml:trace>
  <inkml:trace contextRef="#ctx0" brushRef="#br0" timeOffset="118312.8557">3474 12279 42,'-12'1'320,"3"0"-40,2 0-22,0 1-32,3 0-38,-2-2-15,6 0-14,0 0-14,0 0-3,0 0-8,33-4-4,-12-3-6,6-4-11,12-1 14,3-2-21,3 6 0,-3-8 5,2 0-2,-2 3 34,4-1-41,1 1-1,-2 1 26,-4-1-23,39 5-7,-54-3-24,-5 0-13,-2 5-43,3-1 42,-16 7-6,9-5-1,-1 0-2,-7 1-41,3 1 38,32 4-5,-42-2-23,3-3 1,4 3 0,-7 1-20,0 0-8,0 0-53,0 0 9,0 0-24,0 0-34,0 0-34,-24 4-66,13-3-6,-6 2-31,1 1-22,-5 4-198,-18 2-503,15 0 222</inkml:trace>
  <inkml:trace contextRef="#ctx0" brushRef="#br0" timeOffset="118658.1068">3580 12419 13,'-21'14'280,"-16"11"2,25-19-10,2 0-8,-1-4-29,6 1 7,5-3-9,-1 0-24,1 0-14,0 0-20,-4 2-11,2 5 6,2-7 17,0 0-17,30-7 10,-15 2-11,9-3 5,3 2 10,15-9-16,-1-2-18,1 7-8,2-2-7,-24 5-51,47-5 47,-26 7-15,-1-6-14,2 1-6,-14 4-4,0-3-17,3 2-1,-8 1-27,-1 1 15,-10 0 10,10-3-29,-5 3-20,-5 2-32,-2 2-6,0 0-19,-2-1-8,0-2-39,-8 4 27,11 0-42,-11 0-31,0 0-26,11 0-27,-8-4-20,3 4-53,1-4-43,0 1-72,-1 1-216,5-1-633,-3 2 281</inkml:trace>
  <inkml:trace contextRef="#ctx0" brushRef="#br0" timeOffset="118941.3301">4518 12431 52,'-10'0'197,"3"1"1,4 0-5,-4-1-6,3 1-4,-6-1-14,9 3-5,2 3 0,-1-6 14,0 0-2,0 0-15,17-4-2,-7 6-9,4-10 8,7 1-14,-4 7-9,7-10-5,1 8 2,1-10-12,-1 5-12,0-6-11,1 2-3,-2 6-1,-10-1-54,10-3 15,0 5-25,-12 1-27,1-2-25,-6 1-50,4 3-14,-4-3-46,2 1-122,-5 3 30,-4 0-47,0 0-161,4 8-470,-4-8 208</inkml:trace>
  <inkml:trace contextRef="#ctx0" brushRef="#br0" timeOffset="119220.682">4574 12571 213,'-18'15'358,"4"-8"-52,5-4 28,4-1 33,-1-2-82,2 6-12,1-5-50,3-1 38,-4 4-4,4-4-15,0 0-14,14-8 20,-1 5-40,16 4-14,-8-7-14,5-1-16,12-3-31,-13 3 4,-1 8-17,4-7-38,-2-4 25,2 3-4,-3 0-16,-2 11-1,-2-12 7,-3 0-26,-2 13-4,-5-10-9,3 2-2,-7-1 1,-1 1-8,-1 8-5,1-7 1,-3-1 1,-3 3-51,3-2 49,-3 2-6,0 0-19,0 0 18,0 0 2,3-1-9,-3 1-5,0 0 13,0 0-25,9 3-5,-9-3-7,0 0-10,0 0-23,0 0-13,13 0-32,-13 0-34,0 0-16,0 0-60,0 0-16,0 0-39,0 0-48,0 0-40,3-3-41,0-1-278,-3 4-706,12-7 313</inkml:trace>
  <inkml:trace contextRef="#ctx0" brushRef="#br0" timeOffset="121275.0837">7697 10681 59,'-6'-5'149,"28"3"0,-25 0-18,3 2-11,0 0-17,0 0 13,0 0-17,-2-5 24,5 3-22,-3 2-6,0 0 1,7-1-9,-7 1-39,0 0 49,13-2-5,-13 2-1,0-1-6,0 1-23,0 0 25,4-1 3,-4 1-3,0 0-3,0 0-10,0 0 3,0 0-6,0 0-8,0 0 0,0 0-5,0 0-1,0 0-6,0 0-2,0 0-8,4-3 1,-4 3-11,0 0 1,0 0-10,0 0 4,0 0-1,0 0-17,-14 5 11,14-5 19,0 0-24,-3 3-1,3-3-8,0 0 7,0 0 0,0 0 0,0 0-1,-4 2 3,4-2-1,0 0-2,0 0 4,0 0 6,12 2-21,-12-2 28,0 0-3,0 0-9,-9 3 15,9-3 36,-3 2-41,3-2 0,-8-2-13,6 4 6,2-2 1,-9 4 10,0-4-17,-12-1-2,15 1 10,6 0 0,-6-1 0,-6 1-4,5-4-10,-7 1 13,0 3-1,-3-2-13,-6-4 11,-1 0 11,7 2-18,-1-3 6,-6 2 24,3-1-33,6-1 2,-8-2-3,-4-1 4,-23-1 7,27 3 3,10 0 5,-15-4 1,5 5 6,8-3-32,-13 2 44,3 0 1,-2-1-20,0 2 13,6 2-3,-9-4-9,4 4 4,-15-2-38,16 3 41,13 1-6,-16 3-5,1 0-5,-2 2-15,4 0 13,13 3-9,-10-2 2,-2 1 0,8 1-9,-4-1 5,5 3 2,-1-1-27,2 1 28,-5 7-2,6-8 1,-7 10-3,-1-3-19,9-4 29,3 6-2,-11 2 0,6 0-12,-22 12 20,21-7-11,0 1-9,-2 0 5,0 1 1,-14 5-20,18-6 20,0-3 8,1 2-22,-1-1 12,16-3 13,-18 4-9,5-2-6,-27 3 21,29-4-17,9-1-10,-8-2 15,-3-2-4,-1 2-37,4-2 31,-3-1-3,3 1-1,-1 1 13,8-6 15,-7 1-22,1 0 2,-1-1-16,2-4 13,-8 4 1,11-4-5,2-2 9,-10-2-35,10 3 34,0-4 3,0 0 0,0 0 3,3 7-6,-3-7 0,0 0 12,0 0-51,0 0 34,0 0 36,0 0-27,-8-13-11,2 5 42,2 0-46,1-3-3,-1 2-4,-2-3 1,-14-6 41,17 2-41,25-6 6,-29 6-5,0 0 1,-10-6 14,14 6 2,-1-1-10,1-1-23,-1 1 27,0 5-6,2 1 9,-1 2 0,2 1 25,-1-1-17,25 2 3,-30 2-4,3 0 0,-12 2 21,15 1-37,1 2-1,0 0 2,0 0 4,-8 10-2,9 0 3,0-1-10,2 3 35,0 3-28,-9 6 0,12-4-8,-2 0 7,-1 0 25,3 0-22,-4-5-7,1 3 4,4 1 6,3-3-31,-10-4 31,5 2 1,1-1-6,-6-3-4,6 0 1,-3 0 6,-3 0-9,1-5-34,1 1 50,-2-3 0,0 5-2,4-4-6,-14 2 52,10-3-38,32-4 12,-20 0-11,3 0 6,23-10 17,-21 5-13,8-4-9,1-1 5,-2-1-19,1 1 10,14-4 5,-12 6 9,3 1-50,-3 1 34,40-5 3,-50 5-7,0 1 9,-16 6-37,8-1 35,20 2-3,-24-4-2,-3 5 2,7 0-42,-9 1 52,3-4 9,-3 4-57,0-3 67,0 3 13,0 0-4,7 2-8,-7-2-3,0 0 30,7 0-5,-7 0-1,0 0-10,0 0-41,0 0 38,10-7-6,-10 7-17,0 0 7,0 2 31,0-2-41,0 0-5,0 0 7,0 0-3,0 0-5,0 0 0,0 0 2,0 0-6,0 0 0,-24 2 0,24-2-3,0 0 2,0 0-20,0 0 17,0 0-1,0 0 5,0 0-11,0 0-4,0 0 8,0 0-1,0 0-51,0 0 59,0 0-7,0 0 0,0 0 5,0 0-20,0 0 14,0 0 3,0 0 0,0 0-2,0 0 15,0 0-19,0 0 1,0 0-35,0 0 42,0 0-2,0 0 2,0 0-7,0 0 2,0 0-3,0 0 7,0 0-8,0 0-3,0 0 33,0 0-32,0 0 3,0 0 2,0 0 1,0 0-19,0 0 12,0 0 6,0 0 10,0 0-15,0 0 16,0 0-20,0 0 2,0 0 23,0 0-19,0 0 0,0 0-3,0 0-5,0 0 0,0 0 12,0 0-1,0 0 1,0 0 1,0 0-41,0 0 40,0 0 0,0 0-26,0 0 28,0 0 23,0 0-22,-3 3-8,3-3-8,0 0 10,-8-3-1,8 3 3,0 0 0,0 0 19,0 0-21,0 0-1,0 0-1,0 0 4,0 0 2,0 0-7,0 0 6,0 0-49,0 0 44,0 0 15,0 0-9,0 0-7,0 0-63,0 0 49,0 0-24,0 0-21,0 0-34,0 0 20,0 0-94,0 0-32,0 0-35,0 0-21,25 4-73,-27 1 43,4 2-28,-2-1-261,0 3-625,0 4 277</inkml:trace>
  <inkml:trace contextRef="#ctx0" brushRef="#br0" timeOffset="121767.0796">6241 12223 188,'-16'3'297,"6"-2"-34,3-1-6,1-1 3,1 2-55,5-1-15,0 0-9,0 0-13,0 0-1,34-1-16,-7-6-3,11-1-32,7 0 5,52-3-18,-55 6-11,5-2-4,-7 3 8,34-9-19,-4 5 7,-22 0-28,1-1 19,-11 5-17,9-4-4,-2 2-4,-17 1-18,9 2 9,-13 1-12,-3 0-6,-9-1-11,-12 2-21,10 0 9,-5 3-8,0-2-30,-5 0-5,4 3-7,-4-3-72,-17 4-41,2-2-67,-5 5 27,-9 8-15,-10-4-215,-1 0-470,-28 8 208</inkml:trace>
  <inkml:trace contextRef="#ctx0" brushRef="#br0" timeOffset="122049.389">6284 12446 35,'-22'8'347,"-1"-2"-41,11-2 30,-2 2-6,6-4-28,3-2-7,-1 3-77,6-3 48,0 0 7,0 0 27,41-12-24,30-2 18,-43 6-32,0 0-23,13-4-27,5 3-8,-5-1-14,29-4-16,-22 6-13,-2-1-25,3 3-10,1 7-36,-7-6-39,-1 0-49,4 3-24,-17-5-57,-1 4-58,10-2-64,-9 1-52,-2 6-77,3-8-80,-2 2-256,-1-1-721,-1 0 320</inkml:trace>
  <inkml:trace contextRef="#ctx0" brushRef="#br0" timeOffset="122338.9738">7539 12433 242,'-28'0'377,"7"8"-19,7-8-15,-3-2-13,16 2-2,-8 0-62,4 4-4,0-6-27,5 2-8,-1-4 19,1 4-25,24-7 9,3 3-42,22-3 13,-21 3-17,54-7-16,-3 1-8,-36 4-50,36 1 23,37 7-12,-81-9-13,6 0 1,-23 4-50,24-4 25,-12 11-12,-3-8 7,2-1-26,-2 0-1,-13 2-15,0 1-12,-5 0-31,-3 2 27,-4-1-19,-2 1-7,11 0-12,5-1 21,-14 1-76,10 9-32,-12-9-35,0 0-28,0 0-20,0 0-66,0 0-68,0 0-93,-20 2-245,-4 0-713,16-3 315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26:35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13972 5909 149,'0'0'175,"-7"0"-13,7 0-10,-7 1 18,7-1-8,0 0-20,0 0-1,0 0 4,-3-2-27,3 2-7,0 0-15,0 0-12,0 0-11,0 0-5,0 0-7,0 0 5,16 7-2,-6-7 1,1 2 2,4 1 1,5-2 10,3 3 13,3 0-3,-2-4-4,2 2 0,5-1-7,8 3 0,1 1-4,-1-4-4,0 0-1,-3-1-2,4 4-8,4 1-1,-4-4-16,3 7 15,-1-6-1,2 1 0,-2-1-1,-1-1 11,4 0-21,-2-1-6,0 1-2,-1 1 8,-1 2-19,0-3 11,-1 4-1,-1-3 7,0 0-11,4-1 3,-5 1 1,0-4-2,-11 4-11,12-2 18,-9 2-7,-1 1-10,2-1-5,-3 0 5,17 3 7,-1-2-3,-2-3 11,1 2-15,2 0-10,-2 2 14,-3-9-3,1 9-17,1-3 14,-11-5-12,11 8 9,-4-4-2,3 1-24,-3 3 23,0 0 0,-8-4-1,10 2-6,1 1 24,-11-1-24,-1 1-3,0-1-9,0-2 13,-1 5-3,1-1 2,8 4-4,-10-8 2,1 1 2,2 0-7,-2 2 9,2-2-4,9-1 5,-12 1-4,-2 4-5,2-6 6,-3 4 1,4-5 10,-2 2-9,13-5 8,-11 7 2,13-2-2,4 0 3,-15 0-9,13 1 2,-5 1 2,-8-2-10,8 5 2,-10-4 4,0 2-3,2 0 10,-3-1-16,16-5 3,-6 4-2,-6 1 6,-4-2 4,2 2-8,-2-6-8,4 4-9,7 2 15,2 0-4,-12-1 2,3-1 7,11 6-12,-4-7 20,1 7-10,-10-6 3,13 0 0,-14 3-9,13-3 11,-12 5 2,-2-5-28,3 2 42,-5 0 3,3 2-5,-2-9 4,-2 5-38,1 0 42,-1 5 3,0-8 2,1 5 0,-2-2 15,1 0-14,-9 3 1,2-4-15,4 0 13,0 1 7,-4-1-13,-3-2 1,3 2-2,-3 1 3,-1 0 0,-3-1 6,-2-1 0,-1 0-2,-1 2 5,4-2 4,-6 1 0,-4 1-1,9-2 10,-9 2-17,4 2 0,-3-5-14,-1 3 6,7 0-3,-7 0-4,3-4-2,-3 4-7,0 0-16,1-1-22,-1 1-20,0 0-27,0 0-68,0 0-55,-1-6-76,1 6-64,-6-8-81,-1 4-58,-7-3-243,-7-1-773,-7-1 342</inkml:trace>
  <inkml:trace contextRef="#ctx0" brushRef="#br0" timeOffset="1215.6219">7652 10241 43,'-4'0'176,"-2"2"-5,6-2-7,-7 0 19,7 0-11,-5 0-24,5 0 17,-5 1-9,5-1-2,-5 1-6,5-1 11,0 0-14,-8 1-4,8-1-17,0 0-9,0 0-6,0 0 0,34-9-3,-23 7 15,5 0-14,24-7 49,-14 2-65,12-3-5,2 2-9,2-1 14,8-3 40,-21 5-57,15 0 3,-5-3-40,-1 3 37,-14 4-8,18-6 4,-3 4-21,-16-2 19,4 5-26,1 1-2,-7-2-5,-5 1-12,6-1 31,-12 3-33,0-2-6,-7 2 31,3-2-32,7 2 8,-12-2 6,-1 2 4,0 0-54,0 0 68,5 0-3,-5 0 1,0 0-5,14 0-37,-14 0 23,0 0-6,0 0-15,0 0-38,0 0-42,0 0-15,-26 0-29,16 0-30,-4 4-29,7 1-21,-13 0-29,-5 2-39,-12 4-35,16-2 8,18-5-154,-25 6-485,-8 7 214</inkml:trace>
  <inkml:trace contextRef="#ctx0" brushRef="#br0" timeOffset="1547.135">7777 10334 1,'-8'6'153,"-6"2"-13,1-3 9,6-1-51,-1 1 75,-1-3 3,4 0-8,0 1 20,-2-3 18,5 3-37,-1-1-9,3-2-7,-3 2-4,18 3-2,-12-4 10,3 0 12,4 0-17,4-1 22,35 1-7,-26-3-1,2-3 5,-12 1 4,15-1-17,1-2-4,1 2-5,-3-3-10,-6 2-1,17-4-17,-11 5-14,-2-1-1,3 1-7,47-7-8,-57 6-12,-4 4-7,-1-2-69,-5 0 66,6 0-4,-4 1 2,0 0-18,17-1 2,-23 1-11,-1 4-1,0-3-20,-3 2 14,3-4-2,-3 4-5,4-2-5,-4 2 8,0 0-15,1-3 3,-1 3-17,0 0-6,7 1-22,-7-1-13,0 0-13,0 0-13,0 0-27,0 0 1,0 0-38,0 0-15,-12-3-54,12 3-7,0 0-27,-16 3-43,5-1-24,-60 1-11,63 1-22,9 1-170,-13-1-546,-2 2 242</inkml:trace>
  <inkml:trace contextRef="#ctx0" brushRef="#br0" timeOffset="1868.3618">7691 10456 36,'10'3'209,"-3"-5"-2,-7 2-12,16-5 24,9 0 4,-5 2-9,5-4-3,20-1 23,-19 0-39,0-1-7,4 0-2,5-1-7,-19 2-5,25-3-17,-3 4-4,-20 0 3,12-1-22,51-8-13,-65 10-11,-4 2-7,-8 0 8,5 1-20,-2 0-4,0 1-18,0 2 4,-7-3-4,0 3-6,10-4-6,-6 2 0,-4 2-8,-1-4-11,1 4 1,8-2 0,-8 2 14,0 0-40,16-2-16,-16 2-32,0 0-16,0 0-29,0 0-17,0 0-33,0 0-46,0 0-63,-27-1-39,23-1-3,-2 1-243,-2 2-568,-1-1 252</inkml:trace>
  <inkml:trace contextRef="#ctx0" brushRef="#br0" timeOffset="2144.2465">7759 10277 70,'-4'1'273,"0"0"-14,4-1-21,0 0-13,0 0-3,0 0 1,18 0 4,6-2 5,-13 2 35,36-5-40,-7-2 4,10 0-3,0 3-22,-8-2 24,5-2-39,-3-1-12,-4 4-47,-11 1 34,-12 1-1,11-2-23,-3 6-17,0-6 18,-3 5-40,-21-3-8,13 2-15,-4 0-4,-10 1-56,4-5 45,9 5-10,-6-1-13,0 0-24,0 1-30,-3-1-45,-4 1-49,0 0-49,6 0-86,-6 0-84,0 0-386,4-4-768,-4 4 340</inkml:trace>
  <inkml:trace contextRef="#ctx0" brushRef="#br0" timeOffset="3030.1665">12682 10296 281,'-4'-3'332,"1"-1"5,1 2-6,2 2-14,-2-6-2,2 3-12,0 3-16,4-6 0,0 2-19,5 3-2,-1-4-13,12-1-9,6 1-12,-2 3-15,19-2-16,-2-1-18,1 2-14,0 0-14,-17 2-17,16-3-20,-1 9-8,-15-7-7,0-1-18,-11 5-7,3-4-18,-1 2-25,-6-1-35,-5 1-27,3-1-43,-3 0-28,-5 1-54,7 0-42,-7-4-65,0 4-69,-7-7-60,-3 6-311,-11 1-756,-3 2 335</inkml:trace>
  <inkml:trace contextRef="#ctx0" brushRef="#br0" timeOffset="3194.8354">12750 10396 206,'-13'9'332,"4"-2"-24,1-2 14,4-4 9,1 2 29,3-3 17,0 0 8,13 2-2,-4-4-12,15-1-21,3 0-30,13 0-31,2-2-23,0 2-23,5-2-27,-7 0-24,1 0-18,-14 1-39,1 1-47,-4 2-45,-1-6-47,-3 5-63,-1-3-72,-3 0-83,-4 3-84,0-6-88,-5 1-367,-2 2-822,1-2 364</inkml:trace>
  <inkml:trace contextRef="#ctx0" brushRef="#br0" timeOffset="4450.3401">2866 1175 28,'8'-8'236,"12"-10"-7,-13 13 1,0 1-8,-7 0-14,6 2-18,2-3-10,-6 3-11,-2 2-19,0 0-52,1-4 40,-1 4 8,0 0-15,0 0-17,0 0-33,0 0 15,0 0-11,-17 11-5,-3-4-11,-8 5-4,4-2-11,-4 2-10,-13 2 7,-1-6 1,-2 7-15,8-4 1,13 1-3,-18 3-10,3-8-2,-42 5 25,56-3-14,17-6-2,-3 1 4,3 0 7,-6 0-27,9-2 3,4-2-4,0 0-9,0 0 2,-3 3-5,3-3 12,23 4 8,2 4-1,2-4-6,13 2 91,3 1-100,4-7-3,-1 3 0,2 6 9,1-4-21,20-3 22,-19 13 7,-4-10-13,-2-2 14,-23 1 1,23 2-12,-8 11-13,-12-12 13,0-4-13,1-1-20,-18 3 32,-1-1-11,-3 0 10,-3-2 0,6 8-13,-6-8 12,0 0-3,-33 22 80,8-8-83,-10 11 54,-5 3-52,-2-8 10,1 0-37,-4-3 38,-35 16 12,44-9-10,-6 5-11,-1-2-4,-21 9 14,-22 15 0,48-29 1,-5-3-16,-18 17-30,17-9 46,20-8 10,-22 2-4,-1-5 9,2 0 1,10 1-1,-13-5 17,30-2-8,5-4-7,-1-2-34,7 0 59,14 4-13,-12-6 0,-1 1-9,6-3-14,0 0 8,0 0 8,0 0-9,18 8-5,-18-8 34,41-4-26,35-8 6,-34 11-15,27-3-9,-22-1-37,40-2 56,22-14-10,-25 18 6,4 0 3,14 2 8,-20-5-12,0-9-8,-2 11-6,-1 5 10,-33-2 32,35-3-48,-11-6 2,-28 10-39,1 0 39,0-3-32,-22 3 40,-8 0-5,-3 0 35,-2 0-42,-8 0 12,6 3-6,-6-3-14,0 0-76,0 0 83,8 0-9,-8 0-39,0 0-36,0 0-17,-26-6-59,2 0-21,15 6-60,1-7-72,2 2-78,-1 0-241,3 0-677,4-7 300</inkml:trace>
  <inkml:trace contextRef="#ctx0" brushRef="#br0" timeOffset="4659.4384">3789 1508 3719,'0'0'342,"2"-7"-199,-2 7-64,0 0 24,0 0 38,0 0-60,0 0 7,0 0-42,0 0 24,0 0-82,-4-5 85,6 3-11,-2 2 21,15 0-22,7-2-15,-6 4 5,5-10 5,0 4-15,5 0-8,-16 3 1,15-1-49,-2-13-25,0 20-31,-6-3-77,-7 0-37,3-3-67,-2 5-64,-4 1-47,-3-2-296,-1 8-713,-3-11 315</inkml:trace>
  <inkml:trace contextRef="#ctx0" brushRef="#br0" timeOffset="4799.6489">3764 1692 237,'-5'8'264,"1"-1"-18,-12-2-14,19 2-10,-2-4 1,8-1 6,5 3-7,7-7 42,7 1-69,20-8-19,-6 6-14,2-3-22,-20 3-9,22-6-64,5-4-66,-9 4-73,3-2-97,26 2-93,-36 2-156,-10 2-454,2-9 201</inkml:trace>
  <inkml:trace contextRef="#ctx0" brushRef="#br0" timeOffset="5226.4163">4629 1146 174,'0'-15'331,"-1"5"34,-2-6-75,-1-13-22,-3 20-7,1 3-25,1 0-7,-5 1-45,-4 1-9,0 2-5,-9 5-36,-1 10-12,8-5-23,-5 9-9,3-6-27,1 4 18,6 8-11,1-11-14,7 0 4,-4 4-54,6 4 46,-2-5-12,10 10-4,7 1 1,-3 4-5,6-6-4,3-8 3,1 23-1,-4-27-7,-6 16-5,2 3 5,7 12-7,-14-18-2,-4-10 3,-5 18-40,-1 0 44,-11 10-4,2-16 7,-1-2-8,-5 0-24,3-10 14,10-5 1,-12 7 1,5-6 1,-17-5-14,26 1 14,0-8-10,4 1-4,-9 3-6,0 0-1,9-3-2,0 0-10,0 0 1,0 0-3,0 0 28,0 0-26,32-12 1,-32 12 8,10 9-7,-10-9 43,1 12-48,12 11 10,-6-11 12,0 2 10,0 3-13,-1 8 28,5-14 11,-8 15 20,-2-7-22,-8 8-24,10-7 26,3-5-16,-1 4 7,-2-1 10,-14 7 0,19-11-25,-2 1-16,0 2-39,2-2-12,-6-1-80,6-3 34,6-5-42,0 4-19,7-3-85,-18-5-258,20-4-552,0-8 244</inkml:trace>
  <inkml:trace contextRef="#ctx0" brushRef="#br0" timeOffset="5572.1046">5062 1400 92,'0'-12'306,"1"2"21,-1 5-50,-4-7-28,1 9 37,3 3-58,-27 13-8,13-3 3,0-6-13,-3 25-42,-1-2 14,2 0-16,-2 19-4,7-18-23,-3 19 15,4-1-23,3 4 8,7-21-12,3-9-7,-3 11-81,10-2 59,2 14-2,-2-22-15,4-2 12,6 0 31,-6-2-54,4-16-8,-4 7 1,3-5 18,-14-1 18,14-2-2,24-3 9,-21-4-22,-1-8 12,4-3 10,2-18-24,-5 14-6,1-15 10,-7 6-24,10-8-8,-13 8-5,-2 4-5,-5-7-12,0-2 2,3-17 14,-10 16-25,-5-7-1,0 13 5,-3 5-19,5-3 6,-7 10-13,-1 16-6,3-7 24,-2-1-45,-1 6-17,-2 7-24,1-3-24,-8 16-81,9 8 27,-3 0-55,6 9-54,4-15-49,-10 27-29,16-9-392,15 11-785,-14-16 347</inkml:trace>
  <inkml:trace contextRef="#ctx0" brushRef="#br0" timeOffset="5779.0177">5320 1789 3173,'10'-2'194,"13"1"-56,-17-3 24,-3-1 48,-3 5-19,5-4-33,-5 4-17,0 0-13,0 0-11,23-1 9,-23 1-35,-1-3-10,1 3-13,0 13 19,1-3 33,-4 0-26,-1 22 17,-2-6-4,5-7-17,5 0 4,-8 6-23,1-9-26,0 8-26,2-6-52,-9 8-40,13-7-40,-2-14-61,5 12-43,-2-2-59,4-9-47,-3 2-64,-1-3-317,4 2-761,-3-4 336</inkml:trace>
  <inkml:trace contextRef="#ctx0" brushRef="#br0" timeOffset="6023.1811">5748 1636 3137,'10'-35'-18,"-9"3"-86,3 8 183,6 2 50,-9 3 54,-2 9 27,4-2-73,-2 2 77,2-16-22,0 23 16,-2 1-34,-1 2-26,0 0-8,2-12-22,-2 12-7,0 0 20,0 31 12,1-4 16,-2-8 1,-1 10-40,-2 3 24,1-1 0,-1 17-17,-3 2-17,4-15 33,-4-2-52,10 0-8,-9-4-18,1-4-30,-4 0-54,6 1-33,8 2-50,-10-10-42,4-2-52,-3-4-69,4-4-47,7-5-75,-7 3-58,0 3-354,0-9-865,0 0 383</inkml:trace>
  <inkml:trace contextRef="#ctx0" brushRef="#br0" timeOffset="6634.3945">6060 1177 2086,'2'-19'132,"3"1"-254,5 0 182,-3-7 28,2-1 5,5-1 45,-4-2-26,19-2-1,-12 11-6,6 1-5,15 2-24,-16 5 23,4-1-7,-2 6-6,2 5-15,-15 3-18,15 4 4,2-9-6,-8 21-40,-3 1 43,-3 7 5,-6 0 9,-1 1 12,-6 19-11,-6-9-15,0-2-16,-18 18 28,-14 24-20,11-37 15,-7-5-8,12 5 34,0-18-42,-2 2-5,7 0 48,0-4-60,5 2-7,2-8-5,2-3 0,2-1-64,-1 6 76,0-12 4,6 4-13,0-7-11,3 20 25,10-10-19,-9 8-8,12-4 7,5-6-2,0 1-6,-6-1 18,2 2-20,-3-1 7,-1 0-13,-11-3 4,13 5 13,9-7-17,-20 4 3,0-2 3,-2-1 13,-1 2 24,1 1-15,-4 1-43,-5 5 66,3 3 18,-9 3-30,2 1 7,-2-2-47,2 2 56,11-3 12,-7-1-28,4-7-7,0 17 16,0 1-11,16-6 0,-10-5-6,4 7-7,0-1 4,4 0-1,1 2 0,-4-9-2,2-3-11,-3 4 36,4-2-30,24 13 9,-33-17-1,-4 1 5,0-3 2,2-1 27,21 17 6,-30-17 5,9-8 12,-8 4-25,-5 2 19,9-2 0,-20 8-9,1-4 3,-44 4 11,50-2-32,-6 0-4,12-4-3,0-6 2,-10 3-9,5 0-12,-22-4-24,23 8-21,1-3-26,-9-3-42,13-1-26,10 0-40,-15-1-50,5 0-40,-7 2-14,6-2-60,11 1-36,-6-12-44,-6 9-310,7 3-768,-6-9 340</inkml:trace>
  <inkml:trace contextRef="#ctx0" brushRef="#br0" timeOffset="13826.1103">12371 688 168,'0'0'252,"0"0"-17,0 0-8,15-15-7,-15 15-11,0 0-20,0 0-11,4-18-18,-4 18-23,0 0-9,0 0 15,-39 0-47,11-10-8,-10 20-6,-3-5-12,-3-1-12,-22 5 0,-2 13 0,23-22-10,0 4-7,-22 9 8,23-7-9,-1-9-8,3 13-4,14-3 3,-12-2 11,17-5-18,7 0-1,16 0-6,-22 2-2,22-2-11,0 0 4,-18 11-4,18-11-2,0 0-1,0 0 14,0 0-7,43 26-1,-7-12-6,7 3 11,-4-7-7,28 1-1,-17-3 4,21 9-2,-21-10 4,-2 1 4,30 7-1,-5-11-2,2 6-16,-8 4 20,-20-4-4,0-3 0,-5 3-5,1-1-9,-13-1 17,-5-3-9,-2-3-6,-7-8 2,-5 12-16,-2-3 19,-7-1-16,-2-2 21,5 9 3,-5-9-6,0 0-5,-18 13 11,-4-4-1,-9-2-7,-12 3-27,-3 5 31,-23 4 9,29-8-16,-4-15 3,-4 19 28,4-1-30,-25 6 9,27-4-10,-2-15 5,-1 18 34,1-4-44,-21 11 30,31-13-29,6-12-1,2 9 10,-1 1-9,-8 5-4,14-11 2,6-5 5,0 8-1,3-2-2,5 1 0,0-4 6,-1-5-1,3 5 8,5-3-17,-10 1 4,10-1-2,-3 5-1,3-5 20,0 0-25,-5 5-5,5-5 3,0 0 8,0 0-34,27 3 38,-13-8 10,10 9 14,5 1 26,11-1 25,0-3-51,6-3 13,1 8-4,4-7-1,19 10-21,2-6 22,0 3 4,1 2-11,2-13-8,-5 13 18,2 1-4,-27-16-15,30 21 3,-7-9 5,-26 3 51,28 1-65,-30-11 3,9 11 0,-8-3-8,-13-2 11,0 1-9,-6-2 0,0 1-5,-8 0-4,-7-5 13,2 1 37,0 13 17,-9-13 19,10 0-5,-10 0-56,0 0 75,7-16 1,-7 16-5,0 0-2,0 0-24,0 0 10,7 0-5,-7 0-7,0 0-8,0 0-38,0 0 31,0 0-1,0 0-30,0 0 17,0 0-9,0 0 6,10 3-9,-10-3 18,0 0-19,0 0 4,0 0-6,3 8-10,-3-8 19,0 0-18,0 0-20,0 0 1,0 0-22,0 0-11,0 0-48,0 0-35,0 0-25,0 0-29,0 0-49,0 0-27,0 0-43,0 0-57,0 0-280,0 0-685,-31-7 302</inkml:trace>
  <inkml:trace contextRef="#ctx0" brushRef="#br0" timeOffset="14846.0537">3628 565 46,'0'0'314,"1"-22"-30,-1 22-9,7-15-27,-7 15-12,0 0-56,0 0 0,0 0-9,0 0-16,0 0-5,-49 72 3,35-44-20,4-16-2,-11 34-20,1-5-12,9-13-24,-3 1 20,4-13-6,-3 12-12,1-5-7,0 3-35,8-9 37,-3-11-2,-1 7-10,5-3-7,-8 1-22,9-3 8,2-6-11,0 4-4,0-6 4,2 6 27,-2-6-36,0 0-13,0 0-13,0 0-10,2 4 21,-2-4-44,0 0-14,0 0-50,0 0 9,0 0-50,0 0-11,0 0-26,12-16-89,-8 12-184,0-5-492,-1 4 218</inkml:trace>
  <inkml:trace contextRef="#ctx0" brushRef="#br0" timeOffset="16329.5322">3557 659 93,'0'0'150,"0"0"-1,0 0-21,0 0-10,0 0-16,0 0 6,0 0-18,0 0-17,-39 34-57,31-17 58,-8-3-3,9-4-6,7-10-16,-11 13 12,11-13-12,-10 15 25,10-15-36,0 0 3,0 0 6,-6 11-19,6-11 2,0 0 0,0 0 17,0 0-10,0 0 9,0 0 24,0 0-29,0 0 8,47-45-19,-32 29 9,7 0 22,-6-2-27,-3 13 16,-5-8-4,3 4-3,-11 9 6,6-17 9,-6 17 6,9-13-37,-9 13 34,0 0 14,0 0-24,7-11-1,-7 11 8,0 0-21,0 0 22,0 0-40,0 0 4,0 0 27,-40 41-36,29-28 9,-3 7-10,4-13-1,0 5-22,-1 1 18,5 1 29,6-14-29,-11 16-1,11-16 19,-8 10-34,8-10 28,-10 10-28,10-10-5,0 0-22,0 0 24,0 0 13,0 0-1,0 0-4,0 0 11,0 0-9,0 0 24,46-22-27,-46 22-8,21-13 17,-8 4-8,-13 9 22,13-12-17,-13 12 7,10-7 26,-10 7-30,0 0 26,9-10-39,-9 10 3,0 0 9,0 0-2,0 0 3,0 0-12,0 0 6,0 0-3,-32 51 8,21-32 20,2-6-28,0 3-2,-1-1 53,1 1-49,-12 2-4,13-6-2,-1 1 1,5-2 39,1-6-38,2 1 6,1-6-22,-6 7 2,5-3-9,1-4 16,0 0-1,0 0-1,0 0 11,0 0 17,0 0-21,0 0 10,38-21-6,-27 9 8,-11 12 37,23-11-31,-1 0 10,-15 6-14,0-12-6,-7 17-11,0 0 26,0 0 8,0 0-5,0 0-4,0 0 43,0 0-42,0 0-7,0 0 7,0 0-6,0 0-43,-13 24 49,5-15-8,-2-2 3,-3 1 9,2 2-33,0-1 22,1-3 0,2 0 4,-1-7 1,5 7-10,0-1 2,-6 1-3,8-2 3,2-4 4,0 0-52,0 0 41,0 0 3,0 0 2,0 0-11,0 0 13,0 0-8,24-3 6,-24 3-2,10-5-11,-3 1-21,-7 4 25,0 0 10,17-13 0,-17 13 3,0 0 11,17-8-33,-17 12-21,0-4-28,10-1-49,-10 1-25,18-2-94,-1 1-228,-17 1-497,0 0 220</inkml:trace>
  <inkml:trace contextRef="#ctx0" brushRef="#br0" timeOffset="17225.1544">12993 369 171,'11'-25'235,"-5"19"33,-6 6-6,11-21 7,-4 10-5,-7 11 34,12-14-44,-12 14-28,0 0-4,7-25-31,-7 25-8,0 0-39,0 0 22,0 0-60,0 0 13,0 0-32,-37 53 1,16-33 13,1 6-19,-7 10-18,9-15-48,-1 0 52,-3 2 1,7-5-19,1 11-5,2-16-53,1 1 25,-1 12-20,4-12-39,-1-3-27,4 2-27,-2-2-30,7-11-38,-10 22-23,6-12-48,4-10-51,0 0-190,-4 17-513,4-17 227</inkml:trace>
  <inkml:trace contextRef="#ctx0" brushRef="#br0" timeOffset="17501.0294">13334 973 3106,'-5'11'71,"2"-5"-62,-2-7 48,5 1-6,-4 6 81,1-6 27,3 0-19,0 0-24,-3 6 14,3-6-47,0 0-7,8 6-8,-3-5 4,-5-1-65,17 4 52,7 9 7,1-14-22,5-1 14,-6 4-69,4-6 64,12 0-11,-14 3-3,2 4-21,-6-1 21,0 0-46,-6-14-34,-8 14-51,2 1-65,-3-2-46,-4 1-17,-3-2-42,0 0-62,0 0-239,-26 9-611,5-2 271</inkml:trace>
  <inkml:trace contextRef="#ctx0" brushRef="#br0" timeOffset="17641.9327">13242 1174 70,'-1'3'179,"-5"3"5,4 0 18,0-1 2,8-2 26,-1 5-21,8-7-6,3 3 16,10 4-33,4-2-18,8-6-13,-1-11-19,2 21-22,-11-5-7,-2-2-21,14 4-47,-9-6-63,10-1-93,-4 0-111,-10 6-159,-1-13-420,-3-10 186</inkml:trace>
  <inkml:trace contextRef="#ctx0" brushRef="#br0" timeOffset="18197.8642">14644 688 106,'4'-28'257,"-4"-1"2,-1 12-45,-1 4-23,0-3-16,2 16-22,-17-33-13,5 24-45,-2 0 22,-3-4-18,-7 9-10,4-2-5,-5 7-18,25-1 25,-40-7-7,18 17-10,1 3-8,3 2-2,5-4-16,-4-10-4,3 17-9,5-3 2,-1 2-31,5 1 24,1-6-3,4 15-1,2-1-3,0-6-21,7 4 20,0-17 4,6 23-2,0-6-3,-1 2 4,3 1-5,4-13 3,-4 17-1,-3-6-1,2-1 7,-2 3 0,1-9-6,-7 9-4,-1-9 1,-7 1 11,0 1-10,-5-13 0,-5 17-6,-5-2-2,-7-1 13,-1-4-12,-12 8 1,9-14-5,-3-5-5,1-2-1,0-2 3,3-13 7,10 15-10,2-4 2,3-1-5,3-2 11,0-5-4,3 8-2,3-9-5,1 9-26,0 0 24,18-20-2,-10 20 2,2 0-8,2 4-3,-3-3 8,8 6 1,-4-1 1,-3 10-8,1-5-30,-2 0 38,4 18 8,-5-11-9,0 5-3,-1 1 10,0 5 6,0 1 5,-2-1 3,2-3 10,-5 1-11,8-1 5,-3-6 2,0 9-1,-1-12-6,1 7 4,3-2-2,0 2 3,-5-9-6,1-6-6,5 3-5,-5-2 9,9 11 2,-5-13-16,5-5-38,-3 2-15,6-3-59,5-16-90,2 11-77,-1-2-170,13-9-487,-10-1 215</inkml:trace>
  <inkml:trace contextRef="#ctx0" brushRef="#br0" timeOffset="18624.7133">15254 1192 9,'6'-36'234,"-1"16"-4,1 1-3,-3 0-7,2-8-25,1-6-24,1 8-5,-3 8-10,-1 0 36,-2 0-42,4-10-11,-3 13-2,-2 14-7,-1-15-37,1 15 7,-6-9-11,6 9-7,-22-3-7,1 4 16,-5 6-37,2 12-7,-4-5-10,-6 12 9,3 2 18,10-7-42,4-1 13,0 5-7,6 0 2,1 0-26,3-9 17,6 12-13,0-7 14,2-4-2,3-2-28,0-4 26,6-3 4,0 5 7,1-5-9,12-4-34,-2-4 39,3-7 6,-2 6-12,1-6-2,-2-3-3,0-1 11,-1-16-2,1 14-1,-1-9 9,-2-4 11,-1 2-11,4-22 17,-10 24-2,-1 5 17,-6 0 45,2 10-14,1-27-2,-3 29-24,-4 0 11,0 5-31,3-5 4,-3 5-4,0 0-29,0 0 16,-10 22-10,3-6 0,0-10 4,-3 20-10,3 2 0,0 1-5,3-11-19,4 2 6,0 10-35,4-5-15,5 4-50,-4-7-7,3-4-48,1 4-74,5-4-55,3 1-325,-4-6-658,5 6 291</inkml:trace>
  <inkml:trace contextRef="#ctx0" brushRef="#br0" timeOffset="18784.8158">15694 1273 234,'6'-4'236,"-3"-1"-31,-3 5-30,0 0 4,0 0 0,0 0 43,0 21-8,-1-5-20,-1 1-21,1-5-45,-2 2 20,1 20-3,1-15-33,-1-7-33,-1 6-28,4 6-36,1-8-50,1 0-84,-1 1-63,5-1-211,0-6-424,0-5 187</inkml:trace>
  <inkml:trace contextRef="#ctx0" brushRef="#br0" timeOffset="19294.2225">16214 897 219,'6'-10'336,"-6"10"5,0 0-27,3-19-50,-3 19-12,0 0-30,0 0-33,0 0-14,1-3 0,-1 3-30,-4 29-33,1 0 12,-4 3-5,4 3-33,-5 12 6,2 4-24,-5-5 27,2-17-4,3 5 9,-4 15-23,-2 1 36,5-16-47,2 2-9,-1-6-21,2 0 15,-6-8-20,4 2 3,2-7 4,3 2 10,-3-4-12,5-8-9,-3 3-2,0 1 6,0-7-31,2-4 31,-4 12 21,4-12 34,0 0 35,0 0 19,0 0 23,0 0-8,0 0-19,4-25-19,0 7-28,-1-11 11,3-4-7,1 15-19,2-12-1,-3 14-12,4-9-6,3-21-13,-2 29-4,6-5-12,-3 3 0,3 5-10,7-10-6,-3 17-7,0 2-9,-1 7 23,1-2-28,-1-2 8,-5 9-5,1 2 4,2 4-32,-8 2 22,-1 1 3,-1 0-5,1-1 1,-3 2 1,-4-3 2,-3 16 3,1-13 1,-2-3 0,-2 6-7,-1-8-3,-3 2-3,0 2 8,-5-2-5,-4 2-20,-2-1 7,7-8-18,-7 6 13,4-4-29,1-4-59,0 2 24,2-11-16,0 9-23,-2-1-12,6-3-30,-1 0-19,2 2-34,7-3-89,0 0-58,-11-8-201,8 1-629,3 7 280</inkml:trace>
  <inkml:trace contextRef="#ctx0" brushRef="#br0" timeOffset="19767.0862">16881 853 2,'12'-13'279,"2"6"-13,1-2-17,4-10-29,2 14-10,1-2-23,-3-2-19,-19 9-20,25-6-13,-25 6-18,0 0-13,23 5-11,-23-5-2,0 0-11,10 26-12,-10-8 5,-3-5-7,-7 20 5,-10 13-5,-5-5-11,-6-6-7,9-8 4,-3 7-6,2-10-4,2-2-11,2 0 3,5-12-4,-3 12-9,3-1 0,2-1-2,6-1-6,6 4 1,-3-3 0,3-1-3,4-2 29,6 11-29,-3-4-3,3 0-2,1 2 0,2-1 22,-2-1-9,-1-10 2,0 8-3,-3 5 3,-5-13 8,2-4-16,-3-3 9,3 8-14,-2-6 2,2 0 26,-4 3-23,0-9 0,0-3-10,-4 17 2,1-7-6,0 2 11,2 0-5,-2-4 0,-3 8 5,6-3-1,-4-5-2,1 10 3,-1-8-9,-3 0 14,1-1 22,-1 1 3,-4 4 22,-2-4 1,-5 2 30,-4 0-37,-1 0 29,-2 0-3,-15-6 5,-1-2-17,-6 1 16,6 0-38,-2-9-55,-2 1-43,5 8-114,-3-5-93,2-3-389,-4-6-701,0 2 310</inkml:trace>
  <inkml:trace contextRef="#ctx0" brushRef="#br0" timeOffset="35536.6789">3683 14404 187,'3'-7'209,"-2"1"-15,-1 6 35,3-5-30,-3 5-4,3-3 3,-2-4-10,2-1-10,-2 2 4,-1-4-11,-7 5 2,7 5-27,12 12-13,-12-12-8,0 0-21,-5-14-39,5 14 35,0 0-7,0 0-9,0 0-13,7-7 55,-7 7-44,-2-8-3,2 8-29,0 0 29,0-6-35,0 6 36,0 0-5,-6-6-77,2-1 62,-8 0-5,11-1 30,1 8 2,0 0-52,-7-7 61,0 2-10,4 0-10,3-23-5,-1 27 44,1 1-66,-13 8-10,13-8-16,0 0 11,0 0-85,0 0 92,0 0-10,0 0-3,0 0-17,0 0-68,0 0 69,6 26-12,-6-26 35,0 5-34,5 10 18,-2 16-16,-4 0 2,-2 50 51,1 10-53,-20-6 61,22-28-78,-3 37 9,3-11 14,-6-24-6,12 39-18,-10-54 18,1-19-20,-4 27-14,4-17 34,13 16 8,-14-20-6,3-14-1,-9 15 50,8-4-92,2-17 10,-3 8-6,3-3-19,-7 1 36,7-6-4,6-9-9,-6 5 6,-3 1 20,16-2-32,-15 2 20,4-1-2,-4-4-1,2-3 9,8 3-55,-8-3 72,-5 21-5,4-21-112,1 0 89,0 0-62,0 0 5,0 12-53,0-12-40,0 0-46,-2-26-35,4 10-47,-2 16-234,7-19-576,0-5 255</inkml:trace>
  <inkml:trace contextRef="#ctx0" brushRef="#br0" timeOffset="36025.9923">4198 14616 137,'0'-16'190,"0"-3"4,0 3-51,-7 6 29,3 5-3,4-7-14,-3 10-9,2-8 29,-2 3-49,3 24-8,0-17-17,-10-27-13,3 25-13,0 2-4,-21 38-11,18-32-1,2-3-10,-8 18 3,5 6 7,-33 74-5,34-67-5,4-2 9,-10 15 8,10 0-19,6 9 1,-3-21-9,3 2 0,-2-2 14,10 10 15,40 39-6,-44-63-3,3-3 17,13 0-81,-4 3 75,9-4 3,-3-2-39,4-1 50,0-2-61,11-5 59,-9 0-10,2-10-5,12-2 16,-17 2-63,4-5 66,-7 6 9,5-15-121,-2 3 123,-7 3 7,2-8 7,-10 9 8,4-16-157,-1-3 144,-12 9-17,9-26-3,-3-58-17,-4 70 36,-6 1-46,-21-7 2,20-6-13,1-53-27,-31 66 85,33 6-81,-16 25-13,11-34 12,-1 5-6,-57-18-103,59 26 103,10 11 5,-14-2-12,2 6-6,-13-2 44,4 3-59,8 6-13,-17 1-72,0 0 41,2 5-92,-1 2 100,0 3-40,3 3-10,3 3 9,-19 7 131,27-5-190,3 4-26,0-6-16,4 4-18,6 6 26,-1-9-110,3 12-257,-3-11-591,6 0 262</inkml:trace>
  <inkml:trace contextRef="#ctx0" brushRef="#br0" timeOffset="36527.188">5338 14369 19,'-2'-15'189,"2"4"-25,3 9-14,7-2-13,-10 4-8,0 19 25,-11 5 11,15 7-22,23 66-13,-33-60 1,2-2-1,-9 11 32,9 4-49,0 5-8,1-20-17,-1 13-4,-9-4-42,12-11 34,-2 58-8,1-71-95,1-2 94,-3-2 29,4-4-47,1 23-6,-2-26-40,1-1 39,-7 9 61,8-12-82,-1-2-19,0-3-17,1 8 19,2 11-1,-1-16-48,-1 7-28,-1-10-113,0 0 6,12 5-201,-12-5-413,12-41 182</inkml:trace>
  <inkml:trace contextRef="#ctx0" brushRef="#br0" timeOffset="36992.6916">6007 14350 164,'4'-20'275,"0"-3"6,-5 7-27,-2 7-15,-1-3-37,-2 3 3,-1 5-21,0-1-23,-3 6-19,-4 7 46,-4 9-71,-12 17 114,9-9-138,-7 20-16,1-4-13,6 6 10,-39 41 20,51-47-31,5 7-9,1-16-52,2 2 49,5 1-9,-3-4 3,1-15 3,2 21-10,3-1-3,14 58-2,-11-76-3,-2-5-9,-2-1-43,8 6 62,10 18-2,-11-26-4,-2-5 5,0 0 89,2-1-105,15 10-6,-11-14 11,-4 0 22,2-2-21,6-2 11,23 15 6,-29-20 15,-2-2 14,7-2-45,-9-2 22,-2 9 22,6-17-139,-2-5 152,-1 3 70,0-6-84,0 26 0,3-40 51,0 1-79,19 6 21,-31 5-22,-2 27-20,1-45 11,3 4-1,-20 22 0,15-9 1,-2 7 0,-2-7 72,1 0-93,12 20-8,-27-32 6,-1-1-13,5 21 1,-3 0 10,11 21 3,-20-29-6,7 10-22,-16 0 71,14 10-66,4 10-8,-7-4-22,2 2-17,13 5 32,-16 2-54,12 22-44,-10-21-32,1 5-37,-24 7-53,34 2-18,8-4-45,-7 12-323,1-3-683,2 5 301</inkml:trace>
  <inkml:trace contextRef="#ctx0" brushRef="#br0" timeOffset="38050.581">1584 14712 2,'0'0'172,"0"0"-7,0 0-12,0 0-7,0 0-19,11-14 17,9 2-31,1 0-12,1 0 13,4-3-22,12 23 5,-4-35-9,-2-11-6,-8 26-59,-1 1 68,-3 2-7,2-6-2,-1-6-9,-4 4-29,0 0 29,-3 21-2,-2-27-7,-3 8 1,-7-2 27,3-2-10,8 14-7,-13-22-12,-3 7 1,-7-3-46,5 8 42,6 3-9,-7-2-34,-2 2 36,-2 2-40,0 5 28,3 0-9,0 4-14,7 1 1,-41 13-17,30-1 15,0 18-7,-2-2 26,2 4-25,7 18-11,-9 0 5,-4 57 5,10-69-22,3-3 20,-5 18 117,2-6-131,0 34-2,7-39-10,0-10 15,7 15 1,-11-16 4,7 69 2,-9-78-51,6-3 56,-28 85 1,29-99-5,5-10 7,-6 13-21,4 4 23,9 34 0,-16-43 3,3-3-4,0 0-18,-7-3 20,-3 7 7,10-4 5,0 0 14,-3 3-15,3-3 50,27 12 11,-27-12-7,0 0-1,-4-26-19,15 1 2,10 42 11,-8-72-36,0 4 28,-17-1-44,34 5 7,15 62 10,-11-92-16,-8 30 23,0 8-14,1 3-17,-6 28-6,-2-16-17,-1 9 0,3 1 6,-8 6 11,2-13-4,-2 19 42,1 2-66,14 6-36,-19 2 59,-1-13 5,2 21-66,-4 1 77,-9 9-59,14 1 50,-4 19 12,0-20 57,-3-1-79,-6 11-22,7-11 30,-1 10 3,3-22 10,-5 4-25,2 34 0,3-42 3,-4 1-7,1-2 129,-1-3-139,1 25 15,3-25-14,-4 30 9,7-31 123,-4-8-138,9 29 14,-5-32-4,5-15-7,1 17-5,2-7-23,4 50-36,-3-58-37,8-20-36,-12 23-143,8 1 25,1 10-268,-6-16-587,10-28 259</inkml:trace>
  <inkml:trace contextRef="#ctx0" brushRef="#br0" timeOffset="38532.4958">3290 13895 113,'-3'-12'145,"0"0"-2,-8 3-28,10 4-6,-11 5-6,8-3-4,4 3-21,-14 3-56,4 8 60,3 17-11,-11-10 6,-2 7-10,-10 15-22,1 35 15,9-26 9,-11 35-28,4 2 34,6 0 12,-3 12-13,3 17-3,0-25 13,4 2-26,-7 11 30,16-22-46,2 17-4,2-48-64,1 1 57,-21 91 0,34-108 0,-3-3-8,4 12 27,6 3-30,-8 44 1,12-55-3,-2-19 0,5 25 14,6 3-29,8 38-22,-7-58-12,-4-6-15,-7 3-7,46 13-13,17-2-44,-37-18-26,25 2-25,-32-8-120,41-5-305,25-32 134</inkml:trace>
  <inkml:trace contextRef="#ctx0" brushRef="#br0" timeOffset="39454.4379">6081 14006 86,'-5'-16'157,"10"13"9,-9-13-10,1 0 2,1 5 0,-1 1-15,3 10-3,-13 0-12,10-16 4,-5 4 2,9 6-7,-1 6-3,2-5-2,-2 5-2,8-11 42,-8 3-55,0 8-7,0 0-2,3-5-8,-3 5-10,0 0 7,-1-5 6,1 5-50,0 0 39,12-8 55,-12 8-76,-3 17-3,3-17-12,0 0 5,0 0 24,0 0-30,0 0-4,0 0 11,0 0-20,0 0 4,0 0-11,3-26-4,-3 23 0,0 3-16,23 11 8,-9-13 6,11 5 3,-15 0-16,61 7 13,4 15-12,-31-14 3,3 6 5,23 11 23,-29-5-30,20 31-5,-29-26-10,3 9 11,16 19-31,-27-9 38,-2 2-5,4 26 67,-12-17-71,-15 63 104,17-67-110,-3 49-3,-9-43 9,-1 23 3,-6 50 4,-5-90 12,-4-15-13,-9 51-26,7-29 18,9-1-6,-29 23 15,10-35-1,-31 29 84,35-16-85,-21 33-1,16-52-1,7-2 1,-15 7 82,5 1-89,18-28 6,-20 25-7,8-8 19,-9 3-78,8-9 68,5-36-14,-3 41 1,0-7-4,20-2 16,-15-1 2,-5 38-6,6-47-57,3-7 75,14 6 82,-8-2-83,-2 20 6,2-25 31,6 2-41,-17 9 43,17-9-57,-3 28-10,2-38-11,1 10 24,0 0 1,0 0-12,1-68-13,-1 73 59,0-5-87,2-2-22,-2 2-40,1-4-34,-1 4-135,0 0 40,0 0-57,10 0-249,-3-15-588,-7 2 261</inkml:trace>
  <inkml:trace contextRef="#ctx0" brushRef="#br0" timeOffset="39856.6703">7359 14818 8,'-10'-3'124,"10"3"119,0 0 1,0 0-15,0 0-8,0 0 16,0 0-30,0 0-17,0 0-16,0 0-17,0 0 116,0 0-139,37 2-10,-12-7-36,15 1 9,-15 3 21,20-1-37,4 6-1,-5-4-20,2 0-1,21 58 2,-36-70-13,-9 10-6,-1-3 44,-5 4-91,-9-3-29,7 4-27,-3-14-29,-6 17-58,0 1 6,-20 23-35,16-27-24,-4 0-39,-17 6-142,9-3-412,4 55 182</inkml:trace>
  <inkml:trace contextRef="#ctx0" brushRef="#br0" timeOffset="40070.2006">7327 15073 118,'0'0'203,"5"6"27,11 18 77,-1-22-98,5-4-3,5 6-2,15-2-20,-2 22 4,3-24-5,4-14-12,-6 16-50,2 3 23,-11-5-14,1 0-12,-3 0-10,-3 0-64,-4 0 53,1 17-6,-9-19-14,-3-2-12,-4 1-90,0 4 78,16 11-13,-16-15-20,-6 3-18,15-7-44,-15 7-11,0 0-48,0 0-32,0 0-31,-7-11 26,-4 6-98,-9-4-168,-2 2-437,-4 2 194</inkml:trace>
  <inkml:trace contextRef="#ctx0" brushRef="#br0" timeOffset="40919.1158">3522 15850 146,'0'0'295,"0"3"-17,0-3 66,0 0-98,6 13-15,-6-13-29,0 0 9,0 0-6,0 0-22,25 11-8,-15-22-13,7-5-22,18-6-49,-16 7 41,2 6 7,5-8 7,1 5-35,13-7-75,-22 7 44,0 24-3,2-27-78,-7 7 91,13-3-34,-17 6-9,-1 14-26,-1-15 8,-1-2-35,-2 5 70,-1 1-140,-3 2-41,0 0-6,0 0-51,7 31-34,-7-31-39,-10-2-9,10 2 27,-20-4-188,-1 39-452,4-44 200</inkml:trace>
  <inkml:trace contextRef="#ctx0" brushRef="#br0" timeOffset="41104.0913">3576 15862 84,'-7'5'175,"1"-7"8,-1 4 16,7 2-30,-3-3 0,3-1 0,0 0 9,0 0-39,10 7 34,4-9-7,7 0-19,2-3 2,16 0 28,-15 2-44,41 29-9,-43-40-16,-5 2-19,3 0-11,-4 6 9,17-25-17,-20 26-6,0 1-18,2-1-45,-8 4 13,2 5-28,-2-7-102,-3-1 36,-4 4-86,6-7-21,-6 7-54,0 0-141,0 0-412,12-4 182</inkml:trace>
  <inkml:trace contextRef="#ctx0" brushRef="#br0" timeOffset="41443.5013">3618 16000 3536,'-4'-5'-11,"5"1"84,4-1-74,-3 17 8,12-22 24,6-7-17,-2 7 42,6-2-32,41 51 34,-45-64 15,-6 10-2,-1 4 1,5-3-32,6-8-3,-11 16 5,2-2 17,-1 3-70,-4 5 70,0 16 7,-3-26-86,0 6 99,0 1 60,-3-1-57,2-42 1,-2 48 28,-4-2-40,0 0-37,0 0 31,7 28 10,-7-28-139,0 0 128,1 0 7,-1 0-22,5 50-6,-5-63 98,0 13-112,1 10 4,-1-10-14,0 0 7,0 0-183,-3-27 161,3 27-22,0 0-36,0-28-27,-1 27-60,1 1-67,0 0-57,0 0-69,4-2-362,-4 2-753,10-7 334</inkml:trace>
  <inkml:trace contextRef="#ctx0" brushRef="#br0" timeOffset="42232.5807">8980 14572 30,'5'-3'262,"0"-8"20,-1 1-32,-1 7 47,-3-4-91,0 5-20,-3-8-16,0 3-2,-6 17-15,2-25-8,0 2-12,-7 3-30,4 2 23,-33 13-8,30-13-14,4 4-13,-19 1-3,14 4-6,15 18-8,-21-15 0,-2 8-7,-53 17 109,53-6-129,29 3 6,-41 15-6,4 3 27,12 6-40,-26 15 34,9 5-14,13-27-30,5-1 30,-5 4-42,17-15-4,5-20 0,1 20-1,6 0 5,17 45 69,-11-50-68,3 22 5,2-33-69,0-3 77,27 53 18,-17-58-18,-2-3-10,-2 0-23,2 1 33,-5 6-3,8-14-3,3-33-11,-7 37 35,-3-3-54,-6 4-4,-1-4-26,-2-1-18,-13 3-6,6-11-37,6 0-40,-7 6-41,-1 1-38,-11-5-62,7 9-15,6-6-164,-9-5-500,-1-4 221</inkml:trace>
  <inkml:trace contextRef="#ctx0" brushRef="#br0" timeOffset="42540.6262">8575 14985 156,'0'0'280,"13"-5"100,-13 5-134,0 0 1,0 0-33,23-6 21,-13 7-30,30-17-5,2 4 1,-3 10 73,-12-1-116,14 31 25,0-40-21,1-10-8,-14 19-66,12 0 61,29 55 0,-43-67-25,-6 2-14,-27 6 53,23 5-74,-5 33-13,-1-39 5,-2 2-15,-8 6-59,7-10 89,20 24-7,-24-22-1,-3 8 2,4-11-27,-4 11 7,1-21-2,-3 19-49,2 2 32,-24-4 62,24 4-77,7-8-18,-7 8 26,0 0-96,0 0 1,0 0-86,0 0-53,0 0-94,0 0 3,-13 18-44,13-18-41,-18 0-227,8-1-643,10 1 285</inkml:trace>
  <inkml:trace contextRef="#ctx0" brushRef="#br0" timeOffset="43315.1413">4228 15262 53,'0'-3'198,"0"3"-4,0 0-54,3-6 16,-3 6-47,0 0 13,-6 18-8,6-2-4,3 12 3,-9 18 81,15 5-87,-5 65-9,2-62-21,2 2 24,-19 47-8,19-46-8,2-24 0,-1 59-14,-6-10 2</inkml:trace>
  <inkml:trace contextRef="#ctx0" brushRef="#br0" timeOffset="43675.0326">4266 16598 2541,'-3'-12'-185,"-1"5"94,-3 2-20,4 0-36,-3-5 49,-2 23 9,1-26 58,7 13-62,-14-25 106,5 9-107,5 18-4,-10-26 11,8 9 36,-37 307-553,31-436 302,5 38 604,-5 69-123,9 1-30,-4-49-39,-3 65-87,9 11 96,-5-22-9,5 26-1,1 0-5,-5 4-27,5 1 39,0 0-8,0 0-23,0 0-6,0 0-1,0 0-19,13-13-5,-13 13 3,0 0 3,4 19 28,4-8-29,29-2-11,-34 10 3,1 0 9,2-2-32,-2 0 26,41 53-4,-45-59 10,0 2-21,0-5-14,0-3 23,6 20-4,-3-17-8,-2-3 8,-1-5-22,0 9 24,0-9 14,7 5-53,-7-5 37,17 10 116,-17-1-114,0 19 8,0-28-9,0 0-6,0 0 82,0 0-73</inkml:trace>
  <inkml:trace contextRef="#ctx0" brushRef="#br0" timeOffset="43927.1143">4950 16629 4845,'-164'-152'26,"55"37"-39,35 48 47,34 37-31,26 10 13,-6 7-11,2 31-32,8-31 81,3 3-98,-1 20 53,3-20-42,1 13-25,0-13-15,-2 2-20,6 8-2,-2-4-9,2-6-11,-3 7-84,3 3 76,-6 0-9,6 0-9,0 0-13,-14-4-29,14 4 4,0 0-28,0 0-33,0 0-21,0 0-159,0 0-455,10-12 201</inkml:trace>
  <inkml:trace contextRef="#ctx0" brushRef="#br0" timeOffset="50306.566">10173 14867 91,'0'0'121,"0"0"-1,17-4-10,-3-1-79,-15 2 90,1 3-2,0-12-15,1 10 18,4-7 34,-5 3-44,0 6 4,-2-10-82,-1 1 68,-2-3 28,3 0-38,2-8-11,-4 8-13,3 0 12,1 2 0,-5-11-7,1 13-11,-9-13-15,11 4 21,-10 9-4,8-13-5,-6 4-10,-5 0 29,9 5-38,10 5-7,-23-6-3,5 8-3,-30 4-4,26 5-1,18 11-1,-23-4-4,-9 14-1,-1 4 16,5 6-25,4 5 3,-2 1-9,6-2 13,1 4 24,7-11-31,0-3 3,3 0-42,2 1 48,-5 3 17,9-9-28,5-7-3,2 3 20,-1-3-19,6 6 1,-4-11 0,1-8-4,2 4-1,8-3 6,10-2-2,-12-3 3,5-10 0,-11 3-29,16-8 29,-11 4 3,11-6-6,-5-5-5,-4-3-39,16-6 49,-6-5-2,-11 11 5,0-4-11,-7-2 3,5 4 5,21-8-6,-27 10-6,-5 5 12,-16-2 54,19 10-58,0 8 0,2-4-30,-3 2 26,-3 6-15,0 0 12,0 0 0,2 18-31,0-3 42,10 9-2,-14 3 2,-4 21-2,0-21-27,4 4 23,28 20 26,-30-24-33,-3 6 7,8-8-34,2-5 31,30 14 1,-30-13-15,2-7-8,2 1 5,3-4-26,-31 9-9,48-12-10,2-7-15,-16-1-3,27 0-7,-4-20-22,4 7 8,-12 0-7,-23-1 18,35-12 2,-2 0 15,-2-12 5,-5 0-2,-5-5-50,-3 1 68,30-23 9,-42 19 8,0 1 2,-25-2-8,28 0 34,2 1 6,-12 14-8,1 0 54,6 9 39,-10 6-10,-2 0 11,-1 6-15,4 5-1,-8 2 9,6 4-28,0 0 7,-7 22 9,1 7-17,-13 20 23,14-12-12,0 13-3,-2 8-7,0 0 7,-24 22-3,33-35-3,-6-14 6,3 15-22,1-12 11,-20 8 6,22-14-7,-1-12 4,-5 4 78,4-2-87,-17-4 3,21 1-1,-1-5 5,-8-1-12,8 0 29,9 14 19,-12-20 13,0-3 10,-25 3-17,25-3 34,0 0 23,0 0-25,19-17-14,-32 7-5,22-5-11,1 2-14,4-14-81,-2-1 67,-45-11-60,66 3 58,-11 21 6,11-20-26,-6 4 6,-20 14-11,18 2-4,14 2-3,-16 4-4,4 4-1,-41 8-21,55 0 17,-16 4-18,-1 4 33,0 1-23,14 3 12,-24 5-6,-2 0-17,-19 4 19,15 4-21,-21-6 13,16 7-18,-8 0-1,-17 9 14,10-11-16,6-2 7,-15-2-7,-12 5-17,11-12 46,-6-2-28,12 10 10,-13-14-29,-9-2 29,10-5 10,5-4-21,-1 1 5,9 0 42,-2 1-39,17-1 11,-6-3-9,-7-1-7,6 3 80,2-2-93,-21 10 16,26-7 6,-4-4-2,4 4-17,-1-10 22,1 10-4,0 0-4,2-7 21,-2 7-5,0 0-11,0 0-5,0 0 4,0 0-5,-22 0 70,22 0-71,0 0-4,0 0 9,0 0-24,-23 3 66,23-3-50,0 0 0,0 0 8,0 0-16,0 0 49,0 0-47,30-6 23,-30 6-49,0 0 31,0 0 65,0 0-71,0 0 4,0 0 51,0 0-50,0 0 25,0 0-25,0 0-1,0 0-49,0 0 52,0 0 12,0 0-12,0 0-3,0 0 50,0 0-52,-22 18-25,22-18 3,0 0-32,0 0 16,0 0-26,21-8-12,-21 8-19,0 0-15,0 0-38,0 0-8,0 0-17,0 0-7,0 0-24,0 0-61,8-3 1,13-9-189,-8 14-505,-3-4 225</inkml:trace>
  <inkml:trace contextRef="#ctx0" brushRef="#br0" timeOffset="51300.8046">12152 14504 135,'4'-4'177,"-1"1"-16,0 1-7,1 0-9,-1 1-6,-3 1-11,0 0 5,0 0-2,0 0 4,7 0-14,-5-2 21,-2 2 1,0 0 8,0 0 5,0 0 7,0 0-11,0-7-8,0 7-11,1-4-13,-6 0-8,4 0-7,1-5-2,-1 4-14,-2 0-5,-5-1-11,5 2 0,0-1-2,-1 0-9,-2-2-14,-8 1 1,6 1-7,-1-1-12,-7 3-35,4 3 30,-13 9 7,4-5-6,-3 3-2,-5 2 69,7 7-85,-3 2 1,-8 9-5,-1 3-1,-5 2-10,9 6 19,4 9 0,-2-5 4,2 1-4,4 1-4,2 2 1,3 5-5,7-18-22,2 2 63,-39 49 8,51-55-19,1-9 11,2 4-11,2 3-1,-16 23-4,26-30 5,3-3-3,-2 0 11,15 2-14,2 4-7,-8-13 2,9 1-2,0-4-17,3 0 18,2-4-8,-14-5-46,12 4 50,-30-4 2,32-3-10,-15 2-7,-2-3-61,-2 2 38,-11-1-17,6-2-8,-4 0-16,-3 1-30,-2 0-12,-5 3-21,2-5-27,-1-1-36,-5 0-80,4 1 16,-2 5-32,0-8-205,-3 1-528,-4-1 234</inkml:trace>
  <inkml:trace contextRef="#ctx0" brushRef="#br0" timeOffset="51652.9687">11677 14890 195,'-6'-7'272,"1"11"15,4-8 8,-2 1-26,-4-2-41,7 3-6,4-3-17,2 2-15,4 1-2,-3 1 9,21-2-28,-1 2-10,2 2-13,12-5-7,-21 7-26,19-2 3,-1 15 9,-8-16-73,-2-2 63,0 8-11,-1-8-9,1-5-1,-7 9 19,0-1-53,-13 1-9,6 0-2,-2-2-8,-12 0 26,10-2-20,0-3-15,-3 7 15,-7-2-2,7 0 25,-1 1-24,-6-1-12,7 2 2,-7-2-7,0 0-24,0 0 29,-2 8-24,2-8 22,0 0-18,0 0-3,0 0-2,0 4 2,0-4 36,0 0-52,-4 7-12,4-7-17,0 0-28,0 0-30,0 0-32,0 0-24,0 0-27,10-4-30,-10 4-59,6 6-29,-2 0-46,-2-4-188,3 3-570,-2 1 253</inkml:trace>
  <inkml:trace contextRef="#ctx0" brushRef="#br0" timeOffset="53643.6985">12902 14791 11,'5'-25'148,"-5"7"-4,3 0-10,-3 6-3,-3-5 2,1 5-19,-6-3-11,1 5-8,0-3-8,-10 7-18,3 4 3,-1 6-8,-12 4 2,1 6-2,-11 12 23,4 1-24,0 12-2,2-5-18,0 6 17,-3 4-4,11-5-3,6 13-5,6-27 9,1 2 8,-7 21-9,13-26-3,4-9-7,0 7 9,4-2-17,-4-10-1,9 5 1,2 0-2,-3-4-8,6-3 8,3-5-1,5-1-1,1-3-3,4-6 7,-2-2-14,2 0-2,-1-5 3,-1-2-8,-2-7 5,9-9-9,-11 20 6,4-25 1,-2 1-1,-13 10 4,8-15-1,-5 11 6,-2 1 7,-2 2 7,-7 0 10,4 14 19,-2 4 5,-1 1-24,-3 0 17,0 5-6,0 0-6,0 5-11,0 0-29,0 0 18,-13 10-12,4 14 11,1 2-19,4 5 22,-3 4-14,0 16-5,3-19 0,1 0 4,0 2-21,5-5 13,1 2-1,4-2-4,3-1 9,2-3 7,4 1-17,1-12-4,2 9 12,4-9-14,5 17 6,-3-24-4,3-4 4,10 6-11,1-8 9,-10 11-3,12-22 6,-2-1 2,1 0-6,-2-5 1,-10 6-6,9-16 3,-5 1-4,2-6 3,-5 0 2,-7 18-1,3-30-3,-1 0 1,-3-1 0,0-1 0,-8 20-6,2-23-3,-2 1 8,-2-1-4,-2 2 2,-4 11 8,0 1-1,-2 6-3,0 9 7,-3-1 2,0 3 8,0 6 24,0-1-21,3 2-7,-4-1-1,1 9-5,0 2 1,-4-4 3,4 4 3,0 0-10,-17 24-6,7 7-15,-4 13 29,-2 6 4,1-3-4,-1 3-2,0 4 1,-1 1 15,-2-2 2,0-1 4,0 0-4,4 1-14,-2-9 12,2 4 1,3-18-14,2 3 11,-7 19 2,10-23 1,0-13-3,2 8 19,-1-4-33,6-1 9,-3-2-2,0-7-17,3 1 33,-1-5-29,2 13 15,-1-15-5,-1 3 9,1-7 9,-3 2 25,4 4 9,-1-6-21,0 0 43,0 0-17,0 0 16,0 0-1,0 0 0,9-17-15,-2 13-8,-1-4-9,1-7-5,3 2 5,2-8-14,4 2-3,-4-5-5,5 0 0,-5 0-29,1-1 18,0 15-1,3-9-5,-1 0 1,-3 3-8,3 1 5,-1 8-6,3-6-1,-4 2 1,5 0 13,-5 4-13,5-4-1,-1 7-10,-2 3 4,2 2 5,0 0-3,3 11-4,1-7 11,0 5-15,-7-7 0,5 14 3,-7-5 2,2 8-13,1 3 10,-3-2-1,-8-2 4,6 6 2,-7 0-23,1-8 24,-4 9-2,0-9-2,-3-5 2,-1 5 5,-1 0-8,-8 6 3,2-8-1,-1-4 2,-6 3-7,-2-2 10,-4 26-4,6-35-17,1-1 21,3 0 3,-7-4-3,1-12 2,-3 14 10,1-3-15,1 10 0,4-11-1,3 0-1,0 0 6,4 0-7,2 6 3,-1-5-1,3 1-1,0 1 8,1 0-6,0-2-2,1 0-14,4 3 17,-6-1-13,6 1 16,-4-8-2,-1 11-12,5-3 10,0 0 5,0 0-7,-7 4 1,7-4 0,0 0 2,-2 1 2,2-1-1,0 0-2,0 0 8,-2-8-9,2 8 2,0 0 0,0 0 3,0 0-18,0 0 16,-3-10-5,3 10 3,0 0 1,0 0 1,0 0-8,0 0 9,0 0 7,0 0-8,0 0-4,0 0-1,0 0 5,0 0-10,0 0 10,0 0-6,0 0 0,0 0 1,0 0-18,-1 13 22,1-13-3,0 0 5,0 0-3,0 0-16,0 0 15,0 8 3,0-8-3,0 0-5,0 0 18,0 0-14,3 1 0,-3-1-4,0 0 5,0 0-1,0 0-2,0 0 1,0 0-2,0 0 1,0 0 6,0 0-7,0 0 5,0 0-17,0 0 19,-4 7-7,4-7-1,0 0 0,0 0-7,0 0-6,0 0-17,0 0-20,0 0-26,0 0-25,0 0-56,0 0-55,0 0-67,0 0-57,0 0-79,0 0-296,0 0-773,0 0 342</inkml:trace>
  <inkml:trace contextRef="#ctx0" brushRef="#br0" timeOffset="54052.4906">14717 15323 49,'0'0'257,"0"0"8,0 0 3,0 0-2,17-1-3,-8-3 2,0 2-12,8 0 3,7 0-25,4 8-9,13-12-11,0-2-21,28 1 3,-31 8-32,0 14-10,4-17-34,-3-1-7,4 0-6,-15 3-25,-4-1-35,0 5-37,-5-3-35,-5 2-56,-3-1-55,-4 3-45,-4-1-19,-2-1-47,-5 12-20,-4-11-198,-7 5-506,-4 0 224</inkml:trace>
  <inkml:trace contextRef="#ctx0" brushRef="#br0" timeOffset="54232.8245">14938 15486 140,'-28'7'152,"5"0"11,8-3-6,0 3 19,3-2 13,6-2 0,0-1-1,2 0-4,3 1 20,1-3 7,0 0 6,14 3-9,-1 0-17,8 1-1,8 2-6,0-3-32,13 2 0,-13-2 18,14-2-40,-1 3-19,2 0-27,-6-4 5,2 5-18,-14-2-68,4 9-49,-2-8-57,0 1-52,0 4-77,2-1-88,-2-4-189,-1 2-550,-2 2 244</inkml:trace>
  <inkml:trace contextRef="#ctx0" brushRef="#br0" timeOffset="56200.056">17243 15232 107,'7'-32'178,"-3"-3"-10,2 4 6,2 2-10,-4-1 0,-4-1-7,3 5 11,-3-1-21,-2 15-9,1-5-3,-3-2-5,1 4 4,-4 3-25,-3 9-14,-2-8-32,-9 6 16,6 6-2,-13 2-12,-10 14-8,2 1-6,-1 5-5,0 2 29,1 6-7,3 4-3,-3 1 0,9 0-13,-3 43 3,12-54-3,5-8-7,-1 5-1,7-4-5,6 30 0,-1-28-2,5-5 1,0 2 10,4-2-20,4-1-1,2-4-8,5 1 5,2-6 5,4 0-7,0-12 1,-1 0-1,2-3 0,3-1-4,-4-6 1,-3-1-6,1-1 2,-2-4 1,-3 1-4,-6-5 3,1-2-4,-2 1 26,-2 5-24,-1 8 4,-4-2 0,-3 6 0,6-1-17,-5 3 14,-4 0-8,6 6-2,-3 3-1,0 0 18,0 0-23,-11 21-3,5-5 4,-1 1 2,1 1 39,2 7-42,-1 5-5,3-11-6,2 6 11,7 0 20,-4 2-23,1-13 0,5 2-20,1-2 27,5 1 0,5-3 7,-2-6-8,6-2 22,4-5-26,9 15 2,-2-31 1,3-2-1,-3-1 22,1-5-26,-8 20 9,5-27 1,0-5-3,-8 1-11,2 0 17,-6-10-7,0 2-1,-1-2 7,-9-3-1,3 6-5,-1-4 4,-6 15 3,0 4-2,4 2-7,-11 8-1,2-1 1,-1 10 24,-2 5-30,2 0 10,-1 4-14,0 0-6,-11 25 25,1 0-17,-7 25 4,3-8-3,1-13 1,-1 22 31,-3 2-27,6-8-5,1 2 2,5-11 5,-4 13 32,6-18-33,-2 16-1,6-18 1,0-3-4,-1-7-3,1-4 14,3 3 4,-3-9-4,1-2 27,3 0 15,-2-6 41,-3-1-5,14-8 17,1-1-29,8-7 8,-2-4-23,1 4-3,13-8 23,1 4-37,4 8-2,-1-11-1,-11 13-8,10-1 23,0 2-28,-11 11-1,1-2-2,-4 2-1,-2 4-17,-1 0 6,-6 3 1,1 7 1,-7-7-2,-2 6-39,-2 2 34,-5-10 2,-7 20-10,-5-1 0,-9-1-48,-9 6 44,-2 3-11,-2-13-3,-4-5-1,12-4-15,-1-2 23,-1-6 5,-2 1-6,6-1-16,6 5 7,1-12-8,-1-9-5,6 9 50,1 0-64,4 3-13,4-6-15,0-5-23,1 5-20,7-2-21,-3 5-15,6-3-13,5-3-12,-1 2-43,12 0-33,0 7-231,3-3-532,-3 2 236</inkml:trace>
  <inkml:trace contextRef="#ctx0" brushRef="#br0" timeOffset="57720.9848">18857 15465 47,'10'-29'252,"0"-2"13,-5 2-7,-1-2-11,-4 16 1,0-18-6,0 6-25,-7 2-4,2 5-27,-2 11-17,-6-12-15,-7 3-16,2 6-20,-6 6-3,-3-1-16,1 13-2,-3-1-7,-13 25-28,3-12 5,1 21-4,5-13-26,2 6 22,10 7-11,4-15 2,7 5-7,-2 0-1,6 0-8,-2 5 4,9-16-5,0 0 1,6-1-12,6 3 11,4-6-3,-3-2-3,3-7-4,4 2 43,2-6-44,1-7-4,0-1 2,5-1-7,-9-5-11,5-3 20,1 3 3,3-19-25,-8 7 21,5-11-37,-4-3 36,-1-1 3,-8 14-29,0-2 24,2 9 4,-11 3 20,1 1-3,-3 5-19,0 5 0,-1-7-22,1 10 11,-2 2 9,0 0 19,0 0-30,0 0 2,-16 26-3,11-9-4,-4 9-1,1 1 2,6 7-7,-5-7 8,3 0 4,-2-1 19,9 0-31,-3-14 3,6 16 3,0-3 0,-1-7 32,8 3-37,2-13-2,4 9-35,0-4 38,4 4-1,-1-10 4,2-3-5,3-5 59,1-4-57,-4 10-1,4-18 7,3-17-8,-7 19-11,2-9 19,2-11-2,-4 14 0,-2-4-1,-1-5-28,6-10 29,4-2 12,-11-3-9,-2 0-13,0-3-17,-5 1 29,2-7 2,-7 16-10,-3-2 1,5 3 5,-6-1-2,-1 17 6,-3-15 2,0 13-8,3 0 17,-3 7-22,-1 5 0,1 0-2,0 7 2,0 0-6,-9 23 4,2-13 2,0 16 36,-2 6-32,-1 19-15,-3-9 6,4-10 2,0 13-22,-3 1 31,4 33-2,-1-49-4,4-6-1,4 2-21,-4-6 27,8-9 10,-9 8-5,3 0-16,2-3 14,-2-4-2,2 16 10,-2-21-22,0-4 22,3 0 0,0-3 41,0 0 20,0 0 31,0 0-15,0 0-10,0 0-8,11-7-12,-1-9-26,4-8 15,-7 13 1,13-18-5,8-8-6,-11 11-51,6 5 45,2 8-3,7-11 0,-8 8-3,0 3 18,3 4-26,12 13-10,-12-11 3,-3 6-1,2 5 17,-5 4-24,-3 22-4,-2-18-41,-4 0 43,-5 5 14,7 4-13,-1 8-2,-6-4 4,0 0-7,4 20 5,-11-26-15,-3 9 10,-5-9-6,1-3 10,-3 32 3,-11-33-3,1-1-9,-5 2-2,1-7 14,-14 22-8,11-25 7,-4-4 7,8 2-19,-6-4 17,5 8 2,-3-13-2,2 2-3,1-2-1,1-3 0,9 15 8,1-13-1,5 0-5,-3 2 8,4 0-8,0-13 9,0 13-15,4 1 6,-4 10 3,6-11 0,-2-1 1,0 2-21,2 0 21,1 3 3,0 0 4,-3-2-2,3 2-17,0 0 17,0 0 2,-3-5-8,3 5 2,-1-3 16,1 3-16,-1-4-7,1 4 12,0 0-13,0 0 13,0 0-20,0 0 9,0 0-26,0 0 22,0 0 0,0 0 5,0 0 3,0 0-4,0 0-6,0 0 4,0 0-1,0 0 4,0 0 3,0 0-8,0 0-1,0 0 1,0 0-5,0 0 4,0 0-1,0 0 5,0 0 0,0 0-3,0 0 19,0 0-22,0 0-3,0 0-26,0 0 27,0 0 11,0 0-8,-2 11-5,2-11 19,0 0-11,0 0 3,0 0-5,-3-15 0,3 15 3,0 0-4,0 0 4,0 0 2,0 0-7,0 0 1,0 0 4,0 0-3,0 0-2,0 0 5,0 0-6,0 0 8,0 0-3,0 0-19,0 0 29,0 0 8,0 0-16,0 0-2,0 0-6,0 0 8,-3 14 4,3-14-8,0 0 5,0 0 20,0 0-25,3 3-2,-3-3 4,0 0-1,0 0 25,4-13-27,-2 13 4,-2 0 0,0 0 4,0 0-5,0 0 4,5-10-1,-5 10-3,0 0 2,0 0 0,0 0 2,-4 15 1,4-15-34,0 0 34,0 0-12,0 0 12,-2 8-9,2-8-10,0 0 23,0 0-7,0 0 1,0 0-4,0 0-32,0 0 29,0 0 12,0 0-2,0 0-9,0 0-17,0 0 24,0 0 0,0 0 3,0 0 1,0 0-5,0 0-1,0 0 2,0 0-2,0 0-1,0 0-8,0 0 7,0 0-4,0 0-6,0 0 8,0 0 27,0 0-25,0 0 2,0 0-15,0 0 12,0 0 3,0 0-3,0 0-1,0 0 17,-2-13-18,2 13 0,0 0 1,0 0 0,0 0-18,0 0 23,0 0-1,0 0-2,0 0 3,0 0 9,0 0-11,0 0-8,0 0 2,0 0 1,0 0-1,0 0 4,0 0 0,0 0-21,0 0 20,0 0-15,0 0-31,0 0-34,0 0-23,0 0-50,0 0-54,0 0-43,0 0-54,0 0-11,0 0-60,0 0-240,-13 5-665,10-2 295</inkml:trace>
  <inkml:trace contextRef="#ctx0" brushRef="#br0" timeOffset="59240.0218">3641 15642 19,'-9'2'204,"2"-1"-22,0 1-13,7-2 2,-8 2-57,13 7 1,-5-9 3,3 5-5,4 1-15,4 2 29,3 1-3,14 0-1,15 3-1,5 0 4,25 7-7,5-11-4,0 10-2,3 1 2,3-4 14,3-1-27,9 19-9,-1-25-3,9 9 2,-13 0-6,18-1-13,-1 15-6,-2-17-16,0 3 0,-9-1 17,10 6-23,-3-1-11,-3-7-5,-6 3-2,-22 3-20,19-4 19,-6 14 2,-6-25-10,-7 5 2,-26 4-11,-1-12 2,-5-1-12,-13 4-33,-1-1 34,-16 0-12,6-1 7,-2 2 8,-7-7 25,-4 2-41,-4 0-19,0 0-28,3-7-12,-15-1-30,0 1 5,-1 11-12,-26-22-3,-2 4-20,-34-6-40,37 9 0,10 5-20,-41-9-10,1 3-141,-5-1-371,4-3 164</inkml:trace>
  <inkml:trace contextRef="#ctx0" brushRef="#br0" timeOffset="59620.0278">3898 15867 204,'-18'-9'201,"8"5"5,0 0-40,6-1 38,0 3-19,4 2-15,0-6-14,0 6-18,15-1 4,-1-2-6,26 6-1,6 5-5,-8-4 3,44 7-14,12-12-5,-16 14 5,4 2-10,5-1 80,0 2-92,20 5 6,-14-6-19,0 2 2,0 0-23,0 5 30,4 8-11,-2-10-14,-4-1 18,32-3 26,-44 2-48,1 31 5,-4-42-51,4 10 30,-29-13 73,25 13-84,-10 10 10,-23-24 31,-1-3-50,-14 3 33,2-1-42,-2 6 2,-6-6 34,-6-1-24,-8 21-6,5-24 26,-2-21-9,-5 23 52,-2-4-43,23-5-15,-30 4-3,3 5 9,-14-10 4,7 2-33,-13-10-39,6 11 11,-3-5-22,-10-1-33,12 5-15,12 2-25,-22-6-30,1 3-27,1-2-57,-4 0-24,6 4-45,-3-4-51,-1 2-190,2-3-578,-3 0 256</inkml:trace>
  <inkml:trace contextRef="#ctx0" brushRef="#br0" timeOffset="62776.8881">3448 14258 70,'-9'0'164,"3"3"-35,1 1-10,-8-2 1,-4-2-8,9 0-18,-15-4 15,-1 1-4,-4 1 32,3-2 17,2 2 21,-5-4-33,0-4 2,0-1 0,-2 3-17,-12-9-5,4 2-5,1 0-6,-2-4 30,2-2-39,10 8 3,-12-13-2,2-1-9,-40-7-11,50 10 12,3 8 1,-7-12-25,3-1 18,4-7-14,0-2 9,3 24-1,-3-28-10,2-2 1,-28-14-32,39 20 19,3 4 17,-4-12-80,1-4 55,-9 1 40,12-2-56,-2-2 9,0-4 30,3 5-46,-10-3 3,7-26 1,6 29 2,-2-2 27,-1 0-31,-4-4-5,10 2 6,-2-1 0,-14 1-21,21-2 23,5 2-3,-5 2 20,-1-3-4,2 0 9,1-1-2,2-25-1,0 34 18,-1-4-34,2 2 3,4-1-11,1-2 1,0 1-83,-1-2 83,-3 2 2,2-5-3,5 3 3,-4-2 9,-1 1-18,6 12-10,-7-16 3,4-22-1,-19 29 23,18 3-25,8-4-2,-13 2 4,0-3 1,-9-1 14,9 2-11,4 2-2,-6-3 9,-1 0 4,-6 2 14,7-2-22,1-5 3,-1 6-23,-1 0 23,1-1 21,0 1-28,0-2 0,-1 0 1,1-1-6,-9-1-5,15-22 1,-6 21-6,3-3 18,-3 9-14,0 2-3,4-7 0,-2-2 0,-12 2-31,17 0 27,2-20 5,-7 23 2,4-3-3,-10 0 5,8 1-7,-1 0 7,-1 1-1,6-26-14,-14 26 34,11-2-26,-2 0 4,2 3-22,9-26 22,-14 26-6,1-3 3,7-1 3,3-24-2,-8 28-4,3-1-1,4-22 3,-4 22 5,-1-2 11,4 2-19,17-21 1,-26 24-6,2-1 0,-12 2 16,17-5-9,10-19 6,-13 24-20,2 1 17,2-4 1,-2 0-2,1-31-2,-5 36-17,-1-4 20,6-1-7,0 0 4,-2 3-6,0-8-23,8-21 30,13 5 3,-25 28-4,3-4 6,-7-3-25,8 0 24,-2 0-3,5 3-3,-1-3 1,0 0 19,0 2-22,24-17 3,-32 26 3,1-4-7,9 0 1,-7-3 2,0 0-2,2 4 17,3 3-23,-14-5 0,14 3 5,0-8 3,-1 7 16,1-2-17,-3 4 2,1 0-2,-1 0-4,3 1 22,-1 0-21,-8-9-3,9 7 1,2 0 7,-8 1-19,6-2 11,9-5 1,-12 1-1,2 0 2,-26 2-33,30-4 41,4 2 0,-10 5 1,5-3-8,8 3 3,-14 0-2,2 0-2,-2-4 18,0 3-17,-3 14 0,6-11-2,-5 10 1,2-12-24,0 13 26,-18-14-3,23 13-1,-1-11-1,-7 11 8,10-16-3,0 4-1,-3 1-3,-5 12 0,1-11 7,6 0-3,4-1-2,-13 12-7,8-10 10,-13 11-32,12-14 32,0 1-2,-1 1 17,-1 1-21,-3 9 6,2-12-4,-1 15-1,-1-18-66,3 0 78,-2 4-3,-6 11-7,3 1 4,-1 2-19,0-2 19,9 4 0,-12 2 2,-3 8-1,3-8-19,-2 9 22,3-7-2,-1 11-8,-3 3 7,-1 1 9,2 0-11,1-1 3,-2 6 10,2-2-10,4 0-10,-6 4 6,0 1 3,0 2 18,-3-7-27,13 3 6,-10 4-7,-4-4-9,4 4-2,0 0-24,-11 3-12,11-3-6,0 0-3,0 0-22,0 0 10,-5 3 5,3 1 7,-1 2-19,-3 1 7,-5 6 44,1 0-3,-7 4 2,-3 2 7,3 2-42,-2-3 48,-2 3 5,0-4 20,1 0-20,0 4 15,0-5-9,1-4-4,3 3-33,5-4 47,2-3-12,2 3 7,-1-7 1,2 3 9,3-5-1,-2 0 2,5-2-7,-2 6 7,2-6 1,0 0 30,0 0-3,0 0-1,0 0 5,0-10-60,3 0 58,3-2-14,1-2 19,1-2-25,18-3 30,-18 1-35,3-4-3,2-1-50,-2 0 58,6 3-6,-3-6-2,2 0 6,0 0-5,-1 5-2,2-1 0,-2-3 1,-4 2-9,-3 7 41,0 0-28,-4-3-1,2 12 18,1-3-7,-6 2-25,6 1 34,0 1 3,-4 2 4,0 0-17,0 1 12,-3 3-29,0 0-2,4-2-58,-4 2 56,7 0 7,-7 0-14,3 9 4,-3-1 20,6 2-26,-6 1 12,7 3-3,-3 1-5,7 6 27,3 0-25,7 3-2,-11-2 3,3 0-5,-2-1-27,6-1 37,4 0 0,-7 4 0,7-5 5,-14-5 10,13 4-16,1-2 2,-2 1 3,-1 0 0,-10-9 0,5 2-1,4 4-6,-6-7-2,-1-2 2,-7 0 11,4 0-12,1-1 3,-2-1-5,-2-1 4,0-3-6,-2 4 8,2 0-2,-1 1-12,0-4 18,-3 0 1,0 3-8,0-3 8,0 0-18,4 3 12,-3-1 5,-1-2-1,0 0 0,0 0 23,0 0-26,0 0-5,3 3 7,-3-3-5,0 0-4,0 0 3,0 0 0,0 0 38,0 0-42,0 0 6,0 0-4,0 0-15,0 0-55,0 0 81,4 1 0,-4-1-4,0 0 1,0 0-25,0 0 32,3 3-7,-3-3-20,0 0 18,0 0 10,0 0-7,0 0-5,0 0 13,0 0-10,-15 0 9,15 0-12,0 0-3,0 0-22,0 0 25,0 2 8,0-2-9,0 0 1,0 0-4,0 0 3,0 0 3,0 0-1,0 0 7,0 0-51,0 0 45,0 0 0,0 0-14,0 0 15,0 0 7,0 0-14,0 0 7,0 0-42,0 0 47,0 0 23,0 0-32,0 0-1,0 0 42,0 0-44,0 0-2,0 0 3,0 0-1,0 0 8,0 0-6,12 0-1,-12 0-1,0 0 8,0 0 33,0 0-61,0 0 24,0 0-4,0 0 7,0 0 21,0 0-33,0 0 6,0 0-16,0 0 8,0 0 9,0 0 0,-14 3-4,14-3 18,0 0-18,0 0 0,0 0 3,0 0 1,0 0-4,0 0 4,0 0 5,0 0-2,0 0 3,0 0 1,0 0-12,0 0-9,0 0 11,0 0 2,0 0-29,0 0 29,0 0-9,0 0 16,0 0-3,0 0 33,0 0-33,0 0-4,0 0 20,0 0-20,0 0-18,0 0 20,0 0 6,0 0 16,0 0-22,0 0 2,0 0-18,0 0 16,0 0 16,0 0-15,0 0-4,0 0 6,0 0-8,0 0-71,0 0 86,-5 0 0,5 0-1,0 0-5,0 0-66,0 0 75,0 0-3,0 0-11,0 0 12,0 0 18,0 0-27,0 0 7,0 0 6,0 0-11,0 0 1,0 0-6,0 0-1,0 0-48,0 0 54,15 2 2,-15-2-5,0 0 0,0 0-9,0 0 13,0 0 6,0 0-7,0 0-2,0 0-2,0 0 0,0 0 0,0 0-3,0 0-2,0 0 36,0 0-29,-8 6-1,8-6 12,0 0-21,0 0-1,0 0 3,0 0-4,0 0 3,0 0 3,0 0 1,0 0 2,0 0-5,0 0-55,0 0 61,0 0 3,0 0-3,0 0-3,0 0 32,0 0-28,-9-6-8,9 6 5,0 0-4,0 0 11,0 0-8,0 0-6,0 0-19,0 0 29,0 0 26,0 0-30,0 0 4,0 0-29,0 0 24,9 7 0,-9-7 6,0 0-7,0 0 5,0 0-3,0 4-7,0-4 9,0 0-7,0 0 1,0 0 3,0 0 0,0 0 1,0 0-1,-9 0-10,9 0 6,0 0-13,0 0 23,0 0 2,0 0-33,0 0 27,0 0 8,0 0 21,0 0-30,0 0 20,0 0-26,0 0-2,0 0-26,0 0 37,0 0-2,0 0-2,0 0 0,0 0-37,0 0 45,0 0 4,0 0 1,0 0-4,0 0 1,0 0-1,0 0-1,0 0 4,0 0-5,0 0-34,0 0 36,0 0 0,0 0-27,0 0 24,0 0 23,0 0-25,0 0-4,0 0-10,0 0 22,0 0-5,0 0 0,0 0 0,0 0-35,0 0 41,0 0 2,0 0-8,0 0-8,-10-1-4,10 1 15,0 0-3,0 0-5,0 0-6,0 0 11,0 0 11,0 0-14,0 0 21,0 0-20,0 0-16,0 0 19,0 0-7,0 0 35,0 0-31,0 0 10,0 0-11,0 0 4,0 0 19,0 0-20,0 0-3,0 0-5,0 0 0,0 0 40,0 0-32,0 0-2,0 0-11,0 0 7,0 0-66,0 0 71,13-5 10,-13 5 3,0 0-19,0 0 39,0 0-34,0 0-3,0 0-25,0 0 35,0 0-6,0 0 1,0 0 2,0 0-55,0 0 57,0 0-5,0 0 6,0 0-8,0 0-6,0 0-18,0 0-8,0 0-26,0 0-27,0 0-15,0 0-47,6-7-18,-6 7-26,0 0-31,0 0-56,0 0-22,4 2-14,-4-2-213,11 5-570,-2-8 253</inkml:trace>
  <inkml:trace contextRef="#ctx0" brushRef="#br0" timeOffset="66274.4473">13882 14729 107,'1'-6'120,"2"3"13,0 0-27,-3-6 6,0 9-12,1-1-15,-1 1-34,0 0 16,0 0 8,0 0-31,10 5 17,-7 3 1,1-1-6,3 3 2,-2 1 11,3-1-11,9 10 5,-4-1 1,2-2 1,-1 5 6,7 1-9,10 10 1,-7-10-5,7 2 6,2 5-7,6-5 7,17 24-2,-18-27-8,5 3 0,20 5 6,-18-5-11,17 24-2,-15-31 4,-1 1-10,25 8-2,-5 2 0,-17-12-2,21 18-4,-1-6-1,1 19-8,-1-27 1,-2-4-1,2 8 3,0 2-6,4 4 0,-4-14 23,-1 2-2,3 1-4,2 1-4,-4 16-5,1-23 0,6-1 1,0 2-11,-4-4 7,4-7-4,3 16-7,-3-8 7,-1 3-2,-2-3 0,2 7 0,-5-14 12,4 0-8,3 2-1,-3-3 0,0 11 1,-4-22 2,-18 7 3,27 12-8,-3-21 5,-8 3-1,-1-2-4,4 2 6,0 1-4,1-2-4,-4 0 5,-19-1 17,32-6-26,-4 23 7,-2-30-9,-5 6 5,-25 1-17,36-5 15,-4-13-5,-4 18 0,3-4 3,-4-1 1,0-2-10,0 3 4,-5-8-15,1-1 16,0-3-7,-1 5 3,0 11-3,-3-21-11,0-1 19,-16 26-7,19-36 10,-3-15 2,-4 23-5,2 0 9,3 6 6,-9-13-3,9 5 9,-22 7-1,25-16-5,4 1-3,-14-1-4,1-2-11,3-2-7,-24 13 16,4 7 5,13-29 4,-1 1-2,2 2 30,-19 17-28,13-14 4,-2-5-7,-17 19 0,14-23 31,2 1-33,-16 18 5,15-23 24,-3 3-34,-17 20 0,15-27 1,-6-7-7,-8 34-10,12-21 29,-16 30-4,15-41 0,-3 6 4,-22 18-10,18-23 14,-4 29-9,2-32-3,2-2 11,7 8 4,-25 24-21,7-4 4,5-26-2,-9 23-2,-2-25-12,4 26-4,2 1 22,5-35-11,-1 1 10,-14 31-3,17-30-12,-5 10 9,-1-1-36,-5 23 39,9-31 2,-8 6 2,-3 22-1,0-27-13,3 0 22,-17-2 2,10 30-4,8-24-6,-18 22-11,12-23 19,1 28-2,-5-32-9,-4 1 2,-4 5-27,-1-2 29,2 0-1,-2 24-11,2-28 11,2 29 9,-6-29-19,-1 0 4,2 4 11,1 25-18,-12-27 4,9 3-18,1-4 16,0 27-29,-5-23 31,1 23-7,4-25 2,-4 2 8,3 26 14,-9-24-22,6 27 5,-6-31-2,6 23-2,-10-21 19,3 3-19,14 25 5,-19-26-5,10 27-8,-8-28 23,6 25-15,-2-3 0,-5-27 19,1 5-25,10 24 6,-16-24-3,2-1 1,9 28 2,-3-3-4,-11-19 1,9 21-7,-8-23 4,6 25-28,-7-27 27,7 25-3,-7-25 6,-3 5-2,-9 1 8,23 23-6,2-4-4,-17-22 2,11 26 3,-15-24-20,14 21 15,3-1 3,-12-23 4,9 25-7,-10-22 9,9 20-12,0-25 0,0 29-24,4 0 26,0-2 9,-5 0-7,2 2-1,-11-22-27,11 21 34,-6 2-3,3-26 0,5 19-5,-5 5 15,6-2-13,-7-30 0,7 33 2,-1 1-4,-4-4-22,5-2 27,10 3 4,-10 0-5,1-3-4,-9-20-8,6 24 9,3-2-5,-1-2 0,-6-23 7,19 25 1,-23-23-9,10 32 3,-1-8-11,-2-1 15,13 1 1,-12 0-2,-3 2-4,4-2 15,-3 2-15,8 2 2,-6-6-7,0 3 9,-1-3-14,2 4 13,-1 6-1,3-9 0,1 7 1,-1-1 3,2 0-4,1-1 1,-2 4 4,5 1-14,4-4 18,-8 3-11,0 1-4,0-6-7,1 1 10,-8 2 12,9 1-17,3 13 3,-4-11-16,4-1 19,0 10 6,-5-10-5,0 3-5,4 10-16,0 1 27,2-2-6,-1 3 3,-5 1 0,-7-11 16,15 13-23,-4 3 5,2-4-6,0 1 3,-1-1 19,2 2-18,-1 2 0,0-1-8,0 0 12,0 0-23,2 7 27,-1-6-20,0 7 20,0 0-3,4 0-5,-4-2-9,0-3 13,0 6 18,1 1-14,2 5-11,0-5 6,1 1 0,-4-2 13,3 7-12,1-3-3,0 3 2,-1-4-15,1 3 8,-1-1 8,3 8 1,-1-9-2,-2 3 4,0-1-3,1 0 0,0-2-3,0 2-24,-1-2 31,-1-4-7,0 1 5,-2-4-2,3 7 18,0 2-19,-6-3 2,5-3-8,0 1 7,-2 1-24,3-3 27,-9-4-17,6-2 12,-3-3-3,0 4-24,0-2 5,-1 0-6,1 7 2,-2-5 5,6 3 1,-8-5 2,4 2-1,-3-4 8,1 3-8,-2 1 31,1-4-33,6 11 4,-3-7 19,-1 1-20,-2-1 23,3 3-17,-1-3 4,1 7 9,3 1-8,4-3 0,-4 2 1,0 6-1,-3-14 7,2 6-4,0-6-2,2 8 4,0 1 5,-4-1-24,6 4 17,-3-2 0,3 3 8,1 0 0,0-6-11,-4 2 4,6 4-9,-5-5 7,2 5-13,-2-2-19,2 3 32,-3-6 0,4 8-3,0-5-2,-4 4-3,5-1 5,-3 1 0,1-1-11,1 4 7,0 2 6,-1-6 6,1 4-11,3 1-20,-4-4 27,0 5 9,1-2-9,0 1 6,-1 1 14,3-1-18,1 4-3,0 0-11,0-4 25,0 4 4,-2-6-31,2 6 1,-3-3-10,3 3-13,0 0-5,0 0 7,0 0-20,0 0-13,-7 6 7,10 0 32,-10 1-23,2 0 12,0 4 14,-5 3-7,1 1 2,-1-1 4,1-2 1,1 5 4,-5 7 2,3-11-2,-3 10 11,5-8-4,0 8-10,-5-2 19,9-9 1,-2 3-5,0 0 8,2 1-26,-2-2 30,4-6-7,-2 1 7,-1 0 3,3-3 12,0-1-16,4 1-4,-4 0 10,1-3 2,-2 2 18,3-5-18,0 0 2,-6 6-1,6-6 21,0 2 15,0-2 25,0 0 2,0 0 28,0 0-3,0 0 10,0 0-8,0 0 22,0 0-17,0-17-1,-4 12-6,8-3-23,0-3-2,2-5 0,1-1-11,0-12-12,0 12 0,0 0-9,-1-9-47,2 11 46,9-5-8,-7-2-7,0 1-6,-3 5-34,0 0 42,6-5-7,-6 11-6,-3 0 7,2 0-12,-1 0 12,-2 5-6,1-2 3,-1 2-11,0 1 1,0-1 1,-1 3-3,0-1 17,-2-1-28,4 0-14,-4 4-8,2-4-22,1 4 1,-3 0-16,0 0-13,0 0 3,0 0-2,5 3-4,-1-1 20,9 6 14,1-1-3,10 7 10,4-2 16,17 10-5,23-5 1,-2 9 7,-24-6-4,26-1 10,-27 1-9,-2-15 6,-2 9 12,-12-1 2,1-4 20,-4 1-26,0-1-3,-9-3 7,-1 0-9,-7 1 9,2-6-3,-1-1 14,-6 0-40,7 3 33,-7-3-5,1 1-5,-1-1 15,0 0 27,0 0-33,0 0 0,0 0-2,10 0 10,-10 0-16,0 0 0,0 0-18,0 0-12,3 0-31,-3 0-37,0 0-45,0 0-34,0 0-80,0 0-263,0 0-579,0 0 256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28:54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2843 8903 190,'-4'-4'273,"0"-1"4,-2 4-15,-2-1-13,4 0-11,2 1-16,-2-1-22,4 2-14,0 0-23,-4-2-16,4 2-16,0 0 11,0 0-32,0 0-20,0 0-5,0 0-10,0 0 2,0 0-16,0 0 6,0 0-14,8 7 17,-5-5-2,1 3-3,0-2-3,-1-1 20,1 1-26,1-3 16,3 3-19,1 2 15,-7-1-21,11 1 13,1 0 0,3 3-10,4 3 13,-9-6 9,16 4-10,-2 3-9,14 0 17,2-2-23,3 2-8,-4 3-3,2-1 11,0-2-14,-1 5-11,2-4 2,-2 1-12,-1-3 7,-17 0 8,14 3-14,7-2 6,-21-5-27,-6 1 22,6-3 7,-10 1-12,-8 2 5,0-7 21,2 0-30,-8-1 1,2 4 2,-2-4 5,9 3 3,-9-3-13,0 0 16,10 3-3,-10-3-1,4 0 23,-4 0-19,3 3-15,-3-3 12,0 0-8,0 0-4,0 0 3,0 0-1,0 0-10,0 0 14,0 0 4,0 0-21,0 0-13,0 0-17,0 0-23,0 0-22,0 0-23,0 0-32,0 0-35,0 0-61,0 0-58,0 0-64,0 0-242,0 0-646,0 0 286</inkml:trace>
  <inkml:trace contextRef="#ctx0" brushRef="#br0" timeOffset="5789.8183">5515 8965 137,'-8'-4'273,"8"1"-6,0 3-10,7-4 10,-7 4-45,1-5-18,-1 5-23,6-2-13,1 2-34,-3 0 6,5 2-10,5-2 5,8 4-18,2 0 2,3 3-7,10 4-8,-11-1-13,21 3 7,44 13-5,-51-14-1,5 3-10,31 5-8,-38-6-10,13-5-2,-3 8-26,0-3 23,-5 1 7,4-2-28,-1 1-4,-5-2-38,0 0 41,-13-2-6,-3-5 3,-1-2 0,-14 1-24,11-3 36,5-1 12,-18 1 1,-4 2 26,5-6-29,-6 1 22,-3 2-2,8 1 11,-8-1-18,0 0 4,0 0-18,0 0 2,3 1-24,-3-1 6,7 0-14,-7 0 14,0 0-13,0 0-5,0 0 4,3 7-5,-3-7-25,0 0 25,3 1 14,-3-1-21,0 0-10,0 0 21,0 0-11,-9 4-9,9-4 3,0 0-3,0 0 15,0 0-16,0 0 3,0 0-3,0 0-4,11 1 34,-11-1-36,0 0 2,0 0-42,0 0 47,0 0 3,0 0-4,0 0 0,0 0 11,0 0-11,0 0-1,0 0-6,0 0 5,-14 0-23,14 0 23,0 0 1,0 0-2,0 0 3,0 0 22,0 0-27,0 0-4,0 0 2,0 0 11,0 0-7,0 0-2,0 0 3,0 0-20,0 0 19,0 0-3,0 0-2,0 0 10,0 0-19,0 0 9,0 0 7,0 0-30,0 0 27,0 0-1,0 0 2,0 0 3,0 0 0,0 0-4,0 0-1,0 0-1,0 0 11,-10 0-30,10 0 22,0 0 10,0 0-8,0 0 1,0 0-15,0 0 16,0 0-8,0 0-1,0 0 13,0 0 0,0 0-6,0 0 5,0 0 32,0 0-43,0 0 6,0 0 0,0 0-4,0 0 1,0 0 3,0 0 5,0 0-3,0 0-3,0 0 6,0 0-5,0 0 1,0 0 2,0 0-10,0 0 5,0 0 2,0 0-2,0 0-7,0 0 8,0 0 6,0 0-11,0 0 2,0 0-18,0 0 23,0 0 5,0 0 22,0 0-29,0 0 2,0 0-4,0 0 7,0 0 19,0 0-27,0 0-3,0 0 13,0 0-14,0 0 5,0 0-3,0 0 8,0 0-10,0 0 2,0 0 12,0 0-11,0 0-1,0 0-11,0 0 12,0 0 0,0 0 7,0 0-2,0 0 9,0 0-16,0 0 1,0 0 1,0 0 4,16 2-30,-16-2 27,0 0 0,0 0-49,0 0 57,0 0 20,0 0-27,0 0-2,0 0-10,0 0 24,0 0-7,0 0-7,0 0 1,0 0-15,0 0 26,0 0-3,0 0-2,0 0 3,0 0 14,0 0-16,0 0 2,0 0-27,0 0 20,0 0 3,0 0 1,0 0 1,0 0-5,0 0-1,-20 0 5,20 0-5,0 0-1,0 0-6,0 0 10,0 0-10,0 0-21,0 0 37,0 0 11,0 0-20,0 0 6,0 0-35,0 0 37,0 0 5,0 0-6,0 0-9,0-5-36,0 5 46,0 0 2,0 0-3,0 0-3,0 0 39,0 0-47,0 0 2,0 0 8,0 0-5,17 2 0,-17-2 0,0 0-7,0 0 12,0 0-10,0 0-4,0 0 10,0 0-2,0 0 6,0 0-7,0 0 1,0 0 4,0 0 1,7 0-23,-7 0 20,0 0 3,0 0-14,0 0 17,0 0 1,0 0-6,0 0 1,0 0 16,0 0-18,0 0 4,0 0-6,0 0 2,0 0-35,0 0 36,0 0-1,0 0 23,0 0-22,0 0 3,0 0-5,0 0-1,0 0-15,0 0 17,0 0 1,0 0 2,0 0 1,0 0-47,0 0 45,4 0 5,-4 0-27,0 0 26,0 0 5,0 0-11,0 0-2,0 0 23,0 0-22,0 0-1,0 0-3,0 0 7,0 0-37,0 0 37,0 0-6,0 0 10,-15 1-2,15-1 31,0 0-38,0 0-2,0 0-2,0 0 5,-11-1 5,11 1-4,0 0 0,0 0 13,0 0-10,0 0-2,0 0-4,0 0-4,0 0 11,0 0-6,0 0 3,0 0-14,0 0 16,0 0-29,0 0 27,0 0 2,0 0-5,0 0 6,0 0-8,0 0 7,0 0 0,0 0 10,0 0-8,0 0 1,0 0-9,0 0 4,0 0-16,0 0 18,0 0-6,0 0 9,0 0-9,0 0 17,0 0-13,0 0-5,0 0-24,0 0 30,0 0 1,0 0 2,0 0-12,0 0-12,0 0 26,0 0 2,0 0-4,0 0 4,0 0-8,0 0-2,0 0-8,0 0-33,0 0 48,0 0 1,0 0-4,0 0-2,0 0 3,0 0-1,0 0 10,0 0-11,0 0 1,0 0-17,0 0 28,0 0-11,0 0-21,0 0 12,0 0-13,0 0 23,0 0-1,0 0-6,0 0 11,0 0-5,0 0 5,0 0-3,0 0 20,0 0-24,0 0-1,0 0-6,0 0 9,0 0 20,0 0-30,0 0 7,0 0-7,0 0 6,0 0 16,0 0-20,0 0 2,0 0-57,0 0 61,0 0 1,0 0-2,0 0 8,0 0-39,0 0 39,0 0-12,0 0 20,0 0-9,0 0 32,0 0-40,0 0 2,0 0-33,0 0 36,0 0 0,0 0-3,0 0 1,0 0 10,0 0-9,0 0-4,0 0-2,0 0 7,2 5-29,-2-5 30,0 0-8,0 0 4,0 0 4,0 0 22,0 0-26,0 0-2,0 0-48,0 0 54,0 0 5,0 0-4,0 0-3,-15-2 5,15 2-10,0 0 6,0 0-2,0 0 0,0 0-57,0 0 60,0 0 4,0 0-14,0 0 9,0 0-4,0 0-2,0 0 9,0 0-51,0 0 54,0 0 3,0 0-3,0 0-3,0 0-5,0 0 4,20-3-4,-20 3-15,0 0 19,0 0 7,0 0-19,0 0 14,0 0 13,0 0-16,0 0-4,0 0-1,0 0-4,0 0 34,0 0-31,0 0-2,0 0-1,0 0 6,8 0-10,-8 0 4,0 0 4,0 0-14,0 0 17,0 0 2,0 0-12,0 0 12,0 0-2,0 0-3,0 0 1,0 0 1,0 0 4,0 0 13,0 0-21,0 0-6,0 0-5,0 0 15,0 0 11,0 0-18,0 0 1,0 0 20,0 0-19,0 0 1,0 0 3,0 0 1,0 0 6,0 0-19,0 0 14,0 0-5,0 0-2,0 0 24,0 0-25,0 0-3,0 0-26,0 0 37,0 0 13,0 0-19,0 0 2,0 0 7,0 0-6,4 1-3,-4-1 5,0 0-3,0 0 1,0 0-3,0 0 9,0 0 2,0 0-15,0 0-14,0 0 16,0 0 7,0 0-10,0 0 6,-17 0 4,17 0-3,0 0 2,0 0 22,0 0-26,0 0 0,0 0-5,0 0 6,0 0 32,0 0-36,0 0 9,0 0-15,0 0 6,0 0 20,0 0-17,0 0 6,0 0 18,0 0-32,0 0 14,0 0-6,0 0 1,0 0-39,0 0 41,0 0 1,0 0 1,0 0-6,0 0-8,0 0 5,0 0 10,0 0-6,0 0 8,0 0-3,0 0-2,0 0 2,0 0-5,0 0 14,0 0-14,0 0-2,0 0 9,0 0-10,0 0 13,0 0-7,0 0 6,0 0-7,-8 0 16,8 0-20,0 0 1,0 0 24,0 0-29,-3 2 10,3-2-4,0 0 0,0 0 19,0 0-20,0 0 1,0 0 1,0 0 9,0 0-52,0 0 42,0 0 2,0 0-34,0 0 37,0 0 13,0 0-6,0 0-11,0 0 6,0 0-4,0 0 0,0 0 4,0 0 2,14-4-3,-14 4-3,0 0 6,0 0-18,0 0 13,0 0 16,0 0-22,0 0 1,0 0 14,0 0-11,10 1-5,-10-1 15,0 0-2,0 0-39,0 0 35,3-4 0,-3 4-2,0 0-8,0 0 1,0 0 7,0 0 3,0 0 25,0 0-29,0 0-9,0 0 7,0 0-1,0 0-26,0 0 34,0 0-9,0 0 5,0 0 9,0 0-38,0 0 42,-16 4-2,16-4-1,0 0-3,0 0 26,0 0-41,0 0 10,0 0-13,0 0 8,0 0-7,0 0 9,0 0 2,-5 1 4,5-1-6,0 0 5,0 0-3,0 0-12,0 0 21,0 0-15,0 0 0,0 0 12,0 0-8,0 0 3,0 0-3,0 0 3,0 0-7,0 0-3,0 0 7,0 0 0,0 0 0,0 0 3,0 0-3,0 0 4,0 0-8,0 0 9,0 0-20,0 0 16,0 0-1,0 0 19,0 0-24,0 0-1,0 0 10,0 0-15,0 0 36,0 0-31,0 0-2,0 0 8,0 0-1,0 0-35,0 0 38,0 0-2,0 0-2,0 0 2,0 0 0,0 0 4,0 0-2,0 0 28,0 0-35,0 0 3,0 0-1,0 0 8,-10-1 24,10 1-36,0 0 1,0 0 15,0 0-12,24-2 26,-24 2-29,0 0 2,0 0 0,0 0-7,0 0 5,0 0 11,0 0-5,0 0-17,0 0 8,0 0 7,0 0 4,0 0-6,0 0-8,0 0 12,0 0 8,0 0-28,0 0 18,0 0 12,0 0-9,0 0-4,0 0 13,0 0-11,0 0 0,0 0-2,0 0 5,0 0-23,0 0 24,0 0-1,0 0 5,0 0-13,0 0-28,0 0 38,0 0-1,0 0 27,0 0-32,0 0 18,0 0-17,0 0-12,0 0 0,0 0 11,0 0 5,0 0-5,0 0 0,0 0-42,0 0 44,0 0 2,0 0-12,0 0 7,0 0-1,0 0-4,0 0 2,0 0-3,0 0 8,0 0-8,0 0 1,0 0-4,0 0-15,0 0 25,0 0-1,0 0 16,-14 5-15,14-5 34,0 0-38,0 0-1,0 0-26,0 0 27,0 0 14,0 0-9,0 0-2,0 0 2,0 0-4,0 0 5,0 0-7,0 0 12,0 0-30,0 0 26,11 0 6,-11 0-4,0 0-2,7-2-23,-7 2 21,0 0 1,0 0-18,0 0 31,0 0-12,0 0 1,0 0-4,0 0 4,0 0-3,0 0-5,0 0 5,0 0 0,-18-1 25,18 1-17,0 0-5,0 0-15,0 0 10,-6 1-6,6-1 6,0 0 7,0 0-32,0 0 31,0 0 1,0 0-6,0 0 19,0 0-54,0 0 42,0 0-2,0 0 4,0 0-12,0 0-4,0 0 12,0 0 8,0 0-33,0 0 24,0 0 2,0 0 1,0 0 0,0 0-11,0 0 7,0 0-2,0 0 2,0 0-2,-4 0-18,4 0 21,0 0-3,0 0-15,0 0 19,0 0 20,0 0-26,0 0 11,0 0 5,0 0-11,0 0 2,0 0-12,0 0 3,0 0 36,0 0-30,0 0 4,0 0-7,0 0 6,0 0 20,0 0-35,0 0 10,0 0-17,0 0 23,0 0-1,0 0-6,0 0 13,0 0-59,0 0 48,0 0 4,0 0-5,0 0 6,0 0-24,0 0 24,0 0-6,0 0 8,0 0-7,0 0 6,0 0-7,0 0 4,0 0-32,0 0 31,0 0 3,0 0-7,0 0-10,0 0 17,0 0-4,0 0 1,0 0-2,13 2 4,-13-2-47,0 0 45,0 0-7,0 0 22,0 0-26,0 0 20,0 0-24,0 0 10,0 0 14,0 0-22,0 0-6,0 0 11,0 0-13,0 0-5,0 0 16,0 0-7,0 0 21,0 0-11,0 0-29,0 0 36,0 0 2,0 0-24,0 0 18,0 0 14,0 0-9,0 0-6,0 0-9,0 0 20,16-3-10,-16 3 2,0 0 1,0 0 23,0 0-31,0 0 0,0 0 4,0 0 6,0 0 25,0 0-36,0 0-2,0 0 25,0 0-23,0 0-1,0 0 10,0 0-11,0 0-23,0 0 34,0 0 12,0 0-25,0 0 1,0 0 16,0 0-15,0 0-1,0 0-17,0 0 30,0 0-3,0 0-6,0 0 12,0 0-20,0 0 16,0 0-9,0 0 7,0 0 8,0 0-10,0 0 2,0 0-8,0 0 10,0 0-9,0 0 20,0 0-13,0 0-10,0 0 37,0 0-30,0 0 13,0 0-12,0 0-9,0 0 30,0 0-21,0 0-4,0 0 8,0 0-8,0 0-8,0 0 13,0 0 0,0 0-8,0 0 23,3 1 6,-3-1-20,0 0-5,0 0-25,0 0 33,0 0-9,0 0 11,-17 2-1,17-2 23,0 0-26,0 0-13,0 0 14,0 0 11,0 0-20,0 0 7,0 0-6,-5 0 23,5 0-19,-7 1 3,7-1 3,0 0-14,0 0-28,0 0 45,0 0-4,0 0 0,0 0 6,0 0 27,0 0-35,0 0-2,0 0-1,0 0 2,0 0 2,0 0-5,0 0 4,0 0 22,0 0-25,0 0 26,0 0-24,0 0 7,0 0 9,0 0-15,0 0-1,0 0-6,0 0 4,0 0-36,0 0 45,18-3-10,-18 3 7,0 0-9,0 0 19,0 0-15,0 0 11,0 0-51,0 0 42,0 0 6,0 0-6,0 0 3,0 0 28,0 0-32,0 0-3,0 0 1,0 0 8,-17 0-6,17 0-6,0 0 8,0 0-14,0 0 11,0 0 45,0 0-47,0 0-2,0 0-33,0 0 36,0 0-3,0 0 1,0 0 6,0 0-2,0 0 9,0 0-5,0 0 0,0 0-1,0 0-38,0 0 25,0 0 2,0 0 33,0 0-31,0 0-16,0 0 21,0 0-10,0 0 36,0 0-41,0 0 10,0 0-4,0 0 3,-6 4 37,6-4-41,0 0 3,0 0 7,0 0-8,0 0-22,0 0 42,0 0-13,0 0 6,0 0-5,0 0-10,0 0 21,0 0-10,0 0 36,0 0-30,17 0-10,-17 0-9,0 0 8,0 0 13,0 0-15,0 0 7,0 0-3,0 0-7,0 0 19,0 0-10,-11-5 0,11 5 32,0 0-32,0 0-2,0 0 1,0 0-1,0 0-22,0 0 28,0 0-2,0 0 2,0 0-7,0 0-28,0 0 31,0 0 1,0 0-4,0 0 14,0 0-19,0 0 16,0 0-7,0 0 27,0 0-22,0 0-3,0 0-4,0 0-9,0 0 1,0 0 12,0 0 1,0 0 6,0 0-10,0 0-5,0 0 8,0 0 3,0 0 21,0 0-21,0 0 20,0 0-30,0 0 7,0 0 8,0 0-16,0 0 0,0 0 7,0 0-10,0 0 11,0 0-4,0 0 4,0 0-5,0 0 5,0 0-5,0 0-1,0 0 7,0 0 8,0 0-15,0 0-2,0 0 7,0 0-6,0 0 39,0 0-36,0 0 5,0 0-11,0 0 7,0 0 12,0 0-22,0 0 7,0 0 2,0 0-9,0 0 44,0 0-33,0 0-11,0 0 12,0 0-4,0 0 7,0 0-2,0 0-11,0 0-9,0 0 22,0 0-9,0 0 6,0 0 8,0 0-25,0 0 16,0 0 2,0 0-5,0 0 11,0 0-10,0 0 3,0 0 1,0 0-6,0 0 16,0 0-14,0 0 5,0 0-2,0 0 2,0 0 1,0 0-4,0 0-1,0 0 6,0 0-22,0 0 18,0 0-2,0 0-9,0 0 8,0 0-16,0 0 28,0 0 2,0 0 5,0 0-13,17 4 5,-17-4-8,0 0 10,0 0-9,0 0-1,0 0-5,0 0-6,0 0 6,0 0-26,0 0 36,0 0-12,0 0-13,0 0 29,-21-1-7,21 1 3,0 0 3,0 0-12,0 0 7,0 0 3,0 0-4,0 0 7,0 0-27,0 0 27,0 0 1,0 0-5,0 0-2,0 0 25,0 0-25,0 0 5,0 0-44,0 0 36,0 0-9,0 0 10,0 0 4,0 0 19,0 0-24,0 0 10,0 0-10,0 0 3,0 0 21,0 0-28,0 0 3,0 0-7,0 0 5,0 0 43,0 0-42,0 0 0,0 0-8,0 0 7,0 0 4,0 0-3,0 0-1,0 0 18,0 0-20,18-2 7,-18 2-10,0 0 11,0 0-14,0 0 5,6-1 0,-6 1 3,0 0-3,0 0-1,0 0 12,0 0-5,0 0-29,0 0 31,0 0 0,0 0 4,0 0 0,0 0-9,0 0 10,0 0-4,0 0 1,0 0 0,0 0-17,0 0 14,0 0-4,0 0-1,0 0 9,0 0-37,0 0 34,0 0 3,0 0-12,0 0 8,-14 4 10,14-4-8,0 0-2,0 0-25,0 0 28,0 0 1,0 0 0,0 0 2,-9-3-31,9 3 45,0 0-24,0 0 14,0 0-12,0 0 13,0 0-11,0 0 7,0 0-32,0 0 28,0 0-8,0 0 5,0 0 2,0 0-13,0 0 10,0 0-4,0 0 4,0 0 4,23 2 9,-23-2-13,0 0 4,0 0-18,0 0 11,0 0-7,0 0 6,0 0 6,0 0-25,0 0 21,0 0-6,0 0 6,0 0-2,-20-2 40,20 2-42,0 0-3,0 0-6,0 0 4,0 0-7,0 0 13,0 0-8,0 0 3,0 0-1,0 0 10,0 0-14,0 0-5,0 0 38,0 0-35,0 0-1,0 0 5,0 0 5,0 0 49,0 0-61,0 0 3,0 0 2,0 0 6,0 0 4,0 0-10,0 0 7,0 0-6,0 0 8,0 0 5,0 0-2,0 0-1,0 0-28,0 0 30,0 0-6,0 0 17,0 0-11,0 0 1,0 0-6,0 0 9,0 0-2,0 0 7,0 0-32,0 0 31,0 0 3,0 0 2,0 0-12,0 0 9,0 0-11,0 0 5,0 0-3,0 0 3,0 0-2,0 0-4,0 0 14,0 0 1,0 0-14,0 0 1,0 0 11,0 0-9,0 0-2,0 0-2,0 0-3,0 0-37,0 0 11,0 0-16,0 0-18,0 0-23,0 0-34,0 0-7,0 0-23,0 0-39,0 0-27,0 0-11,0 0-20,0 0-175,0 0-462,0 0 204</inkml:trace>
  <inkml:trace contextRef="#ctx0" brushRef="#br0" timeOffset="8400.0017">2457 11693 117,'-2'-1'143,"2"1"-2,-7-3-28,2 1 23,1 0-23,4 2 8,-4 0 3,-2-1 3,6 1-6,0 0 6,0 0-8,-7-3-1,4 1 2,3 2-5,0 0-5,0 0 1,-7 1 2,7-1-2,0 0-11,0 0-3,0 0-8,-4-1-3,4 1 3,-3-3-10,3 3-10,0 0 16,0 0-26,-10-3-1,10 3-9,0 0-5,0 0-6,0 0 0,0 0-6,0 0-8,0 0 4,15 10-14,-10-6 16,2-2 5,0 2 3,3 1 5,-6-1 0,8 2 3,3 3-5,5-1 34,2-1-35,16 3-1,-14-4-4,3 3 5,-3-3 30,14 5-44,-13 0 5,12-4-9,-9 1-7,-2-3 18,3 2-15,47 10-1,-52-12-5,0 1 2,-7-3-28,5 4 24,4-5-10,-4 6 43,0-4-42,0 4 21,-5-5-18,0-1-2,-3 1 42,0-1-34,-3 8-5,3-8-2,0 2-3,2-4 2,-5 3 10,3 1-1,-4-3 6,-3 2-6,10-1-3,-10 0 12,-4-1-1,4 1-20,-3-2 18,-1 2 35,1-2-54,2 4-5,-2-3 27,-1 0-10,-3-1 6,6 0-1,-6 0-16,0 0 11,0 0-3,8 1-1,-8-1 3,4 1-11,-4-1-16,0 0 26,0 0 1,0 0-9,3 4 14,3-4 14,-6 0-22,0 0 2,0 0-41,0 0 37,-3 5 5,3-5-4,0 0 4,0 0-31,0 0 33,0 0-10,0 0 12,0 0-1,0 0 36,0 0-57,6 0-1,-6 0 5,0 0 11,0 0 32,0 0-36,0 0 6,0 0-2,4 1-9,-4-1 0,0 0 3,0 0 5,0 0 26,0 0-33,0 0-5,0 0 10,0 0-11,0 0 41,0 0-28,0 0-10,0 0-12,0 0 20,0 0-3,0 0 1,0 0 0,0 0-10,0 0 9,0 0 2,0 0-1,0 0 1,0 0-41,0 0 39,0 0 0,0 0 3,0 0 16,0 0 10,0 0-42,0 0 17,0 0 5,0 0-10,3-6 2,-3 6-6,0 0-1,0 0-31,0 0 41,-13 6-11,13-6 6,0 0 0,0 0-10,0 0 5,0 0 11,0 0 3,0 0-11,0 0 26,0 0-26,0 0 10,0 0-35,0 0 42,0 0-7,0 0-6,0 0-1,0 0-14,0 0 25,0 0-11,0 0 1,0 0 1,0 0-24,0 0 34,0 0 0,0 0-14,0 0 2,0 0-23,0 0 33,0 0-12,0 0 10,0 0 8,0 0-11,0 0-7,0 0 2,0 0 28,0 0-29,0 0 3,0 0 9,0 0-18,0 0 18,0 0-17,0 0 5,0 0-4,0 0-1,0 0-38,0 0 56,0 0-16,0 0-6,0 0 12,0 0 2,0 0 1,0 0-6,0 0-41,0 0 32,0 0 15,0 0-3,0 0 12,0 0 26,0 0-39,0 0-7,0 0-6,0 0 8,0 0-27,0 0 38,0 0-12,0 0 9,0 0-3,0 0 7,0 0-5,0 0 6,0 0-6,0 0 4,0 0-1,0 0 12,0 0-9,-6-3-55,6 3 66,0 0-11,0 0-2,0 0 4,0 0-49,0 0 46,0 0-7,0 0-46,0 0 52,0 0 0,0 0-2,0 0 8,0 0-56,0 0 59,0 0-9,0 0 2,0 0-11,0 0-43,0 0 61,0 0-9,0 0 6,0 0-2,0 0-66,0 0 67,0 0-1,0 0-28,0 0 31,0 0-8,0 0-8,0 0-4,0 0 33,0 0-18,0 0-2,0 0-5,0 0-11,0 0-10,0 0 37,0 0-16,0 0 4,0 0-1,0 0 7,0 0-15,0 0 0,0 0 19,0 0-29,0 0 35,0 0-22,0 0 8,0 0-33,0 0 28,0 0-1,0 0-1,0 0 4,0 0 32,0 0-39,0 0-2,0 0 11,0 0-16,0 0 12,0 0 5,0 0-10,0 0-5,0 0 3,0 0 3,0 0-5,0 0 1,0 0 15,0 0-10,0 0 4,0 0-8,0 0 8,0 0-46,0 0 42,0 0 4,0 0-11,0 0 11,0 0 14,0 0-3,0 0-18,0 0-32,0 0 39,12 4 6,-12-4-9,0 0 13,0 0 1,0 0-15,0 0-1,0 0-5,0 0 8,0 0-12,0 0 8,0 0 1,0 0-10,0 0 7,0 0-26,0 0 35,0 0 1,0 0-22,0 0 32,0 0-6,0 0-1,0 0-5,0 0 12,0 0-12,0 0 0,0 0-4,0 0-6,-15-5 5,15 5 1,0 0 1,0 0-2,0 0 1,0 0 28,0 0-34,0 0 4,0 0 47,0 0-55,0 0 13,0 0-8,0 0 4,0 0 47,0 0-49,0 0-11,10 6 3,-10-6 7,0 0 11,0 0-10,0 0-1,0 0 22,0 0-29,0 0-13,0 0 16,0 0 3,0 0 20,0 0-24,0 0 9,0 0-4,0 0-8,0 0 24,0 0-14,0 0 0,0 0 10,0 0-14,0 0 2,0 0-2,0 0 10,0 0 11,0 0-17,0 0-5,0 0-2,0 0 7,0 0 13,0 0-14,0 0 1,0 0-2,0 0 8,0 0-44,0 0 42,0 0 0,0 0-2,0 0 2,-13-1 15,13 1-15,0 0 9,0 0 0,0 0-18,0 0 24,0 0-18,0 0 3,0 0-6,0 0 4,0 0 0,0 0 2,0 0-21,0 0-27,0 0-50,0 0-42,0 0-63,0 0-93,-1-12-366,-3 8-714,1-8 317</inkml:trace>
  <inkml:trace contextRef="#ctx0" brushRef="#br0" timeOffset="9605.9594">2674 8744 78,'3'-6'233,"-3"-6"-2,4 6-5,1-4-8,-3 4-18,1-2-17,-2 0-2,1 2-18,-1-1-10,-1 2 8,0 0-20,-4 1-29,4-1-4,-1-2-19,1 5-18,-2-4 0,2 6-7,-9-6-10,0 3-3,-12 3 2,6 0-16,9 0-7,-14 4-6,-4 0 12,3 3-25,-6 0 10,-1 5-4,-9 4-5,-2 0 5,-1 7-5,7-3 1,0 4 0,-2 1 11,10-8-10,-12 12 0,2-5 0,4 5 3,-7-3 2,8 3-5,12-9-3,-7 3 7,-6 7 8,14-8-21,-13 14 12,9-14 3,-9 9-6,7-5 5,7 3 4,-11 6 2,-1-1-5,7-8-3,3-1 4,2 3 0,-12 6 7,11-9-5,-4-1 8,4 2-3,0-1-3,0-4 2,3 2-4,0-1 3,0-1 0,4 3-7,-4-5 7,0 1-9,-8-1-9,12 3 17,1-3-8,-2 3-29,-2-4 33,-1 4-5,3-2 2,1-5 1,0 6-12,-4 4 5,3-5-1,-2 3 4,0 2 10,-22 5-6,28-7-3,7-6 5,-5 5-12,-4 4 11,6-6 45,-4 5-55,0-2 5,0 1 6,0 0-10,2 3-1,-1-3-1,0 5 8,-2-1 0,4-2 0,4 2-3,-2 1 3,2-2-10,-14 4-21,20-4 35,9 2-1,-15-2 5,2 4-10,-1-2-20,1 1 26,0 2 1,-2-2-18,3-3 23,-13 4-21,13-3 15,1 0 2,0-2 39,1-1-45,-4 6-8,3-7 6,3 2 4,-25-4-53,25-4 48,0-2 4,-1 2 5,-2-2-14,-7 1 2,10 2 2,2-1 5,-3 0-31,2 0 22,-8-1 6,7-2-5,0 1 4,-1-4-45,-1 0 48,-9 1-6,8-5-7,0 5 5,-5-5-1,7 1-1,10 6-1,-11-8 8,-5-2-13,0 2 14,4-2-15,-4 3 8,1-4-10,2 0 6,-11 2-5,13-3 1,-2-2 3,-3 3 36,3 0-37,-3-4-3,0 0 6,0 5-13,-10-1-38,10-4 49,10 7 7,-9-6-11,-1-1 21,-1 4-60,2 0 48,-1-4-2,3 4-14,0 1 16,-16-3-5,13-2 3,0 0-23,7 7-20,-4-7-10,-3 4-16,0-4-21,0 0-31,0 0-30,0 0-31,6 6-41,-6-6-31,0 0-35,0 0-33,0 0-185,0 0-541,0 0 241</inkml:trace>
  <inkml:trace contextRef="#ctx0" brushRef="#br0" timeOffset="10142.3985">1205 11075 225,'-7'-8'238,"0"3"-3,4 2-7,-1 1-11,-3-1-9,6 0-25,-2 2-14,-6 1-19,9 0-14,-7 1-2,7-1-3,3 9 5,-2-2-16,2 1 8,2 1 1,-1 0-7,0 3 2,-4 1-31,8 3 32,1-2 1,1 3 16,0-2-18,-2 2-16,9 0-8,-2 0-15,5 0-24,0 0 16,-2 3-4,6-7-8,3 4-6,-2-2 37,-1 1-51,3-3-2,-6 1-22,-3-4 8,-6 0 5,3-2-4,-2-4-1,-2 4-23,-4-3 16,-1 2-3,2-2-4,-1-3 10,-2 2-58,3-1 60,-7 0-13,4-2 9,-5-1-6,0 0-21,1 8 23,14-6-3,-15-2 12,2 0-19,-2 0-35,0 0 44,0 0 1,0 0 11,0 0-15,0 0 0,0 0 1,4-11-10,2 5 30,-2-3-38,3 1-3,0-6-5,4-1-6,-8 0 52,11-6-53,6 4 3,-10 2 2,1-1 9,-15-1 35,17-3-46,-2 6 8,-1-1-13,1 1 10,-14-1 6,13 1-5,1 2 4,-1 2 25,0 0-24,-13 7-11,10-4-6,0 0 8,-1 3 44,-2 0-46,2 4 16,-2-1-12,-4 1 6,0 0-8,0-7 5,0 7 8,7-4-13,-7 4 6,7-2 41,-7 2-42,4-4-3,-4 4-14,0 0 18,0 0-5,0 0 6,0 0 3,0 0-9,0 0-45,0 0-17,0 0-39,0 0-34,0 0-43,0 0-67,0 0-59,0 0-284,0 0-648,0 0 287</inkml:trace>
  <inkml:trace contextRef="#ctx0" brushRef="#br0" timeOffset="11467.9808">3756 8683 28,'-1'-2'242,"1"2"-6,0-5-4,0 5-6,-3-5-11,3 3-12,0 2-17,4-5-25,-4 5-10,0-3-13,0 3-12,1-4 1,5 0-18,-3 4-17,4-1 1,1 2-17,2 2-1,4 2-8,0-2-4,1 4-6,14 7 2,-15-6-14,7 6 4,-1 3-9,1 2 6,-8 3-4,8 2 0,0 1-8,-11-1-6,11 2 2,-7 0-1,-1-1-4,-2 4-2,3-2-5,-5 2 7,-6 2-9,5-1-7,-1 2 11,-3-2 5,-1-1-5,0 0 6,-2 3-17,-1-2 26,7-2-6,-11 4 7,-2-2 0,1 0 7,-1 1-7,5-1-9,-8-1-1,1 0-5,9 0 12,-11 2-3,2-5-7,-2 3 3,0-2 13,-1 2-20,1-5-1,3 5-1,-3-4-20,3-2 23,2-5-3,-5 8 8,4-9-2,-2 12-9,-4-2 6,8-1 11,-4-4-3,-4 3-6,1-4-3,3 2-2,-1 3-4,2-8-1,0-1 7,-10 3 19,13-3-32,-2-2 0,-1 4 25,2-1-24,-4-1 3,2 2-7,2-3 2,-1 4 1,0-6 2,3 1-5,-1 2 4,-4-1 3,5 1-10,-6-2 2,3-2-5,0 3 15,0-2-4,2-4-13,0 2 15,-2 2 2,-1-3 27,3-1-31,5 0 10,-8 6-13,0-2 8,3-4-11,-2 0 1,0-1 5,4 1-2,-4-3 5,-1 4 11,4-5-13,3 1-1,-4-2-5,4 2 3,-7-2-48,6-1 50,-1 1-5,-2-1 10,4-4-1,-1 7-21,-1-3 15,2-4-13,0 0 28,-3 5-20,3-5-3,0 0-6,-2 4-5,2-4 21,2 4-41,-2-4-12,-2 2-5,2-2-15,-7 4 27,7-4-40,-4 3-9,3-1-21,1-2-16,0 0-27,-4 3-25,0-2-29,4-1 13,0 0-40,-14-4-13,8 3-4,-1-5-182,-10-1-467,10 2 207</inkml:trace>
  <inkml:trace contextRef="#ctx0" brushRef="#br0" timeOffset="11933.6513">3529 10376 33,'-1'-11'166,"-1"6"15,2-3 25,-1 1-13,0 5-2,2-5-7,-1 4-12,0 3-20,-1-5-12,6 0-14,-5 5-8,0 0 1,0 0-1,0 0 7,0 15-1,3-6 5,-3 1-9,4 7 12,-1 2-8,-3-1-15,3 0-30,-2 0 22,9 9-3,-7-7-5,-6-3-3,-1-1 23,4-3-38,-3-2-6,6 6 7,-2-7-4,-2-1-41,2 0 33,1-4-3,-2 0-13,1 3 13,16-5-12,-17 2 8,0-1 0,3 0-4,1-1 8,-4-3 16,10 3 18,7 0-4,-1-3-4,10 0-4,-19 0-7,34 0-7,-4-5-11,-9 4-26,14 2 24,0-7-10,-12 4-39,7 2 35,3 0 20,-14 0-29,-1 0-7,-11 0 10,2 2-13,-5 0 2,3-4-10,1 2 6,-6 3-20,0-3 13,-1-3-2,-4 3-5,2-2 1,-3 2 42,-3 0-36,12 5 2,-10-5 12,-2 0-10,14-1 9,-14 4-9,0-3-12,0 0 14,0 0-9,6 0-6,-6 0 6,0 0-5,0 0 2,0 0-3,0 0-1,2-3 0,-2 3 0,0 0-8,0 0 5,4-4-2,-4 4 3,0 0 0,0 0-30,0 0 17,0 0-3,0 0 11,0 0-36,0 0-3,0 0-21,0 0-35,0 0-40,0 0-10,-14 0-37,14 0-40,0 0-60,0 0-92,-5 2-302,5-2-735,0 0 325</inkml:trace>
  <inkml:trace contextRef="#ctx0" brushRef="#br0" timeOffset="13355.8478">5632 8704 31,'-1'-7'174,"5"6"5,-4 1-10,3-3-9,5 0 0,-7 1-5,-1 2-7,4-3 2,-4 3-7,0 0 1,0 0-2,0 0-12,-5-7-1,5 7-9,9 0-7,-9 0-5,0 0-9,0 0-5,0 0-15,0 0-8,0 0-6,0 0-7,0 0-4,0 0-8,-16 5-1,12 0-28,0 2 20,3 2 0,-9 4-8,2-3 6,-13 6 14,10-1-21,3 0-5,-2 1-4,0-1-1,-6 7 1,8-5-3,-3 5 5,1 3 6,0-1-4,6-6-15,-5 6 2,-2 5 0,3-4-9,-1 1 13,2-1 16,-3 1-14,2 1-2,-3-1 0,3 3 21,13-2 3,-15 3-8,3-3-4,11 2 13,-10 1-14,-2 0 2,1 1 8,1-2-4,6 0 8,-4 0-5,1 0-6,-2 0-23,3 0 51,8 0-5,-10-3-5,2 0 4,-8 4-27,10-3 41,0 2-4,-4-4-9,4 0 8,8 0 32,-9-1-40,1-5 1,3 10-10,1-2 9,2-8 0,-2 5-4,0-5 3,2 8-43,2-3 41,4 3-7,-4-2 5,2-1-5,-8 0 12,13-3-12,3 1-7,-8 2-17,3-2 8,5-2-5,-8 2 3,4-3 8,-3 2 24,5-1-28,6-1-1,-8-2 0,-4-2 0,1-3-31,8 5 32,-5-6-14,-1 1 8,5 1 1,-11-3-23,5 0 17,11-1-3,-14 0-1,4 0 1,2 0-13,-7-4 7,2 7 5,-2-5-37,4 3 41,13-1-5,-18 0-2,3-3-4,-3 1-33,4 0 39,2 2 1,1 2-2,-1 0 5,1 0-34,3 0 27,4 4-3,-6-5 2,2 2-2,-7-3 0,4-1 0,0 0 3,-1 1 10,-2 0-9,-2-1-7,3 0 0,2 0 5,-7-2 14,8 1-20,-8-1-1,8 0 1,-2 3 1,-1-4-47,4 1 51,4 2-6,-6-4 10,4 6-7,-7-3 8,5-3-4,-3 1 2,-1 0-36,-3-1 30,-1-3 5,1 3-7,-1-1 0,-10-2 4,10 3 0,11 0 4,-13-3-6,-2 1 8,-1 0-23,-3-2 16,3 3 1,-3-3-22,0 0 26,4 0 1,-4 0-9,0 0-4,0 0-18,0 0 23,0 0-5,0 0-12,0 0 10,0 0-62,0 0 58,0 0-1,0 0 0,6 1-20,-2 0-7,-4-1-15,0 0-15,0 0-12,0 0-43,-17-5-29,17 5-15,0 0-43,0 0-33,0 0-45,-5-2-40,3-1-39,-4 1-196,-1-4-610,5 5 270</inkml:trace>
  <inkml:trace contextRef="#ctx0" brushRef="#br0" timeOffset="14664.4297">6179 10561 232,'-4'-5'263,"4"0"-10,-2 0-6,1 2 2,-2-1-4,1 0-11,2 4-17,0-6-16,0 6-20,-1-2 6,1 2-27,13-1-4,-13 1 9,0 0-11,0 0-12,-12-7 18,12 7-3,0 0 24,-5 0-38,5 0-11,0 0-2,-2-1-9,2 1-13,0 0 7,0 0-5,0 0-7,-4-3-9,4 3-8,0 0-9,0 0-14,0 0 9,0 0-17,-3-3 17,3 3-27,0 0-7,0 0-30,0 0 24,0 0-3,0 0-6,0 0-1,0 0 19,0 0-26,0 0 5,0 0-8,0 0-4,0 0 21,0 0-26,0 0-11,0 0-34,0 0 32,0 0 11,0 0-34,0 0 17,0 0-21,0 0 18,0 0 10,0 0-6,0 0 1,0 0-24,0 0 29,0 0 0,0 0 6,0 0-6,0 0 19,0 0-18,0 0 2,0 0 4,0 0-4,9 7 0,-9-7 4,0 0-5,0 0 16,0 0-14,0 0 1,0 0 0,0 0-13,0 0 48,0 0-30,11 3-9,-11-1 9,0-2-12,6 0 33,-6 0-27,0 0 3,0 0-5,0 0 3,0 0 6,0 3-6,0-3 2,0 0 20,0 0-20,0 0 4,0 0-2,0 5 3,8-5-3,-8 0-8,4 2 6,-4-2-2,0 0 6,2 1 27,-2-1-29,0 0-7,0 0 28,0 0-23,0 0 10,0 0-14,-9 4 6,9-4-3,0 0 2,0 0 11,0 0-16,0 0 9,0 0-6,0 0 9,0 0 8,0 0 12,0 0-2,12-5 9,-12 5-2,0 0 7,0 0 4,0 0-1,0 0 3,0 0-3,0 0-3,0 0-26,0 0 26,0 0 0,0 0 4,-10-5-9,10 5-5,0 0 6,0 0-6,0 0-8,0 0 0,0 0 17,0 0-26,0 0 1,0 0-6,0 0-8,0 0 1,0 0-4,0 0 4,0 0 25,0 0-32,24 19 5,-26-16-6,2 4 5,3-1-3,1 4 4,1 4-2,3-5-16,-1 3 24,-4 2 3,5 2-4,5 5-1,-6-9-2,0-1 6,-4-2 2,8 4-4,-2-1 0,-7-4-35,8 2 39,4-3-3,-8 1 4,0-2-6,1 0-14,-3 0 15,0-5 2,-1 4-21,1-3 22,-15 3 21,17-2-25,-4 1 0,1-2-13,-3-2 16,6 8-2,-3-5-2,-1-3-8,-2 0 2,2 4 6,-2-4 0,3 0-1,-3 0 1,0 0 10,1 5-8,-1-5-6,0 0-8,0 0 10,0 0 15,0 0-10,2 2-6,-2-2 0,0 0 6,0 0 3,0 0-1,0 0 2,-15 3-19,15-3 23,0 0-4,0 0-13,0 0 13,0 0 11,0 0-7,0 0-1,0 0-15,0 0 9,16-1 0,-16 1-3,0 0 4,0 0-23,0 0 23,0 0-8,0 0 10,0 0 2,0 0 20,0 0-25,0 0-5,0 0-22,0 0 30,0 0-19,0 0 17,0-7 1,0 7-11,0 0 8,0 0 0,0 0-1,0 0-4,0 0 11,0 0-13,0 0 2,0 0 3,0 0-3,0 0 23,0 0-26,0 0-3,0 0-14,0 0 20,0 0-12,0 0 12,0 0-6,0 0 23,-17 4-16,14-1-6,-2-3 4,-1 0 2,-4 1-3,0 2-1,10-3-3,-17 0-4,-5 0-1,-5 1-10,4-1 2,7 0-5,-7 0-28,-2-4 39,-3 1 4,1 2-4,1-3 1,1 0-16,0 1 19,-5 1-1,9-3 6,-2 0-2,-3 0 26,9 1-26,10 1 6,-9 1-6,1-1 6,-9 1 3,15 0-5,0 3-3,4-2-3,-2 1 8,-3-3 15,6 3-20,4 0-3,-4-2-10,4 2 20,-5-2-4,5 2 2,-2-3-2,2 3-9,0 0 9,0 0 3,0 0-4,0 0 8,0 0 21,-4-2-25,4 2-4,0 0-10,0 0 13,0 0-6,0 0-10,0 0-24,0 0 8,0 0-53,0 0-40,0 0-45,0 0-40,0 0-43,0 0-57,0 0-33,0 0-66,0 0-232,0 0-694,22 1 307</inkml:trace>
  <inkml:trace contextRef="#ctx0" brushRef="#br0" timeOffset="16158.4644">6510 8635 112,'-2'-4'191,"2"4"-3,-6-5-7,6 5-14,0-3-3,0 3-7,0-5-12,0 5-12,-5 0-14,5 0 16,0 0-9,0 0-12,0 0-9,0 0-2,11-4-16,-4 3-5,2 3-4,-1-2-7,18 5-1,-15-1-5,-2-1 5,6 5-16,6 1 6,0 5-2,0 1-2,2 0 1,-12 1 7,23 5-13,9 7 14,-20-6 8,8 6-15,3 1-12,-14-6 8,1 2-3,0-1-41,6 8 36,6-2-13,-17-8 0,-1-2-1,-2 3-12,3 5 14,-7-1 1,5 1 8,1 0 0,0-1 34,-1-2-38,3 1 4,-6 1-4,2-1 0,-6-1 50,4 2-49,2 4 6,-3-9-22,0 5 17,-3-1 36,5 0-44,-2 1-8,0 0 15,0 1-11,-13-3 8,13 1-6,0-1-3,-6 1 25,5-2-24,6 1-17,-9-1 7,1 2-5,-6-6 8,5 6-2,-2-9 5,-1 2-30,-3 2 27,15 1 0,-15 7 1,2-2 2,-2-9-13,0 8 6,0-2 3,0 2 2,0-6 1,0 1 27,0-3-33,7 8 7,-10-1-2,2-6-1,5 5 3,-7-4-2,-1-1-4,2 6 21,2-7-22,6 0-1,-10-1-8,-2-2 5,3 3 24,0 0-26,1 3 4,-3-6-2,0 2 6,-1-2-19,1 2 23,10 0 1,-12-1-1,3-1 3,2-1-44,-2-4 41,-3 7-1,2-5-70,0 0 73,-2 0 9,3 4-10,-3-3-5,3-3-53,-3-1 59,4-4-6,-1 5 2,-2-1-6,2-1-16,0 2 18,4-3-1,-5 1-4,3-4 6,6 1 9,-7 0-18,0 2 0,-1 0-2,0-1 2,1-2 10,-1-3-14,1 4 2,1-1-2,2-4 1,2 8 0,-5-7 1,3-1-10,-6 3-24,6-1 33,20-4-1,-20 2 2,0 0 2,0 0-7,0 0 1,-20 1 3,20-1-31,0 0 34,0 0-2,0 0-22,3 8-6,-3-8-24,0 0-7,0 0-30,0 0-25,-3-10-55,-3 5 6,4 1-43,1-3-5,-5-1 6,-1-1 10,3-1-1,-6-4 13,0 1 7,3-1 16,-3-1 8,4 0 41,-1-1-5,-1 0 21,1 1 20,1 0 22,5 5 23,-3-3 23,-1 3 20,1 3 20,1-3 2,3 4 10,-3 0-1,3 1-2,-5 2 21,5-1-28,0 4-3,0 0-6,0 0-2,0 0 33,0 0-24,5 11 11,-5-4-26,0 3 37,3 3 7,-3-3 4,0 1 24,2 6-25,-4 0 15,2 1-4,2-2 7,-1 1-3,-17 0-1,21-2-8,3 1-4,-6-4-20,1-1 24,2-3 13,-2 2-15,1 0-3,-1-3 12,-3-2-11,1 6 2,4-7 0,0 4 5,5-5-12,4 0 6,-4 4-5,14-4-6,4 1-4,16-1 19,-17 0-33,14-8-6,-13 7-11,1 1 0,0-2-2,-4 2 1,0-1-6,-4 1 30,-5-3-36,-10 0 0,9-3-3,-5 3-3,-5 0 22,4-1-24,1 1 0,-5-1-13,-5 1-18,0 0 5,0 0-51,7-2-35,-7 2-72,5-5-47,-4 3-68,-1 2-57,0 0-72,-10-7-352,2 3-836,8 4 370</inkml:trace>
  <inkml:trace contextRef="#ctx0" brushRef="#br0" timeOffset="17596.0291">3207 11872 35,'0'0'163,"-6"-3"-30,6 3 20,0 0-1,-6 3-28,6-3 17,-4 3-3,4-3-18,0 0-7,0 0-11,0 0 16,6 7 6,-1-2 3,3 0 5,-3 1 9,12 1-1,7 2-1,0 1-3,3 2-7,-6-1 23,21 2-37,5 7-6,-5-9-17,3 8 5,1-3 8,2 0-16,16 22-13,-21-24-1,4 6 2,19 4 0,0-2 7,-1 2 1,-17-10-30,18 9 27,0 4 4,3-4-6,-4-3-4,-18-6-53,29 15 67,12-8 0,-40-7-24,20 9 20,-22-5-40,29 6 45,-5 0-5,-2-1-33,2 1 43,-2 6 1,-23-15-3,24 14-4,-21-12 19,21 4-23,-25-4 1,32 12-3,-3-2 3,0 0-32,-6 2 26,6 7-11,-30-21-3,4 4-2,-20-3 5,54 11-18,-6 10-4,-9-17 0,-18-2-8,45 30 1,-58-36-1,6-2 5,4 8-3,0-1-5,13 27 5,-14-33-4,4 4-4,19 6-11,-19-6 12,-1-1-4,0-1-7,20 8 5,12-9-1,-39 1-6,3 2 0,3 2 29,20 1-45,12-2 22,-39-3-21,5-1-3,-2 1 64,3 1-67,-3 4 4,5-9 0,-3 0 1,-18 2 40,46 0-53,-4 11-4,-19-17-6,-4 0 26,26 2 24,-21-5-61,21 13 6,-2-18 7,-20 6-7,21-1 5,-23 0-2,-1 3 3,-3-8 13,3 3-17,60 11 6,-81-14 0,-5 6-1,-7-5-46,9 4 54,26 2-4,-30-2 0,-4-1 8,9-1-38,-10 2 43,-1 4 3,-2-7 1,-1 1-5,-1-2-5,2 4 4,0 8 1,-3-11 2,-2 0 0,-5 1-2,6-1-2,-2-1 1,-4 2 5,7-2-6,3 1 2,-10 1-6,0-1 1,0 1 47,3-3-67,4 8-10,-7-5-33,0 0 1,0 0-70,0 0 12,0 0-51,0 0-61,0 0-52,15-7-78,-25 3-87,-2-1-338,-1-2-857,-5-4 380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29:24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5673 33,'0'0'88,"-4"-2"-7,4 2 7,-7 0-48,7 0 41,-6 0-4,6 0-16,0 0 2,0 0 15,0 0-40,0 0-1,0 0-6,0 0-12,0 0-32,0 0 44,11-5 6,-11 5-9,0 0 3,13 3-6,-2-1 14,5-2-8,-1 0-16,10-5 24,1-1-2,4-2-7,9-5 10,0 3 1,6-2-12,-15 9-3,35-20-3,0-1 2,-16 9 11,-1 0-12,18-6-3,-17 6-3,19-5 5,-23 6-29,24-3 25,-2-7-3,-17 12 24,18 0-24,-20 2-34,1 1 32,-1-1-2,-1 3-33,0-3 35,-16 8 6,17-3-9,-5-10 0,1 10-57,0 2 56,-13 8-9,11-11 6,-4-2-15,-7 8 20,6-7-12,-12 2 1,3 2-1,-1-4 2,4 3 19,-7-3-20,15-1 3,-17 3-26,-1-4 22,-6 4 6,2 2-6,0-1-6,-6-1 8,-1 2 7,0-1-13,-3 1 14,-1 4-9,-6-1 21,8-3-5,-4 6 2,-4-3 0,6-8-1,-6 8-1,4 0-1,-1-5 5,-3 5-9,1-2 0,-1 2 3,0 0-15,0 0 2,0 0 0,0 0-8,0 0 4,0 0-10,0 0 3,0 0-1,0 0-2,0 0-8,0 0 3,9 3-3,-9-3-55,0 0 43,0 0 15,3 4-55,-3-4-31,0 0-125,0 0-246,-4 12 108</inkml:trace>
  <inkml:trace contextRef="#ctx0" brushRef="#br0" timeOffset="736.173">6311 5629 61,'17'5'97,"7"-7"-1,0-1-21,5-1 21,15-3-34,1-6 10,2 8 20,1 0-34,-1-4 7,27 1-1,-4-16-11,-2 18 1,4-4 3,2-4-5,-1 9-5,2-6 1,3 2 31,-1 2-40,-2-1-14,-3-4-22,-1 4 33,4-2 5,-26 2-15,22-9-6,-23 12-1,1 0-5,26-3 8,-32 4-10,-1-11-4,-1 8 19,-4 0-28,7-5 12,-22 7-4,1-5 4,-9 8-11,0 1 0,11-8-14,-18 7 19,0 1 6,-2-1-2,-5 2-13,4-5-13,-4 5-42,0 0-4,0 0 1,-18-3-68,1 2-74,-7 2-221,-16 0 97</inkml:trace>
  <inkml:trace contextRef="#ctx0" brushRef="#br0" timeOffset="3375.9949">4439 4130 40,'-11'-21'113,"1"-7"-13,-7 9 13,9 3 1,-2 5-1,-7-6-18,0 4-2,-6 0-7,12 8-12,0-7-10,-10 10-7,-2 0-4,9 4-31,-11 3 22,2 8-7,-2-5 6,-2 6-25,-7 6 11,9-3 0,1 0-3,-8 14 16,-1 0-28,2 2 4,5 0-5,5-14-2,-5 22 39,2 0-41,1 2-1,1 1-1,7-14 1,-12 20 14,10 0-15,7-2-8,-5 0 6,-1-2-3,6 4 15,0-4-6,6 2 2,0-16-15,1 4 10,-3 0 19,2 10-27,3-16-2,1 6-32,0-2 38,-4 2 5,2-4-5,2-2 1,-4 7-3,4 10 2,0-11-10,0-1 10,5-3-2,0 4-35,-1-2 43,3-2-7,3-1 6,1-2 2,-1 3-34,6 10 31,-11-20-3,13 18 4,-3-11-5,0 1-34,-2-1 39,14 15 0,-15-20 0,2 1-9,-1-1 10,4-2 2,1 7-6,2-8 8,1-1-5,2 0 8,1 0-8,6 4 0,-4-6 20,1-3-21,8 4 15,-6-9-10,8 10 9,-9-16-6,13-1 21,-11 3-2,13-10 3,1-3-2,0-5-7,-1 0 21,2-3 1,2-2-5,-6-9-2,-2 4 4,6-4-11,-4-4-2,1-1-7,-4-5-1,17-18 8,-21 12-16,14-22 0,-20 16 0,13-23-4,-30 19-21,30-26 20,-10 0-5,-10 27 7,0-4-10,-8 1 0,14-24 0,-12 24 1,-2-3-7,8-22 5,-7 26-5,-7-5 5,-1-27 1,-2 31 2,-4-3 1,-3-3 7,6 8-4,-6-5 1,-4 5 24,-1 4-25,-1 13-1,-5-14 0,-3 0-1,3 3 1,-10 3-4,9-3-2,-5 17-1,2 2 4,1 2 11,-6 4-13,-8-15-5,8 18 8,-9-8-8,6 12 5,2 1-4,-3-6 1,-1 11 15,1 2-22,-3 3 19,1-1-20,-9-7 1,7 11-19,-9 6 21,2-2 0,10 1-3,1-2 3,-1 4-14,-10 5 18,10-5-5,4 7 1,0-4-2,-3 5-4,3-2 7,0 2 3,6-2-1,4-4-5,-7 2 11,10-2-9,-2-1 2,6-1-6,-1 1 5,2-2-7,3-1 3,-4 2-9,3-2-12,2-3 16,-2 1 18,1 0-25,2 1 1,0-1 10,-2-2-4,3-1-5,0 0 6,-3 4-2,3-4-13,-3 2 15,3 5 2,0-7 1,0 0-5,-4 0 12,4 0-5,-6-7 2,6 7 2,0 0 2,0 0-2,0 0 4,0 0-5,0 0-2,0 0 1,0 0 13,0 0-13,0 0 3,0 0-2,0 0 2,0 0-12,0 0 12,3 11-1,-3-11-27,0 0 31,0 0 12,0 0-17,0 0-2,0 0-11,0 0 12,0 0 2,0 0-1,0 0 2,0 0-42,0 0 43,-3 3 2,3-3-4,0 0 3,0 0 2,0 0-3,0-14-6,0 14 13,0 0-17,0 0-14,0 0 25,0 0-1,0 0 2,0 0 0,0 0-1,0 0 1,0 0-2,0 0-20,0 0 16,0 0-3,0 0 12,0 0-6,0 0-9,0 0 14,0 0-2,0 0 0,0 0-9,0 0 12,0 0-2,0 0 9,0 0-12,0 0-2,0 0-14,0 0 17,0 0-7,0 0 5,0 0 3,0 0 1,0 0-3,0 0-3,0 0-3,0 0 5,0 0 6,0 0-11,0 0 1,0 0 4,0 0-4,0 0 15,0 0-17,0 0-1,0 0-13,0 0 13,0 0-20,0 0 23,0 0 3,0 0-16,-1 12 16,1-12 5,0 0-10,0 0-2,0 0 16,0 0-17,0 0 8,0 0-14,0 0 4,0 0 23,0 0-25,0 0 1,0 0 0,0 0 5,0 0-23,0 0 25,0 0-3,0 0 1,0 0-2,0 0-5,0 0 3,0 0-3,0 0 2,0 0 5,0 0 3,0 0-13,0 0-1,0 0 19,0 0-18,0 0 21,0 0-22,0 0-2,0 0 16,0 0-11,0 0 8,0 0-10,0 0 0,0 0-14,0 0 16,0 0 11,0 0-7,-3 3 1,3-3-4,0 0 9,0 0 1,0 0-4,0 0 5,0 0 0,0 0 0,0 0-3,0 0 1,0 0 5,0 0-32,0 0 29,0 0 3,0 0-1,0 0-1,0 0 15,0 0-19,0 0 9,0 0-12,0 0 2,0 0-4,0 0 9,0 0-6,0 0-13,0 0 11,0 0 20,0 0-16,0 0-9,0 0 3,0 0-18,0 0-1,0 0-13,0 0-3,0 0-32,0 0 14,0 0-3,0 0-7,0 0 9,0 0 48,0 0-50,0 0-3,0 0 5,0 0 1,0 0 6,0 0 8,0 0 1,0 0 7,0 0-3,0 0-24,0 0 43,0 0 7,3 9-3,-3-9-3,1 5-16,-1-5 27,0 0 2,6 3-4,-6-3 3,2 5-33,-2-5 47,2 4-13,-2-4 22,3 5-11,1-3 36,-4-2-37,0 0 7,0 0-9,0 0-2,-4 9 27,4-9-23,0 0-7,4 3 33,-4-3-28,0 0 1,0 0-3,0 0 3,0 0-26,0 0 30,0 0-1,0 0 2,0 0 5,0 0 17,0 0-28,0 0-4,0 0 7,0 0 4,0 0-26,0 0 22,0 0 2,0 0 0,0 0 0,0 0 3,0 0 1,0 0-1,0 0-5,0 0-1,0 0-4,0 0 3,0 0 6,0 0-17,0 0 19,0 0-21,0 0 26,0 0-10,0 0-16,0 0 23,3 4 6,-3-4-8,0 0-9,0 0 34,0 0-32,0 0 7,0 0-13,0 0 13,0 0 60,0 0-67,0 0-6,0 0 4,0 0-5,0 0-2,0 0 6,0 0 7,0 0-4,0 0-5,0 0 48,0 0-44,0 0 2,0 0-3,0 0 6,0 0-32,0 0 28,0 0 1,0 0 0,0 0 1,0 0-6,0 0 3,0 0 13,0 0-28,0 0 16,0 0-35,0 0 45,0 0 0,0 0-42,0 0 43,0 0 55,0 0-52,0 0 2,0 0-23,0 0 13,0 0-5,0 0 8,0 0 9,0 0 17,0 0-32,0 0 5,0 0-5,0 0-3,0 0 48,0 0-50,0 0 4,0 0-8,0 0 9,0 0 8,0 0-11,0 0-2,0 0 1,0 0-7,0 0-13,0 0 29,0 0-5,0 0-4,0 0 8,0 0-20,0 0 14,0 0-4,0 0 1,0 0 4,0 0-30,0 0 33,0 0-3,0 0-7,0 0 2,4 5 1,-4-5 0,0 0 3,0 0-30,4 2 22,-4-2 34,0 0-38,0 6 6,0-6-20,0 0 12,5 5 2,-5-5-4,0 0 3,4 0-1,-4 0 5,0 0 5,0 0-4,0 0 3,0 0-28,0 0 30,0 0 1,0 0-4,0 0 2,0 0-10,0 0 12,5 3-3,-5-3 5,0 0 3,5 2 21,-5-2-27,0 0-6,0 0 7,0 0-1,0 0-1,0 0-6,0 0-2,0 0-8,0 0 13,0 0-24,0 0 25,0 0-3,0 0-20,0 0 18,0 0 35,0 0-40,0 0-2,0 0-25,0 0 46,0 0-18,0 0 0,0 0 5,0 0-18,4 3 23,-4-3-18,0 0-25,0 0 12</inkml:trace>
  <inkml:trace contextRef="#ctx0" brushRef="#br0" timeOffset="5273.4826">4784 6950 104,'-4'0'129,"4"0"-6,0 0-15,-7 0 16,7 0-31,0 0-1,0 0-18,0 0-11,0 0 26,0 0-20,0 0 2,18-6-10,-4 2 6,3-3-18,7-2 9,3 4 6,3-7-3,5-5 2,-6 5 21,8 0-27,1-1-9,-11 4 12,-3-1-16,4 3 1,-3-3-13,-3 1-5,0 1-38,-5 3 34,-3 3-7,-3-1-4,-5-1-5,0 0-21,-1 3 23,-5 1-6,10-2 1,-10 2-7,0 0 9,1-2-38,-1 2-15,0 0-16,0 0-22,0 0-24,0 0 5,0 0-9,-21 1-21,14 2 3,-4-2-69,0 5-214,-5-4 94</inkml:trace>
  <inkml:trace contextRef="#ctx0" brushRef="#br0" timeOffset="6303.8302">4722 7137 104,'-4'4'118,"4"-4"-13,0 0 1,17-3 23,-3-3-16,2 6-14,5-9-6,1-3 1,2 1-17,3-1 9,12-12 2,-1 12 0,-11 0-8,11-1-18,-10 1 10,8-3-3,-11 6-8,2 0-7,-2-1-9,0-1-4,-2 7 0,-2-4-8,-4 3-2,-10-1-1,6 4-6,-2-3 5,-5 1-20,-1-1 15,2 5 17,-4-2-9,3-6 10,-2 7 11,-4 1-4,0 0-5,9 1 1,-9-1 0,0 0-14,0 0 8,0 0-1,0 0-5,0 0-7,0 0-13,0 0 15,5-8-1,-5 8-6,0 0 8,0 0 15,0 0-23,0 0-1,0 0-13,0 0 11,0 0 10,0 0-11,6 11-3,-6-11-25,0 0 25,0 0 13,0 0-12,0 0-1,0 0-6,0 0 4,0 0-2,0 0 0,0 0 0,0 0-24,0 0 20,0 0 1,0 0 0,0 0 0,0 0-3,0 0 2,0 0-4,0 0-3,0 0 5,0 0 8,0 0-9,0 0-1,0 0-13,0 0 19,0 0 2,0 0 1,0 0 1,0 0 8,0 0 4,0 0 4,0 0-10,0 0 9,0 0 3,0 0-9,0 0-2,0 0 1,0 0 0,0 0 11,0 0-17,-3-16-1,3 16-1,0 0 0,0 0-18,0 0 17,0 0 0,0 0-6,0 0-9,0 0 21,0 0-9,0 0 1,0 0-2,0 0-1,0 0 31,0 0-37,0 0 1,0 0 6,0 0-4,5 13 0,-5-13-6,0 0 6,0 0 27,0 0-30,0 0 2,0 0-3,0 0 1,0 0 19,0 0-21,0 0-1,0 0 3,0 0-2,0 0-12,0 0 13,0 0 2,0 0 0,0 0 3,0 0 12,0 0-16,0 0-5,0 0 6,0 0-5,0 0 6,0 0-1,0 0-1,0 0-11,0 0 10,0 0 2,0 0 0,0 0 3,0 0-16,0 0 13,0 0-2,0 0 5,0 0-5,0 0 7,0 0-3,0 0 0,0 0-3,0 0-5,0 0 8,0 0-1,0 0-4,0 0 4,0 0-5,0 0 9,0 0-10,0 0 5,0 0 17,0 0-22,0 0 16,0 0-14,0 0-1,0 0-12,0 0 15,0 0-3,0 0 2,0 0 5,0 0-25,0 0 24,0 0 0,0 0-3,0 0 6,0 0-20,0 0 14,0 0 1,0 0 0,0 0 1,0 0-28,0 0 26,0 0 4,0 0 1,0 0-7,0 0 48,0 0-49,0 0 3,0 0-20,0 0 22,0 0-12,0 0 8,0 0 2,0 0-11,0 0 15,0 0-2,0 0-3,0 0 3,0 0 15,0 0-20,0 0-5,0 0 6,0 0-1,0 0-7,0 0 14,0 0-6,0 0-6,0 0 3,0 0 11,0 0-29,0 0-5,0 0 1,0 0-9,0 0-29,0 0 12,0 0-17,-18 4-6,15 0-24,-4 3-4,0-5-32,-3 1-34,2 1-35,-7 0-11,5 6-137,-13-4-381,5-4 168</inkml:trace>
  <inkml:trace contextRef="#ctx0" brushRef="#br0" timeOffset="8104.4157">10763 6963 61,'0'0'161,"0"0"-40,30-17 9,-9 12-31,3-3 9,21-1 8,-3-5-5,6 2-10,21-11-17,-1 7 15,-22-4-8,26 6 0,1 1-9,-1 1 22,-1 2-19,2 3-12,2-2-2,-5 1-10,1 1-8,-21 5-1,26-12-3,-31 11-7,-1 1-2,-3 1 6,-2-2-14,-9 3-2,-1-6 2,-5 3-8,3 3 4,-13-2-8,-5 0-1,-1 1-13,-3 1 12,0-5 0,0 3-6,-3 0-6,-2 2 7,0-2-33,0 2-12,-4-6 1,1 3-16,0 2-25,-5-3-3,-1 2-8,-3 2-43,-4 2 34,-1 2-49,-7 2 30,-4-2-23,-12 5-104,-2 0-258,-3 1 115</inkml:trace>
  <inkml:trace contextRef="#ctx0" brushRef="#br0" timeOffset="10335.5492">11056 7144 74,'0'0'151,"20"0"4,-4-5 2,8-7-5,5 5-2,12 0-7,27-10-5,-23 12-8,4-4 6,23-2 9,5 0-31,11-4-8,-12 5-14,-2 3-1,-5 2-1,7 0-15,-2 5-5,-2-8-21,-3 6 9,-19 0-1,16-5-8,-20 3-7,0 3-3,-5-2-1,-12 6-5,-2-6-6,-3 4 2,-8-5 3,-1 3-5,-1 0 11,-5-3 16,-1 4 7,-4 0-10,1-3 21,7 3-4,-8 0-4,-4 0 2,5 0 4,-5 0-13,0 0-4,0 0-28,0 0 20,8 0-16,-8 0 7,0 0-6,0 0 30,0 0-41,0 0 2,0 0 1,0 0-9,0 0 26,0 0-28,0 0-4,0 0-9,0 0 10,0 0-21,0 0 22,3 3-1,-3-3-1,0 0-3,0 0-35,0 0 36,0 0 5,0 0-11,0 0 1,0 0 21,0 0-15,0 0-2,0 0-23,0 0 22,0 0-8,0 0 13,0 0-9,0 0-3,0 0 11,0 0-3,0 0-1,0 0 8,0 0-20,0 0 10,-3-12 5,3 12-7,0 0 6,0 0 3,0 0-5,0 0-6,0 0 2,0 0 3,0 0 34,0 0-38,0 0-4,0 0 58,0 0-62,3 12 7,-3-12 10,0 0-14,0 0 22,0 0-27,0 0 7,0 0 0,0 0-1,0 0 6,0 0-4,0 0 3,0 0-1,0 0 0,0 0-6,0 0 0,0 0 6,0 0 1,0 0 4,0 0-23,0 0 14,0 0 7,0 0-18,0 0 18,0 0 1,0 0 0,0 0-4,0 0-7,0 0 14,0 0-5,0 0 3,0 0-3,0 0-5,0 0 7,0 0-1,0 0 1,0 0-2,0 0-20,0 0 20,0 0 7,0 0-8,0 0-1,0 0 28,0 0-28,0 0 8,0 0-1,0 0-7,0 0-3,0 0 3,0 0 1,0 0-8,0 0 8,0 0 2,0 0 10,-10-7-14,10 7-19,0 0 22,0 0 0,0 0 3,0 0-1,-6 4-19,6-4 18,0 0-4,0 0-5,0 0 12,0 0 28,0 0-40,0 0 4,0 0 5,0 0-5,0 0-1,0 0 5,8 7 0,-8-7 15,0 0-17,-5 3-2,5-3 5,0 0 0,0 0-4,0 0 7,0 0-1,0 0 4,0 0-12,0 0-1,0 0 2,0 0 6,0 0 1,0 0-6,0 0-19,0 0 26,0 0 10,0 0-29,0 0 28,0 0 19,0 0-32,0 0-1,0 0 23,0 0-27,0 0 0,0 0 2,0 0 1,0 0 21,0 0-19,0 0-11,0 0 9,0 0-5,0 0 20,0 0-20,0 0 4,0 0 3,0 0-7,0 0 36,0 0-34,0 0-1,0 0 0,0 0 4,0 0 12,0 0-15,0 0 5,0 0 13,0 0-15,0 0-6,0 0 3,0 0 4,0 0-4,0 0 0,0 0 4,0 0 1,0 0-2,0 0-23,0 0 27,9 6-5,-9-6 5,0 0 3,0 0-1,0 0-6,0 0 9,0 0-16,0 0 5,0 0 3,0 0-1,-6-13 2,6 13 35,0 0-39,0 0 3,0 0-1,0 0 5,0 0 27,0 0-37,0 0 1,0 0 1,0 0 3,0 0 29,0 0-37,0 0 7,0 0-3,0 0 2,0 0 41,0 0-46,0 0 1,0 0-6,0 0 8,0 0-8,0 0 10,0 0-1,0 0 11,0 0-13,0 0 2,0 0-1,0 0 2,0 0-19,0 0 20,-3-3-5,3 3 5,0 0 0,0 0 12,0 0-17,0 0 5,0 0 0,0 0 4,0 0 6,0 0-7,0 0-6,0 0-20,0 0 31,0 0-10,0 0 4,0 0 3,0 0-22,0 0 31,0 0-5,0 0-3,3 12-9,-3-12 35,0 0-35,0 0 9,0 0-8,0 0 0,0 0-5,0 0 11,0 0-2,0 0-2,0 0 0,0 0-33,0 0 30,0 0 5,0 0-9,0 0 12,0 0 28,0 0-28,0 0-10,0 0-15,0 0 19,0 0 5,0 0 2,0 0-3,0 0-9,0 0 11,0 0-4,0 0 2,0 0 1,0 0 9,0 0-8,0 0-1,0 0-4,0 0 6,0 0 9,0 0-15,0 0 7,0 0-8,0 0 4,0 0 6,0 0-7,0 0-3,0 0-3,0 0 9,0 0 12,0 0-13,0 0-4,0 0 11,0 0-12,0 0 7,0 0-4,0 0 3,0 0-15,0 0 10,0 0 3,0 0-3,0 0 5,0 0 27,0 0-26,0 0-4,0 0-1,0 0-1,0 0 2,0 0 1,2-9 1,-2 9-1,0 0 3,0 0-16,0 0 13,0 0-1,0 0 1,0 0 3,0 0-3,0 0 5,0 0-5,0 0 23,0 0-26,0 0 4,0 0-4,0 0 2,0 0-22,0 0 23,0 0 8,0 0-10,0 0 5,0 0-7,0 0 3,2-7 2,-2 7-4,0 0 3,0 0-6,0 0 9,0 0-4,0 0 6,0 0-5,0 0 1,0 0 1,0 0-3,0 0-18,0 0 22,0 0 0,0 0 0,0 0-5,-7 9 24,7-9-22,0 0 2,0 0-4,0 0-3,0 0 32,0 0-25,0 0-4,0 0-6,0 0 5,0 0-4,0 0 6,0 0 3,0 0-2,0 0-2,0 0 29,0 0-28,0 0-3,0 0-3,0 0 5,0 0 5,0 0-4,0 0 0,0 0-11,0 0 9,0 0 3,0 0 4,0 0-2,0 0 5,0 0-5,0 0-8,0 0 4,0 0 1,0 0 12,0 0-4,0 0-14,0 0 6,0 0-5,0 0 28,0 0-26,0 0-3,0 0-26,0 0 33,0 0 3,0 0-5,0 0 10,0 0-33,0 0 33,0 0-2,0 0-6,0 0 10,0 0-30,0 0 25,0 0-4,0 0 3,0 0-5,0 0-25,0 0 31,0 0-5,0 0-12,0 0 19,0 0-14,0 0 9,0 0 5,0 0 18,0 0-25,0 0 3,0 0-7,0 0 5,0 0-28,0 0 26,0 0 1,0 0 4,0 0 1,0 0-23,0 0 20,0 0 2,0 0-4,0 0 7,0 0 3,0 0-1,0 0 1,0 0-5,0 0-5,0 0-11,0 0 10,0 0-2,0 0-1,0 0 3,0 0 6,0 0-7,0 0 1,0 0-7,0 0 10,0 0-2,0 0 2,0 0-4,0 0 14,0 0-17,0 0 9,0 0-6,0 0 2,0 0 14,0 0-6,0 0-19,0 0 6,0 0 4,0 0 6,0 0-8,0 0 1,0 0-12,0 0 14,0 0 12,0 0-16,0 0 4,0 0 9,0 0-12,0 0 1,0 0 0,0 0-5,0 0-5,0 0 13,12-9 8,-12 9-10,0 0 3,0 0 12,0 0-17,0 0 0,0 0-4,0 0 10,0 0 17,0 0-23,0 0 1,0 0-10,0 0 9,0 0 2,0 0 0,0 0 0,0 0-16,0 0 6,0 0-17,0 0-13,0 0-20,-12 7-45,12-7-3,0 0-19,0 0-29,0 0-60,-15 0-54,6 2-138,-1 1-441,-11-2 195</inkml:trace>
  <inkml:trace contextRef="#ctx0" brushRef="#br0" timeOffset="11539.2694">2328 8482 143,'0'0'128,"0"0"2,0 0-37,0 0-5,0 0 0,0 0-2,0 0-3,18-9 27,-8 6-14,4-2 2,0-1-19,10-7 14,-3 2-2,16-10-6,-1 2-11,1 3 6,0 0-32,-8 5-4,12-6-8,-3 0-3,0 2-4,-10 5-3,-1-2 0,-3 3-6,-1 0 7,-8 3 16,6-1-35,-8 2 0,1 0-14,-4 2 0,5 1-26,-8 1 3,-2 1-13,-1-1-11,-4 1 3,0 0-7,4-1-23,-4 1-18,0 0-15,-10 8-23,3-2-80,-7 1-233,-6 1 104</inkml:trace>
  <inkml:trace contextRef="#ctx0" brushRef="#br0" timeOffset="11930.4725">2360 8615 90,'0'0'123,"0"0"-23,0 0 12,-7 0-3,7 0-14,0 0-7,0 0 14,14-9-9,-2-3 3,0 7-4,5-2 2,-3-4-14,13-5 3,7-8 0,1 7-37,0 2 24,6-6 0,-13 8-14,7-8-4,-8 8 1,-1 0-9,-1 3 0,0-1-11,-2-3 2,-1 5 15,-2-1-27,-2-3-4,-6 8-2,-3 1 0,0 1 28,-1 0-30,-5 2 0,1-2 0,2 0-3,-6 1-18,5-1 40,4 2 13,-9-2 4,0 3-3,14-2-20,-14 2 17,0 0 1,0 0-19,0 0 14,0 0-5,0 0-3,0 0-5,0 0 6,0 0-10,3-3-6,-3 3 0,0 0-5,0 0 10,0 0-15,0 0-10,0 0-11,-10 7-8,10-7-28,-4 1 10,4-1-15,0 0-16,0 0 0,-7 2-28,2 2 5,5-4-15,-8 0 34,1 6-40,7-2 14,-10 3-34,-2-2-23,-1 5-106,0-1-282,-10 7 124</inkml:trace>
  <inkml:trace contextRef="#ctx0" brushRef="#br0" timeOffset="12195.9233">2526 8538 126,'37'-23'140,"-2"-5"-11,1 4 3,-10 5-57,14-6 44,-1-8-20,-12 17-24,11-3-4,-17 4-22,14-3 15,-11 7 1,0 0-2,-1-2-9,-8 7-5,-1-2-11,0 3-5,-4-2-46,-3 4 40,-1 0-1,-1-1-17,0 0-6,-4 1 0,3 1-27,-4 2-2,0 0-17,5-3-35,-5 3-5,0 0-114,0 0-214,0 0 94</inkml:trace>
  <inkml:trace contextRef="#ctx0" brushRef="#br0" timeOffset="12434.9188">2591 8418 5,'13'-10'132,"-6"7"-19,4-5 2,1-2-2,10-2-21,-4 0 4,8-2-11,-1 2-3,0-5 17,2 0-40,11-3-9,-10 7-2,6-7 0,-12 10 4,7-2-26,-1 5-12,0-3-12,0 1-15,-3-1 12,-2 4-45,0-2-14,-2 3-15,-6 2-14,-1 1 16,-1 2-73,-6-3-158,4 3 70</inkml:trace>
  <inkml:trace contextRef="#ctx0" brushRef="#br0" timeOffset="13808.0655">8669 8151 53,'10'0'84,"0"0"-13,5 2-4,2-2 0,6-2 1,-9-1-1,13-4 13,13 2-1,0-2-45,-1-2 59,2 0-1,3-2-1,5 1 5,0-2-8,22-2-1,-5-4-2,-18 7-6,22-2-5,-2-1-19,-1 0 21,1-6-3,0 10 1,1-1-8,2 3 15,-3-4-21,1 2-14,-22 2-5,27 0 2,-5 0 1,3-1-6,-4 4-5,-19-2-14,22-1 12,-21 0-6,22-2-1,-24 3 1,-3 1-23,23-3 15,-22 3 4,2 2-28,-1-3 23,2 0 4,0 0-8,2 4 5,-3-5-30,-2 3 21,23 0-1,-29-5 7,-1 5-8,-1-4 0,4 1-2,-1 7-1,-6-8 1,6 0-3,-22 2 23,24-1-20,26 4 0,-34-5-11,-5 5 6,-2 2-15,13-2 16,1-5 2,-4 6 7,-9 0-7,16-1 2,-18 1-6,3-2-4,0 3 14,8-2-11,4 5 2,-14-5-1,8-9 0,-12 12-4,14-5 9,2 6-1,-13-5-3,1 2-5,-1-2 4,13-2 5,-1-3-3,-14 9-5,6-2 7,7 0 2,-11-3-5,-2 2-2,2 1-9,-3-1 11,6-2 1,-8 3-1,1-2-4,2 5 8,-2-2-4,-3 1-1,6-1 0,0 0 0,-5 2 10,7-1-6,14 4-3,-17-5-7,2 2 4,-3 0-3,4 0 6,0 7 2,2-7-7,-2 3 4,15 1 14,-17-1-7,0 0 0,3 1 4,-2-1-14,22 6-1,-26-4 1,1-5 4,-7 5 20,9-1-22,-2-4 1,3 7-1,0-5 2,1 1 9,0 5-12,-4-1 0,2-2-8,-3 0 12,3-3 3,-1 2-3,-1-10-3,1 12-6,-1-4 10,3 1-3,-6 2 2,-4-9 3,4 10 3,-4-2-6,4-2 1,-1 1-1,-3-1-1,-10 1 1,16 0-1,2 6-4,-10-9 6,1 0 3,-3 1-3,2-1-2,1 4 0,-1-3 6,1 2 0,10-2-7,-12 2 0,-1-7 1,1 8 12,-4-4-14,4-2 9,-3 5-7,-2-3-7,-6 0-9,7 0 17,-1 3-4,-3-6 2,0 3-1,-6 0-30,4 0 14,1-7-9,-5 7-43,3-2 11,6-1-18,-9 3-87,0 0-161,-4-9-352,4 9 156</inkml:trace>
  <inkml:trace contextRef="#ctx0" brushRef="#br0" timeOffset="14969.9407">14824 8135 121,'-7'1'112,"1"-1"-9,2 0 6,0 3-24,3-1-13,1-2-10,0 0-6,-6 0 10,6 0 7,9 10 14,-5-10 3,6 5 4,5-4-8,9 2 24,4 0 7,3-1-7,12 1 4,0-1-9,2-2 3,3 2-5,0-1-7,21-2 3,4 2 30,-5 0-37,-19 0-5,27 1 8,-4-1-20,-3 2-3,-17-3-6,20 4-2,-1 0-1,-1-6-8,-1 0-3,4 3-5,-2 3 4,4 1-15,-25-4 1,58 10 7,-69-14-8,7 3-1,-4 0 6,27-2-13,-22-3 1,-1 3-44,4-2 47,38 2-15,-50-2 11,2 1-9,2-4 14,-3 2-10,2 0 2,-3 1-1,-10-1-9,2 0-8,9-3 13,9 4 6,-22-2 6,-1 2-2,5-1 11,-2-1-14,21 0-3,-24-2 2,-1 4-1,0-1-39,3-2 14,3 3-9,-4-1 42,4-1-36,50 2 7,-61-4 5,-7 1-1,2 4-2,0-2-7,-5-2 1,6 4 0,-2-1-3,-9 1-3,6 3 16,3-2 11,-5-1-2,-5 2-8,0 0-2,-3 1 8,31 1-3,-27-4-1,-2 3 5,8 0-25,-10 0 27,6 0-5,-6 0 48,0 0-54,7-2 13,-7 2-20,0 0 5,6-3 22,-6 3-35,18 3 9,-18-3 2,0-6-8,0 6-29,0 0 39,0 0-2,0 0 1,0 0 0,0 0-34,0 0 37,11-4 2,-11 4-6,0 0 10,20 2-10,-20-2-2,0 0 7,0 0 8,0 0-24,0 0 31,-25 5-28,25-5 2,0 0 26,0 0-28,-10 0 5,10 0 1,0 0-7,-5-4-45,5 4 52,0 0 0,0 0-3,0 0 5,-10-1-33,10 1 34,43-4 1,-43 4 0,0 0-16,-7 4-44,7-4 35,0 0-24,0 0-8,0 0-23,0 0-18,-17-3-33,17 3-30,0 0-33,-11 1 2,11-1-18,-20 2-22,4-2-31,-11 1-169,-3-1-461,16 0 205</inkml:trace>
  <inkml:trace contextRef="#ctx0" brushRef="#br0" timeOffset="21734.3127">2428 1472 191,'0'0'220,"0"0"-12,0 0-19,0-5-15,0 5 1,0 0-23,0 0-14,0 0-3,0 0-8,0 0-3,0 0-23,0 0-15,0 0-17,0 0 4,0 0-46,0 0 27,0 0 7,0 0-6,0 0-13,-6 15-26,6-15 39,0 0-4,0 0 16,0 0 7,0 0-13,0 0 24,0 0-4,0 0-16,0 0 8,0 0-16,0 0-7,3-22-4,-6 18-19,-1 0 7,-2-3-22,2 5 23,-3-10-12,1 11-8,0-2 3,6 3-39,-18 4 29,-1 10 2,-1 3-12,-4-1 7,-4 19-38,-2 7 12,2 1 0,-13 23-4,15-18 17,-11 20 8,17-25-16,13-21-3,-7 24-26,8-15 32,9-4-4,-6 3 10,6 0 1,1-5 0,2-8 5,1 9 19,10-2-13,1-4 6,6-4 13,2-5-7,-1-1 24,3-4-35,3-7 7,-4 7 8,-2-4-18,-11 7 48,10-9-54,-1-16-10,-2 16 6,-7-1 8,0-3 3,-4 2-7,4-20-5,-5 22-9,-4-4 4,-5 4-17,10-2-16,-4-23-20,-2 22-75,-1-4 14,-3 7-33,5-8-45,-2-27-38,-3 28-131,2-1-405,-2-7 180</inkml:trace>
  <inkml:trace contextRef="#ctx0" brushRef="#br0" timeOffset="22082.2641">2170 1954 228,'0'0'216,"0"0"-27,0 0-19,0 0-5,0 0-8,11-18-15,3-13-2,1 27-14,0-3-8,10-2-11,-2-1-7,12-15-7,-17 22-16,5-3 6,-1-1-18,-5 4 9,0-11-5,-3 13-4,-4 1 0,-2-3-24,-2 2 26,0 9 6,-6-8-23,0 0 34,0 0-4,10-8-9,-6 5-1,-4 3-1,0 0-15,0 0 51,0 0-62,7-13 3,-7 13 20,0 0-41,0 0-6,0 0 4,3-2-5,-3 2-22,0 0 26,0 0-3,0 0-12,0 0-1,0 0-55,0 0 17,0 0-25,0 0-26,0 0-32,0 0 19,0 0-80,0 0-54,0 0-26,0 0-146,0 0-435,0 0 193</inkml:trace>
  <inkml:trace contextRef="#ctx0" brushRef="#br0" timeOffset="22926.4133">2884 1792 175,'0'0'166,"0"0"-7,0 0-16,7-15 8,-3 12 5,2-2-24,-2-6-3,2 4 8,-2-10 4,-4 7-7,7 0 11,-3-26-1,-1 24-17,-1-8-4,-2 2-7,-2 0-12,1-16-4,-2 14-13,-3 2 7,1 1-20,-5-8-4,1-4 10,2 15-45,-1 7 35,2-3-16,-1 5-3,-4-20-5,1 25-25,-5 4 10,-3 9-17,3 7 10,-4-12-6,-5 35-15,4 5 17,3 3 13,-3-2-20,6-6 7,3 10-28,2-19 18,-5 49 9,17-52-9,-1-15 6,2 4 7,0-3-20,0-7 1,3 5 2,0-1 0,2 3 33,2-9-31,3 1-8,-3-2 11,-1-9 0,3 7 46,1-3-45,9 5 3,-11-11 12,1-20-2,-6 17-29,4-5 41,12-6 8,-15 5-10,2-21 5,0 11-26,-4-4 14,-4 0 3,4-4-2,1-22-10,-7 19-33,3 0 35,7-20-11,-13 23 1,0 2 0,-1 0 43,1 5-23,7 13 11,-5-1-13,-2 4-5,1-1 57,2 9-62,-5-11-13,5 6-19,0 5-6,0 0 34,0 0-21,-3 39-3,-4-15-4,2 8 4,2 14 36,1-10-32,2 15 4,2-17-12,-1-3 14,8 0-11,-4 1-1,-2-25 9,2 23-23,1-4 33,4 3-29,-7-12 24,4-10-2,0 10-16,-1 0 10,2-3 80,-4-4-78,1-9 4,-1 8-52,-3-3 57,6 8 44,-5-10-36,-2-4 7,0 0 43,8 0-20,-9 12 9,1-12 17,0 0 9,0 0-115,0 0 123,0 0-12,0 0 3,8-45-10,-5 49-12,-3-4 15,10 0-13,-10 0-2,0 0-1,0 0-129,0 0 125,0 0 0,0 0-6,0 0 3,0 0 42,0 0-60,8 17-8,-8-17 5,0 0 5,0 0-1,0 0-15,0 0-11,0 0-3,0 0 12,0 0 34,0 0-45,0 0 6,0 0 7,0 0-13,0 0-29,0 0 17,0 0-6,0 0-31,0 0 38,0 0-8,0 0-7,0 0-5,0 0-3,0 0 0,0 0 48,0 0-63,0 0-11,0 0-77,0 0 54,0 0-33,0 0-17,0 0-42,0 0-36,0 0-48,0 0-88,0 0-293,0 0-688,0 0 305</inkml:trace>
  <inkml:trace contextRef="#ctx0" brushRef="#br0" timeOffset="23633.9044">3408 1702 86,'0'0'273,"-10"7"-19,10-7-3,-7-18-13,6 20 9,1-2-37,0 0-13,0 0-12,-4-9-5,4 9-20,0 0-10,8-8-4,-8 8-26,14-14 4,-3 15-12,3-2-20,2-22 6,9 25-23,-2-13-8,-2 13-1,0 1-16,7-42-13,-11 45-11,-1-5-20,-1 4-18,-5-3-31,6-2-35,-7 2-31,-4-1-31,-5-1 10,8 5-82,-1-22-15,-7 17-9,0 0-142,0 18-408,0-18 180</inkml:trace>
  <inkml:trace contextRef="#ctx0" brushRef="#br0" timeOffset="23794.285">3424 1858 177,'0'0'204,"0"0"-2,7 5 0,0-5-11,3-15-15,4 15-2,1-3-22,1-4-7,6 3-27,5-39-6,-6 46-37,3-8-24,-3 3-26,3-3-47,-3-13-37,0 14-63,1 1-20,-7 8-135,-1-7-300,7-15 134</inkml:trace>
  <inkml:trace contextRef="#ctx0" brushRef="#br0" timeOffset="24406.2308">4308 1571 89,'7'-25'170,"-1"9"-1,-1-2 2,5 2 52,-7-3-61,0 2 0,-3 1 1,-3 3-25,5 1 42,-7-5-73,0 12-14,-1-7-5,-4 1-16,-1 6-9,-2-2-4,-6-13-17,-3 20-10,0 5 6,-5-6-11,0 13 0,-1-11-2,-8 24-15,0 8 13,14-15 3,-11 12-8,15-8 1,1 5-19,1-3 13,5 5 2,3-2-7,2-8 6,-5 9-29,11-10 28,2 1 5,-1-2-4,3 0 4,2 0-12,1-3 11,9 3 10,-7-5-2,4-4-3,-5-2 0,4 3 1,9-22 8,-8 18-15,2-3 9,-1-7-27,0 2 29,-1-6-1,4-8 1,1 1-5,2-4-33,-8-4 28,1 2-2,-2-5 11,0-6-20,-3 4 13,4-17-8,1-6-3,-5 29-59,-5 5 73,-1 3 22,3-2 12,-2 2 0,-2 6 41,1 5-29,-2 4-1,3-5-31,-2-6-16,-1 11-50,0 0 43,0 0-6,0 0 4,-4 23 4,2-6-32,1 10 27,2 9 4,-1-11-4,5-18 6,-4 27 19,1-3-26,5-14 4,0 16 2,-3-18-5,6 15-33,-2-3 36,2 1 9,-3-13 0,0-6-13,-1 5 1,4-2 3,-5-19-2,1 17 7,-2-4-3,0 0-39,-1-3 46,1 4-9,-4-7 12,6 3 5,-6-3 35,0 0-46,4 6-5,-4-6-7,0 0-23,0 0-55,14-12 3,-9 8-35,0-3-86,1-3 13,12-5-65,-8-1-236,0-15-517,0 24 228</inkml:trace>
  <inkml:trace contextRef="#ctx0" brushRef="#br0" timeOffset="24597.7453">4694 1541 284,'-3'-3'360,"1"-29"-15,0 35 34,2-3-72,0 0-20,0 0-24,-6-8-33,6 8-13,0 0-34,0 0-34,0 0-39,0-4-43,0 4-75,0 0-60,0 0-67,0 0-59,0 0-83,0 0-140,17 12-451,-17-12 199</inkml:trace>
  <inkml:trace contextRef="#ctx0" brushRef="#br0" timeOffset="25002.9462">5224 1166 80,'1'-2'164,"0"-2"48,5-25-8,-6 29-17,-3-33-21,2 37-6,1-4-24,-8-22-7,8 22-19,-16 18-14,-2-4 25,2 2-11,-2 0-14,-3 2-18,-12 12 4,-3 4 31,5 3-49,4-22 0,2 32-3,5-5-16,5 3-23,3-14 21,-2 13 3,4-12-5,3-6-5,3-7 57,3 10-71,9-7 9,-5 5-1,4-10-2,7 8 65,-4-4-78,1-7 5,3 6-29,2-4 26,-2-6 8,4 7-11,-4-5 1,0-10-34,0 6 27,-5-3 69,5-5-88,-3 0 4,0 0-20,2-6 7,1 5-15,-6-6-10,4-15-8,-4 17-63,1-3 24,-4 0 0,1 2-22,4-10-40,-6 9 32,2-2-83,-2 0-135,2-3-366,-1 3 162</inkml:trace>
  <inkml:trace contextRef="#ctx0" brushRef="#br0" timeOffset="25290.1816">4977 1542 183,'0'0'217,"23"5"7,-11-7-18,4 4-17,6-11-23,1 2 8,-2 2-27,5-8-6,-5-9 2,1 16 40,-1-1-56,5 25-18,-14-25-9,-2 7-6,-3-2-6,0-2-9,2 1-9,-5 1-10,2-31-1,-4 39 3,-2-6-24,10 19-23,-10-19-3,0 0-16,0 0 25,0 0-57,3 0-24,-3 0-5,4-17-29,-4 17 32,0 0-65,0 0-7,0 0-41,0-5-184,0 5-388,0 0 172</inkml:trace>
  <inkml:trace contextRef="#ctx0" brushRef="#br0" timeOffset="25775.5425">5660 1419 194,'0'0'283,"0"0"-37,0 0 9,0 0 6,0 0-45,-1-7-4,1 7 10,0 0-43,-3 10-2,3-10-24,0 0-11,-3 8-11,3-4-19,0-4-26,0 0 9,0 0-10,0 0-43,0 0 26,0 0-12,0 0 1,0 0-15,0 0-20,0 0 26,0 0-16,-7 0 6,7 0-5,0 0-1,0 0-6,0 0-1,0 0-8,0 0-7,0 0 8,0 0-5,0 0-4,0 0-4,0 0 5,0 0 20,0 0-15,0 0-7,0 0-21,0 0 32,0 0-2,0 0 8,3-20 14,-3 20-11,13 0 9,12 3 54,-1-7-59,-1 8-8,6-8-47,12-9 45,-3 8-17,0-6 20,2-6-1,-11 13 54,-1-1-90,-1-1-11,1-2 3,-2-8-17,-7 8 38,-2 3-27,-3-2-8,-5 2 0,-1 4-17,1-3-47,-5 1-1,0-1-21,-4 4-24,4-3-41,-4 3 25,0 0-74,2-4-7,-2 4-196,0 0-472,-28 6 209</inkml:trace>
  <inkml:trace contextRef="#ctx0" brushRef="#br0" timeOffset="26001.5159">5663 1585 209,'0'0'215,"25"5"-7,1-2 4,1-5-31,15-25 0,0 32-41,-1-5 8,6 3-11,-4-2-10,-3-10-16,0 8 22,0 0-42,5-2-7,-20-1-6,1-16-4,-7 20-47,3-2 32,-7 0-15,-2 1-7,-1-12-13,-6 13-10,2 0-23,1 2-22,-9-2-32,8-10-38,-4 5-56,-1-2-60,3-46-109,-3 57-354,-3-4 157</inkml:trace>
  <inkml:trace contextRef="#ctx0" brushRef="#br0" timeOffset="26670.3852">6833 1073 126,'8'-6'274,"-3"-3"-55,-3 5 22,1-6-47,1-99-14,-1 117-14,-3-3 10,-3-6-11,3 1-15,-4-36-17,1 38-18,-1-1-14,4-1-14,0 0-3,-23-22-8,10 30-7,-5 5 11,-3 0-22,0 3 0,-2-18-6,-4 36-25,-1 2 16,3 6 8,8-13-23,0-5-5,-8 15-29,12-10 37,9-1-3,-6-1 0,4 2-4,-2-2-21,7-1 25,1-2-7,1-2-1,2-5 2,-5 1 90,9-4-106,6 8 1,-7-8 6,5-2 2,-4-5-41,7 2 41,15-47 7,-16 48-5,0 0 5,0-6 7,2-7-21,8 6 9,-9-6 2,3-10-3,-2 3-24,-2 0 27,5-30 2,-3 25 4,-3 3-6,1-12 99,1 6-98,12-74-4,-11 79-21,-7-1 26,8-3 31,-11 0-33,4-14-12,-4 16-14,1 1 35,4 2 104,-10-4-90,3-43 4,-2 57 38,-1 1-43,4 0-2,-4 1-13,-3-13 3,3 13-74,0 0 64,0 0 47,0 0-52,0 0-14,0 0-51,-12 20 56,3 9-27,-1-21 33,3 1-11,-4 11 85,0 2-98,-6 22 10,7-22 10,4-12-12,2 18-18,1 0 24,-2-11-8,5 11 12,3-13 2,1 11 33,6 2-36,-6-13 10,20 21 1,-7-24-13,1 12-21,2-3 34,-8-30-11,11 25 14,-3-22 7,-8 18-11,9-3-1,-5-6 19,6 3-36,1-10 11,-5 0-4,2 4 15,0 13-15,-6-24 7,4-4 14,-9 7 67,3-1-96,14-26-9,-18 29-3,-2 6 25,-6 0 40,3-7-54,5 7-20,-4-5-6,-4 5-14,7-10-78,-5 4 9,2-21-43,-3 22-45,1 2-60,-2 3-350,0 0-665,7-34 294</inkml:trace>
  <inkml:trace contextRef="#ctx0" brushRef="#br0" timeOffset="28247.6211">7724 877 259,'-14'-11'250,"0"3"-8,-7-5-2,-3 1-49,-17-53-8,8 68-14,4-3-19,-8 0 22,-4-3-52,-15-53-10,12 64 38,1 2-66,-1-6 20,-24-1-45,5-105 7,1 141-81,17-17 75,-24 16-4,-3-26 4,3-48 1,21 53 53,-21 5-61,3-8-10,-6-6-6,6-30 6,-2 42 40,-1-6-57,25 3 0,-30-5 0,5-27-6,4 39-21,-2-7 27,16-11-9,-21 6 7,-4-19-8,1 26-31,-1-3 32,-7-26 6,6 28-6,-1-26-1,2 29 7,-4-5-17,-6-43 4,7 51 4,-3-19-2,1 12-10,-1-2 7,0-44-9,-1 50 10,3-1 3,0-10-11,-6-3-1,12-36 5,-17 52-14,1-3 16,5-5 96,-2 0-103,-2 9-6,6-18-1,-1 0 2,2 6-55,2-5 76,5-27 0,-1 45-4,0-8-8,5 0 56,-6-5-51,11 11-8,16-13-7,-23 6 23,-3 3 40,35-10-54,-4 14-7,-1-12-20,1 1 28,-26 8 28,31-7-40,1-2 9,2 11-36,0-8 38,10-1-24,-11 8 25,8-28 11,-5 36-31,-3-5 20,4 5 138,8-10-151,3 2 3,-1-1-33,-1-3 42,4 2 45,-2-5-54,2 3-4,1 3 62,0-1-65,-11 10 11,15-17-14,4-1 12,-6 8-24,-2 0 29,2 25 2,1-27-6,2-15-3,-4 20 10,2 0-5,2-2 0,-3 1 6,6-13-2,-4 13-29,1 2 33,-10 31-17,12-42 8,6-16 0,-3 21-23,-1-3 26,10-4 7,-5 16-3,-2-13 2,5 12 12,-3-2-16,3-23-5,3 29-7,0-10 23,-8 32 38,15-18-54,-1 14 4,4-1 10,-5-32 7,-2 20-28,12 7 14,2-48 7,-4 54-9,-2-23 4,3 4 36,-1 4-44,-11-36 9,16 32-9,0-6 9,-4 4-17,7-4 19,-6 5-11,5-10 5,3-5-2,-5 2 46,6-2-41,0-20-10,0 24 11,6-15 1,-4 12-2,17 0 9,24 28 1,-29-39-2,3-19-8,-14 22 85,42-3-74,-37-10 0,43 13-2,-27-7 6,22 2 63,-23 1-78,15-34 4,-15 41-7,23-6 8,-27-1 5,33-2-12,-12 28-6,6-32 7,-2-14 17,-23 19 9,28-7-16,5 22 23,-31-20-26,30-16 4,0 17 14,0 1-15,-31-18 23,42 19-21,-7-1 5,-1 3 27,-3-7-46,2-54 8,0 76-5,-6-44 5,2 34-43,-2-5 37,-4 7 5,3-14-1,0-37-22,-2 49-17,5-3 48,-9 20 11,15-38-25,-8-19-3,7 31-2,-11-9 4,7-42-18,-8 52 17,2-23 9,-25 26-40,34-5 38,-6 10-16,1-27 6,-5-30 15,5 47-67,-3-12 57,-21 13 15,26-22-17,-4-21 3,-3 41 70,3-2-83,7-51-1,-10 58 4,0-27-3,-25 20 66,28-7-75,5-55-11,-28 69 14,24-12 5,-30 0-10,29-12-5,-2-48 11,-22 67-17,19-14 1,-21 4-16,-1-6 23,28 10-6,-35-22 13,3 2-7,-6 1 22,23-17-15,-17 21 0,-6-3 1,1-2-2,3 0 6,-8-7-1,2-4 13,-6 11-5,-9 4 1,-2 2-10,3 1 9,-3 0 3,0-6-12,-4 4 2,1-3-48,-5 1 65,2-93-7,-7 111 8,-3 3 11,6-2 45,-8-2-77,-1-20-7,-2 21-8,2-1 24,-4-1-20,0 0 18,-7-44 9,4 46-17,0 0 5,-7 4 11,5-1-10,-8-48-1,4 53-24,2 3 28,14 0 12,-30-8-19,8-46 0,1 56-4,8-2 11,13 0-24,-29 0 17,6-11 11,1 9-19,2-2 19,-4 14 13,24-10-20,-27-4-6,27 4 82,-25-10-79,11 1-13,1 1 14,2-2 5,11 10 82,0 0-91,-26-4-4,26 4 3,-18-12 2,18 12 6,0 0-2,-17-1 1,17 1-3,0 0 10,0 0-26,0 0 25,0 0-3,0 0 0,-24-25 3,24 25 113,0 0-117,-7-6-12,7 6-2,0 0 6,0 0 28,0 0-32,0 0 13,0 0-2,0 0-6,0 0-54,0 0 71,0 0-14,0 0 8,0 0 10,0 0-46,0 0 41,0 0-1,0 0-7,0 0 18,0 0 97,0 0-118,0 0 0,0 0-12,0 0 13,0 0-64,0 0 68,0 0 7,0 0-7,0 0 13,0 0 3,0 0-8,0 0 0,0 0-2,0 0 12,0 0-23,0 0 31,0 0 1,-11 27-27,11-27 29,0 0 17,0 0-30,-3-44 13,3 44-49,0 0 33,0 0-32,0 0 40,0 0 1,0 0-50,0 0 44,0 0-26,0 0 27,0 0-3,0 0-60,0 0 19,0 0 0,0 0-89,0 0-13,0 0 9,0 0-49,-7 58-15,4-47-86,3-11-204,0 0-515,-15 21 228</inkml:trace>
  <inkml:trace contextRef="#ctx0" brushRef="#br0" timeOffset="30650.2231">12886 10910 130,'-9'1'141,"1"0"-13,4-1 15,-4 2 9,3-2-20,1 4 1,1-4-13,-1 1 8,1 2 2,3-3-7,0 0 0,-9-4 10,9 4-14,-5 4 5,5-4-3,0 0-2,0 0-12,0 0 13,0 0-3,0 0 4,0 0 13,23-4-6,-4 0 14,10 4-6,-1-6-38,18-2 32,-1 1 9,25-6-16,-2 4-6,-18 3-3,24-3 3,1-2-12,0 5 1,1 3-36,-5-2-5,-3 1 8,8-1-1,-33 2-3,2-2-18,-5 1 5,1 1-18,-3 1-11,-10-2 33,-4 3-44,5-6-6,-14 4 2,-5 2-1,-5 0-64,4-2 71,4-1-4,-10 1-6,2 3 5,-5 0 0,3-2-2,5 2 3,-8 0-17,3-2-17,-3 2-19,0 0-8,-3-6-20,3 6-44,0 0-3,0 0-3,-7-1-54,7 1-36,-11 0-11,11 0-52,-15 1-28,-1 3-243,2 0-584,-12 1 259</inkml:trace>
  <inkml:trace contextRef="#ctx0" brushRef="#br0" timeOffset="31427.4433">13033 11085 253,'-16'1'270,"9"1"-14,1-4-9,2 4 7,0-1-25,4-1 2,0 0-12,0 0 9,17-1 12,4-2-24,4-3-17,18 0 2,2 0-1,27-4 6,-1 0-37,4-10 2,-6 14-4,0 0-7,11 2 9,-37-1-30,26 0-10,-24 1-22,4 2 2,-10 2-6,33-9-6,-6-10 1,-20 19-18,-6-7 1,7 2 6,-5 1-11,-7-1-5,-9 5-6,-1-3 5,0 0 4,-2 2-4,-8 1 2,0-1-26,-5 1 30,-1-5 5,-2 5-38,0-2 30,-1 2-16,-3 2 11,-3-2 0,5 0 18,-5 0-34,0 0-1,6 0-8,-3-9-8,-3 9 34,0 0-46,0 0-12,4 6 9,-4-6-3,0 0-16,0 0 16,3 8-8,-3-8-2,0 0 0,6-2-22,-6 2 17,0 0 8,0 0-6,0 0 3,0 0 5,0 0-9,0 0 3,0 0 27,0 0-31,-6 12-6,6-12 1,0 0 1,0 0-18,0 0 18,0 0-10,0 0 15,0 0 2,0 0-5,0 0-1,0 0-3,0 0-2,0 0 0,8-2-7,-8 2 13,-1 5-1,1-5-21,0 0 25,0 0-2,0 0-5,0 0 9,0 0 10,0 0-13,0 0-2,0 0-2,0 0-1,8-8-14,-8 8 12,0-4-2,0 4-12,0 0 16,0 0-12,0 0 11,0 0-3,0 0 19,0 0-17,0 0 2,0 0 1,0 0-2,0 0-10,0 0 14,-12 4-1,12-4 2,0 0-2,0 0 19,0 0-24,0 0 9,0 0 3,0 0-4,0 0-6,0 0 5,0 0 0,0 0 9,0 0-10,0 0 26,0 0-31,0 0 1,0 0 16,0 0-12,0 0-3,0 0 0,0 0-3,-10-3 24,10 3-24,0 0 2,0 0-3,0 0-2,0 0 63,0 0-60,0 0 1,0 0 4,0 0-7,0 0-15,0 0 14,0 0-1,0 0-4,0 0 2,0 0 0,0 0 2,0 0-6,0 0 35,0 0-45,11-4-5,-11 4-1,0 0-1,0 0-31,0 0 8,0 0-15,0 0-18,0 0-53,7-1-63,-7 1-42,0 0-61,2-2-69,-2 2-77,9-3-300,-2-1-818,6-3 362</inkml:trace>
  <inkml:trace contextRef="#ctx0" brushRef="#br0" timeOffset="32403.3615">15579 10794 232,'0'0'305,"0"0"-6,0 0-15,-6 3-25,6-3-8,0 0-20,0 0-16,12 1-6,-12-1-8,17-1-32,10-10-24,-11 10-12,8 0-11,3 1-30,-6-3 7,-5 0-14,-2 3 14,4-2-33,-8 0 4,4 1-15,0 0-19,-4-2 63,0 2-99,-3 5-10,1-4-12,-1-1-18,-7 1-47,0-3-2,17-4-26,-14 7-34,-3 0-39,7 3 12,-7-3-92,4 0-168,-1 3-471,-3-3 208</inkml:trace>
  <inkml:trace contextRef="#ctx0" brushRef="#br0" timeOffset="32936.5554">15645 10917 197,'-4'0'228,"-4"1"4,8-1 6,1 5-9,-1-5 0,7 3-9,-1-3-23,7 2 14,9 1 2,-1 1-6,6-1 23,11-2-2,-1 3-16,6-4-28,1 3-27,-5 2 11,30-3-18,-28 0-2,3-2-20,-14 0 16,41-4-31,15-1-7,-44-1-16,2 1-7,39-6 18,-39 4-31,2 4-10,4-5-19,-1-4 12,21-2 15,-29 8-28,-3-4-8,0 3 53,-11 3-60,-3 0-9,4-1 0,10-7 10,-17 8-30,5-2 25,-7 8 4,5-7-13,-4 3 6,-6-1 25,3 0-31,6 4-12,-11-6 22,-2 5-6,14-2 27,-16-2-33,0 3-4,-3-2-82,2-1 93,3 4-1,-7-3-4,-3 3-1,4 0-43,-1-2 37,4 4-1,-7-2 6,0 0-1,0 0-26,0 0 21,0 0 11,0 0-54,4-1 55,-4 1-10,0 0 1,0 0-5,0 0 17,0 0-17,0 0-10,0 0 15,0 0 2,0 0-14,0 0 6,0 0 4,0 0-7,0 0 11,3-3-61,-3 3 61,0 0 3,0 0 7,0 0-8,0 0 24,0 0-21,0 0-1,0 0-44,0 0 51,0 0-9,0 0 3,0 0-5,0 0 39,0 0-43,0 0-7,0 0 8,0 0-12,0 0 6,0 0-22,0 0-26,0 0 13,0 0-31,20 2-50,-20-2-14,0 0-30,0 0-59,0 0-7,0 0-28,0 0-46,0 0-44,0 0-260,-24-5-654,21 3 289</inkml:trace>
  <inkml:trace contextRef="#ctx0" brushRef="#br0" timeOffset="34835.7036">19592 10794 115,'-7'0'236,"3"3"2,-12 1-36,15-4 20,-16 4-10,17-4-9,0 0 0,0 0-21,0 0 34,0 0-1,0 0-8,18 2 14,-8 1-19,0-1 15,11 4 5,7-6 32,9-6-56,53 9 0,-52-8-22,7-2-10,6 5-37,18-9 4,-25 4-9,27-3-14,0 1-4,-33 6-136,12-3 127,20 5-14,-31-7-13,-12 0 1,-14 3 10,13-1-20,-2-4-8,0 5-9,-10 0 4,-6 3 36,5-2-47,-3 4-6,0-1-3,-6-1 1,-4 2 5,0 0-7,8-3-7,-8 3-15,0 0-16,0 0-25,0-6-17,0 6-21,0 0-101,0 0 28,-5-4-38,5 4-66,0 0 1,0 0-13,0 0-42,-28 9-31,16-5-280,-7 4-667,-5-1 295</inkml:trace>
  <inkml:trace contextRef="#ctx0" brushRef="#br0" timeOffset="35186.3923">19651 10935 230,'-7'0'305,"3"3"-22,4-1-1,0-2 6,0 0-10,-14 0-33,14 0 9,12 8 2,-12-8-8,23-2-17,-20-1 48,42 0-40,2-6 0,24 8-28,-2 1 5,-24-2 8,34 2-21,-4-10-7,-27 10-21,0-1 3,-23 1-8,51-5-12,-9-13-8,-34 16 64,12 1-85,1-3-5,-17-1-11,-2 2 0,-12-1-15,9 0 26,17-9-1,-30 13-15,0-2 0,-19 1-50,18-1 47,-6 2-1,2 0-30,0 0 6,-6 0-9,5 0-1,-5 0-8,3-3-42,-3 3 36,0-4-15,0 4-4,0 0 3,0 0-62,0 0 20,31 4-30,-34-5-7,3 1-10,0 0-22,0 0-32,0 0-32,0 0-65,0 0 14,0 0-18,0 0-56,-18 1-60,18-1-42,-10-5-100,4 4-44,-4-4-271,-2 0-840,-28 5 371</inkml:trace>
  <inkml:trace contextRef="#ctx0" brushRef="#br0" timeOffset="36415.0406">2773 12206 11,'0'-5'86,"0"2"-15,0-2-24,0 1 53,-2-3-48,4 4 16,-2-4-5,4 3-10,-1-2 5,1 4 4,0-5-13,2 0 7,1-2-42,3-2 37,12 0 5,-9 0-7,8-2 18,0-1-10,16-4 16,5 1 0,1-3-6,24-6-5,-2 0 9,5-1-18,8 2-8,-6 3 9,1-2-13,7 4 23,-8 1-36,4 0 9,-4 1-11,0 0-10,-5 5-8,-20 2-6,-1-11-5,-1 15 32,-4 1-37,-11 0-4,-2 1-4,-3-3 0,-2 4-68,-7 1 70,7 0 6,-16 1 4,2 2-14,-9-1 8,4-3 5,-4-3 0,3 4-6,-3 3 2,0 0 6,-3-6-33,3 6-5,-11-5-21,5 4 16,6 1 27,-21 6-50,10-1-8,-5-1-7,2 0-4,-7 5 10,-3-2-88,-3 5-180,-1-2 81</inkml:trace>
  <inkml:trace contextRef="#ctx0" brushRef="#br0" timeOffset="38114.8031">3067 12164 61,'-12'8'172,"4"-4"17,0 1-31,5-5-14,-2 1-20,5-1-7,-6 4-27,3-1 7,3-3-4,0 0 2,0 0 3,0 0 15,28-4-9,-1-4-4,4 2-4,10-1 4,9-2 12,18-7-19,1-6 1,-21 12-10,28-9-5,-3-1 11,4 0-14,6-1-2,1-2-17,2-5 4,-6 4-7,8-4 7,-5 5-15,-3-6 3,-2 3-6,-11-1-7,1 6-2,-22 5-3,-1 2-12,-4 0 9,-12 8 2,-1-2-11,-6 3-2,-12 0-3,3 0 11,-6 5 20,1-3 15,-2 0 11,-6 1-16,5-1 37,-5 3 10,10 0-17,-10 0-2,0 0-20,4-2 7,-4 2 0,0 0-58,6-4 38,-6 4 45,0 0-58,2 7 3,-2-7-56,0 0 49,0 0-2,0 0-8,0 0 11,0 0-6,0 0-9,8-5-13,-8 5 8,0 0-6,0 0 33,0 0-30,0 0-4,0 0-12,0 0 14,0 0-34,0 0 30,0 0-3,0 0-10,0 0 16,0 0-41,0 0 39,0 0-2,0 0-22,0 0 27,0 0 4,0 0-3,0 0-1,0 0-20,0 0 17,0 7-2,0-7-4,0 0-9,0 0-4,0 0 15,0 0 21,0 0-19,0 0 5,0 0-3,0 0-4,0 5 1,0-5-1,0 0-10,0 0 11,0 0-3,0 0-2,0 0 21,0 0-16,0 0 13,0 0-25,0 0 8,0 0 34,0 0-36,0 0-11,0 0 15,0 0 10,0 0-34,0 0 22,0 0-4,0 0 0,0 0-1,0 0-4,0 0 6,0 0 3,0 0-1,0 0 0,0 0-47,0 0 67,0 0-14,0 0 0,0 0-5,0 0 40,0 0-27,0 0-6,0 0 11,0 0-6,0 0-18,0 0 16,0 0-3,0 0 20,0 0-17,0 0-16,0 0 19,0 0 3,0 0 11,0 0-21,0 0-3,0 0 4,0 0 17,0 0-23,0 0 6,0 0-8,0 0-5,0 0 17,0 0 22,0 0-32,-6 4 1,6-4-55,0 0 62,0 0-5,0 0 4,0 0-5,0 0 29,0 0-34,0 0 5,0 0-7,0 0-4,0 0-5,0 0 14,0 0-8,0 0 14,0 0 0,0 0-6,0 0-9,0 0 9,0 0-6,0 0 11,0 0 43,0 0-47,0 0-3,0 0-19,0 0 21,0 0 20,0 0-23,0 0-7,0 0 41,0 0-24,0 0-7,0 0 0,0 0 5,0 0 38,-7-7-49,7 7 6,0 0 2,0 0 0,0 0 22,0 0-21,0 0 1,0 0-14,0 0 14,0 0 14,0 0-18,0 0 0,0 0-3,0 0 3,-4 6-8,4-6-3,0 0 6,0 0 42,0 0-42,1 5 4,-1-5-7,0 0 11,0 0 21,0 0-32,0 0 9,0 0-9,0 0 9,0 0 14,0 0-21,0 0 5,0 0-9,0 0 4,0 0 43,0 0-43,0 0-4,0 0 6,0 0 7,0 0 33,0 0-48,0 0 4,0 0-14,0 0 10,0 0 13,0 0-5,0 0 9,0 0-43,0 0 38,0 0 11,0 0-13,0 0 4,0 0 10,0 0-14,0 0-6,0 0 6,0 0 3,0 0 7,0 0-14,-4 4 3,4-4-6,0 0 16,0 0-46,0 0 46,0 0-1,0 0-39,0 0 43,0 0-2,0 0 2,0 0-5,0 0 40,0 0-45,0 0-1,0 0-3,0 0 6,0 0 17,0 0-27,0 0 0,0 0 9,0 0-8,0 0 10,0 0-3,0 0 0,0 0-12,0 0 18,0 0 14,0 0-25,0 0 2,0 0-46,0 0 63,0 0 13,0 0-28,0 0 7,0 0 18,0 0-32,0 0-5,0 0 7,0 0 6,0 0 0,0 0-5,0 0-6,0 0 11,0 0-5,0 0 17,0 0-23,0 0 12,0 0-8,0 0 2,0 0-29,0 0 31,0 0-5,0 0-2,0 0 2,0 0-27,0 0 35,0 0 11,0 0 35,0 0-52,0 0 7,0 0-10,0 0 14,0 0 34,0 0-46,0 0-1,0 0-1,0 0 10,0 0-63,0 0 64,0 0-3,0 0 3,0 0 1,0 0 42,0 0-47,0 0-4,0 0 11,0 0-5,0 0-24,0 0 23,0 0 2,0 0 34,0 0-34,0 0-28,0 0 27,0 0 5,0 0 23,0 0-26,0 0-13,0 0 4,0 0 12,0 0-6,0 0-3,0 0 13,0 0-7,0 0 8,0 0-14,0 0-2,7-9 7,-7 9-3,0 0 4,0 0-18,0 0 27,0 0-22,0 0 3,0 0 17,0 0-10,0 0 6,0 0-3,0 0-9,0 0 5,0 0 10,0 0-5,0 0-5,0 0 33,0 0-35,0 0-4,0 0-3,0 0 24,0 0 9,0 0-25,0 0-6,0 0 19,0 0-24,0 0-25,0 0 37,0 0 2,0 0 14,0 0-13,0 0 28,0 0-39,0 0-4,0 0 6,0 0 5,0 0-10,0 0 7,0 0-8,0 0-20,0 0 35,0 0 3,0 0 9,0 0-18,0 0-20,0 0 29,0 0-4,0 0 2,0 0-13,0 0 5,0 0-2,0 0-4,0 0-10,0 0-11,0 0 32,0 0-71,0 0-8,0 0-32,0 0-27,0 0-35,0 0-33,0 0-33,0 0-34,-3-6-285,3 6-603,0 0 267</inkml:trace>
  <inkml:trace contextRef="#ctx0" brushRef="#br0" timeOffset="65891.7184">11190 12430 127,'-5'-18'289,"3"4"-4,1 4-18,-1 2-16,1 3-30,0 1-21,-1-3-17,2 7-11,-5 14-27,2 12-17,-3 0-10,-1 2-17,-3 3-3,7 3-33,-6 2-1,4-6-8,2-4-8,0-7-25,2-2 14,5 0-4,-5-8-1,-1 0 0,4-1 14,-4-4 5,0 0 27,-1-1 9,2-1 22,1-2 27,0 0-33,1-14-3,2-7-22,-2-10 13,3 15-1,-1-31 1,-1-6-12,-7 4-25,8 3 49,-3 20-1,2-22-10,0 2-5,-12 15-8,13 3 23,-6-2-1,3 17-4,2 3-13,-4 5 3,4 1-23,-1-3-16,2 6-4,-3 1-22,4-1 1,-4 1-18,0 0 2,5 11-2,0 3 1,0 14-3,4-1 10,4 0-1,0 16-39,2-2 45,9 0-5,-14-14 3,-1 1-7,-1-2-65,3-1 16,-6-8-27,4 8-39,0-10-42,-1-1-18,2-2-54,1 2-41,-4-4-63,5-1-34,-7-1-249,2-4-656,-1-3 290</inkml:trace>
  <inkml:trace contextRef="#ctx0" brushRef="#br0" timeOffset="66131.8886">11750 12454 202,'-3'-8'324,"1"3"-2,1 1-34,-1-2-31,2 4-32,0 2-25,0 0-21,5 14-14,-5-2-15,0 5-14,-3 10 34,1 6-63,4 14-13,-4-17-30,2 2-51,-2-2-32,4-1-71,1 4-59,2-7-50,-2-1-43,5-1-125,-5-10-396,-1 3 175</inkml:trace>
  <inkml:trace contextRef="#ctx0" brushRef="#br0" timeOffset="66636.6196">12271 12375 123,'6'-10'240,"-6"0"-20,2 3-11,-4-2-27,2-4 18,2 8 7,-4-12-14,2-3-16,-5 0-11,1 3-17,-10-14 3,8 16-12,-4-7-9,2 6 17,1 3-34,2 6-8,-6-2-18,-3 4-9,1 2-3,-8 7-17,2 12-4,0 2-29,-9 16 18,0 6 16,11 2-28,3-12 2,0 16-28,4-1 21,4-9-3,4-7-6,2-15-2,4 15-23,1-6 18,-2 5 0,7-17-1,-2-2 2,7-3-28,-1-3 29,3-1 0,-3-9 0,5-6 1,1-5-1,-3 0 4,-1-2 3,-2-2 10,-2 0 12,-6-8 39,2 1-19,-1-6 2,-2 6 26,-3 3-7,10 1-2,-12 8 8,-1 3 2,1 6 43,0 1-37,-6 7-32,6-6-1,0 4-7,0 2-23,0 0 1,7 7-5,-5 0-1,-2 1-2,2 7-59,5 1 63,4 10-5,-1-5-54,-1-4 30,8 6-12,-8-8-49,4 1-34,3 1-39,0 0-26,3-2-31,-5-6-23,0-6-58,1-1-58,7 2-249,-13-4-624,8-2 277</inkml:trace>
  <inkml:trace contextRef="#ctx0" brushRef="#br0" timeOffset="67026.469">12549 11739 46,'-8'-13'326,"1"2"-17,-1 6-19,5 0-42,1 5-25,2 0-15,-2 14 16,2 6 24,4 13-53,2 15-12,0-3 28,1 5-25,6-3-16,-3-1-16,-4-15 3,3 15-16,-1-14-18,-8 2-21,9-3-3,-3-12-15,1 7-45,-3-10 40,3-4-8,-2-2 7,-3-3 21,-4 0 6,4-4 43,1 3 22,0-5 1,-3-1-2,-3-13-28,6-4-5,1 2-18,3-15-22,1 0 1,7-1-17,-5-1-1,2 5-3,2 1 7,2 1-30,5 1-7,-3 9-9,2 2-9,-9 6-12,9 3 12,8 11-10,-14-6 2,2 4-1,-1 3-8,-3 3 7,0 12-5,-3-7-36,-2 1 19,3 7-12,-12 3-20,-3 9-18,-4-11-3,-1 0-28,-7-3-12,4-2-18,2-5-20,0-2 52,-2-2-67,0 7-18,3-14-21,2-2-26,4-2-2,4 0-70,0 0-36,-4-10-35,4 1-252,-6-6-661,9 3 294</inkml:trace>
  <inkml:trace contextRef="#ctx0" brushRef="#br0" timeOffset="67223.6163">13486 12108 213,'4'1'378,"1"-3"-4,0 3 0,-5-1-24,2 4-12,1-2-52,0 1-37,1 3 21,0 4-59,-7 8-19,4-1-18,1 0-15,-1 11-81,1-1 27,0 5-55,0-7-70,-4 3-62,-3-2-50,8-6-59,4-3-70,-5 5-259,0-3-562,2-9 249</inkml:trace>
  <inkml:trace contextRef="#ctx0" brushRef="#br0" timeOffset="67633.2531">14045 11954 152,'5'-32'315,"-5"-1"-14,-3 8-4,1-5-17,-5 3 14,1 2-18,1-1-16,-1 13-7,-1 1 2,-2 3-53,4 1-21,-5 6-18,-9 3-25,-2 8-72,2 9 53,2 13-8,-8 5-16,2 3-26,-9 2-17,19 2 14,5-9 3,2-2 2,2-1-11,-3 1 30,11-4-47,1 6-3,2-16-25,2-2 18,7 4-11,-2-10 17,1-6-17,0 1-6,8-5 8,-13 2 3,15-11-5,-2-2 9,-1-2-39,-9 3 49,10-5 2,-12-9-31,0-3 30,-1-2-25,-5-3 21,0 14 8,-5-15-25,3-1 37,1 4 14,-5 10 8,-2-8 5,3 17 22,-3 2-30,9 4-20,-8 0-8,1 3-15,1 2-2,0 0 3,0 20 0,0-2-5,0 9-4,1-1-21,2 0 7,2 2-4,2-4-4,1-2-11,10 4 4,-8-9-55,3 3-40,-2-8 28,7 3-69,6-2-35,-7-9-37,0-4-40,2 0-24,3-9-61,3 1-29,-5-7-242,0-2-657,-5-3 290</inkml:trace>
  <inkml:trace contextRef="#ctx0" brushRef="#br0" timeOffset="67967.0766">14413 11789 294,'-1'-54'147,"-4"6"19,-2 0 26,0 16 28,0 5 51,4 9 1,3 9 15,-4-5-10,-1 4-22,2 6 2,0 2-63,3 2 6,1 15 1,-2 5 10,9 6 27,-5 22-22,3 10 2,-3-11-4,-1 2-9,20-5-12,-21 3-5,4 4-17,-3-22 1,-1 0-25,4-3-9,0-1-20,-5-11-14,3 4 14,-1-4-26,-7 12-14,5-20-1,5 0-1,-10-4-24,5 1 35,6-3 10,-6 0 6,0 0-14,0 0 29,4-12-44,-1 5-1,5-17-53,5 0 45,-9 0-26,16 1 7,1 4-15,-3 2 19,2 3-27,7 3 2,-5 3-7,-2 3-9,4 7-36,-10 0 44,-2 4-13,-3 1-4,-2 0-5,-11 2-13,13 6-13,-7 2-5,-2 1-16,-4-2-10,-14 6 31,10-5-51,-7 1-5,0 2-27,2-8 11,1 0-15,-3-4-13,1-1-34,7-2-2,-3 0-47,-1-6-41,8 2-43,3-1-50,-3-5-1,9-2-61,8-1-281,0-6-748,7 0 330</inkml:trace>
  <inkml:trace contextRef="#ctx0" brushRef="#br0" timeOffset="68607.9104">15079 11880 86,'38'-26'241,"-16"8"-5,-3 0-19,4 4 39,-14 1 50,-6 0-1,-3 0 4,0-4-13,4 4-12,-12 3-17,1-3-25,4 6-47,-11-1 23,-3 4-13,-4 7-1,1 4-34,-5 9 19,1 0-43,2 6-12,-1 1-12,3 6-11,12-13-17,-14 22-7,9-9-10,-3 0 34,13-3-48,15-3-8,-14-4-7,6 0-6,11 2 8,-8-6-12,1-11-5,6 7 15,2-5-23,0-3-5,4-6 2,4-4-16,-5-7 11,3-1-29,20-2 2,-33-2 1,-2 2-5,-2-7 19,1-4-6,-2 1 15,-4 10 9,0 6 7,-3 0 24,2 0 5,1 5-1,0 1-10,-3 2-16,3 3 6,0 0-13,4 19 1,-5-3-7,1 3 4,1 0-2,5 8-3,2-1-1,2-4-7,3 5 0,1-3 6,3-8-12,4-1-12,-3-5 7,-1-3-59,20-7-15,-19 0-13,6-4 1,14-8 13,-21-1-48,-4 4 9,2-12 48,-1-4-34,-9-9 40,12-7-22,-10 6 5,3-17-39,-5 3 75,-1 12 17,-7-18 31,-1 1 31,-10 21-15,11 7 75,6 14 9,-6-6 1,-1 10-8,3-3-14,-1 9-13,2 2-7,0 0-11,-3 19 6,11 8 48,-10 4-43,-1 6 7,5 9-2,2 4 10,14 40 14,-22-52 2,1-14-18,2 3-30,-1-3 23,12-11 4,-12 4-16,-1-5 4,4 0-3,-4-3-10,3-9 3,-1 7 0,-1-4-2,8-1-25,-6-2 53,0 0 17,-3-12-66,6 0 26,15-5 7,-8-7-25,1 10-13,5-10 48,2 1-50,17-1-17,-20 12 3,-2 3-5,0 9 33,-1 0-27,2-5 1,-6 11-9,2 5 4,-11-2 48,10 3-57,-2-2-4,-1 8-3,-6 1 7,14 7 11,-21-7-19,-4 1-18,-6 2-33,0-1-11,0 8-13,-1-15-21,-2-6-28,-7 4-29,8-1-65,7-4-22,-2-3-43,4-4-34,2 0-69,2-5-81,6-4-370,0 2-916,0 0 405</inkml:trace>
  <inkml:trace contextRef="#ctx0" brushRef="#br0" timeOffset="68787.0696">15927 11998 42,'41'7'355,"1"0"-10,-25-1 21,-7 2 70,-3 0 38,2 6-18,3 11-10,-8-11-21,-5 3-12,19 5-18,-22-2-57,0 6-42,-3-1-11,0 0-75,-4 1-68,3 2-115,4-3-107,0-1-104,1-6-111,-1-1-125,-2 0-326,1-1-807,0-8 357</inkml:trace>
  <inkml:trace contextRef="#ctx0" brushRef="#br0" timeOffset="69710.0036">17372 11998 56,'-7'-29'281,"-3"-17"-9,6 10 0,-3 1-17,14 4-3,-24-15-9,7 15-4,1 0 8,-6 5-17,18 15 0,-31-22-18,6 16-6,-24 5-78,24 6 56,-2 19-3,1-8-65,0 12 47,1 4 0,-4 13-20,0 19-13,9-26-46,3 2 32,7 5-11,2-8-18,3 1-8,-10 0-24,21-5 19,18 11-11,-17-16-2,1-5 1,10 0-75,-8-4 68,12-8-6,-5 0 11,3-3-5,23-7 21,-26-4-37,-3 0 0,0-2 13,-3-5-2,25 2 5,-37-6 4,-4-3 9,-1-1 19,5 1-7,-8 12 23,6-1 9,0 4-5,6 2-28,-8 1 23,5 13-15,-3-3-16,-4-10-11,10 12-18,-6-2 6,-7 25 0,2-10 11,-2 13-31,-4-3 73,14 3-98,1 6-16,0-14 2,3 3-5,-4-3-14,10 3-4,2-2-9,2-4-37,7-3 20,45-5-6,-47-3 2,-2-7-14,21-6-80,-18-3 79,2-5 6,1-5 8,3-10 6,56-17 12,-77 15 7,6-13-1,-5 12 31,-1-1 15,1-21 7,-5 19 20,-3 4 57,2 0 65,0 10 13,5-2 8,-11 8 2,3 6-3,-4 0-24,3 3-28,25-6-32,-30 10-15,6 3-48,0 0 30,0 0-53,0 0-14,-15 31-12,12 2 35,4 2 19,-7 10-34,4-11-5,1 3-27,-4-1 1,-15 5-4,23-14-15,0-12-11,0 3-26,-2-1 16,-2-8 1,2 0 7,4-2 7,-7 0-3,6-4 23,17 3 19,-18-6 5,-3 0 8,4-6 25,4-2-24,4-2 5,2 0 6,3-4-13,-3 8-6,2-1 2,-1 5-1,-2-1-1,0 2 1,9-2 1,-13 6 1,-2-1-4,-8 2-47,9 2 42,3 8-18,-7-6-14,2 1-7,-5 0 23,1 2-32,10 15-12,-17-16-17,-1-1 15,7-1 24,-10 1-28,0-1 28,1-6 25,0 3-47,8-5 23,-2 2-21,2-2-29,-16-8-32,12 7 1,4 1-19,0-7-21,0 2-23,0-3-35,3 1-17,8-4-31,-2-5-7,3-2 0,-12 1-25,24-1-168,45-16-523,-52 8 233</inkml:trace>
  <inkml:trace contextRef="#ctx0" brushRef="#br0" timeOffset="70801.2134">18324 11456 5,'3'-20'198,"-3"3"15,0 1 26,-4-1 9,1 7-19,3 3 32,23 0-3,-29-1-5,-1 1-25,4 4-46,-1 1 19,4 2-32,0 0-18,0 0-19,0 0 2,0 0 2,1 19 7,-2 5-99,5 1 76,3 8 2,-4 0-15,-3 2 0,3 16-10,1-2-20,0-17-5,-4 15 0,0-12-2,0-4-52,2 0 34,36 1-4,-44-8 0,3-4-21,-18-1-59,23-4 70,17-3 5,-23 0 12,4-7-25,-3 1-10,1-2 11,2-4 11,0 6 25,0-4 10,5 2 21,-5-4 2,0 0 7,-3 5-2,3-5 25,13 4-3,-13-4 5,0 0-2,0 0 44,0 0-58,0 0-6,0 0-6,0 0-9,-10 5-30,10-5 9,22 0-3,-22 0-15,0 0-1,4 0 21,-4 0-33,0 0-7,0 0-17,-15 0 8,15 0 56,0 0-69,-7 6 1,7-6-3,-4 1-4,4 2-2,0-3-1,0 0-9,-7-6 18,7 6-18,24 3-8,-24-3 2,0 0 3,-22-5-6,22 5 5,0 0 1,0 0-6,0 0 6,0 0 53,2-2-70,-2 2-8,-4-9-21,3 3 21,13-6 47,-17 1-51,1 0 6,-1-5 9,-2 1-6,-17 5 5,20-7-3,4-1 2,-7 2-17,4 4 4,13 4 2,-17-7 1,-3 3 4,-7-1-56,10 6 52,16 1-16,-21 0-5,-2 3 5,9 4 12,-16 5-16,-1-1-7,1 13-75,3 2 99,8-6 12,-10 9-18,6 3 5,0-2 42,2-2-40,4 4-2,8-9 4,-4-3 5,4 2-89,5 0 93,-3-7-4,3 3 6,0-2-8,-8-3 51,12-1-38,27 5 1,-30-7 2,1-4 7,21 0-10,-28-2 16,3-3-6,0-2 4,1-3-11,6-4 46,-9 3-45,1 3 7,-1-10-76,0-1 83,7 0 8,-10 1 1,2 6 5,-1 2-30,-2 1 35,17-12-1,-17 16-12,1 2 0,-1 0-30,3 3 1,13 8-6,-13-8-6,-1 8-12,-3 0 26,6 2-4,0 0 9,4 1-5,1 5-8,14-1 33,-14-1-29,0-8-3,3 5 53,0-1-54,18 7-1,-18-13-3,1-3-11,-1 1 79,3-1-71,14-7 0,-22 4 4,7-6 6,-3-4-86,11-4 87,18-4 4,-25-2 2,-3-4 15,9 3 7,-11-3 1,3 1 20,-7 7 35,-3-4 19,23-22-126,-24-5-37,0-7 39,0 24 53,-1 4-24,7 2 36,-9 9-17,0 5-12,-3 2 2,6 3 2,6-1-12,-6 8 5,0 0 10,-39 32-38,43-10 33,15 2 5,-23 5-11,3 0 16,25 16 14,-36-2-24,3-16 7,3 7-5,-1 0 3,-6-3-8,10-5 2,1 0-5,0-10 11,5 1-5,-7-3 40,4-5-49,0-3 0,0 1 82,0-3-76,8 2 0,-8-3 4,0-3 26,-25 3 10,25-3 7,22 0-6,-22 0-6,8-14-7,11 3 33,-12-2-25,19 12 4,-20-13-47,7 0 31,-3 3 37,-3 4-50,-3 1 2,2 0 40,-2 2-56,12-2-11,-15 4 12,-1 2-18,6 0 28,-6 0-4,0 0-13,0 0 0,0 0 18,4 8 4,-1-1-12,7-3-2,-9 7 5,-1 1-2,14 3 19,-17-4-39,6 6-11,-6-7-17,-4-3 30,3 0-49,1 0 27,-1 1-15,0-2-35,1-2 33,-3 3-22,2-7-1,4 6-33,0-6-47,0 0-43,0 0-41,0 0-40,0 0-231,-3-13-564,12 5 250</inkml:trace>
  <inkml:trace contextRef="#ctx0" brushRef="#br0" timeOffset="71529.9139">19098 11858 227,'15'-18'279,"-12"11"8,-2 0-4,-5 0-28,7-2 12,-2 6-17,-2-8-24,1 5-23,-17-8 49,21 7-87,2-4-12,-6 11-27,-13-3-14,13 3-21,-8 2-3,-2 2 2,-10 7-32,3 2 17,15 0 55,-21 6-89,5-2 9,-2 3 40,4 1-65,22 2 13,-23-3-23,3-6-1,6 2-7,2 0 5,12-4 3,-10-1-6,4 0-17,-5-1 3,9 0-12,6 2-6,-3-7-6,3-3-6,-7-2-53,11-2 36,14-6-6,-15 0-9,-2-1 9,-1-4 33,6-3-29,-4 4 4,-2-2 13,5-8-1,-6 10 1,-2-4 11,0 8 18,0-7 0,0 5 22,-11 5 8,8-2-6,-1 5-7,-3 2 0,0 0 2,4 9-5,-4-1 4,3 3 2,7 4 0,-10 2-3,21-3 1,-21 2 6,0 2-15,16 0 35,-15-5-33,3-2 6,3-4-32,-2 3 38,10 0 30,-7-6-40,5 3 5,1-10-28,7-4 28,-6 2-3,8-8-4,-3 0-6,3-3-51,-2-2 50,16-11-3,-24 10 3,-1-7 2,-11-2 41,13 2-50,38-28 0,-49 20 7,1 4 8,2 5 103,-6 6-82,3 2 23,-5 3-35,2 4 55,20-6 38,-23 10-62,-1 1-4,4 5-9,0 0-1,-27 12 13,27 0-25,-4 2-1,-3 8 19,4 3-6,6 9-1,-10-8 10,0 1 3,-10 0-46,14-8 55,27-3-19,-34 9 8,6-8 5,4-1 39,-7-3-50,4-5-8,-1 1-12,1-4 10,10 2 10,-10-3 25,1-1 17,2-3 52,0 0-69,0 0 8,0 0-25,12-16-3,-3 3-79,2 3 79,52-26-5,-46 26-7,-1 1-2,-15 4-87,25 1 91,16-7-6,-28 10-4,-3 3 1,-4 0-26,3 2 23,14 4 5,-17-1-22,-3 0 28,-5 0 8,4 3-18,-3-3-2,0 5 48,-5 4-46,-21 18 3,14-20-10,1-2-6,-6 3 7,4-6-20,15 8-15,-41-3-14,9-4-12,-49 3-75,55-4 33,27-1-29,-30-4-32,-2 1-43,8-2-82,-8 2 14,8 0-42,-10-3-58,3-1-204,5 1-613,-4 0 272</inkml:trace>
  <inkml:trace contextRef="#ctx0" brushRef="#br0" timeOffset="72364.4092">10511 12301 113,'-40'-25'211,"1"9"-6,11 7-11,-14 5-1,12 5-5,-10 6-23,17 3-9,5 4-13,-1 3-34,4 1 7,2 7 11,9 2-36,4 4-10,6 1 1,2-1-16,16 14-5,-7-14-4,8 7-11,1 3 0,-1-5-26,-7 13 3,4-28-6,-3 4-4,-9 1 3,3 2-2,-3 0-5,-3-1-6,-7 0-6,5 0 8,-13 3-13,-5-3-3,-1-1 23,0-3-16,-6-1 8,5-1 11,6-4 17,-2-8-15,1 4 27,-2-5 5,7 1-16,1-5-5,0 4-2,3 3-1,1 14 5,5-14 5,-2-1 11,-2 3-22,15 4 23,4 3-1,-4-4 11,4 1 9,-8-3 14,16 3-18,10 10-2,-10-15-17,1 0 15,12-5-36,2 1 13,0 0 0,1-9-33,4-4-9,-9 5-24,32-11-68,-21 10-46,21-14-73,6-1-9,-9 10-16,9-18-192,-1 5-470,7-7 207</inkml:trace>
  <inkml:trace contextRef="#ctx0" brushRef="#br0" timeOffset="73353.037">21598 11332 162,'11'-25'274,"-4"8"-23,6-4-4,4 7-21,-10 5-10,14-6-29,0 3-11,-5 7-14,8 0-14,2 10-16,1-2-14,2 5-4,-16 1-33,27 9 0,-4 10-18,-19-10-10,0 8-8,-20 0-8,13 3 8,-1 4-3,-5 12-5,-8-10 0,-1-1 33,-3 2-47,-2-9-1,-10 19-19,2-5 17,-5 1 4,13-20-9,2 10-3,1-14 22,0 0-26,-3-1 1,7 1 10,2-6-13,-8 14-10,14-2 24,-5-5-2,10 5-1,1 0 3,-14-5-24,16 7 21,6-4-2,-9-1 1,0 2 9,-25 1-30,28-2 26,-4-10-3,1 11-21,-6-6 23,-8-1-11,8 0 11,-1 1-3,-3-4 33,-3-5-37,-18 5 3,21-2-3,-2-5 3,-3 4-3,0-1-2,0 6-4,-2-8 5,0 0-1,-22-2 6,20 0-9,9 2-1,-14-5 1,-8 3-3,-8-3 89,6 2-101,4-2 0,-10-4 3,-7-1-3,-11 1-18,18-4 27,-11 9 2,3-7-37,-4 0 10,4 0-13,11-1-27,1 10-34,3-10-134,9 0 47,-13 3-60,13 0-220,4-2-503,-11 1 223</inkml:trace>
  <inkml:trace contextRef="#ctx0" brushRef="#br0" timeOffset="74178.028">12118 12697 93,'-4'3'152,"4"-3"39,-3 4-15,2 1 9,1-5-7,1 5 40,5-5 14,1 0-11,7 0-2,0-2-37,10-5 49,0 2 12,17-7-50,3 0 12,1-4-57,-4 3-18,-2 5-14,10-6-10,-4-3-26,-1-2-32,3 6 32,0 2-4,-8-2-4,-11 3-18,-2 3 3,-5-3-22,-5 3-11,1 3 1,-10-1-16,-3 1 60,5 0-69,-5 7-2,0-6 4,-2 1-36,-2 2-27,0 0-13,0 0-21,0 0-26,0 0-19,-29 10-13,19-8-36,2 1-19,-5 2-11,1 2-35,-16 3-163,6-1-452,-2 5 200</inkml:trace>
  <inkml:trace contextRef="#ctx0" brushRef="#br0" timeOffset="74760.908">12201 12834 25,'-15'4'270,"2"2"-1,-1-2-6,7 0 5,3-1-3,-2-1-19,5-2-20,1 0 44,0 0-57,17-10-4,-4 6 2,8-2-5,5-1-39,15-5 17,7-1-6,-3-1-37,-1 0 29,34-8 30,-38 10-54,5 1-2,1-4 20,1 3-44,27 5-10,-36-7-1,1-2-11,-12 9-33,2 1 16,33-24-3,-41 30-13,-6-3-2,-13 3-5,8-2-2,11 8 8,-18-7-2,1-2 6,1 3-1,-5 0 16,4-6-2,-4 6-11,0 0 14,0 0-10,0 0 5,0 0-5,0 0 8,0 0-18,0 0-5,0 0 1,0 0-2,0 0 5,0 0-10,0 0-9,0 0-1,0 0-9,0 0 21,0 0-26,0 0 7,0 0-9,0 0-7,0 0-6,0 0 7,0 0-10,0 0-5,0 0 14,0 0 29,0 0-47,0 0-2,0 0-14,0 0 15,0 0 3,0 0 0,0 0 5,0 0 21,0 0-30,0 0-2,0 0 4,0 0-4,0 0 7,0 0-1,0 0-5,0 0 3,0 0-7,0 0-18,0 0 23,0 0 8,0 0-5,0 0 7,0 0-39,0 0 37,-3 13-13,3-13 43,0 0-43,0 0-1,0 0-8,0 0 0,0 0 29,0 0-31,-6 1-5,6-1 1,0 0 6,0 0-19,0 0 20,0 0-3,0 0 5,0 0 1,0 0-10,0 0 13,0 0-5,0 0-5,0 0 6,0 0-21,0 0-10,0 0-10,0 0-8,0 0-8,0 0 6,0 0-28,0 0-13,0 0 21,0 0-40,0 0-25,0 0-9,0 0-6,0 0 4,-4-8-26,4 8-16,0 0-14,0 0-18,0 0-20,0 0-58,0 0-36,0 0-275,-3-5-672,-1 5 298</inkml:trace>
  <inkml:trace contextRef="#ctx0" brushRef="#br0" timeOffset="76791.5246">5890 12126 85,'6'-7'200,"-2"-2"-7,0-1-3,-4 0 23,6-7-5,1 2 3,-4 4 0,2 0-5,-1 0-7,-1 0-1,-3 0-18,3-1-9,0 2 10,-3-1 32,0 3-48,1-6 7,1 6 16,-5-2-42,6 1-2,-5-3-17,1-4-10,-7 4-23,6 0 16,-2-6-3,0 7-8,-1 1-10,-2-2 22,1 1-32,1-2-7,-2 1-27,-1 1 21,3 1-11,-6-4 2,-3 2-7,1 2-43,2 2 46,-2-6-9,-1 7-4,-1-2 0,2 1 12,-9-1-19,7 1-3,-7 0-5,-2-2-1,3 5-16,-3-2 19,1 0-9,2 4-1,-3-1 3,9 1 4,-9 1-21,-3 4 8,0 1 21,2 0-27,1-1-3,-4 3 8,-3 2-5,4 0 17,0 2-21,3-1-1,-2 1 1,2 2 6,-2-3 4,3 1-13,1-7 1,1 12 10,1-4-18,-5-1 7,14-1 4,-8 7 1,5-11-59,0 6 68,-3-4-5,1 0-7,3 0 0,-10 2 20,9 2-20,3 0-5,-2-3 4,-1 1 1,1 0-43,1-4 52,2-2-3,-1 3 8,1 2-11,-3 2 7,6-4-12,3-2 7,-2 0-13,1 1 11,-8 1-1,10-3-3,0 1 3,-1-3-6,4 0-1,-3 5 7,-1-2-4,1-2 6,2 2-9,-1 1 3,2-4-2,-7 0 18,7 2-14,0-2 1,-7 3-1,3 2-1,4-2 2,0-3 0,-7 4-7,7-3 5,0-1-3,-7 1 11,7 1-11,-4 4 2,4-6 2,0 0 2,0 0 32,0 0-38,0 3-11,0-3-16,0 0 33,0 0 22,-4 2-26,4-2 3,0 0 2,0 0-4,-6 0-2,6 0-3,0 0 11,0 0 2,0 0-4,0 0-9,0 0 6,0 0-4,0 0-52,0 0 63,0 0-4,0 0-13,0 0-24,0 0 7,0 0-60,0 0-31,0 0-46,0 0 7,0 0-24,0 0-18,0 0-25,0 0-11,0 0-16,0 0-14,0 0-28,0 0-243,0 0-578,0 0 255</inkml:trace>
  <inkml:trace contextRef="#ctx0" brushRef="#br0" timeOffset="77818.4323">3873 12460 70,'0'0'93,"0"6"-20,0-6 5,0 0-8,-3 6 2,3-6 6,0 0-1,0 0 7,0 0-8,-5 0-4,5 0 2,0 0 5,0 0-6,0 0 23,0 0 11,0 0 1,0 3 1,0-3-5,0 0 12,0 0-1,0 0 8,0 0 5,0 0 4,0 0-17,0 0 1,0 0-35,12-5 17,-12 5-4,6-10-3,1 4-7,1-7 0,2 1-2,10-3-2,-5-4-2,5-5 0,-11 8 4,13-2-6,-1-9 3,10-1-11,2 5 0,-21 5 47,22-7-48,4 14-16,-14-10 11,0 1-9,10-3 1,-9 3 13,1 0-10,-1 4-20,10-6 10,6 7-20,-20-1 14,3 3-10,-1-5 31,3 0-29,-14 8-2,13-8 0,0 3-8,1-1 9,-4 1-3,-9 9-11,9-10 7,-2 1 3,1 1 1,-9 3-2,13 5 7,-14-6-33,2 2 24,-5 3-23,5-4 21,-2 6-17,2-4 13,0-3-5,-1 5 6,1-3-6,2-4-10,-2 7-12,-3 1 20,1-3 8,2-1-23,7-6 5,-13 8-40,12-1 55,-6 3-6,10-3 0,-1-1 9,-10 3-39,7-3 24,5 8 9,-6-9-2,2 1 1,-7 3 4,2 3-14,-2-5 10,7 1-23,-5 4 15,-4-3 7,6 1 5,-3 9-7,2-10-14,-2 0 8,0 9-1,-1-7 4,-1 1-5,-2 1 23,0-2-29,0 8-4,-2-6 4,2 0 9,4-1-40,-5 2 39,2 3-2,-3-5-29,0 3 36,7 0-9,-8-3 2,2-9 1,-2 13 25,-2 0-30,-5 0 0,9 5 3,-1 4-9,-2-9-36,2 0 46,2 0-5,-3 3 1,0-1-4,2 0-23,-1 0 29,-4-1 1,6 6-4,3 0 12,-6-2 5,4 2-9,12 3 11,-11-3-20,5-2 4,-7 1-63,4 1 67,0 3 7,-2-2-23,-4 0 23,17 4 1,-15-4-7,0 6-7,-2-7-7,0 2 19,4 10-1,-3-8-5,-3-6-5,4 9 31,-4 0-28,8-4 8,-8 7-5,2 6 2,4-2 5,-7-3-8,2-3-4,-1 3 24,-2-1-20,6 4-57,-6-4 60,-1-2 3,3 0 18,-2 2-28,-3-1 3,2-4-7,3 12-3,-6-14-29,1 0 41,8 6 2,-9-8-5,0-1 11,0-2 27,0 1-37,-4 5-1,4-5-3,0 0-7,0 0-56,0-1 69,0-5 8,2 4-6,-2-4-3,-7 9-25,7-9 27,3 5-12,-3-5-34,0 4 18,0-4 4,0 0-32,0 8-15,0-8-27,0 0 11,0 0-7,0 0-21,0 0-12,0 0-17,0 0-52,0 0-63,0 0-54,0 0-269,-24-9-623,17 9 277</inkml:trace>
  <inkml:trace contextRef="#ctx0" brushRef="#br0" timeOffset="78350.5661">5522 11980 71,'-8'-7'214,"1"2"5,1-1 6,3 2 1,-8-1-7,8 3-3,3-2-9,0 4-28,-4-5-21,-2 5 1,6 0-28,0 0-1,6 12-2,-2-6-9,1 4-20,3 1 31,-1-1 11,10 7-21,-3 1 0,-8-1 36,15 1-54,-3-1-1,0-2-15,2 4-10,-3 3-2,3-8-2,-2-2-11,-11-4 4,11 4-27,6-6 6,-13 1-1,-2-2-14,-6-2 15,8 1-12,-1 0 11,-3-4-25,0 2 6,-7-2 44,11 2-35,-1-2 10,-1-5-6,2-5 1,-7 3 1,13-12-13,0 2-1,-2-5-5,1-2 6,2 0-5,-2-2 0,2-15 2,-9 14 24,9-2-33,14-15-9,-19 18 1,1 1 3,3-2 13,-3 1-19,3 8 4,-6-4-9,1-1 6,-7 7 4,6 3 1,-1-4-1,-1 4 37,-1 1-39,-6 3 1,6 0-3,-4-6-1,0 11-45,-1 3 56,-3 1-11,6-2 11,-3-2 2,-3 4 1,1-7-25,-1 7 2,0 0-2,0 0 2,0 0-40,0-5 53,0 5-4,0 0-35,0 0 27,0 0-39,0 0 54,0 0-4,0 0 22,0 0-22,-4 18-5,4-13-1,0-5 4,-3 12 49,-1-1-46,1 4-15,-4 0 6,-3 7 5,-3 2-38,6 1 41,2-9-1,-7 11-17,0-1-3,-5 2-19,6 1-22,-2-2-30,-3 0-18,0-2-26,-4-1-30,3 3-37,0-6-52,0 4-25,-1-4-83,1 2-182,-3-1-583,3-1 258</inkml:trace>
  <inkml:trace contextRef="#ctx0" brushRef="#br0" timeOffset="80893.5371">6931 15905 7,'-25'7'203,"-1"3"-23,5 2 12,0-9-11,7 1 2,0 0-18,5-1 21,-2 5 4,5-8-16,2 6-17,-1-7-36,5 1 9,0 0-6,0 0-8,19-11-6,7 9 17,20-5-22,37 0-8,-7-2-11,5-7-9,4 3-22,7 4 13,10 3 2,-4-9-1,8 3-5,-5 2 8,3-1 4,2-6-5,-7 11-4,3-4-3,9 2 15,-17-2-15,-3 16-8,-1-17 1,-7 4-9,15-5-28,-52 5 25,4-7-7,-2 15-39,-4-6 43,-4 3-6,-12-2-7,-3 15 3,-2-20-44,-12 5 20,-4 3 2,2-3 2,-2-1-6,-5-1-2,-1 2-41,-1 4-28,-6-7-29,-4 7-19,-11-7 4,-6 4-22,-22 9-8,5-2-3,-2-4-22,-28 7-52,26 5 7,-36 21-24,12-22-6,-2 0-140,-4 4-409,1 0 181</inkml:trace>
  <inkml:trace contextRef="#ctx0" brushRef="#br0" timeOffset="81257.7755">7159 16136 162,'-74'24'215,"6"-14"-13,31 3 19,-4-9 22,20 0-25,6 16 12,5-22-17,3 2 8,5 2-1,2-2-48,12-17-3,6 4 52,9-3-69,44-8-4,-26-1-9,31-7 2,5 4 25,4 1-56,-2 27-9,13-29-5,3 0-20,3 7-44,5 4 64,11 3-11,-22-1-6,5-2-6,-2 2 51,-2 7-68,6 14 7,-19-19-1,1 2-8,-3 4 29,-12 1-30,-22-4-2,1 6 0,-6 0-2,24 0 30,-37 3-49,-6 6 6,-9-7-9,-1-3 8,7 2 5,-11 2-12,-3 3-5,-2-1 18,-1 0-13,-4 0-2,0 0-4,4-8-5,-4 8-3,1 0-9,-2 9-13,1-9-17,0 0-19,-24-6-15,13 6-18,-10 0-24,0 2-20,-3-1-12,-4 5 6,-1-3-17,-7 19-10,-5-22-10,14 4-11,-17-1-57,5 5 35,-1 9 5,0-8-44,-4 3 45,-4-1-15,6 1 15,1 13-3,-1-15-30,1 1 43,-5 0-140,3 3-347,-1-13 154</inkml:trace>
  <inkml:trace contextRef="#ctx0" brushRef="#br0" timeOffset="81684.0821">7651 16128 50,'-30'-2'108,"2"7"-29,4-3 52,-1 6 9,13-5 4,4-8-6,1 10 1,1-4 6,3 2 12,3-3-3,-4 2-8,4-2 8,0 0-21,27 7-4,-6-16 2,7 2-5,1-1 9,45-9-16,6-4-10,-4 13-23,2-1 16,2-4-35,-4 7 27,2-4 2,3-1-25,0 2 27,7 6 34,-10-8-49,-1 4 1,-3-3 12,0-7-24,1 36-2,-9-36-1,-21 6-13,3-1 42,-1 1-42,0 7-1,-6-3-5,-2-5-2,-10 9 3,0-2-11,11 18 7,-20-19-15,-5 1 10,-8 1 42,4 0-56,-2 17 2,-2-18-1,-1 3-14,-1 0 23,2-2-29,0 8 5,-3-6 0,-3 0-6,-1 2 0,5-3-3,-3-1-6,-2 4-36,0 0 43,0 0-3,0 0 0,8 1-7,-8-1 50,0 0-48,-3 14-14,6-11 9,-3-3 2,0 7 15,0-7-26,-3 14-3,3-14 3,0 0-10,3 1 40,-3 2-66,1-1-18,-1-2-10,2 4-13,-2-4-20,1 5-7,2 1-13,-3-6-10,-1 1-7,1-1 14,0 5-29,0-5-9,0 0 6,0 0-14,-2 8-12,2-8 11,0 11-11,-1-11-10,1 0 11,0 4-112,0-4-331,0 0 146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31:3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6724 18282 30,'-37'-14'144,"6"8"0,-7-3-8,10 19 6,1-19-72,2 0 100,11 2 3,0 0 0,-3 38-10,17-31-11,0 0-19,-20-21-52,20 21 23,-7 19-13,7-19-37,0 0 25,0 0-13,35-37 19,-11 33-3,13-19-3,5 2 18,29-6-15,-5 3 16,7 66-15,-5-84 11,8 4 1,0 4 40,11 2-37,7 37-8,-2-50 3,7 8 22,-9 3-66,20 5 39,11 74-4,-6-97 1,6 1 18,-14 12 23,26 0-49,-3 66 9,9-75-6,0 4 1,-15 3 31,24 11-44,-6 17-3,1-26 12,-5 0-20,12 10 15,-9-5-27,-11 60-1,6-83 0,-2 13-5,-1 1-67,-7 4 69,-3 53 2,-9-69-20,-6 11 18,-19 5 41,15 10-64,18-41-1,-41 54-3,-5 2 8,-35 4-89,30-5 88,-25 3-23,-6-1 15,-2 4-12,-10 1 46,-13 1-43,5 24-10,-10-24-7,-5-1-3,7-2-2,-8 6-10,0 0-25,-4 4-43,0 0-34,-14-18 1,3 16-51,-2 24-17,-16-28-30,-17 7-14,-28 6 24,23 5-80,-8 36-25,-30-45-184,-1 12-548,3-3 243</inkml:trace>
  <inkml:trace contextRef="#ctx0" brushRef="#br0" timeOffset="447.417">6767 18444 3,'-68'86'127,"18"-91"-9,-12 59-12,19-68-9,3 6 36,-5 124 12,13-149 5,9 33 13,6-20 45,5 6-32,-1 45-9,13-31-17,0 0-13,0 0-28,-14-23 4,25 119-5,-11-96 16,32 5 6,9-71-7,-1 35 19,5 33-8,34-60-4,2 23-5,8-12-22,8 11 29,-4 32 23,28-51-40,-2 79-9,12-84 31,-2 8-43,12 49 15,4-66-8,3 36-9,4-35 46,6 15-41,-3 34 5,12-44 3,-3 55 7,6-60-12,-2 11 3,14 37 2,-12-43 8,3 56 5,0-60 8,2 16-27,4 39 6,-6-46-12,-4 50 16,-1-54-26,0 23 2,33 12 3,-46-24 3,-7 32-17,5-28-30,-5 17 29,10 8-2,-22-29-15,-4 48 7,1-45-36,-9 11 21,29 23 6,-53-27-16,0 62 3,-2-76-80,-2 5 78,-13 64-6,-5-61-2,-12 34-1,-4-26-38,-23 20 36</inkml:trace>
  <inkml:trace contextRef="#ctx0" brushRef="#br0" timeOffset="561.9892">13307 16782 6694,'-14'-8'-95,"16"1"-82,-4 5 6,-1-3-63,-1 0 14,0 6-5,-13-5-9,-3-3 3,-9 7-67,-10 3-10,-1 6-73,-8-1-306,-28 0-744,-13 10 329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0:14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10621 6892 60,'0'0'92,"0"0"-11,0 0 31,0 0-38,4 20 9,-4-20-15,0 0-8,0 0 50,0 0-65,3-20-14,-3 20 11,0 0-17,0 0-18,7 1 25,5-10-7,-3 10-29,8 3 27,9-4-11,-1 0 29,14-15-5,4 19-29,6-7 47,-7 13-16,32-15 4,-3 20 4,-21-21-7,20-1-4,9-26-4,-31 34 1,25-1-1,-35-4-77,41 4 72,3-19-4,-12 20 2,-22-2-2,-1-1-30,24-2 35,-4 25 3,-21-29-33,1 3 26,0 5-8,22-7 10,-21 10-12,3-13 24,-2 12-21,23 22-3,-30-37-2,2-15-7,-14 27 24,16-3-20,3-2-2,-6 3 5,-2 1-2,4 4-32,-5-4 36,3-21 3,0 26 2,1-3-2,24 0-48,-28 1 47,4-9-7,-2 5 33,1 6-37,3 18 1,-2-28-7,-2 3 1,5-2 13,-2 1-15,-9-28 4,14 38-1,0-3 2,-5 2 38,24 1-41,-19-16 4,-4 13-7,2 0-6,1-3 16,-4 1-10,2-13 5,-1 15-7,4-4 8,21 7-3,-28-6 10,0 1-5,2 1 10,2-1-19,-17 2 8,19-4-6,15-51 0,-24 67-7,1-3 11,-12-14-9,12 11 14,-14-4-14,-2 2 41,5-1-41,9-21 5,-12 22 8,-3-2-11,-7-2 10,4-2-9,2-7 7,-8 11-6,-1-2 3,-2 1 13,-3-1-16,4-12 5,-6 13 42,-3-2-50,6-4 9,-7 6-2,1-13 7,-4 10 13,6 7-10,-3-10 7,-3 3-6,5 7 3,-3-6-22,-1 3 24,1-14-4,-2 10 10,0 0-6,2 8 25,-2-8-35,0 0 1,0 0-2,0 0-6,-4 12 48,4-10-50,0-19 2,0 17 47,0 0-48,0 0-1,0 0 7,0 0-1,0 0-55,0 0 66,0-4-6,0 4 8,0 0-8,0 0 14,0 0-9,0 0 4,0 0-4,0 0 3,0 15-17,0-15 15,0 0 1,0 0-27,0 0 29,2 7 0,-2-7 0,-2-19 0,2 19-49,0 0 49,0 0 3,0 0-5,0 0-1,0 0-28,0 0 33,0 0 1,0 0-12,0 0 21,-4 14-15,4-14 3,0 14-1,0-14-49,0 0 57,-3 0-18,3 0 13,0 0-6,0 0-30,0 0 35,0 0-4,0 0-1,2-14 4,-2 14-20,0 0 20,0 0-6,0 0-3,0 0 6,0 0-8,0 0-3,2 11 5,-2-11 6,0 0-9,0 0-7,0 0-1,2 6 2,-2-6-27,0 0 35,0 0 34,0 0-40,0 0 2,0 0 51,0 0-56,0 0-5,0 0 3,-6-12 1,6 12 35,0 0-34,0 0-1,0 0 2,0 0-6,0 0 15,0 0-11,0 0 0,0 0-29,0 0 33,0 0 25,0 0-29,0 0 11,0 0-6,0 0-2,0 0 33,0 0-35,-1-10 0,1 10-18,0 0 23,0 0-6,0 0 4,0 0 4,0 0 23,0 0-28,0 0-8,0 0 6,0 0-6,0 0 20,0 0-14,0 0 2,0 0 4,0 0-13,0 0-16,0 0 26,0 0 0,0 0-40,0 0 44,0 0 20,0 0-21,-5 22-7,5-22 8,0 0-5,0 0 1,0 0 0,0 0 0,0 0-4,0 0 4,0 0 1,0 0-2,0 0 5,0 0 52,0 0-63,3-16-3,-3 16-4,0 0 9,0 0 30,0 0-33,0 0 5,0 0-22,0 0 22,0 0 15,0 0-16,0 0 4,0 0-46,0 0 46,0 0-4,0 0 3,0 0 1,0 0 21,0 0-25,0 0 6,0 0-3,0 0 0,0 0-25,0 0 28,0 0 1,0 0-3,0 0 2,0 0 3,0 0-4,0 0 1,0 0-65,0 0 67,0 0 30,0 0-32,-4-9-4,4 9-28,0 0 33,0 0 1,0 0-1,0 0-1,0 0-20,0 0 22,0 0 1,0 0-5,0 0 7,0 0 0,0 0-8,0 0 5,0 0-20,0 0 25,0 0 24,-3 13-30,3-13-3,0 0-9,0 0 5,-1 22 27,1-24-26,0 2-3,0 0 2,0 0-2,0 0 6,0 0 3,0 0 0,0 0 23,0 0-34,-3-18 5,3 18-2,0 0 3,0 0-11,0 0 12,0 0-6,0 0 7,0 0-1,0 0 35,0 0-33,4 15-5,-4-15-70,0 0 75,0 0 50,0 0-52,0 0-1,0 0-6,0 0 8,-3-13 1,3 13-1,0 0 0,0 0-27,0 0 31,3-16-2,-3 16-3,0 0 2,0 0 6,0 0-4,0 0-4,0 0 11,0 0-9,0 0 16,0 0-57,0 0-31,0 0-103,0 0 6,0 0-59,6 12-129,-5 0-382,-1-12 169</inkml:trace>
  <inkml:trace contextRef="#ctx0" brushRef="#br0" timeOffset="1041.2652">15586 6777 9,'0'0'61,"13"5"29,-2-3 34,5-2-39,9 11-7,15-8 35,3-3-26,23 15-2,-18-20-12,27-5 16,8 7-6,-3 2-19,3 15 4,3-24-9,0 1-16,1 6 58,9-4-49,5-11 3,-3 22-10,6 5 9,-1-6-7,-5-3-4,5 7-4,-1-3 12,2 1-13,3-16 0,-5 19-10,-4-21 0,2 31 0,-4-1-3,1 3-4,-1-16-2,-4 6-6,-14 0-7,8 0 11,0-44-7,-7 55-27,1-7 35,-8 3 30,4-14-39,0 11 1,-4-17 2,-3 11-4,0 6 6,-21-14-7,20-25 6,-22 34-9,2-4 3,21-13-6,-27 13 4,2-2-5,-5-1 18,5-4-18,18-36 1,-25 50-16,-1-2 23,9-5-68,-18-4 66,11-22 0,-10 27 12,0 0-14,14 2 27,-16-8-32,2 9 2,-1-9 20,-2 2-20,2-1 3,-11 0 6,-1-8 4,-4 9 26,-1-1-19,4-1 6,-8 0 10,1 0 2,-3 0-36,-1-1 55,1-15-6,-1 18-63,-3-2 66,3 6-8,-2-2-5,1 1-9,-2-5-72,0 0 75,4 3 0,-4-3-7,0 0 2,0 0-14,0 0 3,1-15-3,-1 15 0,0 0-3,0 0-20,0 0 20,0-3 3,0 3-26,0 0 22,0 0 1,0 0-4,0 0 2,0 0-46,0 0 48,0 0-9,3 12 8,-3-9-1,0-3-8,0 5 4,0-5 0,0 0 1,0 0-3,0 0 9,0 0-9,-5 2-5,5-2 1,0 0-4,-2 3 14,2-3-10,0 0-1,0 0 6,0 0-9,0 0 45,0 0-44,0 0-7,0 0 19,0 0-13,0 0 10,0 0-11,3-11 4,-3 11-8,0 0 4,3 9 3,-3-9-3,0 0-3,0 0 7,0 0-1,0 0 0,0 0 4,0 0-2,0 0 29,0 0-35,-9-14-1,9 14-13,0 0 19,0 0 26,0 0-30,0 0-15,0 0 3,0 0-26,2 18-25,-2-18-30,-2-27-38,2 27-89,0 0 40,-7 19-25,-1-19-131,-5-2-367,-9 3 164</inkml:trace>
  <inkml:trace contextRef="#ctx0" brushRef="#br0" timeOffset="3491.2358">2746 7899 38,'0'0'60,"0"0"-2,0 0 39,0 0-41,-7 12-11,7-12 3,0 0-3,0 0-17,0 0 9,0 0-4,0 0-20,0 0 23,0 0 37,0 0-52,0 0-14,0 0 7,0 0 6,-4 5 53,4-5-65,0 0-2,-3 3 22,3-3-25,0 14 3,0-14 7,0 0 4,0 0-53,0 0 53,0-20-1,0 20 1,0 0 7,0 0 12,0 0-25,0 0 13,0 0-7,0 0 2,0 0-57,0 0 52,0 0-3,0 0 29,0 0-14,0 0-29,0 0 27,-6 15 0,6-15 12,0 0-10,-1 6 3,1-6-9,0 11 4,0-11 9,0 0-13,0 0-4,0 0-3,0 0-4,0 0-65,0 0 71,0 0-3,0 0-4,0 0 12,0 0 28,0 0-44,7-20-2,-7 20 2,0 0-1,0 0 39,14 6-43,-5-21 1,-1 18-63,5 3 80,-1-2 24,1-1-27,1-10-4,2 11 27,8 2-20,12 10 7,-12-16-3,3-8-2,1 10-1,12 3 2,-14-3 2,18-3 2,-1-10 1,-2 11 32,3-4-41,0 4 4,2-3 1,-5-1 0,-10 0 0,14 2 0,24-22-9,-31 24-3,-8 0 7,-1-2-30,15 2 29,-2-3 5,-1 0-1,-1-1-1,0-4-2,-10 7-7,8-12-3,-7 13 13,-4 0-16,12 5 17,-14-10-12,-2-4-7,1 6 24,0 6-23,0 11 4,0-16-4,-6-23-3,-1 26 26,3 2-26,-9 0 1,6-3 0,1 2-5,-6-4 27,3 5-24,3-16-1,-2 14-26,-3 2 32,-5-3 16,8 1-21,-2-5 5,1 6-8,2-4 3,-9 4 15,9-2-14,-3-8-3,1 9-20,0-4 31,-1 11-14,0-10 10,4-10 5,-5 9-4,4 0-4,-3-3 4,7 4-5,-1-16 0,-3 18-2,4 1 3,-7-2 6,6 1-4,-3-3-8,-7 1-10,5 0 20,13 9-11,-15-9-7,-3-1 26,5 1-45,-6 0 42,5-23-1,-6 28-26,-2-1 26,4 0 32,-10-2-37,8-10-8,-8 10-2,7 5 7,-4 0 3,-3-5 1,4-11-7,-4 11 27,0 0-25,2-7-3,-2 7 4,0 0 3,0 0-8,0 0 13,11 13-5,-11-13-2,0 0 5,-3 4-53,3-4 67,2 4 1,-2-4-35,0 0 48,0 0 14,0 0-19,0 0 0,0 0 3,0 0-6,0 0 2,0 0 3,0-15 2,0 15-9,0 0 4,5 12-5,-5-12-1,0 0 6,0 0-1,0 0-7,0-23 6,0 23-6,0 0-2,0 0 1,0 0 0,2 19 1,-2-19-4,0 0 7,0 0 9,0 0-18,0 0-8,0 0-24,0 0 33,0 0 0,0 0 1,-3-18-8,3 18-10,0 0 16,0 0 7,-4 18-4,4-18-3,0 0-13,0 4 11,-2 3 1,2-7-2,0 0-2,0 0-14,0 0 15,0 0 1,0 0-2,0 0-1,0 0 22,0 0-26,0 0-1,0 0 3,0 0-7,0 0-39,0 0 44,0 0 2,0 0-32,0 0 36,0 0-17,0 0 17,0 0-5,0 0 30,0 0-32,7 10 55,-7-10-56,0 0 9,0 0-6,0 0 1,0 0 5,0 0-5,0 0 8,0 0 14,0 0-14,0 0 1,0 0 1,0 0 0,0 0-8,0 0 13,-10-17 10,10 17-13,0 0 8,0 0-13,0 0 8,0 0-6,0 0 3,0 0 4,0 0-17,0 0 7,0 0 3,0 0 1,0 0-7,0 18 4,0-18-7,0 0 7,0 0 93,0 0-109,0-28-7,0 28 3,2-13 5,-2 13 50,0 0-58,0 0-7,0 0 11,0 0 2,0 0-10,0 0 9,0 0 6,0 0-26,0 0 22,0 0-34,1 22 22,-1-22-2,0 0-40,0 0 30,0 0 16,0 0-48,0 0-7,0 0 21,0 0-49,2 11-16,-2-11-4,0 0-11,0 0-67,0 0 36,0 0-9,0 0-19,-5-22-11,5 22-118,0 0-337,0 0 149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31:41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5897 13483 58,'0'0'205,"0"0"-14,7-7-6,-3-4-2,0 0-20,1-5 6,-2-9-23,1-4-7,-4 0-24,0 0 1,0-2-12,-6-17-10,0-3-3,-5 20-12,1 1 19,-4 8 5,3 0 2,4 10-5,-8 1 1,6 10-23,-5 21-12,-8 4 1,-4 24-13,-11 30-9,8 7-1,5 11-5,6-18-22,9-20 16,2 28-8,5-27-3,4 25 6,5-42-13,-1-10-1,2-1-1,5-10-4,0-1-1,-2-8-4,5-7 37,6-5-4,-1-8-1,-1-12-4,-1-9-24,5-10 23,6 2 1,-12-9-8,-5-3 6,-3-3-15,-2 0 16,4-1 7,-14-8 6,1 5 12,-4-4 15,1 9-18,-2 1 14,4 23 12,-2 4 21,1 6 9,0 6-28,3 6-16,-3 1-64,3 4 62,0 0-9,3 17-14,3 7 5,-2 7-4,4 3-7,2 18-5,2-5-16,-4-13-6,7 10-38,-5-11 12,4-3-5,2-1-16,-1 1-7,0-8-16,8-4 2,1 1-3,-1-7-5,1-5-12,3-3-3,1-4-12,0-8-11,0-4 5,4-10-17,-10 4 8,7-13 3,-8 5 8,5-17 21,-8-4 0,-4-6 14,1-3 2,2-24 3,-5-2-5,-7 2 23,-3 21 8,-1-27 5,-1-1 11,-3 36 27,-1 3 10,1 16 28,-4 0 12,3 6 25,-3 11 32,3 6-41,5 2-6,-2 6-12,1 1-2,-3 17-7,4 10-6,2 8 0,0 18-5,1 4-3,-12 24-15,23 3 13,-1-1-4,-5-28-9,-1 1 4,1-3 44,-1-5-54,2-1-3,-6-15 24,3-5-25,1-10 4,-2-4-4,-4-5 9,-1 3 10,2-6 36,3-2 22,-2-5-10,0-7 3,-1-17-37,7-7 29,11-14-2,-5-1-9,4 1-11,4 4 33,-7 13-38,6 10-22,5-11 4,-8 13 3,-2 1-7,2 8 10,2 2-11,-6 11 54,-1 1-61,-8 5 35,9 4-37,-5 17 11,-4-5 16,-4 5-66,-4 5-6,-8-1-16,1-2-5,-9 10-36,3-13 43,-2 1-5,-4-3 7,1-3 4,-11 4 22,15-9-22,-2-1 4,4-11 0,3 0-13,-4-3 14,8-2-60,3-6-22,3 3-40,-5-5-39,5-4-46,3-3-24,2-3-35,5-7-171,3-2-512,4-1 227</inkml:trace>
  <inkml:trace contextRef="#ctx0" brushRef="#br0" timeOffset="767.543">7294 12971 44,'33'-30'172,"-3"0"17,-12 5 25,-2 3 1,-4 0 23,-4 6 12,-5-1-5,-6-3 1,-2 3-4,-2 0-31,1 0-14,-8 8 3,0 1 0,-10 2 7,3 10-40,-5 7-30,1 3-5,-9 13 10,6 6-9,-2 2-23,2-2-8,3 17-18,-3 25-7,15-26-3,3-15-11,-1-8-7,8 10 43,1-5-60,8-8-8,0 3-20,0-9 11,-1 2-18,5-6 1,4-6-5,0-1-12,9-3-7,2-10-44,-5-2 46,1-8-8,0-3 0,0-6 2,-1-16-20,2-1 15,-3 3 19,-2-6 0,-6 15 1,2 1-13,-5 4 22,1 1 8,-5 11-7,-1 3 27,4 9-30,-7-3 10,3 0-5,-3 5 40,0 0-38,14 20-4,-10-3-2,-3-8 2,5 18-2,1 1 7,20 7-2,-18-13-14,0-2 21,7-2 36,2 4-57,7-3-1,-10-11-18,11-2-18,3-3 7,-2-7-33,12-13-21,3 0-36,-3-5-7,1-6-15,-1-2-17,-5 0-5,-2-8 9,-5-2-12,-2-5 18,-8-8 20,6-24 28,-11 20 29,-2-27 21,-1 29 31,-9-32 13,0 5 22,-5 28 31,0 3 37,-5 15 39,6 9 22,-3 0 4,1 11 70,2 6-94,4 3-19,-2 7-1,2 0-21,-11 24 57,8 8-59,6 24 11,-6 30-6,3 0-9,-7-2-9,11 1-2,2-27 8,-2-1-57,3-1 28,-3 0 59,1-5-62,2 4-9,-4-18-36,0-6 39,11-2-35,-13-10 30,2-2-7,-3-5 10,3-4 26,-5 4 19,2-7 43,0-5 22,0 0 1,0 0-2,-8 1-13,8-1-7,0-25-12,-3 8-24,3-2 8,7-14-9,-4 7 0,0 7-10,5-8-21,-1 3 16,-3 5-12,3 2-13,-2-9 6,2 12-16,0 0 7,3-17-6,-2 21-9,-1 3 5,-3 2 4,9-1-13,-3 8-1,4-4-35,-4 2 33,17 6 0,-12-3 0,0-3-6,-3 9-22,6 4 9,7-2-3,-12 6-17,-2 0-9,-11 0 23,10 3-34,-3 6-3,-5-6 14,-5-1-14,-1 8-43,-6 0 37,-13 13-2,3-15 31,-2-1-28,-20 5 9,18-11 2,-1 0-5,4-3 40,-1-3-33,9-4 12,-8 1-9,7-7-28,0 0-42,3-3 16,4-5-42,0 0-57,3-9-53,2 2-40,4-4-59,8-9-43,-4 9-200,6-10-637,7 1 282</inkml:trace>
  <inkml:trace contextRef="#ctx0" brushRef="#br0" timeOffset="1563.792">9114 12637 86,'1'-19'337,"4"2"-12,-10-10-7,0-3-14,-5 1-37,0-2-6,2-2-22,-4 6-14,-2 0-17,-4 7 34,4-1-63,-6 9-20,1 2-32,-2 3 11,1 9-1,-6 8-63,1 7 22,-10 15-14,1 10-1,10 8 3,-4 0-19,5-10 11,6 7-43,5-4 23,12 8-4,-6-21-32,1 0 17,2-12 25,6 3-32,9 8 3,-6-15-1,1-3-26,1-5 29,2 0-14,14-6 0,0-9-31,3-3 44,-6-5 3,11-13-29,-11 11-13,6-19-31,-1-1 46,-7-2 6,-1-8-12,-3 5-9,-1-2 5,-6-2 2,6 5-15,-11 16 17,0-2 14,-2 12-38,2 5 48,-6 7-11,5-2-9,-2 2-14,0 5-18,0 0 30,0 20 4,3-2 2,2 13-3,-5-2 8,8 4-30,8 10 15,-5-14-14,5-4 14,-5 4-3,5-4 3,2-12-10,3 9-18,-1-6 23,19-2 31,-20-6-71,2-9-15,1-2-13,1-4-31,-6 1-6,5-15-9,8-10 8,-15 4-19,8-12 33,4-2 8,-13-7 7,-6-7 4,-4 0 13,4-26 2,8-4 14,-20 29 8,-4-28 24,3 26-7,-5-2 45,18 11 36,-24 1 10,5 18 22,1 1 30,3 12 6,4-2-4,-1 10-45,0 5 17,4 4-61,0 0 35,-5 20 2,5 9-69,5 20 72,-5 11 5,4-2-13,4 37 1,-7-40-78,7 6 72,-5 24-2,1-35-5,3-17-1,-16 21 4,16-8-26,2 5 4,-4-22-9,-2-9 0,-1-3-8,1-7 9,-1-2-2,-1-2 26,3 1 26,0-3 18,-4-4-19,0 0-3,8-24-26,1 2 8,-6-9-9,19-7 2,4 0-9,0 0-5,2 4-3,-15 13 2,23-8-11,-3 2-2,-9 16 2,3 3-5,-17 11-9,16 2 4,-5 0-7,-6 4 18,4 5-19,-7-4-8,3 9 10,-4 1-1,-8-2 21,3 7-18,2 2 8,-16-2-27,-6-2 23,-9 1-14,5-4 9,-3-6 5,-2 3-20,2 1 16,-1-5 3,0-1-3,8-6-16,-5 1-4,5-2-31,5-2-32,1-4-26,-1 1-42,1-2-18,3-3-84,3-4-45,2 1-51,2-11-30,4 6-324,7-7-754,2 2 334</inkml:trace>
  <inkml:trace contextRef="#ctx0" brushRef="#br0" timeOffset="2291.4394">10276 12123 132,'40'-23'177,"-3"-3"20,-11 10 29,-5-1 21,3-2 13,-8 2 8,-10 5 11,3-5 38,-6 3-41,-5 3-5,1-7-3,-5-6-44,-3 12-22,-4 4 11,-8 3-20,-2 2-10,-5 9-15,1 5-38,-9 9 23,20-2-13,-23 14-13,2 1-12,-17 17 17,31-14-44,6 6 0,4-16-20,6 1-3,4 2-1,2-2-19,1-7 0,3-2-30,4 2 22,0-6 15,12 1-18,2-11-6,3 1-41,3-8 38,-3-3-6,14-7-22,-12-2-8,-3-3-91,11-14 97,-16 8-7,7-10 2,-10 5 7,-1-2 17,0-1-21,9-9 0,-18 16 1,0 8 17,15-1 47,-21 8-40,-1-4-1,0 11-24,-1 0 19,3 3-42,0 0 38,0 0 6,-17 14-18,12-3 7,7 1 11,-8 6-15,3-8-2,-2 7-55,3 3 63,-4 6-10,7-8 9,4-4-7,-5 3-11,7 0 23,-4-6-4,9 2 8,2-3-3,-1-3-37,8 0 41,24-17-3,-24 10-12,-5-1 22,3-7 2,3-6-11,-3-3 8,0-2 10,3-6-32,9-9 7,-11-5-11,1-1-11,-8-9 39,-4-5-39,3 6-6,-8-10 13,-5 3-9,-6-27-89,4 30 107,-7 4 6,2 19 9,5 4 17,-4 9-17,2 0 23,-2 3-9,5 8-8,0 2-3,2 3-44,0 0 37,0 25 1,-3 7 3,-1 18 5,4 4-76,0 6 84,0-7 4,0 29-14,0-28 12,6-6 21,-8-1-28,-2 4-6,4-24 2,0 2 3,4-4-4,-2-7 0,-4 8 3,1-16-9,5-2 21,-10-5 20,6 2 31,0-5 26,2 8 105,-2-8-94,0 0-6,0 0-15,10-15 0,-6-4-9,19-23-22,5 3-9,-3-4-3,2 2-11,4 2 9,-11 15-18,9-5-2,-9 9-23,5 4 6,-14 9-2,13-2 1,-4 1-7,-5 8-39,0 7 37,-4 3 0,2 2-1,-4-2-2,3 11-29,-5 3 39,1 4 0,-8-4-1,-1 4 6,-2-1 83,-4-3-101,7-3 6,-16 4-20,1 2-9,12-1-25,-18-2-16,3-6-30,-2 3-45,-3 4-11,-13 4-26,12-12-35,1 3-43,2-4-19,2-2-57,-24 1-40,28-5-68,1-3-370,-8-1-875,3 0 387</inkml:trace>
  <inkml:trace contextRef="#ctx0" brushRef="#br0" timeOffset="2918.014">9917 13375 211,'0'-3'244,"0"3"-12,0 0 4,5 37-27,4 10 28,2 38 4,-4-26-5,5 24-24,10 13-13,-16-9-4,2-2-18,-4 3-35,4 1 10,8 1-9,-11-33-16,-1-2 1,0 3-43,1-1 6,0 34 3,3-43-13,-5-20-3,3 7-36,2-3-23,6 16-43,-13-30-33,1-6-33,-4-5-17,1-3-34,4 3-49,-3-7-59,-14-21-4,-4 0-13,2-7 31,-1-1 32,-8-7 45,-5-2 56,-3 1 12,3-2 75,2 5 30,-2 3 57,8 10 2,-2 3 37,3 3 17,4-8 15,4 15-16,3 4 4,2 1-18,1 2-11,2 2 2,1 6 31,4 2-20,5 9-10,2-1 8,5 7-9,2 1-37,6 3 31,11 18-8,-11-21-8,9 7 3,-9-8 49,15 9-70,-9-15-21,7 9-3,0-4 13,-18-9 25,10-2-44,12 0-16,-11-9-13,-2-3-7,-2-5 30,1-6-48,5-21-22,-7 9 2,7-13 8,-2-7 7,0-3 2,1-5 9,4-23-24,-7 24 31,-1 0 14,0-4 24,6-25-11,-15 40-17,1 11 56,-11 0 11,6 11 9,-3 2-3,-4 6-24,2 1 14,0 2-14,-2 3 7,-3 3-9,0 10 8,-3 7-11,-3 12-6,-5 2-10,-4 11-2,3 4 21,-7-3-61,-2-4-51,-2 11-84,-1-2-53,-3 1-89,3 0-74,-2 0-274,-10 20-688,11-20 305</inkml:trace>
  <inkml:trace contextRef="#ctx0" brushRef="#br0" timeOffset="4030.0542">8721 16523 101,'4'-29'203,"-4"2"-15,-4 0-1,4 8-14,-1 3 6,-1-12 8,-5 5-17,10 8 42,-8 3-44,0 14-2,0-10-22,-5 4-14,-4 7 8,1 4-33,-7 45-3,3-29-6,-4 16-10,-10 37 7,14-33-11,-4 53-8,11-62-22,5-2 45,-4 20-13,10-18-10,5 0 8,3-5-31,4 2 13,10 11-21,-6-18 3,10 9 0,-3-13-52,3-8 46,6 23-15,-3-34 8,-2-5 4,12 1 19,-11-6-33,-2 6 0,8-14 3,-9 0-10,-2-3 34,-3-3-12,7 13 11,-6-35 3,-9 0 2,8 1 61,-14-3-78,-1 16 5,-10-30 30,-2 3-23,6 2-77,-17 4 83,-7-24-14,4 27 52,-1 6-56,9 9-63,-21 2 65,-9-35-1,15 48-70,3 6 64,-5 6-14,2 7 14,0 4-6,-1 3-30,0 2 10,4 5 40,-10 11-68,11-13-19,4 14 38,3 1-78,9 6-26,3-2-18,4 15-10,6-24-26,6 3-29,17 14-19,-7-23-36,5 1-44,12 2-248,1-3-581,-1 11 257</inkml:trace>
  <inkml:trace contextRef="#ctx0" brushRef="#br0" timeOffset="4327.5256">9498 16038 103,'-16'-43'300,"-10"9"27,17 10-8,4 18 1,0-11-2,-4 3-17,9 7-4,-3 0-60,3 7-14,0-5-27,0 5-29,0 0-23,9 24 13,-9 5-4,4 18 32,1 6-58,17 25-20,-15-25 6,4 36-12,0-43-36,-1 3 25,4-5-8,-5 8-15,-1-30 0,3 24 32,-5-10-47,-9 59-13,15-69-6,-4-6-2,-1-6-91,0 0 33,7 13-21,-11-16-28,0-1-29,0-4-31,-2-1-14,8 12-19,-7-17-31,-2 0-31,0 0-47,0 0-38,3-20-188,-2 13-546,4-8 241</inkml:trace>
  <inkml:trace contextRef="#ctx0" brushRef="#br0" timeOffset="4774.9118">10262 15562 28,'0'-10'257,"-1"-6"-8,-2 7 11,3-3-4,-2 1 3,4 6-28,-9 0-34,5 1-3,2-7-23,0 11-29,0 0-2,-12 36-9,7-8 10,-3 61-7,1-42-21,-3 6 8,0-3 0,6-1 2,4-1-24,4-2 39,-1-10-64,-6 23 7,15-28-11,4-7-9,10 13-43,-4-13 68,6 17-9,8-14 1,3-19-15,-11 3 55,14-4-66,-12-9 1,16-3-8,3-5 3,-22 1-48,15-8 55,-2 18-12,-4-31-1,-6 0-8,1-3 23,-6-4-18,1-1-2,-19 8-15,0-1-1,9-15-6,-19-2 16,-4-35-10,-1 42-5,-1 8 10,-36-30 26,28 29-42,-4-22 1,2 33 6,-4-1-16,-1 8 4,-20 4-14,1 9-2,-3-4-12,-2 5-5,6 15-9,2-1-13,3-3-6,9 5-3,5 3-49,-8 12 9,18-12-63,-1 30-26,10-29-8,2 0-48,8 6-47,3-10-16,4 6-213,8-6-562,5 1 248</inkml:trace>
  <inkml:trace contextRef="#ctx0" brushRef="#br0" timeOffset="5077.4734">11264 15040 79,'0'-47'303,"-6"12"-4,3 3-4,3 14-4,-1 0-13,-2 1-13,8 7-45,-6 2 2,10 5-28,-9 3-27,0 0-15,0 0-55,-6 23 47,12 2-2,-4 20 10,3 3-21,4 9 35,-2 1-48,5 47-21,-4-59 42,1 4-45,-9-5-57,15 1 42,-1 5-12,-5-21 35,3 0-51,-12 4 16,13-5-24,-2 0 6,1-6 14,-3 0-40,-3 26 5,2-39-22,0-6-12,-4 3 21,-1-1-70,18 5-15,-21-9-23,1 1-7,-1-3 0,2 3-28,-2-3-16,0 0-24,0 0-31,0 0-74,0 0 12,0 0-33,0 0-170,0 0-503,-30-1 222</inkml:trace>
  <inkml:trace contextRef="#ctx0" brushRef="#br0" timeOffset="5893.806">11738 14815 92,'-8'-15'86,"-5"1"-12,-7 3-36,9 4 8,-6 2-15,2 3-9,-8 0-7,-1 5-45,0 1 36,-3 13-3,-1-8 3,-13 7-14,1 2 9,-4 3-65,-1 5-69,-16 10 31</inkml:trace>
  <inkml:trace contextRef="#ctx0" brushRef="#br0" timeOffset="6509.0006">7679 17207 140,'-23'-14'220,"8"7"5,8 0 6,-5-6-33,5 5-18,3-8-9,2-1-21,5 9 2,5-18-26,-1 21 5,7-19-3,0 3-1,3 1-23,-6 6 1,-1 16-3,0-10 6,-3 1-34,10 3-4,-14-1-11,-1 0-2,-2 5 2,3-3-9,-3 18 9,0-15 1,-7 7-7,-8 10 7,-2 3-8,3 12-1,-16 1 19,-5-1-11,-18 25-20,21-18 24,-1 40 16,-4-48-4,-4 2-20,-17 15-28,22-14 36,-11 81-7,13-98-3,8-2 4,6 8-19,-14 8 3,6-12-5,5 1 3,1-3-25,4 0-16,8-4 25,4-14 1,3 10-10,4 3 26,7-4 21,2 4-49,9 10 7,7-17-60,13-3 23,5-9 28,23 7-22,1 6 17,-2-27-44,-19 11 34,2 1 27,21-1-41,-5 59 0,-23-76 0,2 19-20,-16 5 52,0-3-69,3 37 4,-11-33-11,-6 2 22,-10 10 13,2-2-1,-4 8 0,-5 1 47,-6 12-43,-12 19 13,-6-14 4,-4-3 24,-2 7 10,-4 2 13,-10 71 7,12-95 0,6-15 13,-8 31 25,3-3-21,-11 42-15,23-58 5,8 2 8,4-6-105,4-5 84,-7 40 0,13-44-7,0 0 4,0 0 65,0 0-82,48 55 3,-21-88-10,8 3-4,0-2-22,6-2-11,24-9-29,-13-7-40,-10 20-39,15-18-105,-18 15 42,3 31-52,6-56-59,-15 20-259,-10-1-610,6-2 270</inkml:trace>
  <inkml:trace contextRef="#ctx0" brushRef="#br0" timeOffset="6705.6256">8014 17495 359,'-11'-6'367,"-6"-2"58,10 6-141,3 2-21,4 0-15,-6-7-7,9-1 62,-3 1-101,0 7-20,11-16-10,5-1-22,2 1 25,2-2-35,6 5-30,-1-2-4,1-2-46,13 3 12,-13 0-88,-2 14-46,1-5-25,-5-5-37,-7 9-43,8 2-46,-3 19-30,-7-19-249,-5 4-532,-6 0 236</inkml:trace>
  <inkml:trace contextRef="#ctx0" brushRef="#br0" timeOffset="6839.8841">8206 17604 55,'-16'22'257,"-2"24"-15,7-33 12,1-4-24,3-2-23,5-2 17,2-5-7,0 0 11,0 0-32,0 0 9,0 0-25,37-16-10,-10-1-11,9-13-38,-10 13-17,39-22-18,-23 22-33,0-9-57,0-6-61,0 22-62,-1-23-113,-3 8-219,3-7-497,-11 1 220</inkml:trace>
  <inkml:trace contextRef="#ctx0" brushRef="#br0" timeOffset="7305.0301">8273 15934 1818,'-14'-9'1,"-11"-5"-33,9 9 50,2 2-28,-1-1 0,-7 3 15,3-3 7,-2 5-17,0-1 24,5 5 38,-4 1-36,6 0 4,1 5 7,-3 4-11,-5 9 7,8 2-11,-1 24 10,1-1-20,3 7 22,5 35-5,-1-39 6,3 6-9,1 0 12,4 2-10,4 52-9,2-66 6,6-1-8,2 4-8,6-3 9,-3 5-3,16-10-1,20 12 3,0 4-13,-15-24 11,27 32 7,-2-24-11,-3 9 32,-20-18 7,17 24-17,-10 13-11,-15-34-10,0 12-2,-7-8 7,1 10-10,4 74-14,-16-90-43,-4-2 62,-3 0-39,1 1 44,1 58 1,-3-71 17,-5-4-33,-1-3 3,-1-1-1,5 44 11,1-51-62,-3 0 65,2 3 14,0-2-13,12 48-8,-7-53 9,2 3-1,-6 1 17,19-1-20,15 68-13,-8-89-59,-9 9 40,11 33-20,1-41-27,5 34-27,-4-40-84,6-4 29,5 37-19,9-57-124,-12 23-316,15-16 140</inkml:trace>
  <inkml:trace contextRef="#ctx0" brushRef="#br0" timeOffset="8138.3121">11982 16491 3863,'-3'-3'-134,"1"6"23,4-5 5,-2 2 21,-3 0 41,3-2-44,-7 6 25,11-6-20,-4 1 24,0 1-39,0 0-5,0 0-10,0 0-8,0 0-12,0 0-13,0 0-37,6-9-183,-6 9-396,-6-8 176</inkml:trace>
  <inkml:trace contextRef="#ctx0" brushRef="#br0" timeOffset="9413.1993">11571 14509 163,'-7'-8'235,"4"-5"-4,0-2-17,0-1-11,2-1 9,1-3-11,5-4-19,1 4-9,2-2-14,6-2-13,-4 8-13,11-4-14,6 3-13,-6 3 0,15 5-21,-8 8-6,-2 5-9,-2 4-13,-1 6-31,-2 6 27,14 10-4,-21 0-12,-1 19 1,-20 6-9,20 27 6,-9 2 2,-8-26-16,-8 24 4,1-25 10,-4 24-15,3-25-2,1-6 2,1-6-9,-7-1 6,13-14-13,1-3-3,3-1-3,0-6 9,-2 27-10,9-29 1,0-8 0,0-1 1,5 1-2,5-3 6,-3 1-2,7 4 1,0-1-33,4-2 37,-13-7-2,12 10-3,-4 1-2,3 0 16,-4 8-12,-3 3 3,-4-10-5,-3-1 3,1 3 10,-2 2-12,-1 1-1,-7 2-1,3 5 12,-5-4-17,5-2 17,2 13-5,-4-15-5,3-1 12,2 10 7,2-8-11,6 28 2,-2-27 13,0 1-16,14-1 39,-11 3-36,3 2-1,3-2-6,-1 5 13,0 13-6,1-19-6,-4 6-1,1-6-10,-5 1 14,3 20-6,-7-22 2,-4-12 4,-10 5 52,5 0-57,0-1 2,-5 3-1,-4-1-5,-8 6-20,-1-6 31,6 12-2,-10-23-2,1 5 5,-22-4-3,24-4-1,6 5-4,-8-10 2,-4 3-9,-5-1-3,9-4-54,-1 7-38,-1-17-46,-1-2-31,2 0-80,-1-6-32,-12-5-168,7-9-492,-2-3 218</inkml:trace>
  <inkml:trace contextRef="#ctx0" brushRef="#br0" timeOffset="10269.9553">10940 13108 63,'11'-32'247,"-1"-1"-20,8-13 9,9 7-16,-6-8-20,0-2-17,2 0-39,16-16-9,3-5-16,-11 25-7,2 1-16,27-15 7,-11 5-28,5 7-5,4 1-6,5 9-7,-20 8-2,39-2-8,3 5-3,-2 4 18,2 10-30,9-3-3,-11 17-5,3 4-4,-13 5-2,16 6 1,-2 2-2,-11 8-1,0 2-5,-35 0-31,31 14 37,-8 9-1,-4 6-11,-8 2 7,-6 6-3,-2 1 1,-15-16-2,7 22 0,-3 4 1,-23-17 13,16 26-14,-8-2 2,-7-26-9,5 27 7,-21 7-6,13-39 6,-4 2-6,-7 2-1,9 27 4,-7-24 3,-6 27-1,-6-7 0,-11 7 12,1-7-14,-3 14 1,-4-19 5,-6-2-1,-4-1-12,1-2 12,5 1 4,7-23-17,-12 20 20,10-20 7,3 1-7,-1-18 1,-1 16 6,2-2 28,4 9-6,1-14-4,0-2 0,7-13 68,2 0-87,-2-1-1,4-8 2,2-1-9,-2-1-3,4-5 2,5-1 3,-5-2 0,5 2-6,-4-4 7,3 1-6,0-2 0,1-1-3,-2 0 0,3-2 1,0 5-2,0-5-5,-5 2-31,5-2-8,0 0 8,-12-5-60,9 1-33,2-2-42,-5-2-20,6 4-44,-4-9-25,-1 5-162,-4-15-448,2 5 199</inkml:trace>
  <inkml:trace contextRef="#ctx0" brushRef="#br0" timeOffset="11297.2225">12286 14500 24,'-6'-20'181,"3"2"7,6 13-1,-4-7-13,-1 4-18,5 4 7,-3 4-44,0 0-2,0 0 7,-1 19-7,2 7 5,-1 5 7,3 50-3,-3-41-3,2-6 9,-2 4-6,0-4-11,3 13-2,-1-14-35,1-3 33,-6 20 7,10-27-19,-1 5-5,1-10-19,-6-3 15,5 13 2,-2-17-6,3-7-3,-4 4 47,1 1-52,8-1 3,-8-2 9,0-2 1,4-1-73,7-1 91,0-2-15,8 0-18,3-2 10,1-1 5,15-1-22,32 8-16,-35-16 11,6-1-8,-24 3 23,48-10-37,-21 0-1,0 7 12,0 0-28,-6 3 37,24-7-48,-21 15-6,-5-15-2,4 2 14,-19 13-13,12-17 10,-8 16-16,-1-10-43,-1 0 57,-17 14-9,14-11-2,-3-5 15,-8 9 20,-3-1-34,-1 7 0,0 0-4,-1-4 16,-6 0-35,-2 4 28,12-8-3,-9 6-1,-3 2 2,7-1-64,-4-1 64,7 14 9,-10-12-17,0 0 8,7-3-8,-7 3 7,0 0-15,0 0 12,0 0 3,0 0 35,0 0-37,0 0 3,0 0-9,0 0 1,0 0 7,0 0-10,0 0 5,0 0-16,0 0 16,0 0 5,0 0-13,0 0 6,0 0-53,0 0 59,0 0-7,0 0 8,0 0 1,0 0-57,0 0 53,0 0 4,0 0-6,0 0 15,0 0-83,0 0 81,1-11-9,-1 11 7,0 0-3,3 0-7,-3 0 2,0 0 6,0 0 8,0 0-15,0 0-34,0 0 38,0 0-9,0 0 2,0 0 1,0 0-13,0 0 5,0 0-3,0 0 4,0 0-6,0 0-3,0 0 1,0 0 1,0 0 13,0 0-15,0 0 14,0 0-13,0 0 2,0 0-60,0 0 72,0 0-2,0 0-10,0 0-3,0 0-14,0 0 14,0 0 6,0 0-9,0 0 0,0 0-22,0 0 33,0 0 4,0 0-27,0 0 40,0 0-45,0 0 26,-3 14 9,3-14-1,0 0-5,0 0 40,0 0-36,-4 7-13,4-7 46,0 0-45,0 0-17,0 0 23,0 0-2,0 0-38,0 0 49,0 0-4,0 0 2,0 0 7,-4-20-34,4 20 32,0 0-9,0 0-13,0 0 29,0 0 51,0 0-64,0 0 8,0 0-4,0 0-4,0 0 6,0 0-13,0 0 8,0 0 7,0 0-21,0 0 45,0 0-45,0 0 7,0 0-17,0 0 27,0 0 57,0 0-67,0 0-7,0 0-32,0 0 47,0 0 16,0 0-17,0 0 2,0 0-28,0 0 29,0 0-17,0 0 16,0 0-9,0 0 0,0 0 7,-6-1-21,6 1 25,0 0 11,0 0 15,0 0-36,-5-6-3,5 6 2,0 0-5,0 0-23,0 0 43,0 0-3,0 0-4,0 0-21,0 0 73,0 0-50,0 0 8,0 0-41,0 0 38,0 0-54,0 0 52,0 0 8,0 0 19,0 0-34,0 0 49,0 0-53,1 15-17,-1-15-58,0 0 69,0 0-24,0 0 13,0 0-19,7 2 28,-7-2-74,0 0-12,0 0-25,0 0-18,3-11-22,-3 11-62,7-8-39,0 0-36,-3-1-205,-1 5-547,4-5 242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31:5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9361 6338 402</inkml:trace>
  <inkml:trace contextRef="#ctx0" brushRef="#br0" timeOffset="42357.0599">4724 10634 21,'0'-8'276,"3"0"3,-5 4-5,2 1-7,0-1-18,0 4 4,-7-3-11,6-1-3,-2 3-39,-7 2-12,3 0-30,-3 0-24,-10 11-31,2 7 7,0 5-13,-17 18 3,-12 23-5,-1 7-22,10 0 20,10 6-11,-9-10-1,19-19-1,8 1-41,-7-7 20,13-9 4,-2-4-19,4 2-1,-3-1-7,11-4 6,2 2-8,5-3 48,4-2-46,0 0 16,4-8-22,0-11-14,15 18 33,-10-11-40,1-4-29,4-7-28,7-9-26,-13 6-48,13-3 0,0-2-30,-18-4-37,4-2-31,-8-3-76,-1-4-2,-1 9-167,-7-4-503,-3 1 222</inkml:trace>
  <inkml:trace contextRef="#ctx0" brushRef="#br0" timeOffset="42546.3806">4545 11243 56,'-25'5'160,"13"0"51,8-1-5,-6 1-3,3-3-14,1 2-5,2-4-41,4 0-14,0 0-6,0 0 16,10-11 1,6 4 7,9-3-6,3-4-26,10-5 17,-3 2-17,2-5-7,-2-3-10,-8 14 1,-2-2-37,2-1-21,-4 5-34,-4-2-31,-5 4-35,2 1-59,12 1-62,-15-2-39,-2-1-173,3 2-423,-4 0 187</inkml:trace>
  <inkml:trace contextRef="#ctx0" brushRef="#br0" timeOffset="42826.2677">5336 10746 82,'3'-8'305,"0"-2"-4,-6-3-5,-4-2-17,3 5-26,3-2-15,-11 3-19,-2 2-12,-6 2-7,-1 9-46,-4 16-5,-11 0 0,4 9-12,0 9-5,1 4-15,0-2 1,-10 24-4,20-17-17,3 9 5,2-11-15,5 3-3,4-16-30,3 0 11,-5 2-6,13-8-7,2-3 0,-8-4 30,17 6-54,13 10 2,-10-18 13,3-2-12,-1-4-4,4-5-9,3 1-4,0-3-20,1-4-21,13-3-39,-15 2-15,-3-3-27,2-8-34,-2 0-16,-11 2-30,8-5-11,-3-3-34,-4 3-28,-2-5-5,6 3-174,-14-9-477,-3 8 210</inkml:trace>
  <inkml:trace contextRef="#ctx0" brushRef="#br0" timeOffset="42987.122">5148 11117 9,'-20'5'159,"9"4"6,2-5-36,4-3 20,2-1-5,1 3-10,2-3 3,0 0 16,0 0-19,20 0 12,1-11-23,5 5-7,2-6-17,11-2-2,2-2-8,-2 0-9,2 2-21,-14 5-22,14-4-68,-3 2-47,1-3-52,1 5-39,-15 1-124,3 3-315,12-2 140</inkml:trace>
  <inkml:trace contextRef="#ctx0" brushRef="#br0" timeOffset="43785.547">5984 10995 160,'6'-6'253,"-3"-1"3,-2 0 4,1 0-19,3-13-19,-5 8-4,3 0-12,-7-4-35,4-1 12,-4-14-20,-1 13-16,1-2-1,-6 5 29,5 5-43,-2 6 9,-2-8-56,1 5 53,-8 0-16,6 0-28,-4 14 1,-4 2-32,-3 8 8,-16 9 2,13 11-15,6-11 0,-6 20 14,4 4-32,13-16 1,-3 13-10,2-13-1,-2-5 12,10 2-23,6-5-4,-2-1 2,2-8-4,2 0-43,3-4 66,2-2-17,1-4 7,-1-4-1,4-6 18,4-3-38,-3-2 14,2-9 24,0-3-33,2 4 18,-11-6-29,1-2-2,-4-6-4,-1 0 11,0 2 4,-3-5-3,-4-1-3,0 5-13,0 10 32,4 4 15,-8 5-7,0 1 13,-6 4-6,9 1-16,1 4-3,0 0 4,-8 16-2,6-3 25,-6 9-36,3 11-9,2-8 7,1 0-5,0 4 28,4-2-35,3-8 12,4 9-42,2-1 42,-1-4 1,5-3-13,2-8-21,6 2 13,2-7-39,1 0-24,-1-9-13,2-3-28,-3-6 1,4-2 6,7-16-3,-17 12-1,-2-6 4,-2 0 1,1-8 14,-1-11 16,-4-2 3,-4-4 9,-2-2-9,-8-1 30,1 17 24,-7-15 23,3 16 40,-3 6 37,1 2 3,0 14 13,4-6 38,-1 10-45,7-5-15,-6 10-12,5 2-12,-10 11-1,2 12 11,-1 10-5,6 13 10,-1-9-8,1 15 0,0 1 21,3-2-2,-1-2 0,2-12-1,6-2 18,-7-1-6,3-7-8,-2-1-2,-2-6-3,4-1 3,-3-4-12,1-5 1,-1 0-34,0-3 65,6-1 16,-6-3 6,0-3 11,0 0-35,0 0 29,0 0-18,8-16-9,1-6-9,-2 2-31,7-5 18,10 9-11,-6-6-11,0-2-2,-10 10 19,14-6-34,2 8-5,-1 5-2,-2 2-9,-6 5 1,2 0-4,-1 6-4,-3 0-38,3 2 32,-12 9 14,6-5-18,0 2-5,-5 3 11,-3 2-18,2-12-13,-10 20-1,1-10-7,-13 10-13,5-5 11,3 0 0,-7-2-7,-5-6-4,13-2-16,-12 1 4,-3-4-8,9-4-37,0-1 18,3-3-53,-3-1 27,5 3-21,0-6-27,4 2-13,3-3-31,-2-3-22,-2-2-29,4 2-7,0-5-29,7 2-12,3-6 7,0 0-21,-4-3-197,13-2-555,3 2 246</inkml:trace>
  <inkml:trace contextRef="#ctx0" brushRef="#br0" timeOffset="44484.7927">6904 11042 5,'2'-3'79,"-2"3"-5,-2-6-13,2 6 16,-1-9-1,-1 6-5,2 3 11,0-10 12,-3 6-41,3 4 37,0-6-8,0 4-10,0 2 1,-2-4-11,2 4-15,0 0 0,0 0-7,5-3 2,-5 3 14,0 0-14,0 0-2,0 0-56,0 0 64,0 0 6,0 0 2,0 0 0,2 9-26,1-7 30,-2 1-1,0 1-1,-1-4-2,0 4-33,0-4 28,0 0-5,-1 5-4,1-5-11,0 0 25,0 0-31,1 5 2,-1-5-1,0 0-5,6 1-41,-6-1 43,0 0 3,0 0-22,0 0 19,0 0 14,4-8-20,-1 5 1,-3-1 8,1-1 13,-3 1 40,3-3-28,2-1 14,-2 0 19,-1-1-2,-1 9 10,-1-8 10,2 2 0,-2 2-28,0-1 25,-2 2-2,-2 0-22,-1 3-8,0 6-28,-7 0 15,3 6 0,-7 10 3,-1 5-3,-5 7 39,6-5-40,1 14-3,6-16-7,4 0 5,-2 0 31,5-8-44,3 1 4,-1-2-51,5 1 43,1-2-5,1 0 2,0-2 5,1 1 24,2 0-34,7 3 1,-3-7-7,-1-3 1,5-3-58,5-1 28,3-6-25,-9 1-36,9-4-31,-4-2-11,1-2-52,-1 0-35,-2-2-37,1-3-13,-4-1-32,-4-1-192,-4 1-516,-1 0 229</inkml:trace>
  <inkml:trace contextRef="#ctx0" brushRef="#br0" timeOffset="44639.0778">6994 11214 141,'-25'-2'32,"9"4"17,2-2-5,-3 0 30,3 4 16,-1 1 34,0 1-25,6-6 16,0 1-19,2 2 16,-2-1 7,6-2-19,3 4 3,0-4-15,10-6 18,-5 2 7,11-4-12,8 4-9,1-4-20,3-4 4,10-5-8,2 6-7,-2-7-27,-13 10 7,3 4-81,0 1-42,2-6-67,-6 4-165,-3-4-339,3 1 151</inkml:trace>
  <inkml:trace contextRef="#ctx0" brushRef="#br0" timeOffset="45599.6256">7679 11146 33,'-6'-7'214,"6"3"-17,-4-5-39,4 1 24,0-5-6,0 1-20,0-5 3,-4 2 19,4-5-24,-2 8-3,-4-6 0,4-1-3,-12 8-6,8-6 2,1 1-11,-1 6-8,-1 0-9,1 8-14,-8 2-10,-3 5-2,-5 7 4,2 6 1,13-4-5,-21 26 0,5-1-3,9-8 5,-1 3-9,6-10 2,0 11-24,4-3 15,-3-3-18,8 1 16,4-4-7,0-6 14,1 0-28,4-8-6,-2 1 4,2-5-9,-1 0-33,3-5 31,5 1 1,-2-8 6,-1-6-14,5-4-74,0 0 56,-5 2-19,-2-12 8,-1-2-10,1-5 42,-5 0-44,-4 4 1,1-8-36,-1 2 40,4 7 52,-8-1-42,1 15 11,-1-4-16,1 5 20,-5 2 4,4 5-20,2 0 1,0 4 5,0 0-10,-15 20 1,14-7 2,4 5 1,-5 1-16,8 5 22,7 5-2,-9-8-26,2 0 22,2 2-43,5-3 56,1 5-13,-1-14-12,5 4 19,4-1-18,-6-8-7,4-9-20,2 4-53,0-1 18,-2-1-12,3-3-6,-2-12-14,-4 7-11,1-4-11,3-5-2,-7-3 3,-4-2 3,-1-6 10,-1-4 6,6-14 9,-10 13 7,-2-16 11,-6 4 42,2 0-18,2 14 32,-4 3 20,1 2 32,-1 0 10,1 11 26,-1-3 13,4 13-18,-3 0-4,0 6-13,3 0-4,0 0 0,-1 13 26,1 5-25,-8 11 7,12 5 14,0 1 10,-7 15 29,9-3-18,-1 7 13,-2-22-2,3-3-4,-5 2-22,6-2 33,-7-10-14,3 6-24,0-6 11,-3 0-8,3-9 4,-3 1 6,1-5-3,1 1 33,-4 3 19,2-6 14,2 0 1,-2-4 43,0 0-59,0 0-11,5-18-14,1 2-20,4-6-32,0-2 26,-2 9-11,5-12-11,4 2-4,-10 9-6,12-1-6,-3 7-7,2-2-10,-4 3 3,10 4-1,-12 0-9,1 3 0,2 6-21,-3 4 8,0 6-4,-3-4-2,-2 0-8,-2-1-12,0 4-9,5 0-2,-12-2-2,-3 8-8,2-4-19,-12 3 14,1 7-10,-2-11-13,-5 0 3,8-4-28,-8 1 29,0 2-9,4-8 12,3-1 0,3 0-5,-2-3-7,3 5-6,1-6-21,3 0-3,0 0-26,2-3-20,0-6-16,0 6-38,4-3-18,4-5-41,0 2-26,2-5-32,0 1-265,6-3-639,5-4 282</inkml:trace>
  <inkml:trace contextRef="#ctx0" brushRef="#br0" timeOffset="45897.3101">8841 10735 154,'10'-10'351,"0"-1"-3,-2-2 15,-4 6-7,-1 2-11,-6 1-15,3 4-26,-4-9-28,0 7-67,4 2 17,-31 15-1,11-1-15,-1 5-19,-7 15 7,0 4 2,-2 7-11,7-5-24,7-15-12,-4 17-11,2-2-11,9-8-2,-1-3-18,3 2-8,-1-2-7,5-1-5,11 0-3,-6-9-11,2 0 4,13 2-17,-11-4 12,5 4-9,-1-9-20,5 2 18,-8-5 19,14 2-40,2-9-5,2 1-21,-1-1-20,20 0-40,-20-9-31,0 4-41,-2-10-77,2-2 2,0 7-41,-3-11-35,-2-2-37,-4 0-34,1 0-75,-1 3-288,-5-8-756,-9 8 334</inkml:trace>
  <inkml:trace contextRef="#ctx0" brushRef="#br0" timeOffset="46112.1971">8689 11021 149,'-7'2'267,"1"2"10,2-2 4,0-1-6,-5-1 4,8 2-37,1-2-17,0 0-4,0 0 11,11 3-5,-1-3-2,5-3-14,9-1-46,0 0 23,1 3-25,2-9-11,-1 4-22,-1 2 2,-2-2-28,6 8-16,-8-9-27,2-1-28,-10 0-66,8 1-27,-6 6-43,-2-6-50,1 3-69,-1-2-67,-4 1-290,4-6-625,-4 5 277</inkml:trace>
  <inkml:trace contextRef="#ctx0" brushRef="#br0" timeOffset="46467.7949">9614 10701 275,'3'-9'335,"1"0"7,-1-5-8,-3 6 1,-2-2-51,2-1 24,-1 5-24,0 0-26,-3 2-37,-6 1-44,1 0 5,-3-6-15,-10 18-9,0 4-9,-3 6-3,-8 12-5,11-9-3,-8 18-15,2-2 0,5 3-5,2-1-3,0 3-6,8-12 24,2 2-31,0 1 1,2-2-5,4 0-11,1-6-20,4 3 25,4 0-1,-2-5-1,4 1 3,-2-6-19,6 2 6,0-6-5,6 5 2,-4-6-11,-2-5 8,14-1-23,-3 4 0,3-8 19,-4-2-44,4 4-28,-2-11-16,-2-1-26,-6 1-5,6-5-46,0-8-29,-3 4-37,-3 4-41,-4-1-35,2 0-28,-3 4-39,0-9-81,-1 1-6,-4 0-301,0 0-747,-1 1 330</inkml:trace>
  <inkml:trace contextRef="#ctx0" brushRef="#br0" timeOffset="46778.1945">9358 10990 112,'-6'-1'332,"0"1"-2,6 0 26,-4 0-45,1-3 2,3 3-3,17-11-5,-3 5-14,13 1-13,-1-4-12,12 4-18,0-5-6,-10 6 6,14-3-40,2 0-12,-15 3-5,2 3-30,-4-4-17,-2 3-11,-3-2-11,-1 3-36,-6 0 14,0 1-5,-7-2-17,2 4-7,-2-5-27,-2 2 17,-4 7-6,-2-6-7,7-4-10,-7 4-35,3-2 32,1 1-7,-4 1-22,5-2-14,-5 2 24,0 0-58,0 0-16,4 0-12,-4 0-25,4-1-28,-4 1-21,0 0-9,0 0-43,0 0 1,0 0-7,0 0-20,0 0-29,-10 6-63,6-2 14,-6-2-20,-1 0-208,1 2-572,-11-1 253</inkml:trace>
  <inkml:trace contextRef="#ctx0" brushRef="#br0" timeOffset="48337.8222">4568 11936 57,'2'-31'256,"0"3"-14,0 1-9,-2 8 6,5 6-4,-5 2-15,0 5-38,2-2-13,-3 7-33,1 1-13,0 0-19,0 18 6,-4 11 16,4 18-27,1 9-1,-1 0-10,-1 4-4,-9 28-5,10-30 4,1-2-3,-2-1 0,0-2 0,-4 5-1,5-22-5,-1-5 0,-6 1 21,7-5-40,7-1-2,-10-8-6,0-2-8,2-3-19,1-1 22,-3-5-10,3 3 0,-1-5 1,-5 0-3,6-1 35,0-1 21,0-3 2,0 0-30,0 0-9,-14-11-7,4-1-8,0-2-33,0-5 37,-5 0-11,6 2 7,-5-3-14,-1 3 53,8 5-50,5 1 16,-2 7-5,1 0-1,-7-1-1,9 3-33,1 2-1,0 0-1,0 0 7,0 0 47,4 14-61,-4-7 13,2 4-48,3 5 47,1-1 27,-2-2-36,3 5 9,0-8-35,0 2 38,-5-5-2,9 3 10,-1-8-3,5 2 14,-5 0-7,0-5-5,10-3 12,4-1 0,-3-10-38,3 1 48,3-24-2,-2 18 3,-4 0 5,3-2 24,-6-4-32,2 2 4,-3-4-13,-3-1 12,0-1 18,0 0-34,-5 7 3,1-4-2,-2 0 0,-2 10 3,-1 3-3,-3 4 7,3 0-3,-5 2 10,0 7-3,3-5-2,-3 0-6,0 1-32,3 0 32,1 2 0,-4 3-6,0 0-1,0 0-54,-3-7 48,9 3-3,-6 4-1,0 0-5,0 0-49,0 0 54,0 0-2,0 0 11,0 0-14,0 0 22,0 0-27,0 0-1,0 0-32,0 0 31,0 0 12,0 0-10,0 0 3,0 0 4,0 0-7,0 18 4,0-18-6,0 0 7,0 0-18,0 0 17,0 0 3,0 0-5,0 0-2,0 0-15,0 0 21,0 0 0,0 0 1,0 0-9,0 0 12,0 0-5,-7 1-1,7-1 25,0 0-33,0 0 5,0 0 0,-3 7 3,3-7-17,0 0 17,0 0-3,0 0 6,0 0-1,0 0-56,0 0 61,0 0-7,0 0 7,0 0 1,0 0-8,0 0 5,0 0 0,0 0 3,0 0 0,0 0 24,0 0-22,0 0-11,0 0-13,0 0 19,0 0 9,0 0-15,0 0 5,0 0-7,0 0 5,0 0 10,0 0-7,0 0-12,0 0 14,0 0-8,0 0-5,0 0 8,0 0 3,0 0-22,0 0 16,0 0 4,0 0-3,0 0-1,0 0 18,0 0-19,0 0-4,0 0 10,0 0-11,0 0-35,0 0 44,0 0-2,0 0-11,0 0 14,0 0-6,-8-1-1,8 1-9,0 0-44,0 0 55,0 0 3,0 0-5,0 0 2,0 0 8,0 0-7,0 0-2,0 0 1,0 0 5,0 0 24,0 0-31,0 0-9,0 0-3,0 0-7,0 0-31,0 0 32,0 0-2,0 0-15,0 0 3,1-11 48,-1 11-63,0 0-10,0 0-7,0 0-15,0 0-36,0 0 14,0 0-13,0 0-14,0 0-12,0 0-11,0 0-35,0 0-29,0 0-24,0 0-11,0 0-2,0 0-22,0 0-170,-1 19-485,1-19 215</inkml:trace>
  <inkml:trace contextRef="#ctx0" brushRef="#br0" timeOffset="48832.892">4579 13017 49,'2'-8'255,"-3"-4"6,1 3-25,-3 1-14,3 1-12,0 2-18,-1 1-20,1 0-23,0 4-13,0 0-23,0 0-5,0 13-18,1-1 10,1 8-19,2 8 14,-1 1-2,1 8-30,3 8 31,-7-10-1,4 13 6,-1-21-8,-3 2 26,3 0-41,-5 5-4,4-9-3,-1-7-2,2 1-25,-2-6 10,1-1-1,-1-3 1,1-1-3,-8-1-10,7-3-2,2 6 1,-1-7 0,-1-1-3,-1-2 54,3 3-65,-3-3-6,0 0-18,0 0-30,0 0-50,0 0-30,4-12-45,-4 2-68,4-5-32,-7-2-42,8-3-173,2 4-509,3-8 226</inkml:trace>
  <inkml:trace contextRef="#ctx0" brushRef="#br0" timeOffset="49561.03">5098 12939 14,'0'0'95,"0"0"8,0 0-3,5-10 16,-4 6-7,0-1 7,1 1 17,-2-1-13,1-1 21,-1-3-2,3 2-22,0 0 31,1 3 16,-4-5-20,3 1 2,-1 2-14,0-1 12,-2 2-3,2-1 3,-1 1 2,0 0 16,-1-1-29,5-1-8,-4 2 2,-1 0-6,0 1 65,0 0-66,3-1-2,-2 1-8,-1 1 9,0 3 15,0-5-18,-1 1-1,2 0 17,-1 4-25,0-5-4,0 5-8,0 0-11,0 0-33,0 0 29,4-1-14,-4 1-11,0 0-6,0 0-41,0 0 19,0 0-4,-7 7-3,10 4 5,-6 6-15,5 9 7,9-4-2,-11 14-3,2 12 4,-10-3 18,11 7-18,-1-23-12,-1 6 27,2 15-14,-2-15 11,-1-1-8,3 3 2,-3-9-46,0 2 45,7 1 5,-7-12-5,-1 2-3,1-4 18,0-8-27,-6 8 5,8-10-1,-1 0-4,0 0 7,-1-2 2,0 2 10,0-4 4,0-1 7,0-2 3,3 3 11,-1 0 0,-2-3 2,0 0-2,0 0 3,0 0-5,0 4-5,0-4 7,0 0-14,0 0-16,0 0 2,0 0-15,0 0-35,0 0-11,0 0-31,0 0-32,0 0-38,2-17-56,1 12-41,1-9-42,-1 4-51,0 0-42,4-4-23,3-1-300,3 6-747,-3-6 330</inkml:trace>
  <inkml:trace contextRef="#ctx0" brushRef="#br0" timeOffset="50368.1954">5900 12908 61,'1'-14'221,"0"3"-11,1-2-8,-2 2 13,1-4-23,2 1 1,-3 2 7,0-1-24,-3 5-11,3-2-4,-1-1-10,1 2 20,-2 4-29,2 1-14,-1-4-8,0 6-14,1 2-11,-4-5-11,-2 3-14,6 2-2,-11 8-15,2 1 10,-2 10-5,0 9-10,-1-5 6,-2 5 5,4 2-3,-1 0 16,0 4-2,-2 8-28,6-12 36,4 2-3,-1-2-14,3 0-6,1-4-36,1-1 44,-1 3-2,6-13-4,-2 11 8,3-9-46,4 5 54,2 5-10,-3-15 6,1 2-1,-4 1-19,10 1 16,-4-1-6,4-3-2,-3-2-5,10 0 36,-3-5-36,0-2 4,0-1 5,3-3-9,-3-7 22,5 2-26,-5-2 4,1-4-11,-5-6 20,4 0 26,-5-4-13,-2-7-3,-1 3 2,2-3-13,-8-3-4,4 3-6,1-3-2,-8 1-39,2-3 37,6-16-9,-10 21-2,-2 2-4,-8 1-14,7 1 8,-2-1-5,-2 9 0,-5-9-7,4 8-16,-3 4 12,0 1 0,-9-6-32,9 5 31,-13-1-20,10 4 12,0-8-8,-4 15-4,3-1-9,1 6-4,-2-2-15,1 1-25,-1 5 3,4-1-44,-7-1-31,10 2-21,0 3-24,4-3-30,-1 6-22,1-6-20,2 7-36,3-4-37,0-1-50,4 3-232,2-3-658,-1-2 291</inkml:trace>
  <inkml:trace contextRef="#ctx0" brushRef="#br0" timeOffset="51282.9129">6756 12676 188,'0'-10'225,"0"0"-1,0-5-12,-2 8-2,1-1-8,0 3 3,0 1-11,1 4-5,0-7-8,-2 5-14,-2-2-7,4-1-16,0 5-13,0 0-12,0 0-10,0 0 3,0 0-10,4 14 0,-4-1-5,0 4 10,0 4 15,3 8-3,0 7 19,-2-7 16,0 4-16,-3 16-16,3-11 8,2 9-5,-2-11-22,-2 0 11,9 21-3,-8-20 14,0-1-4,3 10 1,-6-11-4,8 11-5,-4-15-8,-1-4-9,-10 1-9,13-10-7,1-1-6,-4 2-15,3-9 5,6 7-27,-9-8 16,-2-2-5,2-1-23,2 1 31,0-3 2,-3-1 9,0 1 6,1-4-13,-2 6 13,9-6-2,-7 0 2,0 0-9,0 0 7,0 0-18,-3 12-11,3-12 1,0 0 2,0 0 0,0 0-15,6 0 1,-6 0-8,0 0-14,0 0-3,0 0-39,0-12-28,0 12-27,0 0-35,-3-8-6,3 8-73,3-7-41,-3 7-39,1-9-41,1 5-31,5-5-62,1-5-29,-5 6-285,6-4-791,-2 5 351</inkml:trace>
  <inkml:trace contextRef="#ctx0" brushRef="#br0" timeOffset="52171.6706">7756 12695 95,'2'-3'205,"-1"-1"-14,-1 4-2,0 0-10,2-5-5,-2 5-5,1-3-32,-1 3-7,0 0-6,1-5-6,-1 5 12,0 0-25,3-4-7,-3 4-7,0 0-6,0 0 2,0 0-11,0 0-1,0 0-7,0 0-1,0 0 4,0 0-3,0 0-4,0 0 0,0 0 0,0 0 6,0 0-4,0 0 2,0 0-11,0 0 13,0 0 18,0 0-26,0 0-4,0 0-16,0 0 19,0 0 0,0 0-3,-10 0 4,10 0 0,0 0-14,0 0 0,2-6-5,-2 6-3,-5-5 42,3 3-54,2 2 1,-7-3-9,1 2-3,0-5-25,1 5 27,-1-4-11,-1 4-5,-1-1 13,2 2-14,-1-2 1,-4 8-3,2-6 5,-1 3-8,4-1 12,-6 1-4,2 0-5,-1 4 53,-1 3-55,-3 11-6,5-6 5,0-1-2,-2 13 43,0 0-54,7 2 10,-5-1 0,1 2 6,4 2-45,1-1 49,-3 3-9,5-3 3,-1 1 1,-2-3 67,5 0-56,8-3 3,-5-7-18,4 6 19,-7-9 43,11 5-45,-1-7 11,1 1-46,1 1 45,-1-3-7,7-2 6,-4-6-10,2 2-1,2 0 0,-3 1 16,7-8-10,0-3 8,-2-2-29,3-4 27,6 7-10,-12-12 2,2-4 4,2 1 19,-7-2-33,0-4 9,-2 2-9,0-4 12,-3-1 25,1 0-26,-5 1 2,0-2-3,-2 1 9,-5-5 0,1 2 0,0 0-10,-5 0-7,-4 0 18,3 6-11,-3-4 2,-2-1-11,0 2-56,-2 0 68,-1 4 0,-2 4-8,-1 1-3,-3 3-48,8 7 51,0 2-8,-2-1-26,-1 4 28,-5 2-8,6 1 5,6 0-25,-5 5 17,3-2-34,2 2-37,1 1-13,-1 5-30,5-5-41,1 2-24,-1 7-37,6-7-36,2-4-43,3 2-249,1 0-600,-3-7 266</inkml:trace>
  <inkml:trace contextRef="#ctx0" brushRef="#br0" timeOffset="52749.0256">8518 12489 242,'0'-7'270,"0"-3"-5,-4 1 0,8 4 33,-7 0-63,2 0-17,-1 3-22,2 2-28,-5-5 12,5 5-38,0 0-13,0 0 28,3 19-17,-1 0-1,1 7 12,0 1-5,-3 5-28,4 0 26,-2 1-9,-1 2 1,1-2-10,1 13-30,-3 0 33,5-10-7,-5-2-32,0-4 33,0 20 5,-3-16 2,-1 22-7,3-27 6,-1-3-19,2-1-8,0 4-2,-2-13-7,-1 8 14,3-6-56,0 1-9,-2-4 0,2-6-4,-3 3 6,3-2-12,-1 4-1,5-6-3,-4-3-5,-3 0 6,6 0-4,-3-5-7,2 2 11,-2 0-3,0-2-6,0 5-7,2-1-11,-2-4-38,0 0 7,0 0-32,0 0-25,0 0-53,5-13-47,0 5-48,0-2-47,-1 1-54,4-15-45,-1 7-338,6-5-779,-5 10 345</inkml:trace>
  <inkml:trace contextRef="#ctx0" brushRef="#br0" timeOffset="53559.2933">9042 12395 53,'0'-3'192,"2"-7"-20,-1 5 36,-4-4 1,3 5 0,0-1 4,0 0 4,0 5-4,0-6-5,0 2-2,0 4-6,-4-5-34,4 3 28,0 2 1,0 0-9,-1-7-1,1 7-30,-2-1 16,2 1-4,0 0-41,0 0 40,0 0-14,0 0-2,0 0 0,0 0 4,-3-4-28,3 4-9,0 0-2,0 0-15,0 0-9,0 0-1,-4-4-7,4 4-11,0 0-10,-4 0-6,4 0-4,0 0-10,0 0-3,0 0-4,1 9-28,-1-2 24,0 3-2,0 7-20,2 11 15,-2-3 18,3 7-21,-1-2 2,-2 16 24,3 0-11,7-13-1,-10 14 5,0-15-4,-3 4 9,5 0-5,13 42 3,-20-41-6,3-8 0,-4 4-5,5-2 2,10-7-2,-11 9 4,2-2-12,4 2 15,-8-3-17,1-1-4,0-6 3,1-2-3,6-4-6,-7-1 2,2-2-2,-1-1 9,2-4-9,-4 1 12,1-4-21,3 5 5,0-5-39,0 0 40,-3 0-1,5-2 7,-2-4-14,-2 4 25,2-4-19,3 3-2,-3 0 6,0-3-3,0 4 58,0-4-63,0 0 10,0 0-7,0 0 5,0 0 30,0 0-26,0 0-8,0 0 21,-3 4-15,-2-3 7,5-1-9,0 0-3,0 0 2,0 0-1,0 0 1,0 0-9,0 0 8,0 0-5,0 0 0,-3 2 1,3-2-6,0 0-4,0 0 28,0 0-30,0 0 3,0 0-11,0 0-2,0 0 30,0 0-29,0 0-1,0 0-22,0 0 14,0 0 40,0 0-46,0 0-1,0 0-23,0 0 24,0 0 1,0 0-6,0 0 6,0 0-39,6 3 34,-6-3 2,0 0-6,0 0 4,0 0-7,0 0-4,0 0 1,0 0-3,0 0-10,0 0 2,0 0-10,-6 4-8,6-4-21,0 0 11,0 0 23,0 0-45,1 7 13,-1-7-65,0 0 32,0 0-7,0 0-12,0 0-15,0 0-11,0 0-17,5-12-15,-5 12-19,2-2-25,-2 2-13,0-4-31,0 4-36,3-7-166,-3 7-535,0 0 237</inkml:trace>
  <inkml:trace contextRef="#ctx0" brushRef="#br0" timeOffset="56347.7655">5844 13721 101,'0'0'253,"0"0"-13,0 0 3,0 0-6,0 0-2,0 0-10,0 0 0,-5 0-19,5 0-9,0 0-17,0 0-17,0 0-30,0 0 2,17-3 10,-1 1-28,6-5-7,-1 2 51,19 1-77,-1-2 0,-1 1-10,-8 0-19,15 3-46,-17-3 45,3 3 2,-4-1-1,0 1-16,2-2 27,-6 0-56,-4 0-4,-4 3-31,-3-3 8,-5 2-13,3 1-12,0-1-5,-2 0-22,-1 0-14,-2 1-25,-1-1-35,3 2-49,0-2-73,3-1-11,5 3-158,-1-2-470,12-5 208</inkml:trace>
  <inkml:trace contextRef="#ctx0" brushRef="#br0" timeOffset="56945.0122">7520 13571 107,'-6'0'224,"-5"8"2,4-8-6,4 1-1,3-1-44,0 0 18,-7 0-17,7 0-9,0 0-10,0 0 7,25-3-25,-1 5-12,3-5-8,0-2-11,12 2-17,2-1 5,-13 1-6,10-2 0,-10 3-13,13 9 11,-18-13-23,-2 6-6,1-4-1,-8 4-2,-4 0 0,0-1-1,-2 0 1,1-2-20,-5 2 27,5 2 2,-5-2 1,0-2-2,-4 3-18,0 0 4,0 0-7,6 0 3,-6 0-10,0 0-6,0 0 1,0 0-4,0 0-28,0 0 33,0 0 1,0 0-19,3 5-8,-3-5-4,0 0-5,0 0 0,0 0-8,0 0-6,0 0-2,0 0-17,5 2-10,-5-2-11,0 0-19,0 0-31,0 0 9,0 0-18,0 0-19,0 0-21,0 0-20,0 0-35,-14 1-16,7 0-22,-6 2-152,-8 1-435,7-1 193</inkml:trace>
  <inkml:trace contextRef="#ctx0" brushRef="#br0" timeOffset="58221.0884">3757 11060 132,'-1'-9'262,"-3"2"-23,-6 2-36,3 1-11,-3 1-19,-4 10-11,-7 8-19,-2 7-3,-9 14-18,0 5-6,2 0 1,0 7-12,9-4-5,-3-1-6,7-13-13,-1 13-14,8-9 5,3-5-7,0 0-11,4-2-4,3-1 0,3-1-8,7 1 6,-6-6-12,6 2 0,1-2 31,1-5-28,2-6 0,4 4-8,3-2 2,-1 0-11,2-5 8,1-6-21,1 0-27,-2-3-32,4 0-41,-6-3-34,2-2-45,-5-5-36,1 0-37,-5 7-135,-2-6-410,-7-2 181</inkml:trace>
  <inkml:trace contextRef="#ctx0" brushRef="#br0" timeOffset="58425.3875">3438 11542 217,'1'-6'200,"6"-1"1,6-4-10,11-10-7,0 4-8,21-3-4,21-8-5,-24 10-14,-1 0-16,-14 7-33,15-2 12,2 2-13,-15 7-9,-5-3-10,-4 3 1,3 0-30,-7 5-28,-3-5-25,-4 1-12,-5 2-30,3 1-5,-4 2-19,-3-2-18,0 0-46,0 0-30,-13 6-166,-8 6-350,1-5 154</inkml:trace>
  <inkml:trace contextRef="#ctx0" brushRef="#br0" timeOffset="58741.5455">2949 11180 120,'-15'-9'221,"3"-1"-39,-6 6-14,-2 3-5,-4 6-30,5 10-7,-18 3-14,3 11-7,-4 1 4,3 3-20,5 6-9,5 3-3,5-2-1,2 4-1,5-1-9,6-8-3,7-2-5,0 2-4,-3 0 7,13-5-12,3 4-4,-2-8 0,3 0 0,-4 0 7,10-4-13,0-4-2,3 1 0,0-6-4,-2 1-1,3-7-5,1 2-18,-2-5-37,0-5-18,5 2-33,-6-9-66,-8 5-37,3-6-170,-7-1-380,-3 3 168</inkml:trace>
  <inkml:trace contextRef="#ctx0" brushRef="#br0" timeOffset="58923.4368">2580 11757 94,'1'-3'204,"2"-3"-9,11-6-7,6-5-4,12-6-27,7 2 5,-3-2-15,5 3-15,-3-5-9,1 14-12,4-1-34,-3-7-41,-14 16-29,2 3-38,-8 3-36,8 4-42,-1 0-41,-6 8-94,-3 6-263,-5 1 116</inkml:trace>
  <inkml:trace contextRef="#ctx0" brushRef="#br0" timeOffset="59265.4553">3153 12643 51,'-4'12'208,"1"15"7,-4 2-1,0 4 0,-6 15-1,9 4-12,8 3-11,-8 0-4,0 5-14,0-6-18,2 0-9,1 3-6,1-8-29,1-1 6,-4-13 7,9-3-32,-4 0-6,3-3-24,1 0 6,-1-12-4,0 0-49,-3-5-34,4 0-25,1 0-31,-4-3-25,4-4-35,0-7-57,3-2-47,-3-2-131,4-8-401,3-5 178</inkml:trace>
  <inkml:trace contextRef="#ctx0" brushRef="#br0" timeOffset="59563.4256">3518 12722 280,'4'-8'295,"0"3"-6,-4-2 15,3 2-36,-3 0-27,3 2-30,-3 3-15,0 0-11,0 0-39,7 11-11,-7 1 0,3 6 21,1 11-7,-1 4 14,1-3 0,-4 4-13,4 14-18,-2-1-27,-1-14 18,2 15 5,-3-14-51,0-4 26,10-1 14,-9-2-38,-2 20-6,4-25 1,-2-6-18,2 5 26,1-3-36,-2-2-2,-1-1 32,2-1-45,-3-4-9,2 2-6,0-6-8,-1 3 5,2 0-39,-3-4-16,0 2-17,0-2-2,0-2-10,3 1-19,3 2-3,-5-4-11,-1-2-10,0 0-30,2 2-4,-2-2-18,0 0-28,0 0-18,0 0-25,0 0-282,0 0-562,2-17 250</inkml:trace>
  <inkml:trace contextRef="#ctx0" brushRef="#br0" timeOffset="67149.5391">6129 7599 94,'-4'0'84,"-1"-3"14,-1 1-20,-5-5-3,5 6 8,0 0-8,2-1 32,-2 1-32,6 1 0,-8 0-47,5 0 29,3 0 17,0 0-11,-4-4-2,4 4 31,0 0-47,0 0 1,0 0-1,0 0 11,0 0-40,21 4 51,3-3 4,1-2-8,18 1 4,-17-3-3,46 2 8,2-5 0,2 1-21,-1-4 14,-29 7 0,40-4-10,1-4 0,0 6 6,-4 1-13,3 2-1,0-2-10,0-5-2,-8 9 4,2-3-14,-4-17 0,-7 25-1,0-3-6,-21 1 4,21 0-3,7 13-3,-37-19-1,1 2-3,1 0 1,0 0-3,-15-6 1,0 7-10,-4-1 9,1 3 1,-9-2-3,0-6-1,-4 5 16,-2 0-18,-2 5 0,0-5 2,-3 0-2,2 0-19,-5 0 23,10 0-5,-7 1 3,-3-1-4,0 0 9,0 0-20,2-4-7,-2 4-8,0 0-30,0 0-70,0 0 47,-16 2 0,6 0-55,-3 1-1,-1-3 11,-9 3-43,-2-1-13,-3 5-103,-12-6-302,0 6 134</inkml:trace>
  <inkml:trace contextRef="#ctx0" brushRef="#br0" timeOffset="67509.4544">6087 7835 33,'-7'0'167,"1"1"-15,6-1 0,-2 3-4,2-3 1,0 0 3,19-4 9,-5 1-6,13-5 0,16 4-15,27-3 2,2 1-8,8-1-12,0-11-8,-2 14-3,2-6-17,-11 10-5,21-5-7,-6-8 0,-6 12-30,11 1 13,-9-3-8,-5 6 0,-3-10-10,-24 7-9,19 4 0,8-11 10,-33 9-22,0 3 6,6-5 2,-4 3-10,-14-3-3,-2 0-9,1 0 9,-3 4 9,-2-4-21,-5 1-10,-4 1-15,0-2-3,-5-2-10,-2 4-13,-2-4-10,-3 4 8,0-4-49,-3 2-20,0 0-23,10 3-20,-5-2-30,-4 2 16,1 0-18,-1 1-129,1 1-344,-2 1 153</inkml:trace>
  <inkml:trace contextRef="#ctx0" brushRef="#br0" timeOffset="70104.5974">8982 7501 115,'-5'0'129,"0"-2"12,-3 0-1,8 2-8,-5-2-6,4 2-7,1 0-6,-7-3-2,7 3-20,-3-2-4,3 2-25,0 0 13,0 0-7,0 0 8,0 0 10,0 0 16,27 0-5,-5-5 4,6 6 1,14 3-15,3-4-5,28-4 2,-6 1 3,-16 1 1,29-1-8,0-4-4,-5 4 1,5 1-5,-6 0-7,12 1 0,6-9-4,-13 9-16,3-2 12,-4-2 6,3-4-13,2 6-10,-7-1-1,-2 0 0,-24 0-4,19-3-8,-21 5 2,0-3-24,0 1 20,20 2-2,-30-5-2,-13-1-1,7 5-8,-6-1 3,2 0 6,-13 2-9,2 0 5,-5 1-19,-4 0 13,0 5-3,-3-5-3,0 0 5,-2 0-8,-3 1 4,4-3-4,-4 3-5,2-4-25,-2 4 6,0 0-43,-4-10-18,-1 9 1,0-1-27,5 2-18,-13 0-9,1-3-17,-8 4-35,3 1 4,4-5-7,-11 7-11,-3 2-142,-11-2-372,9 2 165</inkml:trace>
  <inkml:trace contextRef="#ctx0" brushRef="#br0" timeOffset="72370.2087">9075 7650 36,'-9'0'172,"2"-1"-6,0 2-21,7-1 19,-6 3-10,4-3-14,2 0-13,-6-2-17,6 2-1,0 0 6,0 0-1,10 5 3,3-4 0,3 3 10,7-12-5,4 12 5,2 1-11,11-3 44,6 2-41,1 2-13,22-6-2,-20 0 9,34 0 13,-11-5-27,1-19 2,3 26-16,-2 0 5,-28-2-4,36-3-7,-2-3-2,-5 9-11,1-6-4,7 2-1,-32-2 4,24 0-1,-3 2-27,-23-3 29,21-9-9,-25 13-1,6-4-5,-4-3 26,22 3-32,-28-2 9,4 1 7,-1 2-21,3 6 5,-7-7-9,-13-2-3,3 5 16,-1-4-16,14-7 3,-23 12-4,2-4-5,-14 4-17,9-1 16,4-3-3,-11 4-2,-2 1 8,0-1-8,-6 3 1,5-9-6,-1 8 32,-6-2-26,0 0 17,2 1-33,-2-1 2,0 0-12,0 0 16,7 0-12,-7 0 2,0 0-4,0 0 42,2 3-40,-2-3 1,0 0-1,0 0-13,0 0 24,0 0-15,0 0 5,0 0 1,0 0-7,0 0 18,0 0-17,1 4-8,-1-4-35,0 0 44,0 0-21,0 0 28,0 0-3,0 0 31,0 0-33,0 0 4,0 0 0,0-11 1,0 11-48,0 0 45,0 0 2,0 0-5,0 0-2,0 0-45,0 0 53,0 0 5,0 0-12,0 0 8,0 0 30,0 0-37,4 11-7,-4-11 45,0 0-39,0 0 13,0 0-19,0 0 7,0 0-47,0 0 48,-2 5-4,2-5-1,0 0 6,0 0 5,0 0-9,0 0 4,0 0-4,0 0 12,0 0 22,0 0-33,0 0-4,0 0 15,0 0-11,0 0-24,0 0 26,0 0 4,0 0-41,0 0 46,0 0 3,0 0-6,0 0 1,0 0 25,0 0-35,-3 3 11,3-3-13,0 0 3,0 0-8,0 0 6,0 0-7,0 0 2,0 0 0,0 0-60,0 0 62,0 0 0,0 0-22,0 0 29,0 0-9,0 0-2,0 0-9,0 0-4,0 0 15,0 0 2,0 0-14,0 0 9,0 0 26,0 0-32,0 0-12,0 0 5,0 0 1,0 0 47,0 0-43,0-16-2,0 16 0,0 0 7,0 0 35,0 0-42,3-2-8,-3 2 6,0 0 1,0 0-8,0 0 6,0 0 5,0 0-22,0 0 37,0 0-44,0 0 26,0 0 5,0 0-23,0 0 25,0 0 0,0 0-4,0 0-3,0 0 23,0 0-22,0 0 8,0 0-3,0 0 0,0 0-12,0 0 17,-2 13-2,2-13 7,0 0-1,0 0 61,0 0-65,0 0-1,0 0-6,0 0 9,0 0 16,0 0-9,-1 4-7,1-4 16,0 0-20,0 0-4,0 0 10,0 0-3,0 0-11,0 0 18,0 0-6,0 0 5,0 0-2,0 0 2,0 0 2,0 0 1,0 0 2,0 0 2,0 0-9,0 0 6,0 0 1,0 0-22,0 0 24,0 0 1,0 0-5,0 0 5,0 0-35,0 0 34,0 0 1,0 0 0,0 0-2,0 0 48,0 0-53,0 0 2,0 0 1,0 0-1,0 0-23,0 0 29,0 0 12,0 0-16,0 0-4,0 0-27,0 0 33,0 0 4,0 0 4,0 0-4,0 0-4,0 0 0,0 0-3,0 0 2,0 0 0,7-7-16,-7 7 17,0 0 1,0 0 6,0 0-8,0 0 0,0 0 2,0 0 5,0 0-36,0 0 34,0 0 1,0 0-4,0 0 6,0 0 28,0 0-38,0 0-4,0 0 2,0 0 8,0 0-27,0 0 24,0 0-2,0 0-7,0 0 13,0 0-12,0 0 13,0 0 0,0 0-25,0 0 23,0 0-2,0 0-1,0 0 3,0 0-30,0 0 32,0 0-3,0 0 1,0 0 0,-9 7-7,9-7 10,0 0-3,0 0 0,0 0 0,0 0-4,0 0-2,0 0 8,0 0 2,0 0-14,0 0 61,0 0-56,0 0-7,0 0-18,0 0 25,0 0-4,0 0 3,0 0 0,0 0-30,0 0 37,0 0-4,0 0-2,0 0 0,0 0-1,0 0 3,0 0 2,0 0-2,0 0-5,0 0-12,0 0 19,1 3-1,-1-3-14,0 0 13,0 0 16,0 0-15,0 0 2,0 0 36,0 0-44,0 0 15,0 0-15,0 0 2,0 0-41,0 0 40,0 0-3,0 0 5,-4-8 3,4 8 35,0 0-42,0 0-1,0 0-4,0 0 1,0 0 37,0 0-41,0 0 7,0 0-3,0 0 3,0 0-18,0 0 22,0 0-6,0 0 31,0 0-26,0 0 35,0 0-44,0 0 3,0 0 6,0 0-3,0 0-1,0 0 0,0 0 7,0 0 8,0 0-15,0 0 1,0 0-1,0 0 5,0 0 28,0 0-33,0 0 1,0 0 1,0 0 6,0 0 16,0 0-23,0 0-3,0 0-16,0 0 26,0 0 1,0 0-5,0 0 5,0 0-12,0 0 9,0 0 1,0 0-1,0 0 3,0 0 1,0 0 11,0 0-6,0 0-13,0 0 2,0 0-7,0 0 9,0 0 8,0 0-3,0 0 1,0 0-42,0 0 43,0 0-1,0 0 2,0 0-2,0 0-12,0 0 10,0 0-3,0 0 24,0 0-24,0 0-4,0 0 8,0 0-11,0 0 20,0 0-12,0 0 2,0 0-11,0 0 5,0 0 21,0 0-22,3 12 6,-3-12-7,0 0 6,0 0 27,0 0-33,0 0-1,0 0-10,0 0 9,0 0 5,0 0-3,0 0 6,0 0-24,0 0 18,0 0 0,-6-9-5,6 9 0,0 0-7,0 0 15,0 0-6,0 0-3,0 0 3,0 0 12,0 0-23,0 0 7,0 0-5,0 0 1,0 0-16,0 0 13,0 0-1,0 0-8,0 0 4,0 0 22,0 0-25,0 0 0,0 0 1,0 0 8,0 0-2,0 0-5,0 0-3,0 0 2,0 0-2,0 0 3,0 0 0,0 0 3,0 0 7,0 0 0,0 0-3,0 0 2,0 0-3,0 0 17,0 0-13,0 0 1,0 0-14,0 0 17,0 0-4,0 0 13,0 0-1,0 0-12,0 0 14,0 0 7,0 0-10,0 0 2,0 0 11,0 0-9,0 0-2,0 0 0,0 0-1,0 0 2,0 0 2,0 0-1,0 0 5,0 0-4,15 0 19,-15 0-23,0-3 4,0 3 4,0 0-5,0 0 0,0 0-3,0 0 0,0 0-15,0 0 19,0 0 19,0 0-24,0 0 2,0 0-16,0 0 17,0 8-1,0-8 0,0 0 0,0 0 23,0 0-25,0 0-1,0 0 0,0 0 2,0 0 8,0 0-11,0 0 3,0 0-17,0 0 19,0 0-27,0 0 30,0 0-3,0 0-13,0 0 14,0 0-4,0 0 2,0 0-3,0 0-5,0 0-8,0 0-7,0 0-20,0 0-10,0 0-70,0 0 31,0 0-30,0 0-10,0 0-25,-7-8-23,7 8 7,0 0-121,0 0-321,0 0 143</inkml:trace>
  <inkml:trace contextRef="#ctx0" brushRef="#br0" timeOffset="73878.2842">15785 10781 177,'-10'-26'231,"3"1"-25,-3 3 22,4 4 4,-1 2 3,3 6-10,4 3 0,-3 1-35,-1-2-32,1 3-41,2 3 29,1 2-19,-3 17-3,3-1-6,0 20 36,7 14-32,-3 9-4,5 23-6,-4 0-4,-9-25 1,20 27-4,-5-27-6,-1-4-19,-2-1 11,-2 7 42,2-6-43,2 1 3,1 1 32,-5-21-28,-12 16-15,12-17 3,1-10-27,-3 5-5,3-5-10,-8-6 6,2-5 1,2 0 6,-3-6-17,2 2 36,3-1 24,-5-3 15,0 1 18,3-4 0,-3-1-2,0 0-13,0 0-27,0 0 21,0-21 18,0 7-19,-3-2-7,1-15-48,4-5 3,27-7-6,-17-6-10,5 3-8,0 5-29,8 0 21,9 16-9,-13 3-6,3 3-1,4 8 11,-4 2-27,-1 9-5,-1 2-4,1 5-7,22 5 15,-31 1-23,-3 2-2,2 7-15,-3 5 11,-7 21-4,0-21-5,-6-1-8,-7 6 17,0 3-16,-17 9 6,13-16-9,-9 11 18,4-13-35,-2-1 38,0-4 1,0-3 11,-1-5-3,13-3 0,-14 0 6,8-4 2,-7-2-101,6-3 75,4 2-31,4-6-25,1-6-37,4 4-39,0-4-54,7 1-41,2-5-44,5-9-36,-9 7-307,19-5-711,48-17 315</inkml:trace>
  <inkml:trace contextRef="#ctx0" brushRef="#br0" timeOffset="74346.613">17127 11417 210,'0'-12'302,"9"-3"19,-9 4-31,0-1-25,-3-8-16,0 2 10,16-7-1,-22-4-28,2 4-1,0-2-7,-1-2-26,2 7-15,-4-3-17,-2-3-8,2 16 34,1 1-61,-2 1-38,-2 0 1,0 5-7,5 6 16,-19 3-42,4 16 0,-17 3-50,4 11 42,-4 2-12,3 1 1,4 1 4,3 6 41,6-2-48,10 11 1,1-24-7,3 1-2,-1 0-9,8-4 6,3 6 4,3-9 2,1 2-13,13-1-56,-10-9 73,31-1-1,-29-4-18,2-3 19,-1-5 4,6-4-7,7-2-7,1-8-66,-3-3 59,20-13 3,-24 8-8,0 0-4,0-7-61,-4-3 58,48-26-6,-59 23 0,1 10 5,-12-2 46,15 8-33,-3 6 5,-2 1 11,-1 1 0,24-1-79,-27 2 75,2 4-14,1 4-51,0 0 50,0 0 16,0 0-24,-10 22 3,10-7 12,0 4-16,7 5-2,-7 7 14,3-12-13,1 13 26,6 1-36,27 0-5,-32-7-16,6 0-24,-8-6-50,16-1 2,7-7-23,1 6-31,10-1-31,-10-8-47,11 0-30,0-6-36,-9-6-9,11-7-18,-15 3-210,14-8-577,-1-7 255</inkml:trace>
  <inkml:trace contextRef="#ctx0" brushRef="#br0" timeOffset="74781.9311">17871 10752 79,'4'-34'281,"-2"5"-29,-1 1 44,4 11 58,-6 6-82,0 2-14,-1 2 9,1 0-72,11 3-7,-10 4-29,0 0-4,-13 25 51,13 5-36,-10 21 2,10 30 1,0 1-16,3 0 12,2 4-9,40-7-12,-50-23-11,5-3-1,14 2-50,-18 1 50,4-1-11,-5-22-23,4 2 12,25 7 13,-26-11-35,-1-14-13,1 10-18,-1-1 3,-4 1-1,10-15-3,-1-6-9,-2 1 25,2 0-22,13-4 16,-17 2 8,5-4 2,-19 2 86,16-3-79,15 0-8,-15 0-22,2-12 7,36-11-39,-35 4 34,4 9-10,0-7 49,0-6-59,-11 10 97,25-7-117,-2-1-2,3 5 18,-4 5-28,57-14 1,-68 17 0,-3 3-13,-4 5 41,7-1-46,6 1-1,-9 1-6,-1 3 2,4 1-10,-4 1 1,7-3-2,-7 9-29,-2 4 21,6-1 60,-6 1-68,1 1-6,-2-7-19,-3 7 23,2 2 17,-9 3-9,0 1 0,-3-9-35,0 4 40,5-6 1,-13-1-5,8-4-2,-5 3-92,5-4 81,18 0-16,-17-2-24,-2-1-14,10-1-50,-4-4-33,-1 4-23,2-5-74,0-1-11,3-1-46,4-2-49,0 0-265,4-4-706,4-5 313</inkml:trace>
  <inkml:trace contextRef="#ctx0" brushRef="#br0" timeOffset="75366.3377">19003 11396 237,'6'-4'281,"1"-3"-22,-3 2-37,-1-3 25,7-4-38,-6 2 28,-1-1 4,0-3-44,-2-1 4,-2 6-24,2-11-11,-1 2-20,-4-2 32,7 2-58,0 5-14,-5-5 8,-2 3-10,3 1-36,-4 4 14,48-5-4,-62 10-19,2 2 13,-8 6-49,1 1 26,0 15 8,-10 3-29,10-2 41,10 2 28,-21 9-23,4 2 5,2 3-32,9-11 16,11 7-1,-6-6 3,2 1-1,-18 2 42,31-5-51,7-7 7,-10-1-12,6-4 6,-10 4 1,14-4-1,14 6 5,-15-12 2,5-2-10,40-1 40,-41-6-61,-2 2 7,6-9 24,5-2-41,-14-3 10,16-3-11,-1 0 1,-3-4 7,1-3-18,40-21-5,-51 19 2,-1 4 3,-5 8-15,5-2 15,29-10 9,-36 11-5,1 8 3,1 2 22,-2 1-8,-1 2 1,1 0-3,1 3-8,-6-5 6,6 5-26,0 0-10,0 0-104,0 0 123,12 20 3,-15-12-1,0 6 5,1 5-8,10 6 6,-13 1 5,10-6-2,2-3 5,-16 6 6,25-3-7,6 2 2,-8-4-29,3-9 30,56 15-11,-63-14 10,-1-11-11,-1 9 24,-1-6-19,3 3 10,-3-5-14,4 2-7,-1-5 33,0 1-34,31-12 0,-33 8 2,-5 2-11,-6-1-67,6-2 30,34-11-17,-37 12-43,-2 1-31,7 0 14,-7 0-94,2 5-37,0-4-77,0 4-3,7-11-28,-10 7-347,1-1-761,-4-2 336</inkml:trace>
  <inkml:trace contextRef="#ctx0" brushRef="#br0" timeOffset="77168.6188">16709 11831 14,'-3'-6'139,"-3"-2"58,2 3-3,1 0-29,3 0 2,-4 1 15,1-1-35,3 5-1,-4-3-39,4 0 15,0 3-10,2-5-10,-2 5-4,-12 0-25,12 0 2,-5-2-9,5 2-10,0 0-4,-9 7 6,9-2-13,14 6-3,-16 0 3,-3 1 1,12 3-11,-12 2-10,0 1 4,-2 4-6,2-2 5,3-2 2,-4 1 2,1 5 8,2 2 7,0-6-7,3 8 10,-4-8-10,3-1 2,-2 1-3,3 5 4,7 1-1,-6-7-3,2-3 0,-1 2-17,10 4 24,4 0-1,-1-6 0,5-1-3,-13-5 18,21-1-19,48-2 1,-52-2 1,-3-2-8,6-2-46,-3-5 52,3 4-7,-3-7-13,1 0 10,44-12-29,-48 6 28,-5 4 1,2-1-31,6-6 25,-23 5 3,23-6-2,-2-5 5,0 7-22,-4-1 22,48-8-3,-56 9 3,-1 2-3,-8 5 0,8 1-2,15-4-8,-13 3-3,0 3 3,-4 2-18,9 1 10,30 4-9,-35 0 4,2-1-14,8 4-13,-12 1 19,9 11-9,-9-11-16,0 1 18,14 4 38,-17 1-34,-1-4 1,1 4-13,2 0 14,0 3 31,-6-6-34,2 3-6,-1-5-16,0-1 20,3-2 9,-6-4-4,1 4-6,-1-4-39,3 6 55,-3-6 6,0 0-7,0 0 0,-25 10 100,25-10-97,16 5 9,-16-5 16,0 0-7,0 0-46,0 0 69,24-5-16,-24 5 20,3-8-4,8 0-32,-5 1 5,5-3 1,-1-2 32,1 3-40,15-7-11,-15 8 1,10-6 0,-2 5-56,2 2 60,16 3-7,-22 0 6,-5-4-3,-5 6 47,12-1-54,7-5 7,-10 4-5,0-1-7,-7 3 34,8-1-31,24 1-7,-28-1 17,0-2-8,9 1-27,-13-1 37,-1 3 4,-2-1-3,-4 3 5,14-7-35,-11 4 38,0 1-2,-3 2-13,7-10 21,-6 6 13,5-3-22,-2 3 3,-1 0 42,2-1-61,-3 1 7,-2 4-2,6-8 1,-4 6 48,0-4-51,-2 6-17,4-4 15,-4 4 19,0 0-14,-3-7-5,17 0-3,-14 7-7,2-3 9,6 3 65,-8 0-77,4-6 9,-4 6 23,5-4-40,15 0-51,-17 1 56,0 1-7,-3 2-39,7-4 48,-2 3 88,-5 1-85,0 0-6,0 0-4,2-8 13,15 11 18,-17-3-23,-3-9 6,3 9 33,0 0-29,6-8-14,-6 8 23,0 0-10,0 0-43,0 0 46,21-12-10,-25 12 8,4 0 9,0 0-24,0 0 27,0-8-10,0 8 4,0 0 9,0 0 27,0 0-41,0 0-9,0 0-64,0 0 83,24 11-28,-24-11 29,0 0 8,0 0 58,0 0-79,0 0 7,0 0-6,0 0 4,0 0 53,-28-3-69,28 3 2,0 0 3,0 0-8,-30 0 6,33 0 4,26 6 1,-29-6 1,0 0-17,0 0-35,0 0 49,0 0-3,0 0-10,0 0 16,0 0 65,0 0-84,0 0 2,0 0-2,-18 2 7,18-2-13,0 0 14,0 0-1,0 0-11,0 0 22,10 0 2,-10 0-2,0 0-9,0 0 34,0 0-33,0 0 0,0 0 6,0 0 5,-17 2-20,17-2 18,25 2 4,-25-2-3,0 0-8,0 0-23,0 0 36,9 2-9,-9-2-6,0 0 6,0 0-6,0 0 12,0 0 11,0 0-50,0 0 50,0 0 46,0 0-59,-20 1 8,20-1 20,0 0-23,0 0 1,0 0-1,0 0 0,0 0 34,0 0-39,0 0 1,0 0 2,-1 5-3,-39-5 66,45 0-69,-5 0 10,0 0-13,0 0 9,32 3-25,-32-3 25,4 1 3,-4-1-22,0 0 27,0 0 30,0 0-39,0 0 10,0 0-43,0 0 44,13 0 29,-13 0-45,0 0 17,0 0-6,0 0-9,0 0 1,0 0 0,0 0 9,0 0 17,0 0-29,-27 0 4,27 0-1,0 0 0,-7-2-22,7 2 28,-3-3-3,3 3 3,0 0 3,0 0 32,0 0-40,44 11 11,-44-11-22,0 0 4,0 0-27,0 0 45,0 0-3,0 0-20,0 0 23,0 0 9,0 0-22,0 0 5,0 0-35,0 0 32,0 0 29,0 0-38,0 0 0,0 0 1,0 0-16,0 0 1,0 0 2,0 0-4,-38-7 27,38 7-52,0 0-10,0 0-6,0 0-12,-17 0-15,17 0 2,0 0-12,0 0 0,0 0-19,0 0-96,0 0 71,0 0-7,0 0-51,0 0 19,0 0-150,0 0-370,0 0 165</inkml:trace>
  <inkml:trace contextRef="#ctx0" brushRef="#br0" timeOffset="78012.2194">17523 12618 154,'-3'-13'185,"3"-1"1,3 1-15,-13 0 5,14 7-1,12 1-3,-16-2-20,-3 3-11,3 4-8,-3-7-26,19 4-12,-16 3-20,0 0 15,10 28 20,-15-10-21,3 8 1,-1 3-7,4 3-4,6-1-14,-10 1-2,1 11 12,0-9-12,2 0 23,10 19-11,-10-21 5,-3 16 13,3-15-3,2 0 17,18 12-11,-25-8 2,2-8 0,-19 14-58,23-14 32,-4 0-8,5 0-1,-1-3-19,-8 0-34,7-8 39,18 10 4,-22-15-13,3 0-4,-1-3 14,-2 1-24,4-3 2,-1-2-25,-1-1 14,-9 1 60,11-4-75,0-2-11,0 4-24,0-4-8,0 0 2,0 0-21,-17-9-4,7-3 6,-1-2-21,1 6 7,-7-10 2,2-2 9,-8 0 29,8-2-28,6-4 11,-8 6 6,3-3 2,-7 5 9,11 4 2,16 7 10,-22-10 15,5 7-3,11 3-10,-10 0 25,6-1-8,-4 5-2,3 1 8,0 0-20,5 2 21,-9 9 5,9-9 16,-6 9-6,8 2 14,-5 4 1,-1 5 1,4-4 10,4 1-12,17 4-1,-19-2-1,2-2-6,3 8-36,-1-6 49,10 5-6,-10-5 5,1-2 5,-7-1-16,10-3 21,11 2-5,-12-4 10,2-2 5,-7-1 9,10 1-21,13 0 4,-13-6-23,7-3 37,-11-4-6,14-2 3,-3-3-6,2-1-59,-1-7 55,23 4 15,-29-4-19,-1-6-6,-3 11 19,-3 0-21,35-3 0,-38 1-1,-5-1 1,-1 6 25,4 1-35,23 1 1,-27-1-11,3-1 8,-6 6 14,3 3-28,6-9 0,-6 9-11,1-6 6,8 4-11,-9 2-48,0 0-33,0 0-58,0 0-14,3-3-32,-3 3-54,0 0-46,0 0-107,0 0-207,0 0-651,0 0 288</inkml:trace>
  <inkml:trace contextRef="#ctx0" brushRef="#br0" timeOffset="78590.629">17508 13905 101,'-5'-9'195,"-6"-3"33,5 1-43,6 6-8,-5-5-3,1 3-7,8 0-6,-10-3-21,0 6-10,2 1-25,-1 1-3,3 0 34,-5 1-59,0 1-5,-3 5 3,0 0-18,9 20 1,-16-11-4,2 3-1,-8 4 14,9 3-5,21 1 0,-30 13-2,5 3 1,-16-2 2,29-7 0,12 0-3,-16 2-12,1-1 6,10-1 32,-4-1-49,2-5 11,1 2-56,4-1 51,4 1 43,-2-5-61,-1 4 3,3-12-4,0-1-2,15 4 6,-14-6-3,1-5-5,2 2-50,6-1 54,24 2-1,-26-6 3,-3-5-5,-10-3 36,20-3-32,-10 1-2,6-5-7,-6 4 3,28-9-3,-29 4 9,12-6-7,-15 4 0,-1 1 8,-1-2 79,-1 1-81,0-1-6,0-3-2,3-7 12,0 2-19,-6 3 19,-2 3 11,-1-12 46,-2 2-59,-5 15 7,3-20-14,0 4 1,-4-3-6,3 0 0,1 15 0,-8-14 5,-2 2-16,-7 6-26,9 7 41,12-4 1,-13 8-10,-8-1 12,6 3 35,0 5-52,0 4-14,-3-3 24,3 4-23,-3 1-30,3 0-3,0-9-40,1 16-39,1-3-19,6 3-29,-8-1-67,8-1-49,-2 0-46,-1-1-167,-3 4-539,5-6 238</inkml:trace>
  <inkml:trace contextRef="#ctx0" brushRef="#br0" timeOffset="79406.2092">16002 12264 115,'-2'-13'132,"-1"-3"24,-11-1-2,15 5 6,-1 3-13,-2 4-18,1 2-6,3-1-14,-2 4-8,-18 13-14,-2 12 9,-8 18 5,4 42 0,-28-7-13,6 6-2,2 3-6,-11 3-19,6 3-6,1-9-30,0 3 32,14-5 20,-7-5 0,-1-12 2,18-21-2,-3 0 16,13 2 10,-4-18-24,3-2-7,2-1-37,0-2 28,6-7-8,2-6-4,-1 0-5,0-5-16,2-1 3,7-1-2,-5 2-7,0-3 0,12-3-4,-10 1-14,2-9-40,-2-3-23,3-8-10,-1-6-15,0 0-2,1 0-9,0-7 13,-2 0-7,15-13 29,-18 13-17,-2 1 0,1-3-18,2-15 42,0 17 6,-3 2 8,3 0 7,-6 5 30,5 9-2,6-2 6,-6 7 7,2 6 1,2 2-14,-4 1 2,2 3 5,0 0 12,-7 39 10,5-7 9,-4 16-3,-4-2-6,3 11-7,1-2 12,9 0-9,-11 2 7,-1-5 2,5-16-15,1-2 6,3 0 29,-3-5-18,3-12 1,0 2 31,3-7-38,4 3 9,-7-6-4,3-5-2,-6 3-1,13-3 2,11 1-6,-11-8-1,6-1-5,5-9-12,5 7 12,16-9-5,-5 1-22,-8 6-14,42-9-6,-37 10-45,6 0-37,3-3-77,5 2 13,28-4-51,-4-1-144,3-3-399,3 10 176</inkml:trace>
  <inkml:trace contextRef="#ctx0" brushRef="#br0" timeOffset="80024.6488">18737 12109 2,'31'-2'164,"-31"5"4,0-1-1,9 1-17,-5 3 14,4-4-8,4 9-12,7 5-5,19 9 8,-14-7-20,11 12-8,2 2 22,22 10-42,22 4-10,-45-14-4,19 15-7,-41-16-39,55 14 15,7 0-5,-38-18 0,2 1-5,-28-6 39,57 13-48,22 4 0,-62-19-20,9-4 10,7 3 12,-24-3-14,3-4-4,3 0-19,-3 0 23,-3 0-5,0-3-2,-4-3-5,-3 1-3,-2 1 5,13 5 16,-19-10-17,-4-3 3,1 2 17,1 1-12,-18 0 6,14-3-2,0 0-3,0 0-30,0 0 0,0 0-31,0 0-28,0 0-45,7-15-9,-4 10-61,76-7-25,-99-5-153,6 3-390,0-1 173</inkml:trace>
  <inkml:trace contextRef="#ctx0" brushRef="#br0" timeOffset="80293.8401">19920 12498 174,'0'0'167,"0"-6"-24,0 6-95,0 0 104,38 9 1,-38 0-8,-4 2-7,-16 6-17,33 6 22,-6-5-1,3 8-2,4 3-2,-17 3-28,17-1 25,65 21-8,-83-17-2,1-5-9,12-4-22,-12 3 19,-2 5-1,2-7-10,0-2 17,19 0-49,-27 1 39,-1-1-3,2-2-13,-2-1 1,5-6 86,-10 6-99,-1 1 8,-3-5-41,1-1 18,6 0 4,-11-3-16,-2-9-3,-11 12 46,13-5-73,-3-8-21,2 9-16,2-6-36,-49 7 24,59-6-102,22 4-55,-29-7-50,-3-1-28,-4 1-37,3-2-205,68 1-542,-92-1 240</inkml:trace>
  <inkml:trace contextRef="#ctx0" brushRef="#br0" timeOffset="85395.4806">21105 11025 54,'-10'0'214,"10"0"-57,-3 8-2,3-8-3,0 2-11,-3 2 49,-1-2-60,32-1-5,-32 3-13,4-4 6,-7 4 0,7-4-4,-1 9 0,1-9-43,0 0 41,5 0 11,-5 0-17,0 0-2,0 0 31,0 0-34,13 1 25,-13-1-25,0 0-18,0 0-15,-10-16 5,3 11 0,6-7-14,-1-9-7,-34 4 77,41 2-93,7 9 13,-14-5-10,2 7 13,-3-1-71,3 5 55,41-12-15,-41 12-8,0 0 7,-10 33 48,-11-10-60,0 2 13,3 19-53,1 2 44,25 3 41,-22-16-56,4 0-11,3-4-20,6-1 12,5 6 4,0-12-5,-1-7-4,1 2-37,11 2 18,11-7-11,-7 3-7,3-9-12,-12-6-28,35-4-8,35 4-8,-53-15-17,-4 0-12,1-6-43,9-8 40,46-26-3,-62 30 17,-3 3 4,-3-4 60,1-3-33,0-2 25,-3 2 12,-5-4 11,-4 4 64,2-3-28,-5-3 7,-3 6 71,-1 3-36,11 10 22,-15-9 10,-2-4 13,2 22 16,3 3-17,2 4-8,-4 0-4,0 3-6,-14 8 19,12 2-12,8 6 2,-11 6-10,5 3 9,-5 2-21,9 2 37,36 13-3,-41-14-9,3-2 0,16-4 17,-10 0-32,19 0-11,-20-10-24,6 1 26,35 2-41,-38-4 37,4-3-5,-1-10-16,1-1 10,12 0 35,-12-7-39,3 0-6,-1-6 15,2-3-12,15-8 1,-22 7-1,-1-12 2,2 9 58,-4-6-61,9-1-2,-11 4 9,1-7-7,-8 13 35,8 5-11,14-3 11,-16 7-5,3 2-15,-8 2 73,10 4-86,43 11-8,-53-8 8,10-3 2,-6 12 2,2-3-12,20 11 1,-19-6-20,3-1 0,0-2-34,1 1 18,3 8-13,1-12-38,0 1 21,35 0-10,-35-5-37,6-1-9,-5-6-86,-6 3 69,59-13 35,-53 0-15,-1-5 12,0 10 4,-2-5 8,18-3 9,-20-2 20,-1 1 28,0-5 59,-3-3-20,-1-4 1,1 4 31,-2-7 22,-8 13 46,10 8-13,5 1 21,-5-2 1,0 7-9,-35-5 12,46 8-47,19 16-7,-27-11-7,2 9-1,5 2-42,-6 2 40,62 17-4,-75-4-4,7-5 1,2-6 36,2 0-45,8 7 7,-5-9-41,-2-1 26,17 1 125,-22-7-125,5 0 2,-4-5 11,4-4 44,41 5 94,-51-1-57,10-4-4,0 0-91,-17-18 67,12 6-2,0-14-13,-2-4-15,3 1 46,8-2-59,-2 5-35,3-6 30,1 0 11,1 10-47,4-2 21,77-7-7,-94 17-4,3 4-3,17 5-76,-14 5 71,42-1-9,-42 9-42,0-1 45,5 1 69,-2 4-77,2 17 10,-2-15-143,1 4 123,6 3-50,-10-4 8,4-6-11,-4 7-112,0-1 47,7 0 15,-7-5-102,0-12-46,0 12-95,0-4-195,-11 6-594,11-14 262</inkml:trace>
  <inkml:trace contextRef="#ctx0" brushRef="#br0" timeOffset="85704.1512">21973 10689 11,'-6'-15'242,"10"6"27,21 1-10,-27 2-19,1 3-18,12 2-38,-11 1 27,20 13 8,-24-4-12,3 5-8,-12 4 94,16 3-118,4 7-11,-4-7 15,2 5-31,4-4-9,-9-2-21,2-9-39,0 6 19,-6-2-3,82 7 82,-97-7-107,8 1-10,4-12 27,4-3 8,17 5 24,-14-6 12,0 0-7,-21-17-28,21 11 12,-3-9-12,-1-3-10,1-12 4,-12 4-19,23-6-9,-4 1 0,2 2-15,1 5-23,-17-1 29,20 4-19,79-13-9,-92 18-19,3 8 24,12 0-127,-10 6 122,15 19-23,-17-17 33,0 0-34,6 2 14,-6-2-46,4 15 2,-2-6 12,3-1-73,-6 18 8,7-14-89,-3-4-41,0 4-4,1 0-94,6 2-30,-3-6-18,3-4-248,-3 0-655,3-3 291</inkml:trace>
  <inkml:trace contextRef="#ctx0" brushRef="#br0" timeOffset="86013.6394">22380 10579 153,'-12'-19'243,"12"-1"-34,44-9 15,-58 18 22,4 0 21,-6 5-27,10 4-15,6 2-29,0 0-16,-12 4-24,12-4 35,-11 16-34,8-3-12,-4 1-37,0 3 10,18 0 70,-16 0-82,3 11-29,4-12 80,3-6-91,29 12 95,-30-9-103,2-9-16,1 3 58,4 0-55,-4-7-5,6 3 13,3-10-17,-9 6 50,7-8-29,21-15 16,-22 16 6,-6 1 13,-13 0-34,16-2 37,1-3-5,-7-3 2,-2-1-11,3-1 3,-7 0-11,102-25-11,-136 22-3,8 6-17,13 5 26,-8-2-34,9-5-17,-1 13-80,-2 1 74,15 2-46,-19 2 3,7-6-7,-1 12-3,7-2-59,-3 6-19,0-3-40,1-4-21,4 3-10,9-3-26,7 9-8,-10-9-35,0-5-33,0 0 70,0 0-320,25 0-589,-15-7 260</inkml:trace>
  <inkml:trace contextRef="#ctx0" brushRef="#br0" timeOffset="86225.178">22632 10181 191,'-3'-31'211,"11"-2"30,-3 0 24,-18 4 71,16 5-37,60-29 26,-78 38-15,5 5-1,-13 5-94,19 2 33,4 3-30,0 0-75,0 0 37,77 43-104,-98-17 85,7 5-14,1 3-103,2 9 77,-6 6 76,16 2-115,1-17-11,1 11 41,5-10-47,-14 15-25,17-24 7,-3-8 2,5 6-47,-1-2 0,-11-4-8,13-5-51,-2-9-12,-10 3 1,20-1-50,-13-6-28,7 0-35,3-5-51,-21 1 28,29-10-103,20 3-247,-36-5-599,-1 1 266</inkml:trace>
  <inkml:trace contextRef="#ctx0" brushRef="#br0" timeOffset="86431.1911">22840 10164 154,'-11'0'262,"1"-3"-4,2 2 47,2-2 64,6 3-47,-10-7-24,10 7-57,-14-3 35,14 3-26,-3-3-26,3 3-9,6-14-79,-2 5 43,16-2-15,-9-3-6,5-3-7,-1-2-31,-8 4-4,-3 3-9,16-6-14,-2-3-14,-8 10-116,11 1 102,-1 9-29,-14-6-38,1 0-39,-47 0-52,40 7-60,61-14-56,-60 14-18,-1 0-18,0 0-50,-3 17-251,3-3-592,-12 3 262</inkml:trace>
  <inkml:trace contextRef="#ctx0" brushRef="#br0" timeOffset="86855.8786">21580 11955 200,'18'-25'263,"-31"1"-2,3 3-4,-1 5-5,4 7-9,22-5 15,-26 5-24,4 3-3,9 4-79,-8 2 39,6 0-19,-13 7-77,5 15 55,-19 14-68,24 0 47,2 0-16,1 45 33,4-25-52,26 39 6,-35-41-10,4-5-6,2 4-19,5 4-6,62 13 12,-78-21-14,1-15 8,5 11-35,4-11 10,7 11 18,-7-18-15,-3-1-3,-11-1 15,19-4-51,4 6-28,-13-13-42,4-2-36,0-2-22,0-1-55,83-4-34,-109 0-87,10-3-2,16-2-211,-21-12-555,21 0 246</inkml:trace>
  <inkml:trace contextRef="#ctx0" brushRef="#br0" timeOffset="87106.0615">21474 12475 32,'-6'-27'220,"2"9"58,1-1-73,6-4 25,-4-1-7,-1-30-2,5 33 0,3 4-25,-2-3-4,7-2-17,5-5-28,-16 13-61,12 1 54,-8 5-17,12 3-8,-2 2-11,-14 3 26,28 10-43,40 21 0,-60-14-11,-3 0 14,-10 0 107,17 7-129,62 29-9,-81-34-14,7-2 10,-21-2 30,25-3-18,-1-4-17,0 2-2,1-5 8,-2 1 15,-2-6-56,10 9 6,-2-7-71,6-4 75,-7-2-26,9-6-30,-4-2-39,5-6 31,1 0-101,-8-4-19,6-4-32,1 2-37,-7-7-55,2 1 25,19-2-11,-31 1-152,0-15-454,-7 17 201</inkml:trace>
  <inkml:trace contextRef="#ctx0" brushRef="#br0" timeOffset="87306.2782">21906 12010 1203,'-7'-27'-32,"-14"6"59,20 2-32,-19-6 21,19 14-13,-1 2-10,-2 5 15,4-1 1,23-5-10,-23 10-35,0 0-15,-31 5-60,31-5 30,0 0-76,8 19-171,-7-4 76</inkml:trace>
  <inkml:trace contextRef="#ctx0" brushRef="#br0" timeOffset="87883.5444">21953 12036 248,'5'-10'262,"-5"-2"-12,2-4-15,-6 6-19,9 1-12,5-8-26,-7 14-10,1-5-23,-53 9 44,49-1-58,42 16-7,-30-8-2,4 9-18,-6-2-3,1 6 24,57 35-3,-75-40-5,1-3-7,19-2-45,-20-6 59,21-1 27,-24 5-31,0-2 32,10-7-116,-1 5 135,-5 4-19,6-9-16,0 0 15,17-23 26,-25 11-67,0-5-23,3-8-11,7-1 16,-17 7 59,18-9-93,4 3-2,0 2 30,-1 4-50,-12 13-8,15-7-2,6 3-17,-6 6 0,3 0 7,68 12 0,-78-3-5,4 2-10,-15 1 71,23 1-87,36-3-20,-50 13-6,0-3-28,-26 1-21,36-3-43,11 6-33,-14-8-30,-4-4-21,0 1-31,11-3-15,3-2-32,-2-5-4,6-3 0,18-3 20,-20-3 2,-6 7-157,8-14-471,-1-5 1531,-5 1-679,1-2-32,-2-9 43,-1 7-52,-1-3 138,-5-2 45,3 0-6,-3-27 6,-4 33 10,-6 6 26,7 2 74,-5 3-48,-7-1 2,3 7 109,-2 1-147,0 8-10,7-2-18,-25 9-18,7 6-66,2 4 96,-18 10-11,23 1-3,4-12-18,-93 33 9,114-17-8,-10-13-3,1 4-12,1-8 9,-7 0 86,12-3-110,68 20 17,-82-22-37,8-4 18,6-7-73,-7-1 103,10-4 5,-7-3-7,0 0 16,-25-13 97,36-4-99,8-17-7,-11 16-117,-1-1 143,-67-23 34,80 15-49,-5-8-16,-15 8-17,3-12 19,-3-3 12,-7 0-28,-6-6 2,-1 6 19,0-3-45,-76-19 6,86 34-4,-6 13 5,-14 3 74,20 7-54,3 14-3,-5-10-9,-1 4-11,-24 2-4,24 4-5,0 0-2,21 37-1,-11 7-13,7 8 56,-6 29-55,34-12 4,-42 12 11,4-27-1,-9-2 69,14-2-92,4 0-2,-1-5-70,-5-11 73,-6-3-11,7-4-18,-1-17-17,4 19-105,3-5 87,-17 2 18,13-13-77,-7-9-46,7 10 88,-7-7-176,-4 1-40,13-3-71,-2 2-57,-2-9-261,-11 2-744,11-2 330</inkml:trace>
  <inkml:trace contextRef="#ctx0" brushRef="#br0" timeOffset="88645.4884">21747 13488 95,'-3'-48'276,"10"21"14,-14-2 2,0-6-17,-28 17 64,35 9-80,24 3-47,-27 2-7,3 4-20,-21 16-58,35 9 54,-7 6 15,7 24-11,3 24-8,0 3-101,-3-29 97,55 27 2,-73-22-22,4-5-1,11 3-148,-6-8 148,2-18-8,-3 5-107,-1-1 112,-11-4-140,11-4 140,0-18-8,1 10-8,-4-2-1,-20 0 3,30-9-14,-4-7 18,-2 5-114,-1 1 153,-44-2-20,41-4 23,0 0-16,0 0 65,29-25-104,-41 0 47,28-19-78,-5-15-20,3 13-68,-3 1 67,-5-5 3,7 5-16,2-8 15,-6 28 81,-2 9-126,10-13 3,-12 14-18,1-2-12,-91 3-11,126 11-12,-32-2-7,15 15 2,-10 0-19,-33 7 165,55 7-159,-10 12-3,-9-19 10,0 5 3,-48 5 143,55-13-158,59 38 7,-76-32-31,-4-5 7,-38 5 118,48-3-171,50 16-30,-63-18-42,-3-5 1,-7-3-90,13-2 6,1-3-42,-4-2-49,0 0-30,-42 10 42,42-10-437,0 0-846,30-17 374</inkml:trace>
  <inkml:trace contextRef="#ctx0" brushRef="#br0" timeOffset="88892.232">22213 13375 191,'-104'-18'305,"128"5"-8,-10 12 19,-14 1-52,13-7 83,-13 7-27,0 0-23,6-3-10,-6 3 23,0 0-82,-160 18-5,160-18-13,119-22 16,-111 16 87,65-8-96,-61-7-4,27 17-22,-15-2-5,-23 4 23,41-6-69,26 11-20,-48-14-2,-9 7-1,-39-2-33,28 6 4,21 0-10,-11-3-145,-4 1 153,-101-9-34,129 7-27,-13 4-27,-7-2-196,-14 2 114,-86-7 38,86 7-186,58-23-75,-41 21-77,-7-3-52,-10 5-281,-3-13-777,10 11 343</inkml:trace>
  <inkml:trace contextRef="#ctx0" brushRef="#br0" timeOffset="89091.4619">22495 12661 340,'13'-22'355,"-84"-9"-81,98 16 66,-38 13-21,33-6-24,-9 6-43,-86 2-40,73 0 15,83 31-26,-65-10-1,-1 5 10,-86 34-68,131 0 86,-17 9-8,-21-28-104,-6 7 86,-118 22 58,165-2-104,-23 21-20,-15-52-78,-7 9 64,-69 14 72,80-17-122,-9-18-58,-1 21-20,-11 0-124,-127 17-65,154-27-97,-6-1-127,-15-7-266,-13-2-740,-104 23 328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08T10:14:55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3060 6357 19,'0'0'94,"0"0"-6,0 0 15,17-2-10,-3 1-1,6 1-6,4 0 3,4-1 3,3 1-8,9-4-3,3-1 4,0 2 0,0 0-3,5 1-12,-3 0 1,0-1-9,3 0 4,1 1-8,20-3-2,-21 4-2,-1 1-2,20-6-3,-19 6-4,0-2-8,21-3 8,-21 7-11,-1-4 6,3 2-3,18-3 1,-22 3-5,2 0-3,1 0 1,2 0-1,-3-4-7,4 8 0,-5-4 1,2-1-4,-3 2-5,2-1 1,-1 3 1,-2-3-4,0 0 5,0 0-2,6 0-4,-5 0-4,2 0-1,-3 0 2,3-3-4,0 3 3,-3 0 0,-1 0-4,-2 3 1,-2-3-3,-1 0-1,-10 0-1,11 2 2,-11-1 1,2 3-2,10-1 3,-3-3 5,-10 0-5,2 4-2,0-1 0,1-3-1,7 3 6,-10-1-7,0 0 1,-1 0-1,2 1-2,2-1 3,-4 1-1,1-3 4,-3 0-1,1 1 0,2 1 3,-1-2-7,0 1 2,1-1 0,-3 0 1,5 0-4,-3 0 3,12 0 2,-12 0 1,2 0-1,2-1-5,-1-1 3,-3 1-3,2 1 5,-6 0-2,5-3-1,-3 3-1,2 0-2,-4 3 2,0-6 3,3 3 0,-1-4-3,-1 4 1,1-3 0,4 0 4,-4 2 0,3-2-2,2 0 1,-1 3 6,9-1 0,0-2 1,0-2-2,-8 3 1,0 1 0,8-1-3,1 2 5,-10 0-3,14-3-2,-5-1 1,2 3-4,2-1 1,-2 0-1,-1-1-1,-6 1 3,4 1-1,-7-3 3,-2 0 0,0 3-1,0-1 0,2 1-1,-1-3-1,-1 2-4,1-3 4,-3 0 0,0 4-2,-2-1 1,1-1 0,-4-3-5,0 3 4,-4 0-5,-1 3 6,-1-1-3,4-2 3,-3 2 0,1 0-3,-5 0 3,6-1-6,-1 0 7,4 2-2,-4-1 4,-2 2-5,0-2 5,1-1 0,-2 2-3,-1 0-3,-3 0 6,-2 0 0,1-2-1,-1 2 4,-1 0 7,-4 0-5,1-1-2,-4 1 3,9 1 6,-9-1 0,5 0 1,-5 0-3,5-1 4,-5 1-2,0 0-2,0 0 3,5 1-2,-5-1-1,0 0 5,0 0-9,0 0 4,0 0-4,3 4 0,-3-4 0,0 0 1,0 0-6,0 0 0,0 0 0,0 0 0,0 0-3,0 0 1,0 0-9,0 0-14,0 0-16,0 0-16,0 0-20,0 0-28,0 0-35,0 0-43,-13 3-49,13-3-145,-12-2-400,12 2 178</inkml:trace>
  <inkml:trace contextRef="#ctx0" brushRef="#br0" timeOffset="1159.1679">16115 6200 51,'0'0'206,"-5"3"-14,5-3-16,0 0-2,0 0-6,24 0-12,-10 0-4,7 1-8,3 0-4,0 2-12,-2-2-9,4 3-11,-2-4-11,2 4-2,0-1-18,-5-1-5,6 1-2,-6-1-13,2 0-2,-3 3-6,1-5-6,-6 0-3,1 2-4,-1-1 0,-4-1-5,-1 1-3,-2-1-2,-3 0-2,-1 0 1,2 1-6,-2-1 2,0 2-14,-4-2-8,6 0-13,-6 0-11,0 0-19,0 0-24,0 0-22,6 0-30,-6 0-17,0 0-32,0 0-32,0 0-125,0 0-353,0 0 157</inkml:trace>
  <inkml:trace contextRef="#ctx0" brushRef="#br0" timeOffset="5960.4236">15205 4233 162,'-2'2'292,"2"-2"-10,0 0-16,0 0-31,0 0-20,4-19-20,-1 8-18,4-7-16,0 1-9,5-8-10,-3-3-19,6-1-5,0-2-11,3-16-8,3 8-5,-1-2-5,-2 0-10,-4 11-9,3-16-3,-1 14-5,-5 2-5,0 4-2,1 1-5,-5 9-3,0 2-3,-2 4 1,0 0-13,-2 3 19,1-1-21,-1 4-2,-1 0-19,-1 2 8,1 0-4,1-3-6,-3 5-13,0 0-6,0 0-1,0 0 0,1 10-3,1 3 3,-2 3 3,0 9 2,1 2-3,2 3 8,-3 2-1,3-4-3,1 2 5,0 1 3,1 1-4,-1-3-6,1 0 8,3-2 0,-2 1-1,2-1 8,-3 0-9,-1-9 0,1 1 0,0-1 5,-2-2-2,1-1 1,1-3-1,-3-3-1,-2 3-1,3-5-4,0 0 1,-3-2-4,3 2 2,-1-2 3,-2-2 1,2 1-6,-2-2 10,0-2-4,3 6 2,-3-6-1,0 2 4,0-2-4,1 4 5,-1-4-5,0 0 9,0 3-5,0-3-1,0 0-2,0 5 2,0-5-1,0 0-2,0 0-1,0 0 3,0 0-7,0 0 0,0 0 6,0 0 1,0 0 4,0 0-2,0 0-1,2 4-1,-2-4-1,0 0 0,0 0-3,0 0 0,0 0 5,0 0-1,0 0 2,0 0 2,0 0-4,0 0-1,0 0 4,0 0 2,0 0-4,0 0 2,0 0 0,0 0 0,0 0-2,0 0 3,0 0-4,0 0 0,0 0 4,0 0-2,0 0-9,0 0 8,0 0 2,0 0-4,0 0 9,0 0-7,0 0 1,0 0-3,0 0 3,0 0-1,0 0-2,0 0 2,0 0-2,0 0 1,0 0 0,0 0-3,0 0 4,0 0-2,0 0-3,0 0 1,0 0 1,0 0-3,0 0-7,0 0 10,0 0-3,0 0-3,0 0 7,0 0 2,0 0-5,0 0 4,0 0-1,0 0 0,0 0-5,0 0 9,0 0-5,0 0-9,0 0 12,0 0-1,0 0 0,0 0-2,0 0 2,0 0 0,0 0 0,0 0-2,0 0-2,-5 2 7,5-2-2,0 0-4,0 0 4,0 0-6,0 0 4,-1 4 3,1-4 0,0 0-3,0 0 2,0 0-3,0 0 3,0 0-3,0 0 4,0 0 1,0 0-5,0 0 3,0 0-2,0 0-3,0 0 1,0 0 0,0 0-3,0 0-1,0 0-4,0 0-1,0 0-10,0 0 3,0 0-7,0 0-4,0 0-4,0 0-4,0 5-8,0-5 4,3 3-7,-3-3-2,1 4-7,-1-4-2,2 3-9,-2-3-10,0 4-15,0-4-10,1 4-17,-1-4-17,0 0-18,3 2-25,-3-2-150,1 2-358,-1-2 158</inkml:trace>
  <inkml:trace contextRef="#ctx0" brushRef="#br0" timeOffset="6512.4694">16091 3382 25,'4'-10'95,"1"4"-1,0-3 2,-3 2-2,1 5 11,0-3-9,0 0 6,-2 2-6,2 1 2,-3 2 0,3-5-2,0 3-4,-3 2 0,2-5-10,-2 5 1,2-2-6,-2 2-1,0 0 1,0 0-3,1-4-23,-1 4-6,0 0 11,0 0-11,0 0 5,0 0-4,3-2 2,-3 2-4,0 0-4,0 0 5,0 0-7,0 0 0,0 0-15,0 0-1,0 0-7,0 0-1,0 0-8,0 0-5,-6 18-2,4-1 3,-2 10 1,-5 6 3,-4 18 0,-9 24-2,-2 3 0,-3-3 4,0 2-3,10-21 3,-8 19-3,11-20 12,-3 0-14,3 2 8,-6-3-4,6-2 3,0-2-2,1-5 0,4-12-2,-1-1 0,0 1-2,-1-5 6,2 0-8,3-3 5,-2-1 3,1-7-4,3-1-4,1-4 3,-2-2-2,0 0 5,2-3-4,1 1 1,0-4-1,-1-1 1,3 1 0,-3 1 7,3-5-4,-2 5 3,2-5 5,0 0 1,0 0-7,0 0-16,0 0-22,0 0-15,0 0-24,-5-20-24,5 9-17,2 1-19,-1-3-23,2 2-21,1-3-10,1-1-100,-1-2-304,3-2 135</inkml:trace>
  <inkml:trace contextRef="#ctx0" brushRef="#br0" timeOffset="7492.4069">16524 3595 43,'0'0'155,"3"-6"-9,-3 6 1,0-5-11,0 5-11,0-7-5,0 7 4,0-5-5,0 5-9,0-9-11,0 9-16,-3-7-4,3 5-11,0 2-8,-4-9-10,-3 5-5,4 0-6,-2-1-3,-1 2-1,0 2-13,-1-3 8,-4 2-14,1 0-1,-2-1-8,-1 6 5,-1-1-13,1 0 11,-1 2-4,0-1-3,-1 5 1,0-1-1,2 3-4,2 0 5,-3-1 0,3 5 0,0-2-10,2 1 7,-1 0-2,6-1 9,-3 1-12,4-1 8,-1 4 0,3 0-1,2 0 3,3-1-4,1 1 1,0 0 7,5-1-1,-1-1 3,0 0 1,1-3-4,3 3-4,-2-4 4,3-1-4,-2 3 1,0-4 2,2 1 0,-4-6-4,4 1-4,-6 2 9,2-2-5,-2-4 2,0 1 3,-4 3 1,3-2-4,-7-2 5,8 1 4,-8-1 8,6 1 8,-6-1 5,0 0 7,7 3-4,-7-3 10,0 0 3,0 0-1,5 2 8,-5-2-5,0 0-6,0 0-1,0 0 3,0 0-4,0 0 1,0 0-10,0 0 1,0 0-9,0 0-5,0 0-6,0 0-5,-14-10-2,5 7 0,2 2-5,-3-2 2,2 2-10,-2-2 4,0 3-5,-4 3-1,0-2 3,-1 2-5,0-2 3,1 3-6,-1 3 9,-1 1-2,2 1-8,2-2 5,-3 3-2,6 0 0,-2 1 2,1 0-2,2 1 1,1 2-3,0 0 3,3 1 1,1-5 2,0 2-4,2 3 2,1-3 3,1-1-1,2 2 7,1-1-3,-1-1 3,4 0 1,-1-1-7,2 2 7,-1-3-2,5 2 1,-2-2-2,2-3 6,0 1-6,2-2 10,1-1-5,2 0 0,-1-2 3,-1-1-4,-1-1-1,0-3 0,0 3 3,-1-5 0,-2 1 4,-2 3 2,-1-2-2,-1 2 1,2-5-5,-2 4 0,-2 0 4,-2 0-9,-3 2 8,7-3-8,-7 3 11,7-5-10,-7 5 2,4-1-5,-4 1 0,0 0-7,3-3-21,-3 3-25,0 0-28,3-5-22,-3 5-27,0 0-46,-1-9-38,1 9-178,-5-8-423,5 8 188</inkml:trace>
  <inkml:trace contextRef="#ctx0" brushRef="#br0" timeOffset="11527.2147">15193 4435 98,'19'-5'111,"-4"4"-14,6-3 0,3 3-13,0 1 1,1-3-2,5 4-12,-2-2 2,-1 0-14,1-2-11,0 3-7,-4 4 0,-1-3-5,-1 1-2,-1-1-2,-8 2-3,0 1-4,-5-7-6,2 3-11,-4 1-5,-1-1 3,0 0-28,-5 0 4,6 0-10,-6 0-7,0 0-13,0 0-14,0 0-15,0 0-72,0 0-160,0 0 71</inkml:trace>
  <inkml:trace contextRef="#ctx0" brushRef="#br0" timeOffset="11770.1145">15285 4504 29,'14'1'145,"8"-1"3,2 6-7,3-6-6,0 0-7,4 0-11,-3 1-9,0 3-9,1-6-20,-3 4 5,1-2-16,-2 1-7,-5-1 0,1 1-9,-6-1-7,-3 0-6,-1 3-10,-4-3-12,0-3-12,1 6-10,-2-3-18,-3 0-19,-3 0-8,7-3-24,-7 3-10,7 0-19,-7 0-99,7 0-219,-4 3 98</inkml:trace>
  <inkml:trace contextRef="#ctx0" brushRef="#br0" timeOffset="13554.9313">16175 4467 68,'0'0'81,"0"0"-2,-6 3-7,6-3 3,0 0-6,0 0-1,0 0-9,0 0 3,0 0-1,0 0-6,0 0-11,0 0 2,0 0-9,0 0 2,0 0 10,0 0-4,17 1 12,-7 1-13,0-2-1,1 2 11,5-3-2,-4 2-11,4-1 0,-1 0-5,0 0-3,1 3 4,-1-3-6,-1 0 2,0 2-4,-4-2 9,2-2-14,-2 2-1,-3 0 3,3 0-8,-3 0 5,-1-3-6,-1 6 6,0-3-11,-1 0 5,-4 0-7,0 0 1,8 0-7,-8 0 0,6-3 2,-6 3 0,0 0-9,0 0 0,0 0-16,4 3-4,-4-3-8,0 0-12,0 0-13,0 0 13,0 0-21,2-5-11,-2 5-9,0 0-9,0 0-4,0 0-16,0 0-64,0 0-190,-15-2 85</inkml:trace>
  <inkml:trace contextRef="#ctx0" brushRef="#br0" timeOffset="14135.9775">16220 4550 94,'21'0'93,"0"0"-17,1-2 8,-6 2-5,4 0-8,-4-1 0,0 1 2,-3-1-25,1 1 6,-4-1 6,1-1-8,-2 2-6,-2 0-3,-1-1 1,-1 1-5,-1 1-8,1-1 1,-5 0-6,8-2 20,-8 2-17,7 0-8,-7 0 7,4 1 2,-4-1-1,0 0 0,3-4-1,-3 4-3,0 0-2,0 0 5,0 0-1,0 0-1,0 0 7,0 0-6,3-2 2,-3 2 4,0 0-2,0 0 0,0 0 4,0 0-2,0 0 5,0 0-3,0 0 2,0 0-3,0 0 3,0 0-1,0 0-5,0 0 4,0 0-2,0 0 0,0 0 1,0 0-6,0 0-2,0 0 2,0 0-8,0 0 4,0 0-4,0 0 1,0 0-4,0 0-1,0 0-3,0 0 2,0 0-6,0 0 2,0 0 0,0 0-3,0 0 2,0 0-5,0 0 0,0 0 1,0 0-2,0 0-3,0 0 2,0 0 1,0 0-3,0 0 5,0 0 0,0 0-3,0 0 1,0 0-3,0 0-6,0 0-6,0 0-9,0 0-8,0 0-14,0 0-12,0 0-19,0 0-17,0 0-20,0 0-23,0 0-16,0 0-23,0 0-89,0 0-281,0 0 126</inkml:trace>
  <inkml:trace contextRef="#ctx0" brushRef="#br0" timeOffset="18221.0389">17040 3856 62,'1'-3'182,"-1"-1"-22,0 4-24,0 0-17,0 0-7,0 0-12,0 0-13,-4 11-5,3-3-4,-1 4-9,2 0-3,0-4-11,0 4-9,0-3-3,0 0-4,2-1-4,-1-3 0,-1-2-1,6 1-3,-1-1 1,1-1 0,0-2 4,2-3 2,0-3 3,5-1-1,0-4-4,-2 0 1,3-1 11,-4-1 11,-3-4 1,0 2-4,2-8-3,-2 10-1,-2-4-7,-5 5 4,3 2 3,-3 0-4,0 3-6,-3 1-8,3 0-2,-4 4-8,-3 2-2,1 2-3,-8 4-2,3 8-5,-4 3-5,-4 3-3,4 1 5,2 3-5,2 0 27,2 0-4,5-5-4,0 0-1,4 0-1,0-2-14,3-1-5,2-2-9,5 1-6,1-5-11,2 0-21,9-3-13,4-3-22,-1-4-26,5-4-33,-2-3-17,2-4-14,-5-1-11,2-1-114,-4-4-318,0-2 141</inkml:trace>
  <inkml:trace contextRef="#ctx0" brushRef="#br0" timeOffset="18652.5063">17378 3935 1010,'14'-22'-70,"0"1"33,-3-4 42,-4 8 43,-2 8 32,0-7 23,-2 7 22,1-1 21,-4 3-4,3 2-11,-3 0-23,0 1-8,0 4-13,0 0-5,0 0-9,-3 13-7,-2 1-8,0 2-11,-2-1 3,-2 8-8,4-5 0,0 3-4,-1-5-4,-1-2-6,4-3 0,0 0-4,-1-1-6,1 0 0,2-3 1,-2-2 2,0 1 6,3-5 11,-1 3 14,1-4 11,0 0-7,0 0-11,0 0-4,4-18-4,0 7-7,3-5 1,0 0-6,6-6-3,-2 10-4,3-8-1,-1 10-4,-2-2 1,2 3-5,-2 4 0,2-2-1,-2 7-4,-1 3 1,2 1 0,-1 5-1,1 0-3,-5 4 5,3 3-3,-3 0-3,-2 2 2,0 0-2,-2-3 3,-3 2 0,-1-4-1,1-1-5,-3-1 6,0-2-6,0 0 10,3-1-3,-3-3 1,2 0 0,-2 0 13,0-5-3,3 0-5,-1-10-1,-1 5 7,5-7-12,3-5-7,1-7 4,8-3-6,1 3 3,-1-2-2,2 6 2,0 3-5,-7 5 2,1 3-4,-1 5 4,5 0-9,-6 3 2,0 2 2,-1 6 1,1 3-4,-2 2 3,-2 2 3,-1 3 2,-1 3-2,0 6 4,-2-7-8,-3 9 8,-1-5-15,0-3-26,0 0-34,0-3-39,1-1-29,2-4-40,1-1-25,2-1-13,-1-4-140,6-1-393,0-3 173</inkml:trace>
  <inkml:trace contextRef="#ctx0" brushRef="#br0" timeOffset="19080.3006">18041 3678 33,'3'-19'274,"0"3"-4,-1 5-28,-1 2-30,0 4-25,-1 3-20,0 2-18,0 0-15,-1 25-9,-3 4-13,-2 5-6,-7 24-5,-5 22-6,-9-4-4,3 2-11,7-23-8,-1 0-3,-2 1-10,-8 20-6,10-29-4,2 1-2,-3-5-5,4-2-4,4-9-10,3-3-24,-2-1-31,2-4-32,3-6-34,2-6-26,-1-4-38,3 2 3,-1-6 3,2-1-2,0-3-13,0 0-2,0 0 12,0 0-84,7-23 212,-1 7-76,1-9 22,0-1 17,3-3 30,1-3 17,6-9 18,-4 9 14,5-16 17,2 5 15,0-3 19,1 2 20,-5 13 8,0 2 15,2 1 10,2 2 7,-3-2 1,3 8-3,-3 1-6,1 4 2,0 1-11,2 4-6,-5 3-2,0 3-7,0 1-10,-1 3-8,-4-2-9,0 6-5,-3-2-4,0 3-12,-3 2 0,-1 3-8,-3 0-7,-1 7-1,-5-3-17,-4 3-16,-4 9-30,-6-7-16,-1 1-27,-4-2-17,0 1 5,-2-5-6,4 6-5,-1-8 3,3-3-11,1 0-15,6-3-15,4-3-8,2-1-34,1 0-94,7-2-296,-4-7 130</inkml:trace>
  <inkml:trace contextRef="#ctx0" brushRef="#br0" timeOffset="19317.1308">18513 3638 335,'3'-7'340,"1"2"-29,-1 0-37,-3 5-34,0 0-20,0 0-24,-3 12-23,-2 5-18,-4 0-7,-2 12-15,-1 2-16,-3 13-9,-3-4-15,6-9 1,-4 2-13,-3 10-8,5-15-2,2 1-7,0-5-12,4-2-7,2-5-18,-1 1-20,3-6-16,1-1-18,0-1-9,3-3-11,3 2-7,0-4-13,1-2-17,0 0-41,5-6-38,1-1-39,2 0-33,1-7-150,-2 0-417,-1-1 185</inkml:trace>
  <inkml:trace contextRef="#ctx0" brushRef="#br0" timeOffset="19800.938">18315 3878 163,'0'0'162,"-5"-3"-9,5 3-16,0 0-12,10-4-12,4 1-1,2 1-14,6-2-3,5-2-7,-3 1-8,0 3-7,1-1-5,-1 3-9,-1 0 0,-6 3-11,-5 1 1,1 2-7,-7 1 2,2 2-2,-1 1 1,-4 0-2,0 4 1,-2 2-5,-1-3-3,0-2-6,0 1 3,0 0-11,0-3 7,0-1-7,0 1 3,2-3-9,0 2 5,3-4-4,1 4 3,0-8-5,4 0 2,4 0-2,-1-4 1,8-1-3,-4-2-1,-3-1 0,0 0-4,6-6-1,-7 5 8,2-2-1,-3-2 17,0 1 10,-1 2 22,-4 0 17,-1 5 7,1-4 16,-3 5 3,-1 0 1,1 1-16,-4-2-11,3 4-15,-3 1-4,0 0-14,0 0-1,0 0-6,-3 18-3,-5 6-4,-5 6-5,-1-1 0,-10 19 3,3 1-5,0 4 2,-13 20-6,14-22-4,-15 19 4,8-19 2,-8 20 0,13-24-1,-4 2 5,2-4-3,-2-6 4,3-3 4,7-13 6,-2 2-3,6-12 21,0-1-5,5-2 13,-1 2 15,2-7 13,-1-3-9,4-4-1,3 2-10,0 0-21,-11-23-27,14-3-34,2 0-39,1-3-18,8-17-17,3-5-23,6-3-28,2 6-22,0-4-27,18-14-37,-12 20-42,15-14-273,-14 22-580,2-1 258</inkml:trace>
  <inkml:trace contextRef="#ctx0" brushRef="#br0" timeOffset="20210.8652">19167 4189 10,'0'0'278,"0"0"-13,11-7-19,-1-1-21,0-4-21,5-4-16,2 2-16,0-7-12,4 3-6,-4-2-3,1-3-2,2 3-6,-3-5-11,0 4-10,-4 0-1,-1 0-2,-5 4-10,0 1-2,-2 0-28,-3 1-4,-2 4-3,0-1-9,-2 2-5,-3 2-11,-2-1-19,-1 3 8,-1 4-6,-2 2 2,1 2-9,-1 5-6,-2 1-8,2 4-10,-2 2-9,6 1 1,0 3 0,6 7 6,1 0 1,4 2 0,3-1 4,0 0-6,3-2-5,1-2 7,1-1 1,-5-6 5,1 1-2,-1-1-4,-3-7 1,1 2 2,0-3-3,-3-2 1,0 2-1,0-4 2,-1 3-2,-5-1 1,1 1 2,-5-2 1,-2-1 7,-3 2-10,-1-1-26,-3-4-13,3-2-25,-7-3-25,8 1-34,-1-4-28,3 1-43,-2 0-41,6-1-206,-1-2-480,3-1 213</inkml:trace>
  <inkml:trace contextRef="#ctx0" brushRef="#br0" timeOffset="20682.9752">19694 3662 53,'7'-9'310,"-2"-1"-10,-2 5-23,0 1-29,0 1-32,-1 3-34,-2 0-11,0 8-19,2 3-18,-7 6-7,-3 12-7,-7 14-17,2 3-10,-1-1-6,-3 0-9,7-10-7,-4-3-3,4-3-13,3 0-3,0-1-9,4-10-7,-2 9 1,2-11-1,2 0-2,-1-4-4,2-1-1,0-1 0,4-2-7,-2-1 9,3-2 0,2 0 3,-1-5-8,5 3 5,3-6-10,-2-1 2,6-6-4,-3 3-5,7-7 0,-6-2 6,1-3-6,0 0 0,-3-3-5,3 2 0,-4-3 2,-2 1-3,-4 6-7,2-10 1,-2 12 1,-3 4 2,0 1-2,-1-2-6,0 3 0,-3 4-2,3-1-12,-2 1 2,-1 4-5,0 0-1,0 0-3,0 0 0,0 0 1,-7 16-4,4-6-2,2 2 7,-1 0-1,2 3 8,0 2-4,2-1 2,-2 1 5,0 1 1,1-1 2,-1 0-1,0-1 4,0 2 2,0-1-2,-1-4 0,-1-3 5,2 1-1,0-1-1,0-3 0,2 1 4,-2-2-2,-2-2-5,2 1-2,3-2-5,0 0-4,3-3-25,2 0-27,1-3-38,-2-1-40,6-1-47,2-4-29,-4-2-166,2-1-420,3-5 186</inkml:trace>
  <inkml:trace contextRef="#ctx0" brushRef="#br0" timeOffset="20877.0433">19530 3863 19,'7'3'197,"3"1"-16,6 1-15,4-2-15,6 1-12,-1-3-21,2 4-13,-2-4-49,4 3-61,-3-4-75,-2 0-95,3 0-189,-4 0 84</inkml:trace>
  <inkml:trace contextRef="#ctx0" brushRef="#br0" timeOffset="21088.4038">20072 3906 202,'0'4'225,"-4"3"-16,0 2-15,-1 3-11,0-1-11,-2 4-17,1 1-8,-2 3-14,2-2-11,1 1-9,-3 5-12,3-6-8,0-2-10,2 1-8,0-7-10,1 2-2,0-2-5,0 2-8,2-5-6,2 0-3,-1-1-13,2-1-23,2-2-40,5 0-36,-1-4-47,6-3-62,-4-1-180,2-2-389,0-4 172</inkml:trace>
  <inkml:trace contextRef="#ctx0" brushRef="#br0" timeOffset="21182.4671">20175 3785 65,'2'-5'71,"-1"0"-45,-1 5-53,0 0-30,0 0 13</inkml:trace>
  <inkml:trace contextRef="#ctx0" brushRef="#br0" timeOffset="21532.578">20282 3935 67,'0'0'275,"0"4"-27,0 1-20,-1 3-22,-2 0-22,0 4-12,-1 5-17,-3 6-7,1-10-19,-3 7-10,-1-8-11,1 2-10,1-4-11,-1 3-8,4-4-5,-1-1-8,0-2-5,4 0 7,-1-2 20,0-1 25,0-1 13,3-2-1,0 0-14,-3-10-10,3 4-20,3-5-6,4-6-4,0 2-5,6-11-5,2 7-16,-2-1-1,5 3-5,-1-1-2,-3 7-4,3-1-11,3 6 3,-6 0 0,0 3-8,-1 2-1,-3 2 0,-2 3-7,2 2-1,-3 4-1,0-3-2,-1 3 3,2 2-3,-4 3 1,-1-2-13,-3 3 2,0 1-32,0 0-51,0 0-43,-3-4-53,3 0-45,3-2-42,4 0-231,-4-1-542,7-6 240</inkml:trace>
  <inkml:trace contextRef="#ctx0" brushRef="#br0" timeOffset="22196.4606">20706 4025 175,'7'-25'239,"0"9"3,-4-1 17,1 3-9,-1 3-10,0 0-10,-3 1-25,0 2-24,-1 4-23,-5 1-18,0-3-17,-1 6-9,-8 1-13,-1 3-8,1 3-18,2-1-9,-1 6-10,3-1-7,-2 0-8,6-3-5,0-1-7,1 3-11,2 0 0,-2-1 0,5 2-2,1-5 1,0 3-3,1-3 1,2 1 5,2-3-6,0-1-6,5 1-7,1 0 3,2-3-3,-3 0-1,4-3 0,-6 2-1,1-3-7,-1 1 11,0-1-3,-2-5 6,0 4-3,-2-1 6,3 0 6,-2-2 6,0-1 7,-2 3 15,1 1 7,-1 0 9,1-1 3,-4 2-2,3-1 0,-2 1-8,-1 3-20,3-5 12,-3 3-11,0 2-2,0 0-17,0 0-5,0 0 2,0 0 4,5 14-1,-7-3 0,1 6 1,-2 1-5,-3 9 2,2-1-5,-3 1 2,1 1 8,-1 0-12,-4 1-1,4 2 3,-3-2-6,0 0 12,-1-2-5,1-1-3,-3-1 7,2 4-1,-3-7 10,0 0-13,1 1 8,-1-3 2,-3-1 5,0-2-5,6-7-2,-1 1 9,0-1 14,2-5-10,1 5 13,2-6 4,-2-1 12,6-2 21,-1 2 15,4-3-8,-10-9 10,7 5-3,-1-4-6,0-4-4,2-5-9,4 1-13,-2-4-4,11-4-6,-4-1-4,3 0-6,2 0-4,3 2-7,5 1-3,2-2-10,8-2 1,6-1-7,-2 6-15,3 2-5,-1 2-8,-2-1-15,-6 9 5,-1-1-11,1 3 0,-2 2-5,0 0-15,-2-2 0,-10 7-10,6-6-1,-6 4 7,-4 1-13,1 1-3,-4-3-3,0 3-3,-1 0-4,-6 0 2,7-2-7,-4 4 4,-3-2-4,6-2-6,-6 2-9,0 0-6,7 0-9,-7 0-8,0 0-7,0 0-10,0 0-5,0 0-6,0 0-2,0 0-14,5-2-2,-5 2 3,0 0-12,0 0 3,0 0 5,0 0 6,0 0-105,0 0-300,0 0 133</inkml:trace>
  <inkml:trace contextRef="#ctx0" brushRef="#br0" timeOffset="26886.0672">18644 6253 8,'0'0'158,"-7"-2"-2,7 2 2,-7 2-9,7-2-8,0 0-10,-6 0-8,6 0-12,0 0-8,0 0-12,-2-4-9,2 4-10,0 0-7,0 0-6,15 6-10,-1-3 1,9-1-7,-1 2-3,4 0-1,3 0-7,9 1-4,3 0-2,-1 3-3,-11-6-1,13 3-6,-13-2-2,10 1 0,-1 2 3,-8-4 1,-4 1-7,1-1 1,-6 0 1,2 0-5,-8-2 3,0 3 0,-2-1 0,-5-1-1,0-1 1,-4 0-4,0 0 6,-4 0-2,9 0-5,-9 0 2,4 0-5,-4 0-2,0 0-7,0 0-20,0 0-19,0 0-8,0 0-25,0 0-21,-18-3-5,9 3-15,-1-3-7,-1 3-22,-1 0-83,-5 3-249,-6-3 111</inkml:trace>
  <inkml:trace contextRef="#ctx0" brushRef="#br0" timeOffset="27252.8591">18546 6370 55,'-2'0'116,"2"0"-15,0 0-5,0 0 0,0 0 2,0 0 1,10 7-1,-3-5 6,4 1 4,2 1 6,7 2 6,2-2-5,2-1-15,3-1-7,3 3 1,12 0-7,0 0-4,-4-3-6,2 5-12,0-4-2,1 2-13,-3 0 0,3-3-4,-1 3-6,-12-1-3,1 1-3,-2-2-4,-3 1-2,4-1-10,-5 0 9,-8 0-6,1-2-2,-4-1-2,-2 3 2,-6-3-4,2 2 0,1-1-4,-3-1 5,-1 0 0,-3 0-3,7 1-2,-7-1-4,3 1 3,-3-1 0,0 0-4,0 0 2,0 0-2,0 0-1,0 0-2,0 0-11,0 0-9,0 0-8,0 0-19,0 0-19,0 0-21,0 0-11,0 0-27,-13-5-9,6 2-29,-3 2-9,2-4-107,-5 0-298,-2 2 132</inkml:trace>
  <inkml:trace contextRef="#ctx0" brushRef="#br0" timeOffset="27667.886">18540 6283 14,'0'0'125,"-6"0"-20,6 0-7,0 0-6,0 0-6,0 0 5,10 7 2,-1-4 8,-1 1 2,6 2-5,0-2-8,3 3 9,6 0 1,-1 0-10,5 1 3,0 1-12,1-1 2,10-2-8,0 2-2,-10-1-8,10-2-6,-11 0-2,-2 2-10,3-4-2,-1 2 0,-6-3-4,-1 3-10,-4-2-4,-7-2 4,4 0-7,-6-1 0,2 2 0,-2-2-5,-2 1-4,-2-1 4,-3 0 0,7 2 2,-7-2 1,0 0 1,4 2-4,-4-2 0,0 0-1,0 0-2,0 0 1,6-2-1,-6 2-4,0 0-5,0 0-4,0 0-7,0 0-22,0 0-14,0 0-19,0 0-11,-17-3-27,11 1-17,-2 1 1,0-1-3,-1 0 7,-1 1-4,0-1-5,-1 0-10,-2 1-2,1 1 6,-1-1-79,-1-2-219,-2 2 97</inkml:trace>
  <inkml:trace contextRef="#ctx0" brushRef="#br0" timeOffset="28004.4703">18536 6374 39,'0'0'115,"15"2"-8,-5-1 0,4-1 1,5 5-3,4-3 2,4 1-6,1 1-9,10 0-7,3 2 3,-1-1-1,-1 0-5,1 2-5,-3-2-4,-7-1-10,8-1-4,-8 2-6,-3-1-11,-2-1 4,1 0 4,-3-1-13,-2-2-3,-4 2-4,-4-1-4,-3 1-1,-2-2-1,-1 2 0,-3-2-4,2 2-3,-2-2 5,-4 0-8,7 0 2,-7 0-4,3 1 5,-3-1-11,0 0-6,0 0-17,6-3-22,-6 3-18,-2-6-27,2 6-15,-4-5-5,0 2-3,-4-1-18,0-1-105,0 2-249,-3-2 110</inkml:trace>
  <inkml:trace contextRef="#ctx0" brushRef="#br0" timeOffset="28336.8998">18664 6281 53,'0'0'132,"0"0"1,14 0-6,3 1 0,3 0-4,3 3-3,0 1-9,1 1-10,4-1-8,-1-1-6,0 3-2,2-1-3,9 1-11,-9 0-3,0 0-5,9 0 3,-10 0-8,9 1-3,-9-1-6,-4-3-3,3 1-3,-5 0-1,-6-1-4,1 0 1,-2-2-11,-5-1 0,1 1 0,-4 1 0,-1-2-8,1-1 3,-4 0 0,-3 0-1,8 0-7,-5 2 2,-3-2-6,0 0-1,4 0-5,-4 0-9,0 0-23,0 0-24,0 0-20,0 0-21,0 0-13,-9-8-10,3 7-9,0-2-4,-1 0-12,-6-3-96,-2 3-255,3-2 113</inkml:trace>
  <inkml:trace contextRef="#ctx0" brushRef="#br0" timeOffset="28683.8276">18692 6315 55,'11'4'122,"3"-2"2,10 5-5,0 1-1,4-3-2,9 3-7,-7-3-1,9 4-11,-11-2-7,10-1-8,-7 0-5,-2 0-2,0-1-7,0-2-9,-3 2 3,2 0-8,-6-1-1,1 0-3,-9-2-6,2 0-1,-6 0-3,1-1 7,-4 1-2,-1-2 3,-1 2-1,-2-2 0,-3 0-2,8 0 0,-5 0 2,2 2-6,-5-2 2,0 0-6,0 0-10,8-2-1,-8 2-2,0 0-3,0 0-2,0 0-8,0 0-8,0 0-6,0 0-9,0 0-10,0 0-7,0 0-14,0 0-14,0 0-14,0 0-11,0 0-19,0 0-2,0 0-17,0 0-2,0 0-6,-20 0-13,20 0-85,-7 2-244,3-2 107</inkml:trace>
  <inkml:trace contextRef="#ctx0" brushRef="#br0" timeOffset="41953.5018">2633 7134 47,'-4'-2'153,"0"2"4,4 0-10,-7 0-17,7 0-11,-6 0-12,6 0-7,-4-3-14,4 3-17,0 0-5,0 0-5,0 0 4,0 0-9,20 5 1,-4 0-1,7 0 2,5 0-6,13-1 3,2 0-3,2 2-6,1 3-4,25-4 7,-24 0-7,21 3 8,-19-1-5,22 2 0,-1 0 0,-1 4-6,0-5-6,-20 0 4,23-2-5,0 0 0,-1 1 6,-1-3-4,3-1 1,-4 6-7,6-6-2,-6-6 0,4 6-2,-3-3-4,1 1 1,-2-1-2,0-1 0,-21 1-3,20 1 1,-19-1-2,2 0-1,-4 0-3,-1 2 1,0-1-3,-4 0 1,-1 2-3,-10-2 5,7 4-7,-15-5 1,5-1-1,-6 2 2,1 2-1,-9-3 2,0 1-1,0-1 6,-4 0 0,-1 2 8,-1 0 8,-1-2 3,0 0-1,-2 0-2,1 1 9,-6-1-1,6 0-1,-6 0-1,6 0 1,-6 0-5,4 1 5,-4-1 8,0 0-11,0 0 2,0 0-10,0 0 5,7-1-6,-7 1 3,0 0-6,0 0-6,0 0-14,0 0-31,1 3-34,-1-3-50,0 0-48,0 0-46,0 0-228,0 0-473,0 0 211</inkml:trace>
  <inkml:trace contextRef="#ctx0" brushRef="#br0" timeOffset="47020.5428">16717 5548 63,'-4'2'134,"4"-2"-16,0 0 6,0 0 0,0 0-8,0 0-6,0 0-5,0 0-16,0 0-3,0-9-1,0 9-9,0-8 1,3 5-5,-3-3 6,1 2-1,-2-2-6,1-2 0,-3 1-12,3-3 2,-3 2-5,0-3 2,2 1 0,-2-2-5,-1 2-2,1 0-5,0-2 3,-4 3-1,3-3-1,1 2-6,-1 0 0,1 1-4,-4-1-4,4 0 2,-4 0-5,0 5-3,3-4-1,-3 1-7,1 2-4,0-2-2,-2 3 0,-2 1-9,-2-3-2,-2 1 5,0-1-8,1 2 1,-3 0-1,2 1 2,-3 1 2,3 2-1,-1 0-4,-1-4 2,2 4 2,0 0 1,2 1-3,-1-3-3,0 6 0,-1-3 4,0 1 0,1 2-4,0 0 1,2-1 0,0 1-3,1-1 5,0 0-3,2 1 5,0 0-4,-1 1 1,1 1-1,-1-1-5,2 2 6,0 0-1,0 2 4,0 0-5,-3 1 0,4-1 9,-5 1-6,1 3 0,3-1 1,-3 1-1,2 0 1,1-3 1,-1 3-1,0-3-1,1 0 0,0-1-1,2 2-1,-1-1 2,-1-1 5,0 2 2,1 0-10,-1 1 5,0 4-2,2-6-7,-1 1 7,0 1 3,1-2-4,-4 5 1,6-5 0,-4 7 0,3-4 0,0 0 2,-2 0-5,2-1 7,-1 5-6,0-6 1,2 2 2,-1-2-4,0 3 4,1-2 0,0 0 1,0 1 4,1 1-5,1-2-2,-2 1 0,0-2 3,1 2 2,0 0-3,1-1-2,-3 0 1,4 0-2,-1 3 14,1-3-12,-2-1-2,2 5 3,0-5-3,-1 1 1,0-1 2,1 2 1,-2-2 1,4 0 1,-2 0-4,0 3-1,0-2 9,1-1-11,-2 0 2,2 2 5,0 0-2,-1-3 1,0 0-5,2-1 5,-1 0-1,-1 1-2,2 3 3,-1-5-2,0-2-1,0 4 3,-1 3-2,2-7 0,1 3-1,-1 1 3,1-1-1,-1 1-1,1 2-1,-2-3 1,4 1 0,-4-1 5,3 0-2,0-1-1,-1 0-2,2 1 2,0 0-1,-1-2 2,2 1 1,-2 1-2,3-2-2,0 0 3,-2 3 0,0-3-1,5-1 1,-6 1-5,5 0 6,-1 3-2,-1-6-5,0 2 9,0 1-6,0-3 2,2 2 1,-1 3 1,2-4 4,-3-1-6,3 3-8,-2-1 8,2-2-1,0 1 0,-3 0 0,3 0-2,1-2 1,-2 2 0,1-1 2,1-2-2,-3 2 0,2-2 2,2 2-4,-3-2 2,1 0 3,4-1 1,-4 0-7,0-1 0,1 1 3,3-1 1,-4 1 3,0-3-5,4 3 0,-5 0 2,1-1-6,3-3 6,-3 1 1,-1 2-2,1 0-2,-2-2 6,0-1-3,1 3 1,0-3-1,-1 3 1,-1-2 0,2 0-6,0-2 7,-2 0-2,-1 1 5,1 1-7,0-4 3,-1 3 0,1 1 2,-2-4-4,1 2-1,0 1-1,-1 0 0,3-1 0,-3 0 3,1 3 0,-1-5-3,0 3 3,-1 0-1,0-1 3,3-1 1,-3 0 1,-1 2 3,1-1 2,-1 0 9,1 0-1,0-2 2,2 0-4,-2 0-3,1 3 3,-2-2-4,2-1 5,-2 2-5,1-1-1,0 0 1,3-4-1,-4 4 6,1-6-8,2 3 1,-2 2 2,-1 2 2,1-4-1,-1 3 1,1-3-2,1 4 3,-1-5 1,-1 3 3,1 0 4,-1-2-2,1 1 1,0-1-6,-1 4 4,-2-7 3,2 2-2,0 0 3,-1-2-5,2 5 4,-2-3-1,2 1 11,-2 1-19,2-1 4,-1 1 1,-1-2 0,0 4 2,-2 1-3,2-2-1,-1 1 5,1 2 0,-1-3 3,0-1 1,0 3 7,1-2-7,-2 2-3,3-1 1,-2 0 2,-1 0-3,0 1-2,3-2 5,-3 2-2,2-3-2,-2 1 3,2 2-5,-2-1 7,2-1 5,-1 0-11,-1 2 1,0-4 0,2 1-4,-2-1-1,0 2 1,1 2 6,-1-1-11,0 0 10,-1-1 6,1-1-15,0 3 9,0-2-10,0-3 0,-2 1-4,2 4-1,0-3 5,0 1-7,-1-2-5,1 3 3,-2-2 6,4 2-4,-2-4-4,0 6-8,0-2 15,0 1-5,0 1 5,-2-3-1,2 1 4,-1 0-9,0 0-1,-1 0-4,1-1 7,1 2-8,0-3 6,0 3 5,-2-3-8,2 2 2,-2-3 1,0 2-4,2 0 3,-2 2-4,1 0 5,0-2 2,1 3-12,0-1 2,-3-1-1,3 0 13,-1 4-7,1-3 14,-2 1-19,1-1 4,1 0-3,0 5 1,-1-7 2,-1 4 2,2 3-3,-1-7-9,1 1 10,0 2-3,0 4 4,-2-4-3,2 4 1,0 0-2,-1-5-3,1 5 9,0-4-8,0 4 4,-3-4-4,3 4-1,0 0 2,-1-2-16,1 2-12,0 0-22,0 0-18,0 0-23,0 0-19,0 0-47,0 0-62,-1-5-75,1 5-269,0 0-614,0 0 273</inkml:trace>
  <inkml:trace contextRef="#ctx0" brushRef="#br0" timeOffset="49429.9203">19282 5484 116,'0'0'127,"0"0"-8,0 0-4,0 0-9,0 0-2,0 0-6,0 0 1,0 0-8,0 0 1,0 0-10,0 0-1,0 0 2,0 0-6,3 0-8,-3 0 1,0-5-4,0 5-3,0 0-2,0-5-6,0 1 1,0 4-8,0-6-1,0 1-4,-3 0-4,3 1 0,0-1-2,0 1 2,0-3-6,0 3 2,0-2-1,0 1 3,-2-1 2,0 0-5,2 3-4,0-3-4,-1-1 3,-1-1-2,2 3-1,-3 0-9,3-2 4,-4 2-8,1-4 2,3 6-1,-3-5-5,-1 1 5,-3-1-9,3-1 3,0 6 0,-2-6-3,2 4-5,-2-4 1,1 2 1,-1 1 4,0 2-7,1 0 3,-1-2-4,1 3 3,0-4-1,-2 3 2,0 0-1,-1 0 0,-2 0-5,0 1 1,3-1 1,-3 1-4,0 0 2,-1-1 5,0 1-8,-1 1 7,-1 0 0,1 1 1,-3-1-4,2-3 4,-1 2-5,1 2 3,-1-2-2,0 2 3,1-1-1,2 2 4,0 0-4,-2 0 2,2 0 0,1-5-2,0 8 1,0-1 0,0-2 0,1 0-4,0 0 5,-1 0-5,0 2 6,-1-1-3,1 2-2,-1-1 4,-5 3-1,4-1 2,-1 1-1,3-2 0,0 1-4,-2 0 6,-1 4 3,0-3-3,6 0-1,-7 2 3,3 0-3,1-2 1,3-1 2,-3 0-3,0 2 2,-1 2-2,3-3 1,-2 0-1,2 1 2,0 2-1,-2 0-1,3-1-1,0-2-1,-4 2 8,3 2-8,1-3 2,0 3 2,-2-1-6,2-1 0,0 0 2,0 0-1,4-1 4,0 3-1,-4-3 0,2 2 0,-1-3-4,0 3 5,2 0-4,-1 0 5,0 1-2,1-1 0,-2 2-4,2-2 6,0 1 0,1 0-3,-2 1-1,0 0 4,3-1-6,-3 0 6,1 3-1,0-3-2,0 3 2,-1 0-1,0 2 3,-1-4 0,-1 6 0,3-3-5,-3 0 1,1 3 5,1-3-3,-1 1 1,0-2-1,2-2 0,1 1-2,0-1 0,-1 0 1,1 0 1,-1-1 2,1-2-8,3-2 4,-1 2-1,-2 3 0,0-4 2,0 0-4,2 0 2,-2 0 0,3 1 2,0-1 1,-4 1-2,4-2 3,-1 4-2,-1-4-3,2 3 1,-3 0 0,3 0-3,-3 1 7,2 2-2,1-1 1,-2 1 2,2-3-4,-1 2 3,2-3-7,-4 0 4,1 3 0,2-1 3,0 3-1,0-7 3,2 6-3,-2-5 0,3 2 2,-3 0-6,2 1 5,-2 0-1,0 1-1,0-1 0,1 0-1,2 1 5,-1 0-5,1 0 0,-2 0 2,3 2 1,-1-2-4,1 2 1,-1 2 5,1-2-4,-1 0 3,1-2-1,2 1 0,1 2 1,0-1-2,-1 0-3,-1-4 3,-2 3-2,3-3-2,-2 2 7,0 2-6,-1-5 3,4 3 4,1 2 0,-2-4 2,-2 1-7,2-1 4,5 2-1,-4-2 1,0 1 0,0-1 6,3 4-7,-3-3-1,4 2 3,-5-2-4,4-1 0,-3 0-1,3 3-2,-3-2 2,3 0 0,-2 0 0,-2-4-1,0 4 0,1-4-1,0-2 7,0 4-3,-2-2 1,1 0 1,1-1-2,0 1 4,1 0-6,2 0 7,-3 0-3,3 0 4,0-2-3,-3 1 4,7 0-5,-4-2-2,3 1 3,-2-2-1,3 1 2,-5 1-7,2 0 7,-1-2-7,0 1 2,0-2 3,0 1-4,0 0 3,-1-1-3,0 0 0,0 0 3,1 0-3,-3 0 2,3-1 1,-1 0 1,0-2-1,0 1 0,1 0-2,-2-1 14,2 2-10,0-2 0,-2 1 0,1-2 0,1 0 7,-2 1-7,1 1 1,-1-3 3,3 1-3,-4 1-5,1-1 6,0-1 3,2 2-3,-2-2 0,2 1 1,-3-1-1,0 0 6,2 2-5,-2-4-1,0 5 6,1-5-3,-1 5 3,-2-4 6,3 1 3,-1-1-3,0 3 1,1-4 3,-2 2 0,2 0 5,0 0 5,-2-2-2,3 2 7,-5-2-12,3 2 8,1 0 0,-2-1 9,0 0-4,-2 0 0,3 0-8,-1 0-2,0 0 3,-1-2-3,2 0-1,-1 2 1,-1-1-3,1 0-5,0 0 0,1 1 9,-3-3-5,3 1-1,-3-1 2,3 4-3,-3-4 5,1 5 13,0-5-11,-2 1 9,4 1-4,-4-2-3,4 2-5,-3-3 4,3 3 5,-4-4 1,0 2-2,4 1-8,-3-1 3,-1 0-5,1 4-1,-1-5 2,4 3 4,-4 0 4,0 2-6,0-7-5,1 4 5,-1-1 7,-2 4-6,3-2-5,-1 0 1,-1-1 6,0 0 1,1 2-4,-1 0 3,-1-1-6,0 0 4,2 2 2,-1-4-1,-1-1-4,2 5-9,-1-1 12,-1 0 0,1-3-8,1-1 5,-1 1-2,1-1-4,-1 2 3,0-2-8,-1 1 6,1-1-2,0 2-3,1-3 2,-3 1 0,2-2-9,-1 3 0,0-1-2,1 0 6,0 0-2,-2-1-5,1 1 3,0-2 3,-1 2-4,1 1-2,1 1 5,-1 0 1,-1 1 1,2 0 1,-1-1 0,-1-1 3,2 2-4,-2-3 1,-2 4 2,2-5-6,4 2 4,-4 1 9,0-1-11,0-3-5,0 2-1,0-2-2,-2 0 3,2 0 0,-2 0-7,2 0 0,-1-1 2,-1-1-1,-1-2 4,2 3-5,-1 1-2,0-1 1,-1 2-2,0-2 0,1 3-1,-1-3 2,0 2-5,-1 0 2,-1 2 2,1-2-1,1 2-2,-2-1-2,0 0-10,0 3-9,-1-4-19,3 2-19,-2 2-36,0 1-17,1 0-47,0 1-42,-3-4-43,0 4-42,-3 0-47,0 1-48,-4 3-286,-3-1-724,-4 0 320</inkml:trace>
  <inkml:trace contextRef="#ctx0" brushRef="#br0" timeOffset="50194.4361">16520 6269 47,'0'0'138,"0"0"-16,0 0-8,-3 18-14,1-7 0,0 5-18,-1 1 6,0 2-5,1 1-1,-3-3-12,3 2-1,0 0 1,-3-1-5,0-1-6,3 0-5,-1 0 2,1 0-9,-1-7-4,1 3-7,-1-3 6,1 1-6,1-3-11,-2 2-9,1-5-16,1 2-15,-1-2-18,0 0-6,2-2-20,0 1-2,0-4-5,-3 5-15,3-5-15,0 0-19,0 0-66,-4-10-194,1 3 86</inkml:trace>
  <inkml:trace contextRef="#ctx0" brushRef="#br0" timeOffset="50760.2048">16465 6307 84,'2'-8'144,"-1"2"-1,0 0 1,1-1-1,0 2 8,-1 2 0,-1-3-9,2 3-2,-2 3-4,0-4-8,0 4-18,-1-4-9,1 4-15,0 0-9,0 0-6,0 0-6,-10 6-9,3 2-6,0 0-4,-3 2-4,0 0 0,2 2-10,-2 3 1,2-3-7,-1-3-1,6 1 0,-8 2-5,7-3 1,-2 1-3,-1-4-2,4-1 0,-1 2 5,1-2-11,0-3 3,1 3 5,0-3-6,2-2 6,-3 4 0,3-4 3,-1 3 6,1-3 5,0 0 7,0 0-3,0 0-1,0 0 3,0 0-1,0 0-3,8-11 1,-5 6 1,0-3 0,1 0-4,2 1 0,-2-4 4,2 3 1,1-4 0,-3 2 0,3-2 2,0 0 2,-3 2-3,1 2-1,0-4-1,-2 3-8,1 0 7,0 2-2,-1 2 5,0-1 1,-1 0-2,0 3 4,1 0-3,0-1-4,-3 4-1,2-5-9,0 3 1,-2 2-2,3-3-3,-3 3 2,2-4-13,-2 4 9,0 0-6,0 0-7,9 6 1,-2-1 6,0 1-6,3 6 4,0-3-5,7 6 2,-6 0-2,9 4 0,-6-3 1,6 1 2,-4 0 2,0-2-5,1 3 0,0-3 1,-4-4 8,0-1-11,-4 1 0,1-4-3,0 1 2,-3-5 7,0 3 5,0-1-8,-3-2-5,1 0 0,-1-2 9,-1 0-11,-1 2 6,-2-3-4,5 4 0,-5-4 4,3 2 4,-1 0-3,-2-2-7,0 0-1,0 0-19,3 1-13,-3-1-28,0 0-29,0 0-34,7 2-52,-7-2-59,7-2-40,2-1-237,5 1-556,1 0 246</inkml:trace>
  <inkml:trace contextRef="#ctx0" brushRef="#br0" timeOffset="51576.618">18567 6174 177,'0'0'176,"0"0"-14,0 0-19,-2-4-13,2 4-12,0 0-16,0 0-7,-4 11-11,4-1-7,-4 3-8,0 4 3,-2 8-5,-1-2 17,0 3-5,1 0 0,-1 1-3,0-4-1,0 3-5,0-2-2,0-7 0,0 2-8,1-2-1,2-3-3,-3 2 4,4-3-10,-1-3-3,1 1-6,-1 0-3,0-4-3,1 1-4,0-1-3,0-1-1,2-1-6,-1 0 1,0-2-2,0 2-3,2-2 3,-1 1-10,1-4-16,-3 5-21,1-3-21,2-2-24,0 0-16,-2 3-22,2-3-52,0 0-44,0 0-127,-9-10-360,8 3 160</inkml:trace>
  <inkml:trace contextRef="#ctx0" brushRef="#br0" timeOffset="52956.3212">18516 6175 8,'0'-4'166,"0"4"-6,0-4-8,0 4-11,3-5-12,-3 5-8,1-3-16,-1 3-12,0 0-12,0 0-5,0 0-5,-17 5 0,9 1-4,-4 1 5,-1 2-11,-2-2-1,1 3-7,0 0 2,-3 2 1,3-1-6,0-1 5,0-1-2,0 0 1,4 0-1,-4 0 0,7-1-1,-3-3-3,3 0-5,0 2-2,4-5-1,-2 1-7,2 2 1,1-3 1,-2 0-1,1 1 0,-1-1 4,4-2-1,-3 1 1,3-1 2,0 0 1,0 0 7,0 0 2,0 0 3,0 0-1,0 0-5,0 0-7,0 0-2,10-8-4,-4 0-3,2 4 1,-1-6 0,0 3-3,-1-2-3,8-1-4,-7-1-3,4-2 1,-1 3-4,-1 2-3,-1-1 1,-1 1-2,0-1 4,0 1-3,0-1 5,3-3-2,-3 5 6,0-1 4,-1-3 0,-1 3-4,1-1 8,0 1 0,-2-2-3,3-4 4,0 6-1,-3-1 2,3 3-6,-3 0 11,-2-1-8,2 2 1,-1 2 3,1 1-8,-4-2 5,0 4-6,3-6-1,0 4 4,1-1-12,-4 3 7,0-2-13,0 2 4,0 0-4,0 0-1,3-3-3,-3 3-2,0 0 1,4-2-1,-4 2-5,0 0 2,6 10-2,-2-1 7,0 0-3,5 6-5,-1-2 9,1 3-9,-1-1 8,3 7-6,1-1 0,-4-5 2,4-1 2,-3 1-2,-2 1-2,3-1 0,1-2 0,-1-1 3,-3 0-3,2 1 2,-4-2 1,1-4-6,-2 4 12,2-3-6,-2-1-3,2 1 13,-3-4-7,2 2-6,-2-2 6,0-1-16,-2-1 7,1 2 8,0-3-8,1 1 1,-3-3 4,3 4-4,-3-4 5,2 3-2,0-2 11,-2-1-10,0 0 2,0 0 1,1 2-4,-1-2-2,0 0 4,0 0 0,0 0-4,0 0 2,2 4 1,-2-4-6,0 0 8,0 0-2,0 0-1,0 0 2,0 0 5,0 0-7,0 0-3,0 0 2,0 0 0,0 0 7,0 0-7,0 0 4,0 0 13,0 0-15,0 0 15,0 0-20,0 0 4,0 0-7,0 0 5,0 0 4,0 0-12,0 0 15,0 0-3,0 0-3,0 0 3,0 0 14,0 0-18,0 0 2,0 0-3,0 0 2,0 0 0,0 0 5,0 0-1,0 0-6,3 3 8,-3-3-3,0 0-6,0 0 4,0 0-4,0 0 3,0 0-6,0 0 10,0 0-11,0 0 9,0 0-5,0 0 1,0 0 7,0 0 5,0 0-11,0 0 4,0 0 3,0 0 12,0 0-17,0 0-8,0 0 6,0 0-3,0 0-1,0 0 5,0 0-2,0 0 4,0 0-7,0 0 12,0 0-6,0 0-6,0 0 0,0 0 9,0 0-5,0 0 4,0 0-7,0 0 11,0 0-12,0 0 7,0 0-13,0 0 9,0 0 1,0 0-3,0 0 7,0 0-8,0 0 4,0 0 3,0 0 3,0 0-7,0 0-4,0 0 18,0 0-12,0 0 3,0 0-2,0 0-6,0 0 5,0 0-4,0 0 11,0 0-10,0 0 2,0 0 3,0 0-2,0 0 0,0 0-3,0 0-5,0 0 10,0 0 1,0 0-3,0 0 0,0 0 0,0 0 0,0 0 2,0 0-7,0 0 5,0 0 2,0 0 0,0 0 0,0 0-3,0 0-1,0 0-1,0 0 1,0 0 3,0 0-1,0 0-1,0 0 5,0 0-5,0 0 5,0 0-3,0 0-7,0 0 5,0 0 8,0 0-4,0 0-3,0 0 3,0 0-6,0 0-1,0 0 2,0 0 1,0 0 5,0 0-6,0 0 2,0 0 2,0 0-6,0 0 7,0 0-2,0 0-6,0 0 2,0 0 5,0 0-4,0 0 2,0 0 2,0 0-4,0 0 2,0 0 0,0 0-11,0 0 1,0 0 2,0 0-5,0 0-2,0 0 1,0 0-7,0 0-5,0 0-3,0 0-5,0 0-28,0 0 1,0 0-1,0 0-9,0 0-13,0 0-11,0 0-16,0 0-13,0 0-19,0 0-25,-10 1-6,10-1-14,0 0-9,0 0-9,0 0-3,0 0-149,-4 3-386,4-3 171</inkml:trace>
  <inkml:trace contextRef="#ctx0" brushRef="#br0" timeOffset="58336.5212">11844 7235 90,'-4'0'152,"4"0"-10,0 0-12,0 0-3,-6-2-11,6 2-8,0 0-5,0 0-5,-3-2-10,3 2 5,0 0-3,0 0-17,0 0-6,0 0-6,0 0-6,0 0 2,0 0-1,0 0-5,0 0 9,0 0 0,0 0-3,0 0 5,0 0-1,0 0-3,0 0 0,0 0-1,0 0-1,0 0 0,0 0 0,0 0-2,0 0 1,16 4-2,-10-3-3,0-1 1,0 3-7,2-3 1,1 5-3,2-5-2,3 1-3,-2 3-3,4-3-1,-2-1 1,8 3-5,0-3 4,-1 3-3,2-6-4,2 6 2,0-2 1,2-1 0,0-1 1,3 2 3,-1-1-1,0 0 1,13-1-4,-3 1 0,-1 0 4,2 0-8,-2-3 4,-9 6-10,1-3 0,9-3 3,-9 3-4,9 0-3,-11 0 0,3 0-2,7 3-3,-12-3 1,2 4 1,-1-3-5,-1 0-2,1 0 6,1-1-5,0 2-1,2-2 0,-5 2-3,4-2-1,0 0 7,2 3-3,-3-3 2,12 0-7,-12 2 1,0 0 1,0-2-1,1 1 1,-1-2-3,2 1 6,-4 1-1,1-1 0,-1 0-3,-2 2-1,0-2 3,0 0 0,0 0 6,-1 0-8,-1 0-4,0 1-1,3 0 2,-3-2 3,4 1 0,-1 1 0,0-2 2,1 2-1,1-1-2,-5 0 4,2 0-6,-1 0-3,-1 0 6,1 0-2,-2 3-1,0-6 3,-6 3-3,7 0 1,-1 0-3,1 0 0,-1 0 3,0 0-1,1 3 7,0-3-4,-1 0-3,0 0 4,3 1-1,3 2 1,-3 1-3,1-3 1,1-1 0,0 1 1,-2 1-2,0-1 2,-3-1 0,-1 0 2,3 1-1,-9-1 0,-1 3 0,-4-6 2,1 3-4,-2 0-1,-2 0 5,0 0 2,0 0-6,-1-1 4,-1 1-3,-4 0 0,7-1 4,-1 1-4,-6 0 6,4-2 4,-4 2-4,7-1 4,-1 1-4,-6 0 8,4-1-2,-4 1-1,7 0-3,-7 0 5,0 0-2,0 0 0,6 0-2,-6 0 4,0 0-3,4-3 1,-4 3-3,0 0 3,0 0 0,0 0-6,0 0 4,0 0 2,0 0-1,0 0-5,0 0 4,0 0-1,0 0 0,0 0 3,0 0-7,0 0 1,4-1 5,-4 1 3,0 0-9,0 0 6,0 0-1,0 0 2,0 0 2,0 0-1,0 0-7,0 0 6,0 0 5,0 0-7,0 0 3,0 0-2,0 0-1,0 0 4,0 0 8,0 0-12,0 0-7,0 0 9,0 0-5,0 0-2,0 0 8,0 0-4,0 0 1,0 0-8,0 0-6,0 0 13,0 0-9,0 0 3,0 0 0,0 0 5,0 0-2,0 0-2,0 0 5,0 0-7,0 0-4,0 0 5,0 0 2,0 0 1,0 0 1,0 0-4,0 0 0,0 0-4,0 0 18,0 0-21,0 0-6,0 0 15,0 0-4,0 0 2,0 0 8,0 0-10,0 0 2,0 0-15,0 0 14,0 0 6,0 0 3,0 0-2,0 0-3,0 0 8,0 0-1,0 0-9,0 0 5,0 0-9,0 0 9,-11 6-14,11-6 9,0 0 2,0 0-6,0 0 9,0 0-2,0 0-4,0 0-5,0 0 2,0 0-1,0 0-4,0 0 11,0 0-9,0 0 0,0 0 9,0 0-2,0 0 0,0 0-8,0 0 1,0 0-2,0 0 3,0 0 2,0 0 1,0 0-3,0 0 11,0 0-5,0 0-1,0 0-4,0 0-3,0 0 0,0 0 12,0 0 2,0 0-19,0 0 9,0 0 1,0 0 0,0 0-4,0 0 8,0 0-3,0 0-6,0 0-2,0 0 12,0 0-6,0 0-1,0 0 6,0 0-9,0 0 5,0 0-3,0 0 3,0 0 0,0 0-5,0 0-3,0 0 8,0 0 4,0 0-3,0 0-11,0 0 6,0 0-2,0 0-1,0 0-1,0 0 15,0 0-18,0 0 0,0 0-3,0 0 5,0 0 4,0 0-6,0 0 0,0 0 1,4 7 5,-4-7 7,0 0-11,0 0 1,0 0 2,3 1-4,-3-1-4,0 0 12,-3 5-1,3-5-6,0 0 6,0 0 5,0 0-8,0 0 4,0 0-5,0 0 3,0 0 8,0 0-9,0 0-1,0 0 2,0 0-1,0 0 4,0 0-7,-4 2 4,4-2 7,0 0 1,0 0-7,0 0-9,0 0 13,0 0 3,0 0-1,0 0-2,0 0-4,0 0-1,0 0 1,0 0 3,0 0-1,0 0 1,0 0-11,0 0 13,0 0-2,0 0 5,0 0-11,0 0 11,0 0-4,0 0-1,0 0-2,0 0-5,0 0 10,0 0 0,0 0-8,0 0-7,0 0 18,0 0-4,0 0 0,0 0-2,0 0 0,0 0 0,0 0 2,0 0-11,0 0 1,0 0 10,0 0-8,0 0 2,0 0 1,0 0 11,0 0-8,0 0 7,0 0-8,0 0-5,0 0 7,0 0-12,0 0 15,0 0-13,0 0 10,0 0 0,0 0 1,0 0-5,0 0 3,0 0-5,0 0 2,0 0 0,0 0 4,0 0-8,0 0 5,0 0 3,0 0 0,0 0 1,0 0-3,0 0 2,0 0 4,0 0-6,0 0 3,0 0-2,0 0-2,0 0 3,0 0-4,0 0 11,0 0-11,0 0-8,0 0 8,0 0-2,0 0-6,0 0 4,0 0 10,0 0-3,0 0-3,0 0 7,0 0 0,0 0 0,0 0-1,0 0-4,0 0 0,0 0 3,0 0-6,0 0 6,0 0-7,0 0 5,0 0-3,0 0 10,0 0-14,0 0 6,0 0-8,0 0 10,0 0-4,0 0 0,0 0 1,0 0 2,0 0-2,0 0-1,0 0 4,0 0-9,0 0 9,0 0-4,0 0-1,0 0-1,0 0 1,0 0 3,0 0 4,0 0-5,0 0 5,0 0-9,0 0 8,0 0-1,0 0-7,0 0 9,0 0 2,0 0-5,0 0-2,0 0 7,0 0-8,0 0 4,0 0-3,0 0 1,0 0 0,0 0 0,0 0 6,0 0-4,0 0 2,0 0-1,0 0 1,-3 4-4,3-4-2,0 0 6,0 0 0,0 0-1,0 0-7,0 0-1,0 0-2,0 0 6,0 0 4,0 0-5,0 0-1,0 0 10,0 0-5,0 0-3,0 0 3,0 0 1,0 0-3,0 0 0,0 0 3,0 0-6,0 0 0,0 0-1,0 0 3,0 0 1,0 0 5,0 0-5,0 0 3,0 0-3,0 0 0,0 0-5,0 0 2,0 0 6,0 0-1,0 0 4,0 0-10,0 0 6,0 0 1,0 0-3,0 0 4,0 0-5,0 0-1,0 0 9,0 0-14,0 0 7,0 0-3,0 0 0,0 0-3,0 0 11,0 0-4,0 0-3,0 0 5,0 0 0,0 0-1,0 0-12,0 0 9,0 0-1,0 0 0,0 0 4,0 0-1,0 0-5,0 0 5,0 0-5,0 0 1,0 0 6,0 0 0,0 0-23,0 0 26,0 0-3,0 0-3,0 0 4,0 0-8,0 0 7,0 0 1,0 0 0,0 0-9,0 0 3,0 0 1,0 0-2,0 0 3,0 0 0,0 0 0,0 0 0,0 0 2,0 0-7,0 0 8,0 0-10,0 0 5,0 0 0,0 0 3,0 0-4,0 0 10,0 0-4,0 0-3,0 0 13,0 0-18,0 0 3,0 0 0,0 0 6,0 0-10,0 0 5,0 0 0,0 0-1,0 0 4,0 0-13,0 0 24,0 0-18,0 0 2,0 0 3,0 0 0,0 0 0,0 0-8,0 0 2,0 0 8,0 0-6,0 0 8,0 0-3,0 0-1,0 0 1,0 0-5,0 0 0,0 0 5,0 0-3,0 0-1,0 0 0,0 0 4,0 0 0,0 0-9,0 0 7,0 0-5,0 0 11,0 0-6,0 0 5,0 0-1,0 0 0,0 0 4,0 0-1,0 0-6,0 0 11,0 0-11,0 0-4,0 0 6,0 0 3,0 0 1,0 0-4,0 0-3,0 0 1,0 0 9,0 0-7,0 0-7,0 0 5,0 0-2,0 0-6,0 0 6,0 0 1,0 0 3,0 0-2,0 0 5,0 0-3,0 0 5,0 0-9,0 0 6,0 0-8,0 0-1,0 0 6,0 0-5,0 0 1,0 0-5,0 0-5,0 0 4,0 0 4,0 0-5,0 0-1,0 0 1,0 0 8,0 0-17,0 0 8,0 0-1,0 0-6,0 0 9,0 0 0,0 0 0,0 0-11,0 0 9,0 0-5,0 0 1,0 0-2,0 0-3,0 0 1,0 0-3,0 0 4,0 0-1,0 0 4,0 0-5,0 0 1,0 0 5,0 0-6,0 0 5,0 0 2,0 0 3,0 0 1,0 0-2,0 0 1,0 0 2,0 0 0,0 0 0,0 0-3,0 0 7,0 0 1,0 0-2,0 0 2,0 0-2,0 0 4,0 0-3,0 0 1,0 0-1,0 0 1,0 0 5,0 0-6,0 0 4,0 0-2,0 0-1,0 0 2,0 0-1,0 0-3,0 0 4,0 0 1,0 0 0,0 0 2,0 0-3,0 0 2,0 0 0,0 0 6,0 0-12,0 0 6,0 0-1,0 0-2,0 0 4,0 0-5,0 0 1,0 0 5,0 0-3,0 0 13,0 0-19,0 0 7,0 0-4,0 0 4,0 0-3,0 0-1,0 0 1,0 0 4,0 0-1,0 0-4,0 0 7,0 0-6,0 0-1,0 0 5,0 0-9,0 0-2,0 0 4,0 0-7,0 0 2,0 0-3,0 0 6,0 0-3,0 0 0,0 0-1,0 0 4,0 0-3,0 0 4,0 0-3,0 0-2,0 0 6,0 0-1,0 0 3,0 0-4,0 0-2,0 0 2,0 0-1,0 0 1,0 0-3,0 0 4,0 0 0,0 0-1,0 0-3,0 0 5,0 0-6,0 0 2,0 0 0,0 0-1,0 0-3,0 0 4,0 0-3,0 0 3,0 0 1,0 0 0,0 0 4,0 0-3,0 0 2,0 0 1,0 0 0,0 0-4,0 0 0,0 0-2,0 0 3,0 0-4,0 0-3,0 0 1,0 0-1,0 0-7,0 0-1,0 0-2,0 0 0,0 0 1,0 0 1,0 0 1,0 0-3,0 0-2,0 0-4,0 0 4,0 0 0,0 0-1,0 0 1,0 0-2,0 0 0,0 0-1,0 0 2,0 0-3,0 0 0,0 0 0,0 0-1,0 0-2,0 0-4,0 0 2,0 0-4,0 0-7,0 0-8,0 0-7,0 0-11,0 0-28,-3-11-26,3 11-3,0 0-13,-2-4-19,0 3-120,-1-2-303,3 3 134</inkml:trace>
  <inkml:trace contextRef="#ctx0" brushRef="#br0" timeOffset="61564.0522">6180 7936 59,'0'0'101,"0"0"-8,0 0-1,0 0-13,0 0-7,-3 4-17,3-4 9,0 0-1,0 0-3,0 0-4,0 0-20,0 0 13,0 0 1,0 0-4,9 5 20,-2-5-15,-7 0 1,12-2 1,-2 2 4,3-3-2,4 1-2,0 2-7,4 0 5,0-2-5,3 0 1,4 2-6,-3-2-6,4-1 0,-4 2-2,5-3-9,-1-1 3,1 4-6,-1-1 1,-4 0 3,5-1-12,-3 0 7,0 1-2,-2 0 0,-5 0-8,-3 0-1,0 1 0,-3-1 0,0 0 4,-6 1-2,2-2-6,0 3 1,-3-1 0,0 0 0,0 1-1,-4 0-1,3-2 4,-6 2 2,6 2 2,-6-2-3,5-3-2,-5 3 2,0 0 2,0 0-5,6 1 4,-6-1-2,0 0 0,0 0-5,0 0 1,0 0-6,0 0-18,0 0 6,0 0-8,0 0-8,0 0-16,0 0-10,0 0-11,0 0-10,0 0-17,0 0 5,-20 3 0,14-2-13,2 0-3,-6 1 5,3-1 2,0 3-81,-3-4-193,0 3 86</inkml:trace>
  <inkml:trace contextRef="#ctx0" brushRef="#br0" timeOffset="62086.3372">6280 8049 84,'0'0'93,"0"0"-1,0 0-10,0 0-11,0 0-4,0 0 4,0 0-1,-3 3-7,3-3 1,0 0 4,0 0-3,0 0-7,0 0 2,0 0-7,0 0 3,0 0 0,0 0 2,0 0 2,0 0-7,0 0-5,0 0 9,0 0-3,0 0 4,0 0-9,0 0 3,0 0 0,16 0 2,-11 0-7,1-1-1,4 2 4,-1-2 4,6-1 8,-1 2 1,3 0-2,4-4-2,3 3-4,-3 1-3,4-3 1,2 1-5,0-1-3,-2-1-4,2 1-1,-2 1-9,2-2-2,1 1 2,1 1-2,-3-1-2,5 2-1,-4-5-5,1 6 0,0-2-2,-2-1-4,-1 2 1,-3-2 0,1 2-2,-9 1-2,0-1 3,0 0-4,-4-1-6,-1 1 4,-1 1-3,-1-2 0,-1 2 1,-6 0-5,6-1 1,-1 1 5,-5 0-2,7 0 0,-7 0-2,0 0 2,6 0-4,-6 0 1,0 0 0,4-1 1,-4 1-3,0 0 0,0 0-9,0 0-9,0 0-14,0 0-6,0 0-17,0 0-13,0 0-18,0 0-24,0 0-13,0 0-27,0 0-13,0 0-19,-22 0-12,16-3-98,-4 3-315,0-1 139</inkml:trace>
  <inkml:trace contextRef="#ctx0" brushRef="#br0" timeOffset="62600.3652">6187 8073 2,'0'0'179,"-7"0"-11,7 0-6,-5 1-3,5-1-7,0 0-6,0 0-11,0 0-11,0 0-8,0 0-8,0 0-5,0 0-5,18-5 1,-9 3-1,4 0 1,2 1-3,0-2-6,5-2-1,3 1-2,0 1-7,1-2-1,3-2-3,-2 5-3,5-4 0,-1 4-2,12-5-5,-3 5-4,3-4-5,-4 0 1,-11 3-5,17-2 0,-14 1-2,2-1-4,7 1-2,-11 0 0,3 0-7,-2 1 3,1-1-5,-6-1 4,-2 3-11,0-1-2,-6-1-1,-2 1 3,-3 3-7,-1-3-1,-1 0 3,-2 2 1,1 1-3,-3-1 7,-1 1 0,0-5 4,-3 5-5,7 0-8,-4-2 8,-3 2-5,4-2 4,-4 2-10,0 0 4,0 0-2,0 0-7,0 0 1,4 0 1,-4 0-7,0 0-5,0 0 3,0 0-22,0 0-8,0 0-12,0 0-13,0 0-19,0 0-21,0 0-22,-7-7-11,3 6-7,4 1-4,-10 0-3,3-4-8,4 4-5,-4-3-22,-3 1-14,0 1-13,-1 0 2,-2 2-143,-2-2-366,-6 1 162</inkml:trace>
  <inkml:trace contextRef="#ctx0" brushRef="#br0" timeOffset="62982.5122">6266 8049 67,'0'0'169,"0"0"-8,0 0-1,0 0-4,0 0-6,20-4-11,-10 1-3,2 1-9,2 1-6,5-3-8,3-2-5,2 4-9,-2-2-8,1 1 0,4-2-8,-1 4-8,2-6-3,-2 3-3,2 1-7,-1-3-3,-1 2-3,0-1-8,0 1-4,-2 0-4,-2-1-4,-6 2-3,1 1-6,-2-1 0,-1 2-4,-4 0-2,-3-1-1,4 0-2,-4 1-3,-4 1 1,3-3-3,-2 2 1,-4 1-2,7 1-2,-7-1-1,6-1-4,-6 1-10,3-1-10,-3 1-19,0 0-24,0 0-23,0 0-32,0 0-28,-13-2-22,2 2-28,1 0-142,-4-1-360,-2 1 160</inkml:trace>
  <inkml:trace contextRef="#ctx0" brushRef="#br0" timeOffset="63318.5361">6122 8023 192,'0'0'188,"0"0"-5,-4-1-14,4 1-7,0 0-6,0 0-6,10-4-10,-2 1-9,0 3-9,3-1-9,6-2-6,-2 0-4,0 1-3,3-1-8,-2 0 0,7 1-5,-2-2-7,3 3-6,0 4-4,0-6-3,0-1-7,1 4-5,1-3-5,-1 2-3,0-1-3,-1 1-6,-1-1-2,-1 0-8,-6-2-1,0 2 3,0 2-7,-6 0-4,0-2-1,-2 2-6,-2-1-6,-1 1-5,-5 0-10,8-1-6,-4 1-12,-4 0-16,4-1-8,-4 1-21,0 0-33,0 0-13,0 0-17,-14-4-22,4 3-10,-4 0-2,-3 0-12,-5 2-124,-2-1-328,-2 1 146</inkml:trace>
  <inkml:trace contextRef="#ctx0" brushRef="#br0" timeOffset="63587.9856">6101 8011 36,'-10'0'167,"2"1"-4,1 1-6,3-2-3,-2 0-9,6 0-8,-6 0-6,6 0-10,0 0-9,0 0-5,0 0 0,0 0-3,29-3-3,-7 3-8,2-3-1,3 1-5,1 2-7,0-3-3,13 3-7,1 0-4,-4-4 0,2 2-8,-9 1-8,8-4-1,-1 3-1,-8-1-12,-2 2 4,11-2-10,-12 2-1,-2-1-3,-2-3-3,-2 3-4,-5 0-2,-2 1-8,-4-1-1,-3 0-5,0 1-4,-2 1-4,1-1-10,-6 1-14,4-1-20,-4 1-31,0 0-23,0 0-18,-14-6-11,1 6-4,-2 0-11,-5-3 2,-5 4-1,-1 1-6,1-2-108,-3-2-281,3 4 125</inkml:trace>
  <inkml:trace contextRef="#ctx0" brushRef="#br0" timeOffset="63822.5405">6155 8011 73,'11'-3'140,"2"1"-10,8-2 0,-1-1-6,6-1-1,1 1-3,3 0-9,8-2-5,2 0-4,-1 1-10,0-2-7,-1 2-5,-11-1-12,11 3-6,-10 1-4,0-2-7,0 2-4,-2 1-10,-2-4-2,0 6 1,-9-2-5,1 0-6,-7-3-8,0 5-16,-1-1-23,-3 1-18,-1-1-37,-3-2-38,-1 3-40,0 0-92,-20-4-265,5 4 118</inkml:trace>
  <inkml:trace contextRef="#ctx0" brushRef="#br0" timeOffset="64091.096">6202 7965 125,'0'0'133,"0"0"-6,0 0 2,0 0 7,0 0 3,18-3-9,-3-1-7,6 0-5,3 1-13,2-1-4,3 0-1,2-1-6,6 1-3,2-2-6,-9 2-6,8-3-5,-9 1-12,1 1-3,-3-1-6,2 3-5,-2-2-5,-3 0-1,-2 3-7,0-1-3,-7 0-7,-4 2 0,-1 1-3,-3-1-7,-1-1-10,-2 1-9,0 0-20,-4 1-21,3-1-29,-3 1-21,0 0-22,0 0-4,-18-2-3,8 0 11,-3 2-5,-4 2-3,1-2-2,-3 3-1,-3-1-68,2 1-208,-3-2 92</inkml:trace>
  <inkml:trace contextRef="#ctx0" brushRef="#br0" timeOffset="64434.5493">6175 8011 73,'0'0'118,"0"0"1,0 0-1,0 0-6,0 0-6,15-5 4,-11 5-8,6-4-2,3 0-2,1 2 0,-1-3-6,1 3-6,1-4 0,2 2-10,4-3 1,-1 4 1,1-3-15,0 0 0,3 2-8,-3-3-2,5 1-6,-3 2-6,0-1-2,2-1-6,-2 0 2,1 3-5,0-2-7,-2 1 0,-2-1-2,-2 2 1,2-1-6,-7 0-3,-2 2 1,-3-1-2,1 2-5,-2-2-5,-1 3 1,-2-3-6,-1 3-3,2 0-1,-5 0-15,4 0-11,-4 0-12,0 0-9,0 0-13,0 0-15,0 0-11,0 0 1,0 0-6,-14 6-3,9-5 6,-2 0-11,-2 3-7,1-1-12,-1 0-62,-3-1-204,2-1 91</inkml:trace>
  <inkml:trace contextRef="#ctx0" brushRef="#br0" timeOffset="64800.0835">6253 8061 64,'25'-5'76,"-2"1"-10,4-2-2,-2 1 3,-1-1-10,2 0-6,-1 0 2,0 1-11,-1 1 1,-1-2-5,-8 1-3,1 4-4,-1-4-9,-5 2 8,0 0-4,0 1-12,-4-1-1,-1 3-3,1-4-15,-3 3-4,1-1-15,0 1-6,-4 1-12,2-4-9,-2 4-13,0 0-33,0 0-103,-5-5 46</inkml:trace>
  <inkml:trace contextRef="#ctx0" brushRef="#br0" timeOffset="69070.1211">11455 7761 47,'0'0'165,"0"0"-20,0 0-9,0 0-13,0 0-10,0 0-9,0 0 3,0 0-13,0 0-5,0 0-2,0 0 4,0 0-7,9-7-6,-9 7-4,0 0-9,0 0-8,0 0-1,2-2-2,-2 2-2,0 0-7,0 0 3,0 0-1,0 0-1,0 0-6,0 0 3,0 0 2,0 0 3,0 0-1,0 0-1,3-3 0,-3 3-2,0 0 4,0 0-5,0 0-4,4 0-4,-4 0-1,3-4-1,0 1-2,1 0 3,-1-1-6,3-2-5,0-1-3,4 0 2,-1-2-7,5-2 0,3-3 2,-4 3-2,-2-2 1,6-1 2,-2-4-1,-1-3-3,-1 6 0,-4 0 14,0-1 0,1-1 1,-1 0-3,-2 0 0,-3 2 0,2-2-5,-5 6-2,0-3-5,-1 5-6,-2-3 1,-1 0-2,-3 3-2,2 1-2,0 2-3,-3 1 0,-2 2-3,4 2-2,-4 2-1,2 2 0,-1 2-1,-1 4 0,2 3 3,-1 5 3,1 1 0,2 0 0,3 9 0,2-1-4,0 1 3,1-2 2,0-4-2,5 3 2,-2-6 1,0 2 0,4 4-3,-3-5 1,2-3 5,0 1 0,0 0-6,0-2 2,-4-4 0,1-3 2,-1 1 1,0-2 1,0-2-1,0 1 1,-3-2-1,-2 2 0,1-2 2,-3 2 2,-3-3-2,-3 0-3,1 0-6,-2-3-6,-2-3-5,1 3-10,-2-3-6,0 0-7,1-3-4,4 3-6,0 0-6,0-2-13,1 2-12,2-3-20,2 2-30,1-3-31,3 0-29,3-1-170,1-2-388,4-4 172</inkml:trace>
  <inkml:trace contextRef="#ctx0" brushRef="#br0" timeOffset="69728.9231">11926 7382 193,'4'-5'290,"0"-2"-1,-3 3-5,1-1-12,1 0-17,-2 2-23,-1 0-34,3 0-15,-3 3-27,1-4-14,-1 4-18,0 0-11,0 0-12,0 0-4,-5 17-12,2-7-7,1-2-10,-3 3-2,2 2-15,-1-3-7,-1 2 1,3 0-6,-4 5-2,3 1-7,-3-1-3,2-1-2,0 8-3,0-6-1,0 1-1,2 1 0,-3-2-3,0 0 0,1 0 1,1-1-5,-2-2-8,3 0 3,-2 2 5,1-5-6,0 0 2,2-2-7,-2 2 7,0-4-4,2 0-2,1-4 1,-1 5 0,-1-3-3,2 0 4,-1-1-2,-1-3 2,2 3-1,0-5 5,0 5 1,0-5 2,3 4 0,-3-4-1,3 3-6,-3-3 17,6 1-8,-2-1-4,1-1 6,3 0-3,0 0-1,-1-4-3,3 2 2,0-1-2,2-3-12,-4 0-15,3-1-10,0-3-12,2 0-9,-2-3-5,0 0-8,-4-2-3,3 0 0,1-3 3,-4 2 3,-1 0 6,3-1 5,-4 1 0,1 0 9,-2 4 4,0 0 9,-1 1 8,2 3 12,-5 0 12,2 1 8,0 2 10,-2 0 8,1 1 7,-1 1-5,0 0 5,0 4-10,0-5-7,0 5-5,0 0-3,0 0 0,-5 16-5,0-1 2,-3 10-2,-1 4 1,-1 4 8,-1 12-6,-2-2 1,1 3 3,-2 0 2,-2-2-1,1-1 5,5-9-1,-3-1 5,0-1-7,4-2 4,-6 0-2,4 0-2,0-5 7,-2-2-7,1-2 4,0 0 8,5-8-3,-4 2 1,3-3-1,-1-5 17,2 3-7,-1-4-1,1-2 4,-2 0 0,2-3 2,-1-1-4,-1 0 3,0-5-1,0 0 4,2-2-8,0-3-10,-2-6-9,5 1-22,0-2-17,4-2-28,3-8-19,4-2-23,4-1-24,2 0-23,4 1-22,0 3-32,8-9-39,-3 10-24,8-4-24,-9 8-188,-1 3-505,4-1 224</inkml:trace>
  <inkml:trace contextRef="#ctx0" brushRef="#br0" timeOffset="70222.6752">12109 7620 87,'0'-4'239,"0"1"3,1-2-17,0 0-25,-1 5-22,0 0-20,0 0-18,0 0-12,-7 20-11,0-7-8,2 4-10,-5 7-6,1 1-11,0-2-8,-3 1-4,5-6-3,2-1-13,-2-1 0,2-2-5,-2 2-6,2-6 2,2 0-5,0 0 3,0-5 7,1 0 17,1-1 18,0 0 22,0 0 3,1-4-6,0 0-12,0 0-9,0 0-12,5-22-4,1 7-8,1 0-4,5-8-1,-3 2-17,7 0 0,-7 8-5,5-7-2,-2 8 0,0 2-6,0 3-5,-2 2-2,-2 0-3,0 1-12,1 4 4,-1 0 0,1 1-1,-1 4-3,-1 2-1,-1-1-2,-2 4 3,2 0-5,-2 2-1,-3 4 18,-1-4-15,0 1-2,-3-1 2,2-1 4,-2 2-6,1-3 1,-1-1 1,-2-1-3,3-2 2,0 0 2,-1-1 11,2-3-2,-2 0 1,3-2-8,0 0 0,0 0 4,-3-9-9,6-2-5,3-4-1,2-1-2,2 2-2,6-5 1,-3 2 1,3-1-1,0 4 0,-1 4 4,-1 1-2,-1 2 3,-5 3-4,2 1-2,-1-1 4,-1 4 2,-1 1-8,-2 5 4,2-2-1,-2 1 1,-1 2-1,-1 2 0,-1 1 0,-2 3-1,1 1-4,-2-3-20,-1 6-28,-2-2-36,1-2-27,-1-1-47,1-1-30,0-1-36,1 0-212,0-3-489,2-3 216</inkml:trace>
  <inkml:trace contextRef="#ctx0" brushRef="#br0" timeOffset="70620.4819">12602 7444 166,'3'-12'279,"-1"4"-23,1 4-30,-3 1-24,0 3-19,0 0-16,-10 16-9,2 7-10,-1 5-6,-2 3-7,-3 12-1,-3 2-6,0 2-11,7-15-6,-2-1-5,2 2-9,-3-4-3,3-1-4,0-2-2,5-3-7,-2-7 0,0-2-12,2-6-8,3 1 1,0-2 13,-1-2 15,1-2 24,2-1 2,0-2 4,0 0-7,0 0-20,5-17-8,2 3-8,0-1-5,4-5-11,2-3-4,1 3-8,0-2 1,0 4-18,1 0 7,3 2-11,-4 6-6,-1 0-4,1 3-3,1 4 1,-4-1-3,4 3 2,-6 3-9,1 0 0,0 2-8,-3 2 1,0 2 2,-3 0-1,1 1 5,-4 3-26,-1 2 24,-3-2-27,-2 5 13,-3-2-16,-4-1-17,-5 1-12,0 1-1,-3-5-5,0 1-13,5-2-7,-5-4 1,6 0-10,0-4-10,0-1-10,3-1-11,1 0-17,0-1-36,5 1-35,0-5-39,2 0-52,3 1-154,3-7-494,2 2 219</inkml:trace>
  <inkml:trace contextRef="#ctx0" brushRef="#br0" timeOffset="70920.4711">12742 7645 37,'5'-2'298,"-2"-1"-11,-1 3-17,-2 0-16,0 0-20,0 0-14,-5 14-17,-4-3-7,2 1-11,-1 2-16,1 2-14,0 0-14,1 1-13,0 4-12,-1-4-10,3 0-11,1-1-7,3 0-9,3-4-9,-3-1 0,4 0-5,2-2-3,0-2-5,-1 1 4,4-6-11,1 1-2,-1-3-6,3-3 4,0-2-14,-2 2 7,0-6-14,1 1 1,-1-4 4,-1-2-2,-4 0 5,2-5-7,-2 2-6,0-6 2,-2 6-2,0-2-3,-5-1-7,-1 3-3,2 1-3,-2 6-5,-1-1-2,-1 3-4,0 1-1,-2 2-20,0 1-16,-1 3-17,0 2-11,0 3-22,-2 1-31,-1 4-39,3 1-33,1 0-45,2-3-27,3 2-207,0-3-516,4-1 228</inkml:trace>
  <inkml:trace contextRef="#ctx0" brushRef="#br0" timeOffset="71154.8731">12983 7532 103,'6'-18'285,"2"1"28,-5 2 13,0 1-5,-2 4 3,3 2-34,-3 3-20,0-3-30,0 3-30,2 5-27,-3 0-18,0 0-14,-4 17-9,-2-2-19,-1 9-13,-4 5-9,1 4 4,2-1-21,-2 4-16,3-3-2,1-3-6,2-3-6,4-6-5,-3-1-9,6-3-14,-2-5-6,2 0-11,2-2-1,3-3-8,5-3-20,5-4-29,3-5-37,0-1-38,0-6-28,0-1-37,-1 1-33,1-5-31,-1 0-29,-2-6-197,-2-2-518,4 1 230</inkml:trace>
  <inkml:trace contextRef="#ctx0" brushRef="#br0" timeOffset="71371.8017">13359 7340 114,'5'-7'248,"-4"-2"15,2 5 1,-2 0-16,1 1-25,-2 3-20,0 0-18,0 0-14,-5 15 1,3-4-10,-3 7-1,-4 11 2,-4 2 0,0 2-6,-5 14 3,-2 8-9,0-5-4,-4 1-4,1-1-12,-1 1-12,1 1-7,-2-2-5,-1-4-14,7-2-9,-2-1-2,4-12-12,3-5-8,-1 3-5,1-4-7,3-3-19,3-5-19,1-5-49,1-2-28,3-1-47,-2 0-38,0-3-45,2-1-56,1-1-32,2-2-55,0-2-176,0 0-555,7 1 246</inkml:trace>
  <inkml:trace contextRef="#ctx0" brushRef="#br0" timeOffset="72042.2505">13521 7928 64,'0'3'225,"0"-3"12,5 1 0,-5-1-12,11-4-6,-3-1-13,4-3-15,0-1-7,2-2-10,0-5-7,5 0-9,-1 0-14,-1-4-10,-2-3-7,2 2-2,-4-5-6,0-2-3,-2 6-5,-1-2 4,-2 2-9,-3 4-9,0 0 3,-5 4-11,2 2-1,-2 2-17,-2 3-5,2-3 2,-3 3-25,1 3-2,-3 1 0,1 2-32,4 1 26,-13 8-14,6 1 7,0 4-8,-1 4-2,-1 8-11,8-7 1,-1 7-4,2 1-8,3-1 1,4 1-1,0 0-4,2 0 0,-1-3 3,2 0 5,-1 0-1,-4-7-5,2 0 7,-1-1-2,-4-3 6,0-1-8,-2 0 2,0 0 4,-2-1 3,-1-3-7,-2 0-1,-2 0-9,0-1 9,-4-2-6,-3-1-14,0-1-17,0-2-22,-2-2-23,2-1-16,0-3-24,0-1-42,3-1-41,2-5-56,2 0-258,3-5-562,4 1 249</inkml:trace>
  <inkml:trace contextRef="#ctx0" brushRef="#br0" timeOffset="72539.9801">14108 7411 128,'2'-12'285,"1"3"-25,0 5-26,-1 0-29,-2 4-21,0 0-19,0 0-13,-5 26-8,-1-2-12,-1 7-8,-4 1-7,-2 16-6,2-1-7,-4-3-7,3-10-13,1-3-6,4-1-3,0 2-15,-1-7 2,5 0-8,0-7-4,1-3-1,0-3-8,2 0 5,0-2-4,2-2 0,0-2 6,4 1 3,-2-3 2,4-3-3,2-1 0,1-1-5,1-3-2,0-6-9,9-1-3,-4-4-2,3 0-3,-3-2-2,1-4-2,-2-3 1,1 1-9,-3-5 2,1 1-8,-6 2 6,1 2-3,-2 3 2,-7 5-5,2 5-7,0-3 0,-3 6-4,1-2-4,-2 5-1,-2 1 5,0-1-4,3 4-1,-6 7-2,-2 0-2,4 3 5,-2 2 1,4 5-9,-3 0 4,2 0 6,3 1-5,-1 1 3,1 0 0,1 0 0,-1 0 1,3 0-1,-3-1 3,0-1-2,0 0 1,0-5 3,0 1 3,0-3-1,0 1-3,3-2 1,-3-2-1,0 1 3,0-5-2,0 1-2,2 0-1,0 1-3,3-4-4,0-1-5,5-3-17,4-1-16,-4-1-25,3 0-25,-2-3-38,3-2-34,-1 1-36,-2-3-36,0 2-174,-2-3-451,-1-1 200</inkml:trace>
  <inkml:trace contextRef="#ctx0" brushRef="#br0" timeOffset="72717.2913">13941 7674 191,'0'0'204,"0"0"-15,0 0-16,17 3-16,4-3-15,3 0-16,4 0-13,10 0-12,-7 0-34,-1-3-52,8 3-59,-9-2-59,-2 2-120,0-1-239,-2 0 106</inkml:trace>
  <inkml:trace contextRef="#ctx0" brushRef="#br0" timeOffset="72909.0147">14455 7674 182,'0'0'240,"0"0"-16,4 4-14,-2-1-5,-2 1-18,-2 1-4,0 4 2,-1 2-2,-3 3-8,-1 2-13,0 0-12,0-1-12,0 2-15,1-2-13,4 1-8,-3-4-9,3-2-10,2 2-11,-2-3-1,2 1-1,0-3-14,4 0 0,-1 1-11,4-3-14,0-1-20,0 0-30,5-4-37,3-1-42,-2-1-53,4-3-42,-3-4-44,5-3-196,-7 2-467,0-1 207</inkml:trace>
  <inkml:trace contextRef="#ctx0" brushRef="#br0" timeOffset="73029.8376">14603 7540 39,'-6'-1'113,"1"1"-12,-4 1-11,5 4-8,-3 2-20,2-1-23,0 1-32,1 2-45,1 2-45,-2 0-89,3 1 40</inkml:trace>
  <inkml:trace contextRef="#ctx0" brushRef="#br0" timeOffset="73388.8507">14576 7652 239,'0'-2'245,"3"-3"-17,-1 0-24,0 4-17,1 0-13,-3 1-11,10 5-13,-6 1-5,-1 1-4,1 2-3,-1 3-9,-1 1-8,1 7-3,-2-3-11,-1 6-11,-1-4 2,-2-2-11,0 1-10,-1-2-6,2-4-3,-1-1-5,0-1-8,-2-2-1,5-1 1,-3-3 9,3 2 18,-3-5 16,0 2 0,3-3-4,0 0-12,0 0 3,-4-10-6,4 3-15,3-2 3,-2-3-8,2-2-13,4-2-5,0-2-3,0 1 3,3 2-7,4-3-4,-2 4-6,-1 4-4,2-1 6,-1 3-11,-3 4 3,0-2-7,1 2-3,-3 4-9,0 0 4,0 1-4,1 2 0,-3 3-1,-1-2-3,2 4 6,-2 1-1,-1 3-11,1-3-19,-4 0-19,2 4-38,-2-3-37,0 1-53,-2 0-58,4 0-27,-2-3-41,1 2-223,3-2-570,2-1 253</inkml:trace>
  <inkml:trace contextRef="#ctx0" brushRef="#br0" timeOffset="73960.5288">15069 7674 140,'7'-24'233,"-4"7"7,0 1-6,-2 3-9,-1 4-15,0-4-18,-1 4-23,-5 4-15,2 0-19,-6 3-16,0 3-11,-4 0-14,-1 6-8,-3 5-1,-1 1-15,8-2-3,-1 1-12,3 4-5,0-1-5,2-1-9,0 0-2,3-2-2,1-1-2,3 0 1,3 0-5,3-4 2,-1 3-4,2-3-1,3-3-3,0-1 3,4 1-2,0-3-2,-4-1-3,0-1 4,0-2 3,-2 1 5,2-1 6,-3-4 13,0 1 4,3-1 0,-3 1 9,0-4 6,0 3 0,0-9 5,-1 9 4,-3-2 4,0 4-1,-1 0 1,1 1-6,0 0-1,-2-1-2,2 0-17,-3 4-8,2-4-10,-2 5-10,0 0 5,0 0-9,0 0 3,0 17 0,-2-4-10,2 3 1,-4 1 3,0 2 8,0 0-1,-1 8 0,-1 1 2,-2 0 4,1 4 16,-3-1-6,-1 1 1,-6 11 2,6-11 5,-3 1 0,0-2-4,0-1 2,-6 10-1,6-17 8,-2 0-11,1 2 7,-3-5 1,0 1-4,2-4-1,-3 0 1,4-2 4,1-5-5,1-3 2,-1-5 4,4 1-3,0 0-5,0-4 8,2-1 13,-2-3 1,3 0-5,0-2-2,0-7-6,4-2-11,3-1-5,3-9-11,6 2-4,0-3-14,8 1 1,4-14-15,6 7-9,2 1-15,1 1-7,1 4-11,-7 8-5,10-5-14,-7 14-7,-2-10-12,1 11-10,0-4-1,1 2-9,-4 4-16,-1 0-4,-6 3-5,-1 0-8,-2 0-18,-1-1-13,-2 2-17,0 3-26,-3-1-27,0 0-35,0 1-33,0 0-244,-4 0-598,-3 0 265</inkml:trace>
  <inkml:trace contextRef="#ctx0" brushRef="#br0" timeOffset="75151.9151">7987 7453 188,'0'-3'217,"0"3"-23,0 0-18,0 0-16,-5 22-19,-2 5-10,2 5-8,-2 15-4,-4 0-11,1-3-6,6-10-10,-4 2-4,0 0-7,3-4-5,-1 0-8,3-3-4,-2-3-5,3-7-8,-2-3-2,3-5-8,-1 2-1,1-5 2,-1-2-5,1 1-2,1-1 1,0-6 6,0 0-8,0 0 0,0 0-2,6-18-3,-1 1-7,-3 0 0,1-3 7,0-3 10,0-6 9,-1 0-3,1-2 11,1-1-4,-1-14 1,0 14-1,2-14 0,-2 10-1,3 4-3,-2 0 5,3-1-4,4 1 6,-2 3-13,1 0 0,-1 7-11,3 1 3,-1 7-9,0 0-3,1 4 1,0 3-1,2 3-10,-1 4 5,0 3-3,-1 3-2,0 2 0,0 3-4,-2 3 0,-1 1-7,-4 2-6,-3 1-8,-2 9-9,-5-4-17,-3 2-20,-3 3-15,-3-3-25,-3 0-17,1 1-2,-5-5 0,1 1 0,2-7 11,0 1 17,3-6 23,4-1 21,1-3 18,2-1 17,1-2 11,1 0 11,2-3 3,1 1 3,3-1 2,-4 3-6,4-3-2,0 5 0,0-5 1,10 8-2,-3-3-1,0 3 6,4 2 1,-1 1 3,3 0 4,-3 6 1,2 1 3,-2-2 2,3 4 4,0-1-2,-5-2-3,-1-1-1,0 0-1,2 1 2,-2-1-4,0 1-1,-3-6-3,0 1-5,0-3 1,2 0 3,-2 0-6,-1-2-6,1-3 0,2 2-3,-1-2-3,1 0-1,3-7-4,4 3-5,-1-5-17,1-1-19,1-2-25,5-4-21,-2-4-35,-1-2-25,-1-6-25,1 1-35,-1-4-17,-2 0-119,-2 0-373,-1-2 165</inkml:trace>
  <inkml:trace contextRef="#ctx0" brushRef="#br0" timeOffset="75544.8231">8376 7657 177,'7'-29'67,"-3"1"9,2 6 15,-3 1 7,2-3 21,-2 8 21,-1 3 15,-1 1 4,3 3 14,-2 0 1,-1 2-4,0 3-17,-1-3-15,2 4-19,-2 3-10,0 0-12,0 0-4,0 25 0,-3-8-3,-2 9 9,0 3-2,-2 3-5,3 0-1,-2 0-8,1-1-4,-1 0-9,0-2-3,2 1-8,0-2-6,-2-4-1,5 0-5,-3-6-9,1-2-4,3-6 4,-3 2-14,2-4-2,0 0-10,1-4-8,0 5-10,0-6-6,-2-1-3,2-2-1,0 0-3,0 0-8,0 0-21,3-16-17,-1 3-16,3-2-4,-1-4 3,2-6 4,-4-1 9,1 0 2,-1-3 8,2-2 6,-1 1 7,-2 1 6,0 2 19,1 0 27,-2 9 8,1-5 8,-1 4 21,-1 2 25,-1 5 15,2 1 5,-1 1 14,0 0 13,1 5 1,0-1-10,0 1-4,0 0-15,0 5-3,0-5-11,1 2 1,-1 3-10,3-5-24,1 4 7,2 1-6,4-2 1,5 0-5,6 2-5,2 0-5,2 0 1,-1 0-8,1 0-12,-2 0-21,-1 2-31,1-2-26,-6 0-32,-3 1-26,-4 0-40,-2 1-48,1-1-49,-4-1-21,0 4-204,-5-2-532,0 2 236</inkml:trace>
  <inkml:trace contextRef="#ctx0" brushRef="#br0" timeOffset="75713.1504">8409 7677 54,'-2'4'219,"1"-3"2,1-1-1,0 0-4,11 3-5,2-5-15,1-1-17,7-3-12,1 4-18,-2-2-10,5 0-17,-5 0-12,-2 1-12,-2 0-23,-3 1-34,-2 3-43,-3-2-60,1 1-59,-4 0-23,0 0-27,-3 4-149,-2 1-346,-2 1 153</inkml:trace>
  <inkml:trace contextRef="#ctx0" brushRef="#br0" timeOffset="75872.9276">8401 7892 201,'0'0'226,"8"3"2,1-1-7,1-4-4,7 1-12,5-2-16,3-1-8,1 2-11,-2-4-21,4 1-13,-1 1-13,0-1-19,-2 0-25,-1 1-48,0-2-56,-3 0-74,-7 1-60,2-1-205,-8 0-392,1 1 174</inkml:trace>
  <inkml:trace contextRef="#ctx0" brushRef="#br0" timeOffset="76840.7459">7067 7870 180,'0'-7'197,"-2"1"-9,4-1 0,-2 0-4,-2 3-9,2 0-15,0 4-18,0-5-19,0 5-14,0 0-11,5 11-9,-2 1-3,1 8-10,4 6-2,-3 6-4,2-2-8,0 2-2,0-1-4,-1-1-6,-2 1-3,3-4-6,-3-3-1,2 1-4,-1-7-5,-2 2-5,0-1 1,0-4-19,0-3-21,-2-3-36,1 4-28,-1-4-33,-1-3-25,3-2-14,-2 0-16,2-1-24,-3-3-101,0 0-313,0 0 138</inkml:trace>
  <inkml:trace contextRef="#ctx0" brushRef="#br0" timeOffset="77642.4059">7104 7882 59,'0'-5'219,"0"-2"-11,-1 2-20,1 2-24,0 3-14,-2-4-15,2 4-17,0 0-11,0 0-8,-11 12-12,8-3-7,-1 3-7,-2 4-6,-1 1-5,0-1-7,1 0-7,1 0 6,-2 1-8,1-3-1,1 3-6,0-8-3,1 3 0,0-2 0,4 0-7,-4-2 2,4-2-1,-2 0-6,1-2 4,1-1 3,-2 1 1,0-1 8,2-3 11,0 3 4,0-3 7,0 0-1,0 0-2,0 0-7,4-15-2,-1 3-5,1-1-2,2-3-1,-1-2 5,0 0 7,-1-2 1,3-3 0,-3 0-2,1 6 2,3 1-5,-4 0 9,2 2-1,-4 2 0,1 4 0,1 0-10,-2 2 1,-1 2-3,2-2-11,-3 3-7,3 0-2,0 0-3,-3 3 0,8 3-8,2 2 3,-2-1 6,8 4-3,-2 1-5,6 1-2,1 2-5,-1 0 2,-1 0-2,3 0 3,1 0-6,-1-2-3,-1 2 2,-3-5 10,-4-1-8,3 1 1,-3 0 2,-4-1-7,0-4 3,-2 0-1,1 2-1,-2-1 5,-2-2-3,-2 0 3,0 2 0,2-3 0,-5 0 10,6 2 3,-6-2 3,0 0-2,4 1 7,-4-1 11,0 0-7,5 2-14,-5-2 13,0 0-3,0 0-8,0 0 1,0 0 4,0 0-6,0 0 8,0 0-6,0 0-1,0 0-5,0 0-1,0 0-4,0 0 2,0 0 5,0 0-6,0 0-5,0 0-1,0 0-7,0 0-1,0 0 5,0 0 3,0 0-7,0 0 3,0 0 3,0 0 1,0 0-2,0 0-3,0 0 1,0 0 1,0 0-1,0 0-4,0 0 9,0 0-17,0 0 18,0 0-9,0 0 1,0 0-2,0 0 17,0 0-31,0 0 0,0 0 17,0 0-1,0 0 6,0 0-6,0 0 2,0 0-20,0 0 10,0 0 5,0 0 7,0 0-7,0 0 2,0 0 0,-12 3 0,12-3-3,0 0 7,0 0-9,0 0 6,0 0 2,0 0-6,0 0-5,0 0-5,0 0-2,0 0-9,0 0-5,0 0 4,0 0-8,0 0-8,0 0-1,0 0-5,0 0-10,0 0 3,0 0-2,0 0-12,0 0-5,0 0-5,0 0 2,0 0-5,0 0-4,0 0-7,0 0-9,0 0-20,0 0-22,0 0-25,0 0-17,0 0-18,0 0-24,0 0-24,0 0-133,0-13-414,0 10 184</inkml:trace>
  <inkml:trace contextRef="#ctx0" brushRef="#br0" timeOffset="97587.5386">4070 8880 35,'0'0'66,"-1"-6"1,1 6-4,-2-5 1,1-1 4,-2 3 1,3 0 4,0 3 4,-3-8 0,2 4 1,-2 1 2,3 3-2,0-4 0,0 4-3,0-3-1,0 3-11,0 0-7,0 0 1,0 0-11,0 0-8,-3-4 1,3 4-13,0 0-1,0 0-1,0 0-4,0 0-5,13 5 3,-6-4 2,3 2 4,0-3 5,4 4-4,1-2 2,8 0 1,-1-1-4,2 2-2,3-1 2,1-2 5,12 0-4,2 0 1,-3 1 2,5-1-5,0-1-3,2-3 5,1 3-3,-1-5 3,22-1 4,-19 2-4,0-1-5,24-3 1,-23 2 0,22 0-4,-5-1 0,-20 5 0,2-3-4,0 2-1,19-1-1,-23 1-2,0 0-1,-1 4-2,-1-4-3,1 1 7,-2 2-6,1 1 0,-3 0 5,1-1-4,0-2 1,1 0-1,1 1 1,-1 2-4,0 0 2,-2 0-2,0 0 0,-3-2-1,-9 1 1,-1 0 4,3 1-6,-2-4 1,0 4 2,-1 0-2,2 0 0,-3 0 1,-1-1-2,2 2 3,0-1 0,-3 0 0,2 0-4,-2 0 3,2 0-1,-1 1-4,2-1 3,-1 0 3,2 0 0,1 3-3,9-1-3,-9-3 5,-2 1 3,4 1-3,-3 1-2,12-2 1,-12 2 0,-1 1-3,1-3 2,1 3-2,1-2 6,0 2-3,-1-2-2,-1 0 2,2 2 0,-2-1-3,2 1 0,-2 0 4,0-2-2,2 2 6,0-2-7,0 0 1,0 2 1,1-6 0,7 6 0,-7-3 0,-2 0-1,12 0 3,-3 0 0,-8 0-5,9 0 6,-10 1-6,0-1 2,10 1-2,-9 1 1,0-1 0,10-1-1,-11 0 6,13 1-4,-6 1 0,4-1-1,-2 2 1,-9-3 0,12 2-2,-3 0 0,2-2 6,-2 3-6,3-3 1,2 4-2,0-3 3,0 1 0,-2-2 0,1 0-2,5-2 6,-5 1-3,3 2 1,-1-1-2,1 0 0,-4 0 2,0 5 14,1-5-19,-3 1 3,4 2-4,-3-2 4,3 1-1,-1 0-3,0 0 3,-1-1 6,3 1-6,2 1-1,-4 1-3,2-3 5,0 1 1,1 0 0,0 1-1,0-2 3,-1 0-2,-1 0 4,1 2 2,-6-2-4,7-1 2,-8 2 0,-9 0 6,0-2 1,0 0-5,2 1-2,-2 1-2,0-2 5,-1 0-6,-2 0 0,-1 0 2,-1 1 1,-2-2-1,0 2 0,-6-1 3,1 0 3,-2 2 0,-1-4 3,2 1 0,-8 1 1,2 0 0,-1 0 11,1-2-6,-4 2 7,-1-1-4,2 1 1,0 0-4,-6 0 1,7 0 1,-7 0-7,7 0 8,-7 0-2,0 0 2,4 0-5,-4 0 1,0 0-1,6 1-3,-6-1-5,0 0 4,0 0-3,0 0-5,0 0 2,4 0 2,-4 0-4,0 0-3,0 0-15,0 0-15,0 0-12,0 0-36,0 0-24,0 0-31,0 0-40,0 0-37,0 0-147,0 0-384,0 0 171</inkml:trace>
  <inkml:trace contextRef="#ctx0" brushRef="#br0" timeOffset="98885.7387">14060 8957 133,'0'0'159,"-5"-1"-8,5 1-18,-3-3-2,3 3-17,0 0-3,0 0-17,0 0 7,0 0-15,0 0 1,0 0-3,0 0-7,0 0 0,0 0-8,0 0-8,0 0-7,0 0-6,0 0-8,0 0-2,0 0-6,0 0 2,0 0 4,8 8-1,0-4 5,0-3 10,5 1 16,4 1 5,7 0-7,3-2-1,2 0-7,12 1 0,0 1-5,4-3-7,-1 4 2,2-3-3,2 1-8,21 0-3,-20-2-2,24 2-5,-23-4-2,20 2 0,-22 0-3,20-3-4,-23 2-2,-1 0 5,-4 1-6,-9-2-3,-4 0-2,0 2 2,-6 0-1,-5-3-1,-3 0-2,-3 2 0,-3 0 2,-1 1 1,-2-2 15,3 2 9,-7 0 5,6 0 6,-6 0 0,5-1 6,-5 1-12,0 0-2,6-1-3,-6 1-5,0 0-7,7 0-5,-7 0-17,0 0-22,0 0-16,0 0-28,0 0-37,0 0-40,0 0-31,3 1-24,-3-1-8,7 1-22,-5 1-155,1-1-413,3-1 183</inkml:trace>
  <inkml:trace contextRef="#ctx0" brushRef="#br0" timeOffset="99568.3224">16362 8886 182,'-7'-2'217,"4"2"-11,3 0-11,-11 0-15,7 0-13,4 0-21,0 0-15,-6-3-13,6 3-13,0 0-8,0 0-10,24 7-5,-4-6-11,5 1-6,13 1 0,6-1-7,5 3-3,22-2-7,-23-1 2,25 2 1,-5 0-8,-21-3 4,4 3-7,0-1-3,-3 0 0,1-1 1,0-1-7,-1 1 0,-7-4 1,-13 2-2,-1 0 2,-4-1-5,-8 1 11,-1-1 6,-5 1 4,-1 0 22,1-1 25,-4 1 3,-1-2-1,-4 2 6,7 2 14,-7-2-16,6 0-11,-6 0-1,0 0-12,4-2 2,-4 2-6,0 0-11,0 0-6,0 0-7,0 0-4,7 2 0,-7-2-7,0 0-17,0 0 19,0 0-4,0 0-8,0 0-8,0 0 4,0 0-9,0 0 5,0 0-3,0 0-4,0 0 2,0 0-4,0 0-4,0 0 1,0 0 2,0 0-7,0 0-9,0 0-7,0 0-12,0 0-27,0 0-20,0 0-9,3 1-27,-3-1-19,0 0-32,0 0-27,0 0-35,0 0-17,7 0-22,0 0-33,0-3-168,10 0-498,7 1 220</inkml:trace>
  <inkml:trace contextRef="#ctx0" brushRef="#br0" timeOffset="100688.8886">21036 8869 92,'-6'0'178,"6"0"0,-7 0-15,7 0-15,-5 2-4,2-1-20,3-1-8,0 0-6,0 0-2,0 0-1,0 0 4,7 5 10,1-3 4,6 5 0,2-4 13,9 1-2,-1 2-1,7-4-3,7 6-13,4-2-4,2 2-7,1-3 0,21 3-11,3 0-6,-21-1-1,21-1 1,-21-2-10,26 4-4,0 1 0,-4 3 3,1-5-3,2 1-9,3-3 5,-7 7-16,2-4 4,-1 0-15,3-3 4,-1 5-13,3-3 8,-4 1-3,1 0-8,-3-2 2,3 1-8,-24 1-1,21-1-2,-21 0-2,0-4-2,1 1-2,20 2 4,-29-2-11,-1 0 13,2 0-5,-13-3-12,1 0-1,-4-1 3,0 2-8,-2-4 4,-8 4 2,-1-4-4,-4 0 7,1 3-6,-1-1 4,-7 0-1,3-2-3,-1 2 2,0-2-1,0 0-5,-5 2 2,6 0 30,-6 0-36,4 0-11,-4 0-7,4-3-11,-4 3-9,0 0-35,0 0-17,0 0-42,0 0-19,0 0-9,-14-5-14,4 2-19,-4-1-2,0-1-15,-6 1-23,-6-1-21,-4 0-2,-10-6-132,0 2-421,-4-5 187</inkml:trace>
  <inkml:trace contextRef="#ctx0" brushRef="#br0" timeOffset="101285.4357">21009 8976 190,'-4'-1'197,"-2"0"-6,6 1-9,0 0-14,-7 1-10,7-1-8,-3-1-10,3 1-10,-4-1-6,4 1-8,0 0-11,0 0-3,0 0-3,0 0 0,0 0-4,0 0 5,17 5-5,-6-2 3,3 1 4,9 1-3,2-1 11,16 5-7,0-4-3,6 1 0,27 5-7,-2-6 1,4 6-5,0-1-4,4-1-6,2 3-4,4-2-2,1 5-2,6-5-3,-3 2-19,1 2 1,4-3-6,-2 2 11,-3 4-6,1-5-15,0-4-6,-5 8-5,-6 0-6,-5-7 0,-6 0 0,-27-4-4,2-2 2,-2 2-2,-4-1 2,-8-1-5,-2-3 5,-5 0-6,-1 1 3,-8-1-5,0 0 10,-5 0 6,-1-1-15,-1 2 10,-3-1 8,2 0-9,-2 1 10,-4-1-10,7-2 3,-7 2-1,6 0-1,-6 0 12,0 0-24,4 0 7,-4 0-1,0 0-4,0 0-4,6-3 9,-6 3-8,0 0-5,3 0 1,-3 0-7,0 0 1,0 0-14,0 0-13,0 0 4,0 0-3,0 0-12,0 0 2,0 0-10,0 0 2,0 0-8,0 0-14,0 0-15,0 0-4,0 0-5,0 0 2,0 0-10,0 0-2,0 0-6,0 0-8,0 0-12,0 0-12,0 0-15,0 0-11,0 0-9,0 0-13,-10 5-6,10-5-18,-9-1-129,9 1-370,-9-1 163</inkml:trace>
  <inkml:trace contextRef="#ctx0" brushRef="#br0" timeOffset="104088.1652">22398 7488 71,'0'-6'134,"1"-2"-7,-1 2 12,-1-1 1,1 0 0,0 2-4,0 0-3,-3-2-5,6 2-10,-3 2-6,0-2-4,0 5-10,1-4-5,-1 4-8,-1-5-11,1 5-7,0 0-9,-3-3-7,3 3-10,0 0-1,0 0-6,0 0-6,0 0-2,0 0-1,0 0-4,0 20-4,-3-6 2,-1 6-5,-3 11-2,3 0 2,-4 15 0,0 0 0,4 2 1,-2-4-5,2-7 4,-3-2-2,4-1-1,1 0-4,-3-4 4,1 3-3,0-8 0,1 3-3,0-10-1,1-1 5,2-2-6,-2-4 3,2 1 6,-1-4-6,-1 0-1,2-1 4,0-4 2,-1 0 8,-1 1 8,2-4 8,-2 5 8,2-1 6,0-4 6,0 0 1,1 3-4,-1-3 0,0 0-9,0 0 0,0 0-20,0 0-27,0 0-24,-6-11-26,5 7-25,-2 0-32,-3-5-23,1 0-33,-1 1-22,-1-1-21,-1-1-127,-5-1-364,3 0 162</inkml:trace>
  <inkml:trace contextRef="#ctx0" brushRef="#br0" timeOffset="105014.4157">22044 7845 8,'0'-2'164,"0"2"-1,-4-4-16,4 4-10,0 0-16,-3-3-14,3 3-10,0 0-4,0 0-10,10 7-5,-6-2 0,2 0-11,1-2-6,0 3 0,0 2-9,3 1-10,1 4 1,-1 2-4,0-1 0,4 5-10,-4-2 2,4 3-6,-3-7 3,2 5-4,-1-4 4,1 0-4,1 2-4,-1-3 5,-2 0-2,1-5-4,0 4 9,-2-6-5,3 3 1,-2-3 2,-1-1-14,-3-1 9,3 0-1,-2-4-2,2 1 3,0-2-2,-1-1 0,0 0-6,1-4-3,-3 2 1,0-2-15,2-3-10,-1 2-8,-1-3-17,0-2 6,2-1 3,-4 3-19,1-4-9,0 4 0,2-3 8,-2-2-5,-1 5 12,1-5-1,-2 6 10,3-2 9,-2 2 2,-1 0 16,1 1 12,-3-1 10,1 6 20,-2-5-14,2 4 6,-2 0-2,1 3-1,-1-3-5,-1 4-5,0 0 4,0 0-7,0 0 2,-6 9 1,-1 0-3,-1 1 8,-5 3-6,3 1 4,-4 3-1,-1-1-2,4-1-7,-1-2 3,-2 0 1,4-1-2,-4 1 1,4-1 2,-4 0-10,4-1 4,0 0-6,2-6 6,1 2-1,0 0-4,1-1 5,1 0-4,-2 0-5,5 1 11,-2-6-6,1 2 6,2 0 1,-2-1-1,0 1-1,3-3-2,0 0 1,-4 2 4,4-2 14,0 0 14,-1 3 4,1-3 11,0 0-1,0 0 7,0 0 5,0 0-4,0 0 4,0 0-2,0 0-2,0 0-8,0 0 0,0 0-9,0 0 1,0 0-7,0 0-4,0-9 2,0 9-10,0 0-3,2-6 0,-2 6-1,3-2-5,-3 2 1,2-3-5,-2 3 4,0 0-2,1-3-6,-1 3 4,0 0-4,0 0-2,0 0 0,0 0 0,0 0 2,3-2 6,-3 2 1,0 0-4,0 0-6,0 0-5,0 0 0,0 0 3,0 0-1,0 0 1,0 0-1,0 0 0,0 0-1,0 0 0,0 0-3,0 0 3,0 0 3,0 0-2,0 0-4,0 0 3,0 0 3,0 0 2,0 0-6,0 0 2,0 0-1,0 0 4,0 0-3,0 0 2,0 0 2,0 0 6,0 0-2,0 0 2,0 0-2,0 0-1,0 0-1,0 0-1,0 0 4,0 0-4,0 0-5,0 0 8,0 0-2,0 0-2,0 0-2,0 0 4,0 0-6,0 0 11,0 0-3,0 0-4,0 0 1,0 0-9,0 0 4,0 0-1,0 0 0,0 0-1,0 0 0,0 0 0,0 0 3,0 0-4,0 0 1,0 0 0,0 0-1,0 0 3,0 0 2,0 0-4,0 0-1,0 0-3,0 0-16,0 0-16,0 0-25,0 0-18,0 0-23,0 0-25,0 0-10,0 0-22,0 0-18,0 0-8,0 0-8,0 0-5,0 0-134,0 0-359,0 0 159</inkml:trace>
  <inkml:trace contextRef="#ctx0" brushRef="#br0" timeOffset="115516.4291">22260 8928 54,'1'-5'163,"1"0"7,-1-3 2,6 2-2,-4-4-2,0 5-2,1-5-3,0 5 10,-1 0 7,0-2-2,0 3-10,-2 0-13,3 2-7,-2-2-20,-2 4-12,0-3-15,0 3-14,1 10-5,1 0-11,-4 11-2,2 8-7,-1 3-5,-5 2-6,-1 10-3,0-9-7,0 14 1,1-5-7,1-8 2,-2-3-1,1-1-5,2-1-4,-5-1-7,9-3-1,-1-1 0,-5-7-1,2 0-1,1-4 0,3-3-6,-3 2 2,2-4-13,-2-1-25,3-3-26,-3-1-20,3 2-18,-2-3-27,0-3-40,2-1-43,0 0-36,-6-12-189,2 4-459,3-3 203</inkml:trace>
  <inkml:trace contextRef="#ctx0" brushRef="#br0" timeOffset="115984.22">22288 8965 166,'1'-7'197,"1"0"-8,-1 3-13,-1-1-12,0 0-23,2 3-18,-2 2-4,0 0-13,-12 0-13,4 7-5,-2 0-11,-4 1-2,-3 4-9,-5 4-4,2-3-4,1 3 0,0 1-6,-1-2-1,3 2 0,6-4-7,-2-4 2,2 3-1,1-7-1,3 3 2,1-4-4,2 2 5,1-2 4,-1-3 5,1 2 4,3 0 13,0-3 2,0 0 8,0 0 1,0 0-5,0 0 1,0 0-5,10-15-2,0 9 1,1-7 2,2 1-5,5-5 4,1 0-8,1-4 4,3 1-1,-9 0 0,5 1-2,-2 1-3,1 0 0,-4 1 5,4 3-2,-5 3 3,-3 4-6,-3-2-12,-1 4 0,-4 2 6,4-2-12,0 5-15,1 5 13,3 0-6,2 5-2,-2-1-7,8 8 1,-5 3-12,4-3 11,-3 6-18,2-1 14,-1 0-9,-1 3-3,2-4 10,-1-3-6,1 3 0,-1-1-1,-1-2-9,-4-3 7,-3-3-7,0-4 3,0-1-5,0 0-1,0-2 5,-1 0-8,-2 0 1,-1 0-1,-2-3 0,2 1-12,1 0-6,-4 1-19,3-1-10,-3-3-11,0 0-6,3 2-12,-3-2-27,0 0-24,0 0-36,0 0-43,1-8-46,0 3-46,-2 1-50,0-3-184,0 0-572,-2 3 254</inkml:trace>
  <inkml:trace contextRef="#ctx0" brushRef="#br0" timeOffset="117380.5453">5742 10695 87,'0'0'96,"-3"-3"-6,3 3-11,-3-3-3,2 0-5,1 3-14,0 0-4,0 0-6,-4-3-2,4 3-6,0 0-8,0 0 2,0 0-6,0 0-2,0 0 3,0 0-11,0 0 3,0 0-12,0 0 14,10-2-8,-5 0-4,5 1 5,-1-1-20,5-2 30,5 1 1,5-4 5,3 2 10,1-1 1,15-2 1,-1 0 2,0-3 2,7 1-4,-1-2-9,26-1-4,-4 2 3,-21 0 4,22-1-6,-4 2-4,-16 5 1,17-2-21,-21 2 11,4 4 0,17-7-6,-18 4 4,18-1-8,-17 0 5,21 0 1,-3-1 0,-19 1 1,22-1-1,-3 1-2,-18-1 7,18-2 6,-1 4 0,-21-2-2,24-2 6,-20 4-3,16-5 5,-19 4-9,0-1-5,1-1 2,-4 2-5,2-1-1,-4 3 5,-2-2-8,-3 2 3,-1-4-4,-7 4 4,-2-2-3,3 1-4,-2 2 3,2-3-2,-6 0 1,5 3 2,-2-1-5,-2-2-4,-1 2 5,-5-1-4,1 4-4,-6-2 8,1 2-3,-3 0 0,-5 0 3,2-3 1,-4 3-4,-1 0 0,2 3-3,-7-3-3,6-3 1,-6 3-5,4 0-15,-4 0-12,0 0-15,6 0-20,-6 0-18,5 3-28,-5-3-28,4 0-124,-4 0-288,5 0 128</inkml:trace>
  <inkml:trace contextRef="#ctx0" brushRef="#br0" timeOffset="122409.0497">2553 11425 95,'-3'-3'89,"3"3"-9,0 0-1,-4 0-7,4 0-4,0 0-11,-7 0 1,7 0 10,0 0-6,-7-3 4,7 3-5,-3 0 15,3 0-25,0 0 6,0 0 2,-5 3 3,5-3 5,0 0-1,0 0 3,-7-3-3,7 3 6,0 0-4,0 0-3,0 0 8,0 0-2,-7 3-1,7-3-3,0 0-6,0 0-2,0 0-8,0 0-2,0 0-4,0 0 0,0 0-10,0 0-1,0 0-7,0 0-3,0 0-6,0 0 3,9 7-3,1-6 1,4 1 0,3 2-3,7-4-5,3 3 3,2-3 5,10 0-3,1 3-3,1-1 5,3-3-4,1 0 0,4-2 4,2 0 4,18-6-7,-20 5-3,-1 0 8,21-1-6,-21-1-5,20-1 1,-25 3-1,4 0-2,-2 1-7,-4-3 5,2 1 2,-2 1 0,0-2 0,-13 4 0,3-1-3,-5-2 1,0 4-1,-3-2-2,-1-1-3,-6 3 9,-3 1-5,-4-3-4,1 3 6,-4 0-4,0 0 2,-1-1-1,-2-1 0,-3 2 2,6-1-1,-6 1-3,0 0 1,5 1-5,-5-1 3,0 0-2,0 0-1,0 0-6,0 0-3,5 2-6,-5-2-19,0 0-11,0 0-16,0 0-9,-15 4-24,11-3-4,-1-1-23,-4 2-20,1 0-5,-6 1-18,-1-2-119,-1 0-311,-4 3 138</inkml:trace>
  <inkml:trace contextRef="#ctx0" brushRef="#br0" timeOffset="122936.7011">2610 11514 75,'-6'-2'130,"6"2"-12,0 0-25,-6-2 3,6 2-6,0 0 2,0 0-9,0 0-10,0 0-3,0 0 3,0 0-3,0 0 4,0 0 0,17 4 4,-7-1-2,3-3 6,8-3 2,1 6-5,2-3 9,3 3-11,11-3 2,0 3 1,2-3 1,3 3-7,4-3-2,-1 0-1,2 3-8,21-6-7,-22 3 0,20 0-4,-20-1-3,1 1-2,-1-4 4,3 4-5,-4-1-6,-1 1-5,-1-3-3,-2-2 2,-1 5-3,-3-1-5,-13-2-3,-1 0-2,2 2 4,-5-2-8,0-1-3,-7 4 1,-4-1-3,-2-1 5,-1 1 9,-1 2-3,-2-1 7,-4 0 7,9 3 4,-6-3-2,-1 3 6,-2-3 5,4 2-4,-2 0-4,-2-2-6,0 0 1,0 0-6,4 1-1,-4-1-5,0 0-2,3 3 2,-3-3 4,0 0-8,0 0 0,0 0-6,3 2 4,-3-2-5,0 0 3,0 0-4,0 0-1,0 0-1,0 0 3,0 0-1,0 0-9,0 0 4,0 0 12,0 0-11,0 0-5,0 0-4,0 0 2,0 0-5,0 0-10,0 0-19,0 0-24,4-9-31,-4 9-40,0 0-48,0-8-76,2 4-263,3-5-556,2 2 245</inkml:trace>
  <inkml:trace contextRef="#ctx0" brushRef="#br0" timeOffset="124302.9664">14052 10495 193,'-4'-2'259,"3"-2"-8,-2 0-22,1 2-7,-2 0-20,4 2-15,-3-5-19,3 5-16,-1-3-16,1 3-15,0 0-19,0 0-11,-3 10-9,2-3-6,1 6-8,-3 3-6,3 7-6,-1 2-5,-2 2-3,1-2-7,1 6-4,-3-4 0,2-1-5,1 0-5,-3-8-1,2 2-1,0-3-4,2 0-2,-3 1-2,1-6 2,-1-1-2,3 0-1,0-3 10,-1-1-11,0-2 2,1 0 3,0-1 13,-2-1 11,1 2 30,1-5 20,0 3 6,0-3 2,0 0-10,0 0-10,-3-19 1,3 7-11,0-6-12,0-7-7,0-4-6,0-5 1,1 1-8,1-4 1,-2-13 3,5 2-16,-2 3-7,2-3 8,-1 0 3,1 13-7,2 0 2,-1 1-9,2 2 7,1 2 0,-1 3-3,2 2-10,-1 8-6,3-2 5,1 8-3,-2 3 2,2 2-6,-2 4-1,2 2-8,1 2-4,-1 6-12,-1 0-19,-2 6-11,0 2-17,-4 1 12,-1 6-20,-5 3-23,-7-1-33,-3 0-24,-3-2-32,-2 3-9,-2-4-24,-1 0 0,-2-1 23,-1-1 22,4-6 18,3-6 17,-3 0 23,6-1 25,1-3 21,0 1 25,3-4 23,0 3 21,3-3 10,0 2 4,1-3-4,3 0 5,0 5-6,3-1 1,2 1 4,1 4-1,5 0 2,1 1 0,5 7 7,-3-1-1,0 1 13,3 0-5,-2 0 10,-4-5 0,6 7 1,-5-5-2,-3-3-5,1 2 1,-1 1-3,1-3-6,-3-1-2,0-3 0,-2 1-3,2-1-2,0 0 1,-4-2 0,1-2-1,-1 1 2,0-1 2,1-2-2,-1 5-2,2-5 4,-5-1-2,8 0-1,-3-1-4,5-2-7,-3-1-10,3 0-17,0-1-23,3 0-32,-1-2-42,1-1-40,1-1-29,-3 1-162,2-2-379,-2 0 167</inkml:trace>
  <inkml:trace contextRef="#ctx0" brushRef="#br0" timeOffset="124529.5574">14482 10374 168,'1'-12'258,"-1"2"-3,0 2-13,1 2-28,-1 1-23,0 2-21,0 3-18,0 0-16,4 15-10,-3 5-9,-1 8-8,0 2-9,3 6-8,-6 10-4,2-8-10,-1-4-4,-1 1-3,1 1-7,0 1-6,-1-5 0,-1-2-8,3-3-7,-2 0-3,0-4-4,2-4-6,-4-4-1,4-2-2,0-4-3,-1 1-5,1-3-25,-2-2-33,3 2-36,0-4-36,-1-1-30,1-2-62,0 0-221,0 0-460,0 0 204</inkml:trace>
  <inkml:trace contextRef="#ctx0" brushRef="#br0" timeOffset="124969.4659">14724 10672 246,'4'0'303,"-4"0"-16,3-3-23,-3 3-27,0 0-22,0 0-17,0 0-24,0 0-16,3 7-19,-3-7-12,-3 6-10,3 1-13,-3-4-12,-1 3-5,0-3-13,-2 4-3,0 0-8,3-4-4,-5 2-11,3 1-1,-1-5-4,2 2-3,-2-1-1,4 0-1,-3-1 1,5-1 0,0 0 5,0 0-7,-6-5-7,6 0 3,4-1-5,-3-1-4,5 3 4,-4-1-16,3 0 2,2 0 2,-2 1-5,-2 2-2,1 1 0,1-2 0,-2 3-1,3 0-2,-6 0-2,7 3 5,-4 0-10,0-2 4,-2 4 1,2-2-7,-3 3 5,0-1-2,0 0 7,-4 1-5,1-2-4,0-1-1,0 2 3,-1-1 0,2-1-2,-3-1 5,0 0 1,2-1 3,3-1 0,0 0 3,-6-5 1,6 5 1,-3-7-2,3 2-6,2 0 2,-2 0 1,1-1-2,2 2 1,-2 0 1,2-1-3,0 4 2,1-1-2,-4 2-4,3-3-5,-3 3 6,0 0 0,0 0-6,4 5-5,-1-2-18,-2 1-28,-1 1-56,0 0-66,0 0-73,0 0-275,-1-2-571,1-3 253</inkml:trace>
  <inkml:trace contextRef="#ctx0" brushRef="#br0" timeOffset="125277.1975">15069 10548 188,'-3'-5'288,"2"1"-16,-2 1-28,3 3-26,-3-3-21,3 3-25,0 0-18,0 0-15,0 0-8,0 17-11,0 0-3,3 1-4,-3 9-5,3 1 7,-3 4-7,0-1 2,0 1-2,1 1-4,-2 0-1,1 0-8,0-4-5,0-3-6,0-1-6,-3 1-12,3-6-6,0-1-7,0-3 3,0-5-12,0 2-6,-3-3-33,3-4-37,0 1-46,-1-2-44,1 2-39,0-3-49,0-4-49,0 0-227,0 0-527,0 0 233</inkml:trace>
  <inkml:trace contextRef="#ctx0" brushRef="#br0" timeOffset="125661.8632">15065 10678 94,'1'-11'230,"1"-1"2,-1 0-3,2 0-6,1-5-12,2 8-9,-2-2-17,6-3-12,1 4-12,-1 0-9,4 1-9,-1 3-10,2 0-12,1 1-12,-1 4-8,2 2-8,-4 4-8,1 2-9,-4 3-7,1 1-7,-4 2-4,-1 4-8,-2 3-10,-4-2-3,-1 2-4,-8 4-7,-2-2-20,-2 4-18,-8-7-17,4-1-13,-4 1-3,4-1 3,-1-4 1,3-7 6,0 3 4,3-3 3,3-3 10,-1-2 10,3-1 21,0-2 8,3 1 8,-2-3 3,6 3-2,-1-6-2,1 6-6,0-5 1,0 5 0,4-7-5,0 2-2,2 5 0,-2 0-1,4 0-1,1 3-2,-2-1-3,2 6 6,-1-1-3,2 3 5,3 2 11,5 4 6,-7-3 4,2 3-3,5 1-4,-3-1-4,-1 2-1,-2-6 1,1 4-4,-2-5 5,0 4-17,-1-4-2,4 0-19,-4-1-21,-2-2-25,0-2-28,0 1-37,1-4-42,0-2-50,1 0-54,-3-1-190,3-2-495,-3-4 219</inkml:trace>
  <inkml:trace contextRef="#ctx0" brushRef="#br0" timeOffset="126073.9736">15565 10696 254,'0'-7'300,"0"0"-4,3-1-9,-2 3-14,2-3-20,0-1-19,1 0-17,2 0-17,0 1-20,-1 0-8,1 1-15,2 2-19,0-2-11,-2 4-12,4-1-11,1 1-2,-1 4-15,0 3-16,1-1-1,-1 6-12,-2 2-6,1 0-11,-2 0 4,-3 7-12,2 8-1,-6-1 0,-3 2-6,-4 2 5,-3-3-6,-2 3-6,0-2 4,-4 0-4,4-4-5,-2-5 0,4-4 12,2 1-16,2-7 3,1 1-13,-1 0 8,3-6-5,3 1 5,-3 2 7,3-2 0,3-1-2,0-3-2,4 1 3,3 3-6,4-6 3,1 2-5,5 0 9,1-3-5,-1 3 7,1 0-5,2-4-6,-2 1 1,1 2 12,1-2-19,-3 0-2,2 2 3,-5-1-2,0 2 5,-3-3-7,-1 3 6,-3-1 1,-1 0 0,0-1-19,-4 1-12,5 1-18,-7-3-22,1 2-32,2 1-37,0 0-48,-1 0-67,3-3-75,-3-1-209,2 2-579,0-3 255</inkml:trace>
  <inkml:trace contextRef="#ctx0" brushRef="#br0" timeOffset="126981.7285">17430 10832 249,'-1'-4'292,"1"-2"-17,0 6-26,-2-3-31,2 3-23,0 0-21,-3 13-19,2 3-10,-2 3-14,0 11-15,-2 3 9,2 13-7,-1-10-15,-2-2-5,5 0-13,-4-1-3,3-2-5,0-1-2,-1-3-5,1-2-6,-1-5 0,1-3-1,1 0-1,-2-5-4,2 0 0,-1-3-1,2-1 7,-4-4 11,4 1 19,0 1 18,0-2 17,0-4 15,0 3 9,0-3-8,0 0-7,0 0-13,-3-14-12,3 3-6,0-6-12,0-11-8,0 1-14,-3-5-6,6-3-4,0-12-2,1-5-10,2 2-7,0-2-5,1 2-3,0 2-10,1 2 4,3-2-8,-1 16 2,0 5-3,4-2-5,2 5 0,-1 2-2,2 8-2,-3 6-3,3 2-8,4 4 2,0 4-11,-4 4-14,-3 0-7,1 5-26,-3-1-20,1 11-17,-3 4-15,-2-1-25,-8 0-28,-3 1-23,-4 2-29,-3 1-27,-7-3-21,-1-1-15,-5 1-9,-5 6 4,3-10 20,-6 4 21,7-8 25,0-2 18,4-5 27,1-1 22,3-3 21,4-1 36,2-2 29,1 0 26,2-3 16,0 0 10,7 0-2,-4-3 12,4 3-4,0 0 4,0 0-3,0 0 13,18 7 0,-2 0 15,-1 8 5,5-1 0,-2 3 2,-1 2 2,0 2 9,1 0-1,-4 0 7,3-1 6,-4 1 3,1 1 4,0-2-8,-4-3 0,1 0-4,-1-1 2,-1-3-5,-1 2-9,3-4 0,-5-1 4,1-2-4,0 1-2,0-1 3,0-3 0,2-1-5,-1 1 0,3-5-5,-1 2 0,0-4-1,0-3-7,3 0-5,-1-3-20,0-3-30,0-1-29,0-2-41,3-5-50,-1-2-48,-1-1-191,-2 1-425,0 0 189</inkml:trace>
  <inkml:trace contextRef="#ctx0" brushRef="#br0" timeOffset="127272.2334">17964 10824 252,'1'-17'290,"-1"0"3,0 3 5,0 5-15,0-2-15,2 4-31,-2 1-17,1 1-32,-1 0-16,0 5-22,0 0-11,-1 18-12,-1 5-12,4 5-8,-4 4-6,2-1-10,0 4-9,-1-1 5,-3 16-12,-1-16-3,1 0-6,1 3-6,-1-4-5,0 0 2,1-3 0,-1-3-13,1 0 7,0-2 1,-1-4-7,3-3-4,-4-2-4,4 0-10,-2-1 5,0-3-8,2-2-3,-2-2 1,3 1-7,-3-1 7,3-3-2,-2 0-3,0-2-3,2 0-7,0-3-19,0 6-27,0-6-41,0 0-36,0 0-51,0 0-65,0 0-58,4-14-55,-1 7-181,0-2-569,3-1 252</inkml:trace>
  <inkml:trace contextRef="#ctx0" brushRef="#br0" timeOffset="128012.5612">18216 10922 101,'4'-10'248,"-1"-1"-1,-2 3-1,2 0-9,-1 3-7,0 2-9,-2-2-12,0 1-20,0 4-11,2-4-15,-2 4-19,0 0-9,1-3-12,-1 3-16,0 0-9,0 0-16,0 0 0,0 0-14,0 0-3,0 17-6,0-10-8,-1 2 2,-2 3-1,2 8 6,-4 5 6,3-2-4,-3 4-4,3 2 7,-4-2-6,3 0 1,-1 1-2,1-1-1,0-9-5,-2 10-7,-1-4 13,4-4-11,-2-1-5,3-2-14,-5-2 1,2-1 3,1 2 0,0-4 7,2 1-12,1-5-1,0-1-6,-3 1-1,3-2 0,-3-1 0,2 2-5,1-3-1,0 0 0,0 0 7,0-4-5,-3 5 0,3-5 3,0 3 3,0-3 1,0 0-15,0 0-13,0 0-19,0-16-17,0 5-9,0-1 2,3-5-3,-3-4-1,1-5 9,2 1 2,0-7 3,1 6 5,-1-4 3,1-3 3,-4 3 3,6-3 2,-3 1 8,1 3 6,0 0 4,2 2 6,-2-4 10,3 4 0,-1 1 9,1 0-6,2 1 5,-1 0 2,-1 8 4,4-4-2,-3 3 1,2 2-2,0 4-2,0 1 3,2 2 7,0 4-21,-1 1 0,3 4 9,-1 4-13,1 5 0,-2 4 0,0 9-2,-1 0-1,-5 4-9,-3 1-3,-5-1 0,-2-1-19,-6 3-9,0-3-21,-1 0-19,-4-2-14,-1-2-7,-1 1-1,-3-5 4,5-2 10,1-3 9,1-4 7,2-3 13,4 1 1,-3-2 15,3 0 7,1-3 16,2 0 10,0-1 12,4 0 10,-4 1-1,4-1 4,0 0 3,0 0-3,0 0-4,0 0-2,11-5 1,-4 5-3,4 4 1,1 1-3,-3 1 3,4 1 2,-2 5-1,6 4 1,-7-4 4,4 7 3,2-1-1,-2 2 5,1 2 7,-1-1 0,3 1 0,-5-1 1,0-1 1,2-1-7,-4-3 2,0-3-2,-3 0-3,2 0 0,-1-3-1,-4-2-2,2 1-3,-5-3-5,2 0-7,1-3-12,-1 1-12,0-1-28,-3-1-35,0-2-41,0 0-54,3-9-59,-3 4-253,0-4-532,1-3 236</inkml:trace>
  <inkml:trace contextRef="#ctx0" brushRef="#br0" timeOffset="128741.0811">18630 10979 34,'0'0'219,"-3"-3"-2,3 3-6,-4-1-6,4 1-3,0 0 3,0 0 1,-3-3-5,3 3-1,0-4 3,0 4-6,0-8 0,0 3-8,3 1-20,-2-1-2,2-2-2,0-3-11,1 2-19,2-1-5,1-1-11,0 2-15,0 3-12,4-4 9,2 6-40,-2-1 11,3 2-8,-1 3-8,1 2-7,0 2 0,-1 6-10,-2-1-3,0 3 9,-1 4-14,0 7 0,-7 2-4,1-1-11,-4 4 4,-4 0-2,-6-3-5,2 3 1,-5 3-3,-1-8-6,-3 1 4,4 1-3,-2-6 13,2-2-27,2-2 8,1-3 8,-1-1-2,1 1-1,0-3 3,3-3 1,1 0 0,-1 1-12,3-5 10,1 1-7,3-1 8,-4-1-2,1 0-2,3-2 2,0 5 15,0-5-6,10 3-17,1-2 13,6-1 1,3-1 2,5 2 0,-1-1-6,0 0 3,3-1-9,1-2 10,-4 3-1,5-2-4,-4 2-1,-2 0-5,4 0 1,0 0 2,-6 0 0,0 0-5,-8-3 13,1 3-10,-5 0-1,-1 0 8,1-2-3,-1 1-7,-4 1 20,1 0 3,0 1 4,-5-1 5,7-2 2,-7 2 0,4 1 6,-4-1-2,0 0-4,0 0 2,0 0 0,0 0-4,7-1-9,-7 1 5,0 0-9,0 0 5,0 0-8,0 0 3,3 2-10,-3-2 6,0 0-5,0 0 6,0 0 1,0 0-2,0 0 1,0 0-4,0 0-6,0 0-5,0 0 12,0 0-2,0 0-1,0 0-2,0 0 1,0 0-6,0 0 5,0 0-2,0 0-3,0 0 6,0 0-4,0 0 2,0 0-1,0 0-5,0 0 3,0 0 0,0 0 2,0 0-5,0 0 3,0 0 0,0 0-9,0 0-10,0 0-4,0 0-12,0 0-19,0 0-4,0 0-36,0 0-30,0 0-22,0 0-26,0 0-38,0 0-45,0 0-44,-8-9-47,5 7-302,3 2-697,-10-4 310</inkml:trace>
  <inkml:trace contextRef="#ctx0" brushRef="#br0" timeOffset="135449.0273">4080 12448 88,'11'0'148,"5"0"-5,9 0-1,3 1-5,13 1 1,3-2 6,7 2-9,19 0-5,-1-2-4,1 5-10,1-5-5,-3 4-10,2 2-8,-21-4-6,27 1-9,-1 2-4,-5-1-4,-1 1-7,3-2-6,0-1-4,0 5-4,-2-3-1,2 0-3,0 1 3,0-1-6,5-3-2,-4 1-3,-1 2-1,3-3-1,1 3 3,-3-4-5,-4 0-1,2 3-3,-22-1 4,24-2-6,-22 0-1,16-2-6,-16 1 5,-4-1-5,2 2-3,-5-2 0,-1 1-4,1 1-1,-4-1-2,6 0 0,-8-3-2,-13 2 3,15-1-5,-13 1 2,-1 1-2,1 2 0,-2-1-2,1 1 1,-8 0-2,-1-1 3,-3 2-8,0-2 4,-4 0 3,0 0-1,-2 1-2,1 1-6,-4-2 1,1 1-4,-3 2 3,1-3-2,-4 0 0,6 2 1,-6-2 0,0 0 1,5 0-5,-5 0 0,2 3 1,-2-3-2,0 0-6,0 0-10,0 0-16,4 0-17,-4 0-23,0 0-33,0 0-26,0 0-31,0 0-57,4-4-119,-2 0-377,-1 0 166</inkml:trace>
  <inkml:trace contextRef="#ctx0" brushRef="#br0" timeOffset="139173.5772">21437 12538 156,'0'0'164,"-7"2"-12,7-2-11,0 0-11,-4 2-4,4-2-10,-3 1-9,3-1-2,0 0-14,0 0 6,0 0-13,-4 1-1,4-1-4,0 0-5,0 0 3,0 0-1,0 0-1,0 0 2,0 0-1,0 0 0,0 0-2,0 0-3,0 0 1,0 0-5,0 0-2,0 0-6,0 0 2,0 0-1,0 0-2,0 0-2,0 0 3,0 0-4,11 1-2,-1 1-1,6-2-2,6 3-5,4-1-7,16 5-1,3-5-7,4-1-1,20-1-2,2 3-1,-1 3-7,-22 2-2,21-3 2,-22 2-5,-4-5 1,-1 4 0,-11-4-2,-4 2-3,-2 0-5,-1 0 2,-4-2-2,-6-1 9,-6-1-5,4 1-2,-8 0 9,3 1 1,-4-1 11,4-1-3,-7 0 2,6 0 1,-6 0 4,4 1-2,-4-1-7,0 0 3,0 0-3,5-1-8,-5 1 5,0 0-4,0 0 2,0 0-6,0 0-3,5-1 5,-5 1-8,0 0 0,0 0-4,0 0 5,0 0-2,0 0 3,0 0-4,0 0-1,0 0 2,0 0-1,0 0-3,0 0 2,0 0-2,4 2 2,-4-2-2,0 0 5,0 0-2,0 0 0,0 0-5,0 0 2,0 0 3,0 0-5,0 0-1,0 0-1,0 0 4,0 0 0,0 0-1,0 0 0,0 0 2,0 0-1,0 0 2,0 0-2,0 0-2,0 0-1,0 0 1,0 0-10,0 0 6,0 0 1,0 0 0,0 0-3,0 0 2,0 0-1,0 0 0,0 0 5,0 0 0,0 0-1,0 0-8,0 0 12,0 0-3,0 0 0,0 0-1,0 0 6,0 0-3,0 0-1,0 0 0,0 0-2,0 0 1,0 0-3,0 0 5,0 0-5,0 0 7,0 0 2,0 0-8,0 0 0,0 0-4,0 0 3,0 0 1,0 0-6,0 0-5,0 0 0,0 0-8,0 0-7,0 0-7,0 0-9,0 0-11,0 0-4,0 0-16,0 0-17,0 0-21,0 0-36,0 0-14,0 0-22,0 0-16,0 0-21,-11 5-170,5-5-426,-1-1 189</inkml:trace>
  <inkml:trace contextRef="#ctx0" brushRef="#br0" timeOffset="140682.6657">357 14534 18,'0'0'155,"0"0"-15,0 0-14,0 0-16,0 0-12,-24 9-11,24-9-11,0 0-3,0 0-5,0 0-4,0 0-10,0 0-6,0 0-6,0 0-1,0 0 0,0 0-3,0 0 1,0 0-14,0 0 7,0 0-2,0 0 0,0 0 2,0 0 1,0 0 4,0 0-2,47-48-3,-25 31-3,9-15 2,3-1-3,2-4 6,17-16-10,-14 16 5,15-16-6,-16 13-4,15-11 7,-19 16-6,4-1 2,-4 4-2,-1-3-6,0 3 2,-9 10-4,-3-1-2,-1 1 1,-2 4-1,-1 2-2,-7 0 4,3 6-2,-5 2-4,1 1 3,-5 2 8,3 0-1,-3 1 2,-4 4 6,6-8-1,-6 8 8,4-6 2,-4 6-3,0 0-7,6-4-3,-6 4-5,0 0 0,0 0 2,5-7-1,-5 7-6,0 0-3,0 0-12,0 0-6,0 0-10,0 0-16,0 0-11,0 0-23,0 0-14,0 0-22,0 0-15,0 0-2,0 0-13,0 0-126,0 0-284,0 0 126</inkml:trace>
  <inkml:trace contextRef="#ctx0" brushRef="#br0" timeOffset="141196.4488">791 13791 73,'0'0'149,"-7"-1"-18,7 1-14,0 0-9,-7-2-8,7 2-19,0 0-4,0 0-10,-6-3-5,6 3-12,0 0 2,0 0-7,0 0-6,0 0-1,0 0 3,0 0-9,26 0 1,-16-1-5,2 0-1,5-1-5,3 0-4,2-1-5,0 0 17,0 1-12,2-2-12,-3-1 6,5 0 0,-3 0-4,-3 0-2,2 2 11,-4-2-7,-3 3-6,-1-1 9,0-1-3,-4 4-2,0-2-1,-2-1-4,-8 3 7,10-4 19,-10 4 6,6 0 10,-6 0 9,7-5 6,-7 5 3,0 0 6,6-3-9,-6 3-3,0 0-4,3-8-10,-3 8-1,2-4-6,-2 4-4,2-7-3,-2 7-1,1-7-6,-1 7 0,0 0-2,0 0-1,0-9-9,0 9 7,0 0-5,0 0-2,0 0-6,1-5-4,-1 5-3,0 0-1,0 0-9,0 0-5,0 0-13,0 0 9,0 0-4,0 0 8,6 21-6,-3-6 4,-2 13 6,1 6-1,2 11 2,-3 3-1,-2 2 5,2-3-7,1 5 8,-1-1 0,-1-15-2,0 9 4,0-7 2,-3-4 3,2-3-5,0-4 0,-2 5 3,0-5-10,3-7-13,0 5-7,-3-7-14,3-7-10,-1-1-11,0-1-11,1-3-17,0-6-9,0 8-7,0-8-24,-4 6-92,4-6-246,0 0 109</inkml:trace>
  <inkml:trace contextRef="#ctx0" brushRef="#br0" timeOffset="141954.8705">376 14822 53,'11'-22'68,"4"-5"0,9-12-6,3 0-1,1-2-1,0-5 1,1 0-9,2-2 3,15-15 2,-16 20-10,2 1-7,-1 0-9,-1 5 5,-4-2-8,-6 14-8,-2 3 6,-1 0-4,-4 2 2,-3 8-9,-2 1-5,-1 0 16,-1 4 0,-2-3-11,2 4 9,-2 0 1,-2 1 14,3 0-3,-2-1 0,0 0-10,1-2-6,-3 1 4,1 2 5,-2 5-15,5-14-3,-2 11 4,-3 3-1,3-9-6,-2 2 5,2 2-4,1-2-1,-1 2 0,-3 5-2,2-10-2,-1 5 2,3 0-7,-4 5 8,3-9 0,1 4-3,-4 5-4,3-10 5,-3 10 0,4-5 0,-4 5-4,3-9 3,-3 9-8,0 0-7,0 0-6,7-6 3,-7 6-13,0 0 0,0 0-12,0 0-12,0 0 3,0 0-5,0-6-7,0 6-6,0 0-1,0 0-5,0 0-65,0 0-148,0 0 66</inkml:trace>
  <inkml:trace contextRef="#ctx0" brushRef="#br0" timeOffset="142403.6371">532 14572 37,'8'-14'36,"6"-5"-4,3-1 3,3-4-4,8-10 7,-1-2 2,4 1-5,2-8 16,0 4-15,1-6 8,-2 6-1,-2-2 0,1 2-8,-4 5 0,-10 12-18,-2 3 11,-5 6 1,1 3-6,-4-1-5,-4 4-3,3 1 8,-5 2-4,-1 4 6,7-7-1,-7 7-3,3-7-7,-3 7 5,0 0 2,4-5-7,-4 5-3,0 0-2,0 0-4,0 0-6,7-5-5,-7 5-12,0 0-13,0 0-11,0 0-12,0 0-13,0 0-48,0 0-124,-12 19 55</inkml:trace>
  <inkml:trace contextRef="#ctx0" brushRef="#br0" timeOffset="143042.5923">536 14668 44,'17'-23'49,"0"-1"-2,2-2 1,8-8-11,3-1 2,-2-1-1,-2 0-8,3 1-2,-1 2 2,-1 1-2,-6 4-5,0 6-1,-4-3-3,1 3-3,-2 3 6,-4 5-8,-4 2 9,-1 2 7,1 1 0,-4 1 10,-1 3 1,4-2-5,-4 2 7,2-2 8,-3 3-4,-2 4-6,6-8-2,-2 5-1,-4 3-8,1-9 2,2 5-8,0-1-2,-3 5-6,4-9 7,-1 3-3,-3 6-5,4-10-5,-4 7 3,0 3-7,3-9 0,-3 9 9,3-7-10,-3 7 10,1-7-5,-1 7-11,3-5 5,-3 5 0,3-8 0,-3 8-2,3-7-2,-3 7 0,4-7 7,-4 7-13,4-8 9,-4 8 2,2-7-1,-2 7-4,4-7 4,-4 7-6,3-7 5,-3 7-2,0 0-1,3-5-1,-3 5 7,0 0-3,5-9-8,-5 9 1,0 0 13,2-6-4,-2 6-3,0 0-1,4-6-5,-4 6 9,0 0-11,0 0-1,4-6 8,-4 6 8,0 0-5,0 0-16,3-7 11,-3 7 1,0 0 3,4-7-12,-4 7 12,0 0 1,0 0-11,3-6-3,-3 6 11,0 0-14,0 0-10,4-8 1,-4 8-5,0 0 1,4-6-7,-4 6-1,3-7-19,-3 7-5,4-9-3,1 5-13,-5 4 1,5-8-57,-5 8-142,7-5 63</inkml:trace>
  <inkml:trace contextRef="#ctx0" brushRef="#br0" timeOffset="143908.4072">846 13744 59,'0'0'69,"0"0"-1,-10 0-15,10 0 5,0 0 0,0 0-7,-13 0-5,13 0 8,0 0-13,0 0 3,-12-1-6,12 1 0,0 0 8,0 0-9,0 0-3,-9 0 12,9 0-12,0 0 1,0 0-7,0 0 0,0 0 3,0 0-14,0 0-2,0 0-1,0 0-1,-4 4-1,4-4-8,0 0 9,0 0 1,0 0-17,0 0 6,0 0 2,0 0-5,0 0 6,0 0-9,0 0 6,0 0 0,0 0 2,23 9 3,-16-6-12,1-1 4,2 1 11,0 1-12,0 0 1,1 0 9,2-3-6,-1 1-3,0 0 11,0 0-12,-2-1 3,4 0 0,-4 0-11,0-1 15,-10 0-6,21-1 3,-12 2 1,2-4 10,-11 3-15,15-4 7,-8 2 2,0 1-8,-7 1 3,10-3 3,-3-1-7,-7 4 5,6-3-4,-6 3 5,11-4-1,-11 4 5,7-3-12,-7 3-1,10-4 6,-10 4-1,0 0 2,7-3 6,-7 3-5,0 0-1,0 0-1,10-2 1,-10 2-6,0 0 4,0 0 4,0 0 0,0 0-10,0 0 6,4-6-1,-4 6 5,0 0 3,0 0-1,0 0-7,0 0 4,0 0 8,0 0 5,0 0 2,0 0-3,0 0-6,0 0 7,0 0 1,0 0-2,0 0 2,0 0-5,0 0 6,0 0-4,0 0-4,0 0-5,0 0-3,0 0-4,0 0-6,0 0-1,0 0 0,0 0-5,7 17 4,-7-5-5,2 6 3,3 11 2,-2 5 1,1 0 5,2 2-1,1 10 5,-4-15-12,0 2 3,2-3 6,-5 0 3,4-1-3,2-5-3,-6 2 6,2-6-4,0-4-5,1 4 6,0-3-4,-3-2 4,1-3 4,0-1-9,1-3-5,0 1 0,-1-3-5,-1-6 7,0 9-8,0-9 0,3 9 3,-3-9-17,0 0-2,0 0-9,0 9-17,0-9-42,0 0-58,-6 4-173,6-4 77</inkml:trace>
  <inkml:trace contextRef="#ctx0" brushRef="#br0" timeOffset="144623.9024">787 13872 5,'0'0'56,"0"0"-8,0 0 0,0 0-9,4-11-8,-4 11 2,14-7-10,-7 4 5,6-4 7,0-3-10,1 1-6,0 1 1,1 1 0,6-1-6,-2-3 5,0 3 3,4-1-11,-4-1 2,3 3-11,-8 1 7,1 2 0,1-4-4,-5 7 4,2-4 2,-5 2 8,-1 1-14,-7 2 1,13-5 4,-13 5-1,11-2-6,-11 2 13,6 0-5,-6 0 9,0 0 4,0 0 4,0 0-1,8-3 1,-8 3-3,0 0 10,0 0-2,0 0-5,0 0 5,0 0 9,0 0-6,0 0 12,0 0 0,0 0-1,0 0 6,0 0-5,0 0-1,0 0-5,0 0-1,0 0 1,0 0-6,0 0 1,0 0-13,0 0-4,0 0-2,0 0-9,0 0 0,0 0 2,3 16-6,-3-3 3,-1 4 3,-5 8-5,3 2 0,-1 6 5,2-2-4,0 1-5,-4 2 5,-1-3-9,7-1 4,-3-2-1,-1 1 1,4-4 0,-3-6-9,3 1 9,0-1 1,3-2-6,-3 2 4,4-2 0,-1-3-3,-3-2 2,3 1-4,-2-2-3,2-3 7,0 4-1,0 2-1,-2-6 1,-1 4 2,1-2-17,1 0 0,1 0 7,-2-1 0,-1-1-8,0-8 9,3 8 0,-3-8 3,3 9 0,-3-9 6,0 0 4,0 0-10,1 8 13,-1-8 1,0 0-6,0 0-4,0 0 1,0 0-12,0 0-24,0 0 5,0 0-13,0 0-2,0 0-16,-8-24-1,8 24-22,-3-10-17,0 5-77,3 5-191,-1-12 84</inkml:trace>
  <inkml:trace contextRef="#ctx0" brushRef="#br0" timeOffset="152232.2132">2780 14144 101,'0'0'151,"0"0"-1,0 0-12,-3-3-6,3 3-14,0 0-10,0 0-10,0 0-6,0 0-19,0 0-8,0 0 4,0 0-13,0 0-8,0 0-5,14 10-5,-1-4-2,4-1-4,8 1-6,-1 1-7,17 5 4,0-8-1,5 9-4,3-3 3,21-1-6,-23 1-2,28-2 5,-6-5-9,3 5 5,-24-9-1,28 3 4,-4-7 2,-2-2 2,-22 0-5,24-2 0,-26 2 5,2-2-6,-3 5 1,-1-4 3,-7 4-13,-11-1 3,1 2 2,-6 1-2,-7-1-1,-4 2-2,0 1 1,-4-3 9,-2 2 9,-1 0 14,-3 1 6,7-1 11,-7 1 3,5 0-2,-5 0-4,0 0-4,0 0 1,5-2-13,-5 2-4,0 0-2,0 0-4,0 0 1,1-1-8,-1 1-10,0 0-13,0 0-19,0 0-15,0 0-34,0 0-33,0 0-46,0 0-46,0 0-143,0 0-365,0 0 162</inkml:trace>
  <inkml:trace contextRef="#ctx0" brushRef="#br0" timeOffset="155951.2289">12355 14205 53,'-7'0'184,"7"0"-11,-8 1-10,8-1-16,-3 0-6,3 0-14,0 0-12,0 0-15,-4 1-1,4-1-11,0 0-11,0 0-5,14 7-1,-2-3-11,12 3 3,2-1-9,13 3-3,5 2-3,4-4-3,22-2-5,-1 2-5,-1 1 1,1-2-7,-2 2-3,2 0 0,-2 0-4,0-3-2,-19-4-5,20 5 2,-23-3-3,3-1 1,-4 1 0,-2-2-1,-2-2-6,-11 1 1,-3 0-4,0 1 3,-7-1 3,-5-1-4,-4-1-3,0 1 2,-1 1-1,-4 0 16,-1-1 15,-1 0 4,-3 1 0,7-3 7,-7 3 2,3 0-2,-3 0-2,0 0-5,0 0-3,0 0-6,0 0-1,0 0-3,7 0-4,-7 0-2,0 0-1,0 0-3,0 0-1,0 0-5,0 0 2,0 0-3,0 0-2,0 0 1,0 0-3,0 0 0,0 0 0,0 0-4,0 0 5,0 0-5,0 0 3,0 0 0,0 0 7,0 0-12,0 0 0,3-2 1,-3 2-2,0 0 2,0 0-2,0 0 2,0 0 3,0 0-4,0 0 0,0 0 0,0 0-2,0 0 3,0 0 0,0 0-3,0 0 4,0 0-5,0 0 4,0 0-4,0 0-4,0 0 8,0 0-2,0 0 3,0 0-3,0 0-1,0 0 1,0 0 2,0 0 0,0 0-1,0 0 0,0 0-1,0 0 3,0 0-2,0 0 1,0 0 0,0 0-2,1 5 0,-1-5-1,0 0 4,0 0-2,0 0 0,0 0 1,0 0 0,0 0 0,0 0-1,0 0-2,0 0 4,0 0-2,0 0-1,0 0-1,0 0 4,0 0-2,0 0 1,0 0-1,0 0 2,0 0-5,0 0 4,0 0-4,0 0 1,0 0 4,0 0 0,0 0-1,0 0 0,0 0-4,0 0 4,0 0 3,0 0-2,0 0-4,0 0 7,0 0-7,0 0 4,0 0-3,0 0 2,0 0 1,0 0-4,0 0 2,0 0-1,0 0 4,0 0-5,0 0 5,0 0-4,0 0 2,0 0-1,0 0 0,0 0-2,0 0 9,0 0-9,0 0 5,0 0 2,0 0-5,0 0-4,0 0 4,0 0-1,0 0-1,0 0 1,0 0 1,0 0 1,0 0-1,0 0-1,0 0 0,0 0 2,0 0-4,0 0 0,0 0 2,0 0 1,0 0 0,0 0-1,0 0 0,0 0 2,0 0 1,0 0-2,0 0-6,0 0 4,0 0 2,0 0-2,0 0 4,0 0-4,0 0 3,0 0-3,0 0 5,0 0-3,0 0 2,0 0-1,0 0 0,0 0-1,0 0-1,0 0 2,0 0 0,0 0 0,0 0-1,0 0 1,0 0-5,0 0 1,0 0 4,0 0 1,0 0-2,0 0 1,0 0 1,0 0-6,0 0 5,0 0-1,0 0-1,0 0 2,0 0-1,0 0-2,0 0 0,0 0 0,0 0 3,0 0-2,0 0 9,0 0-10,0 0 5,0 0-6,0 0 3,0 0 2,0 0-4,0 0 4,0 0-6,0 0 4,0 0-1,0 0 1,0 0 2,0 0-3,0 0 3,0 0-4,0 0 7,0 0-7,0 0 1,0 0 0,0 0 0,0 0 1,0 0 2,0 0-1,0 0-5,0 0 4,0 0 2,0 0-1,0 0-1,0 0 0,0 0 3,0 0-3,0 0 0,0 0 0,0 0 2,0 0-5,0 0 4,0 0-2,0 0 0,0 0 0,0 0 3,0 0-1,0 0 1,0 0-4,0 0 2,0 0-3,0 0 4,0 0 0,0 0-2,0 0-1,0 0 3,0 0 2,0 0-2,0 0-3,0 0 1,0 0 3,0 0-6,0 0 2,0 0 2,0 0 0,0 0 0,0 0-1,0 0 1,0 0 3,0 0-3,0 0 0,0 0 0,0 0 1,0 0 2,0 0-3,0 0-3,0 0 3,0 0-1,0 0 1,0 0 0,0 0 2,0 0-2,0 0-3,0 0 3,0 0-2,0 0 4,0 0-6,0 0 4,0 0 4,0 0 0,0 0-9,0 0 7,0 0-3,0 0 3,0 0-3,0 0 7,0 0-7,0 0 3,0 0 0,0 0-3,0 0-1,0 0 0,0 0 1,0 0-1,0 0 8,0 0-7,0 0-4,0 0 10,0 0-5,0 0 0,0 0 2,0 0-1,0 0 1,0 0-4,0 0 0,0 0 3,0 0-3,0 0 3,0 0-1,0 0 2,0 0-3,0 0 2,0 0-1,0 0 1,0 0-2,0 0 3,0 0-2,0 0-2,0 0 2,0 0-2,0 0 1,0 0 2,0 0 6,0 0-4,0 0-3,0 0 1,0 0-1,0 0-3,0 0 3,0 0-1,0 0 0,0 0 4,0 0-4,0 0-2,0 0 5,0 0-1,0 0-2,0 0 0,0 0 1,0 0-1,0 0-2,0 0 6,0 0-3,0 0 2,0 0-2,0 0 1,0 0 0,0 0-1,0 0 1,0 0 0,0 0-2,0 0 4,0 0-1,0 0-1,0 0 2,0 0-5,0 0 1,0 0 1,0 0-3,0 0 1,0 0 4,0 0-1,0 0-3,0 0 6,0 0-5,0 0-1,0 0 5,0 0-5,0 0 6,0 0-5,0 0 3,0 0 0,0 0-1,0 0-1,0 0-3,0 0 3,0 0 1,0 0-2,0 0 0,0 0 1,0 0 4,0 0-6,0 0 4,0 0-2,0 0 0,0 0-1,0 0 2,0 0-2,0 0-1,0 0 3,0 0 1,0 0-2,0 0 3,0 0-2,0 0 3,0 0-2,0 0 0,0 0 1,0 0 2,0 0-8,0 0 6,0 0-1,0 0-3,0 0 1,0 0-1,0 0 11,0 0-9,0 0 0,0 0-5,0 0 4,0 0-1,0 0 5,0 0-4,0 0 0,0 0 0,0 0-3,0 0 3,-8 2 1,8-2-2,0 0 3,0 0-5,0 0 1,0 0 8,0 0-7,0 0-2,0 0 0,0 0 3,0 0-4,0 0 3,0 0-2,0 0 0,0 0-2,0 0 1,0 0 3,0 0-4,0 0 1,0 0 4,0 0 0,0 0 0,0 0 0,0 0-2,0 0 5,0 0-4,0 0 1,0 0-2,0 0 2,0 0 0,0 0-1,0 0 3,0 0-1,0 0-1,0 0 3,0 0-2,0 0-1,0 0-1,0 0 3,0 0-4,0 0 0,0 0 6,0 0-2,0 0 0,0 0-5,0 0 6,0 0-2,0 0 9,0 0-14,0 0 1,0 0 4,0 0-1,0 0-1,0 0-1,0 0 2,0 0-3,0 0 0,0 0 5,0 0 0,0 0-5,0 0 3,0 0 8,0 0-9,0 0 1,0 0-1,0 0 1,0 0 0,0 0 3,0 0-2,0 0 0,0 0-2,0 0 2,0 0-2,0 0 1,0 0 2,0 0-1,0 0 1,0 0-2,0 0 1,0 0 1,0 0-2,0 0 2,0 0-5,0 0 4,0 0 2,0 0-3,0 0-1,0 0 1,0 0-2,0 0 4,0 0-2,0 0-3,0 0 6,0 0-3,0 0-2,0 0 4,0 0-3,0 0 1,0 0 0,0 0-3,0 0 5,0 0-6,0 0 5,0 0-3,0 0 3,0 0-2,0 0 1,0 0 0,0 0-1,0 0-3,0 0 7,0 0 0,0 0-5,0 0 1,0 0 1,0 0 6,0 0-6,0 0-4,0 0 5,0 0-4,0 0 3,0 0-1,0 0-1,0 0 0,0 0 0,0 0 3,0 0-3,0 0 5,0 0-7,0 0-1,0 0 0,0 0-1,0 0 1,0 0-1,0 0-2,0 0 3,0 0-2,0 0 4,0 0-4,0 0-1,-3 3-3,3-3 6,0 0 3,0 0-2,0 0 2,0 0-1,0 0 3,0 0-5,0 0 3,0 0 3,0 0 5,0 0-6,0 0-4,0 0 4,0 0 1,0 0-4,0 0 7,0 0-6,0 0 9,0 0-7,0 0 2,0 0-3,0 0 4,0 0 1,0 0-4,0 0 4,0 0-3,0 0 3,0 0-1,0 0-1,0 0 2,0 0-4,0 0-1,0 0 2,0 0-1,0 0 3,0 0-4,0 0 0,0 0 0,0 0 5,0 0-3,0 0-1,0 0 0,0 0 1,0 0-2,0 0 3,0 0-1,0 0-3,0 0-1,0 0 0,0 0 2,0 0-1,0 0 2,0 0-1,0 0 3,0 0-4,0 0 3,0 0-3,0 0 5,0 0-3,0 0-3,0 0 4,0 0-5,0 0 5,0 0-3,0 0 2,0 0-3,0 0 2,0 0 3,0 0-1,0 0-3,0 0 0,0 0 6,0 0-6,0 0 4,0 0-4,0 0 1,0 0 0,0 0 2,0 0-3,0 0 5,0 0-4,0 0-1,0 0 3,0 0-2,0 0-2,0 0 1,0 0-1,0 0-2,0 0-9,0 0-12,0 0-14,0 0-18,0 0-23,0 0-27,0 0-24,0 0-41,0 0-19,0 0-162,0 0-383,0 0 169</inkml:trace>
  <inkml:trace contextRef="#ctx0" brushRef="#br0" timeOffset="157094.4889">6866 17490 169,'0'-11'208,"0"-1"-10,0-4-8,0 5-4,-3-17-17,-1 6-9,1 4-5,-4-11-8,0 2-9,-2 1-12,3-3-7,-4 8-6,1 3-7,1 1-12,-2 3-2,3-3-12,-3 5-6,2 5-8,-3-1-18,2 3 3,-2 7-4,-2 3-6,-1 4-8,-6 7-2,-1 11 0,-4 9-6,2 0-6,1 7-1,3-4-3,4-7-4,-1 9 4,6-8-1,2-6-8,0 3 6,3-4-6,4-5 0,2 5-1,-1-10-8,3 1 3,3-3-1,-2-4-4,3-1 1,6 1 4,-1-4-4,3-5-5,1-2 4,7-4 6,-2-3-11,-2-4 8,3-2 6,-4-3-6,-2-4 4,1 2 2,-5-2-7,1-1 3,-3 0 3,-2-2-3,-1-2 5,-1 1 5,-2-1-1,-1 6-2,-3 1 1,3 2 10,-2 5-8,1 0 3,-1 3 6,-1 3-8,0-2 2,0 8-3,0-7-16,0 7 8,0 0 3,0 0-9,4 20-3,-4-3 8,0 2 0,1 10 3,1-3-4,-2 6 0,4-7 1,-4 1-1,3 3 0,1-4-4,-1 0 5,-1-4-7,-1-4 0,5-5 9,-2 3 4,0 2-13,-1-6 5,1-1-2,0 2 3,3-5-3,-4 0-6,3 1 2,1-4-9,-3 0-24,5 0-20,-2-2-36,0-2-50,-7 0-63,18-6-212,-11 2-454,5-3 201</inkml:trace>
  <inkml:trace contextRef="#ctx0" brushRef="#br0" timeOffset="157315.1043">7214 17467 230,'0'0'335,"0"0"-11,0 0-7,3-8-9,-3 8-18,0 0-37,3-5-21,-3 5-11,0 0-37,0 0-9,0 0-13,0 0-22,0 0-36,0 0-18,0-5-47,0 5-44,0 0-46,0 0-61,0 0-45,0 0-64,0 0-255,0 0-516,0 0 229</inkml:trace>
  <inkml:trace contextRef="#ctx0" brushRef="#br0" timeOffset="158009.1424">7565 16954 165,'-2'-17'226,"-2"4"-1,3 6-8,-1-4-26,-1 6-10,3 5-19,-2-7-24,2 7-19,0 0-9,0 0-9,0 0-16,2 47-4,-2-1-3,3 5-14,-3 2-6,2 2-3,-4 4-2,2-8-9,0 0-1,2-2-8,-1-15-1,-1 1-1,-1-2-6,2-1 1,-2 0 1,2-9-6,-1-3 2,0-3-6,0-4 7,1 0-4,-1-4-2,0 2 1,0-3 3,0-3-2,2 1 15,-2-6 19,0 0 1,0 8 7,0-8 9,0 0-8,0 0 3,0 0-9,0 0-3,0 0-6,-3-32-7,4 15-12,1-2 11,-2 1-11,3-10 2,1 5-3,-3-5-11,4 10 4,0-7-6,2 1 4,0 0-6,0 7 2,3 2-5,1 1-2,1 0-3,0 5 3,2 0-4,5 0-2,-2 2 0,-2 7 2,6 4-6,-2 3 0,0 0 2,-1 8-4,-6-1 1,-3 1-3,4 5 4,-4-3-3,-2-1 3,-1 10-5,-6-8 1,0-1 4,0 10-3,-6-11-7,-1 9 12,0-9-5,-4 5 0,-2-8 3,-4 4-9,0 0 6,-1-2 0,0-1 4,1-2-4,-3-1-5,4-6-1,4-1 8,-4-1-10,2 1 0,1-3-4,1-6-14,3 2-15,1 3-8,-1-5-15,5 2-18,0-4-30,0 1-24,2-4-41,1 0-32,1-7-58,0 9-139,3-4-443,4-5 197</inkml:trace>
  <inkml:trace contextRef="#ctx0" brushRef="#br0" timeOffset="158305.8023">7956 16878 225,'0'-12'267,"0"1"1,0 1-15,0 3-6,0-1-33,1 2-24,-1 6-17,2-8-23,-2 8-12,0 0-14,0 0-16,14 17-3,-5-1-12,2 4-5,0 5 2,2 1-14,1 0-6,1 6 0,1-8-12,-3 4 1,1-3-4,0-3-6,-3 5-2,3-6-9,-3-5-8,-1-1 1,-1 0-4,-2-2-9,0-2-1,-3-3-13,2 0-16,-1 0-19,-5-4-23,3 2-13,-3-6-25,6 6-12,-6-6-30,0 0-25,0 0-22,0 0-22,0 0-24,0 0-126,0 0-383,1-20 169</inkml:trace>
  <inkml:trace contextRef="#ctx0" brushRef="#br0" timeOffset="158535.9655">8194 16726 59,'0'0'173,"0"-8"-12,0 8-12,0 0-8,0 0-8,-5 27-4,-5-3 0,1 8-12,-7 12-10,4-13-3,-2 17-14,-3-2-11,7-12-3,-7 10-14,6-9-9,0-2 6,-2-4-12,2-5-4,4 2-8,-3-4-21,2-8-8,3 1-18,1-5-39,1-1-16,1-4-29,-1-2-37,3-3-136,0 0-289,0 0 129</inkml:trace>
  <inkml:trace contextRef="#ctx0" brushRef="#br0" timeOffset="158777.1369">7891 17083 113,'0'0'268,"0"0"-5,-9 0-10,9 0-25,0 0-13,0 0-21,0 0-20,18-10-6,3 2-13,3-2-24,4 0-4,9 1-16,4-6-11,-2 5-2,5-4-13,-5 4-8,-11 1-9,1 6-4,-7-2-17,1-2-14,-2 5-28,-7-1-33,-3 1-30,-2 2-36,-9 0-43,14 0-44,-7 0-49,-7 0-146,8 2-405,-8-2 180</inkml:trace>
  <inkml:trace contextRef="#ctx0" brushRef="#br0" timeOffset="159686.1239">9070 17236 17,'-9'-4'281,"0"1"1,-1 3-12,3 0-5,0-2-17,3-1-17,4 3-11,0 0-18,-10-1-13,10 1-12,0 0-13,0-4-23,0 4-30,14-7 14,7-4-16,2 3-23,5-1 12,10-3-7,1-1-14,2 5-9,-3-5-1,-9 5-8,10 1-3,-8-1-12,6 1 5,-9 3-22,-5-2 9,2-1-3,-10 7 1,1-4-12,-7 2-2,1 0 8,-5 1-13,2-2 5,-7 3-7,8-2-10,-8 2 2,0 0-1,10 0-13,-10 0-18,0 0-18,0 0-35,6 2-26,-6-2-49,0 0-48,0 0-40,0 0-52,-27 12-176,6-3-510,0 4 226</inkml:trace>
  <inkml:trace contextRef="#ctx0" brushRef="#br0" timeOffset="159920.0339">9137 17427 136,'0'1'205,"0"-1"0,8 6 8,1-6-3,5-1-7,10 0 2,1-4-10,3-3-12,16-3-8,-5-1-21,0 2-17,1-2-5,-12 1-16,0 4-14,1-1-5,-5-2-10,-2 5-13,2-2-8,-10 0-25,3 1-27,-4 2-38,-3-1-41,-2 0-41,-1-2-52,1-2-53,-3 0-187,-2 1-431,-3-4 190</inkml:trace>
  <inkml:trace contextRef="#ctx0" brushRef="#br0" timeOffset="160223.1422">9507 16987 127,'-7'-8'203,"3"-1"9,0 6-1,0-2-16,1 1-9,3 4-14,-3-8-17,3 8-12,1-9-10,-1 9-16,13-4-15,2 0-3,1 0-6,6 2-1,2 2-12,2 0-8,-3 5-1,6 2-18,-7-1 5,5 5-6,-2 0-6,1 5-10,-4-3 9,-2 3 1,-2 5-2,-1-6-9,-1 7 5,-4-1 1,-5-4-4,4 5 10,-9-3-2,2-1 8,-2 9 4,-4-9 0,1 10-1,-5-10 11,1 8-7,-2-2 5,0-6-9,-2 4 8,-2 3-8,0-4-2,-2 2 3,2-11-15,0 11-12,-1-6 7,1-3-8,-1 1 4,1-5-7,0 5-3,1-3-1,0-2-3,-1 3 7,3-2-25,-1-3 8,3-3-22,-2 0-9,1 3-23,1-4-18,1 4-11,-1-3-29,0-1-21,4-3-31,2-1-22,0 0-20,-10 0-52,10 0-229,0 0-518,0 0 230</inkml:trace>
  <inkml:trace contextRef="#ctx0" brushRef="#br0" timeOffset="161779.9983">10775 17074 8,'2'-4'169,"3"-4"-3,-2 1-8,1-3 6,-1 1 1,2-1 5,-5 0-10,3-1-7,-1-3-5,0-3-3,-2-3-9,2 2-12,-4-8-4,0 10 3,-1-10-16,-3 7-1,-1-6-10,1 9-3,0 3-8,-5-3-3,2 3-3,-1 0-12,1 1-3,-3 5-7,3 6-10,-5-3-1,0 9-8,0 2-4,-6 8-8,0 8 2,-2 15-10,5-8 0,-3 13 0,5-11 1,-1 12 30,5-14-7,4 1-3,1-5-8,4 0 1,0-5-5,2-5-7,0 1 4,3-6-7,0 0 1,1 0 1,-1-1-1,4-3-4,1-2-3,2-2 9,3-5-7,7-4 4,-1-8-1,1-3-5,-1-3 3,0-8-4,2 1 3,-4 2 11,2-6-16,-4 4 3,0-2 1,-3 1-12,-4 1 28,0 3 7,-2 0-2,-3 11 15,0 1 8,0 0-16,-2 7 10,0 0-1,-1 5-11,3-9-10,-3 9 1,0 0-12,0 0 1,0 0-3,2 32-8,-2-4 13,1 4-7,1 4 0,-2-3 0,2 2-9,0-1 3,2-1 2,0-1 0,-1-6-2,5-1-9,-1-8-1,1 2 0,1-2 6,0-2-19,1-3 14,1-3 2,-5-2-1,5-1-4,-1-4-11,1-2 1,3-2-13,-3-2-17,1-5-27,2 5-16,-4-6-27,4-2-19,-2-1-36,1 0-30,4-4-45,-3-1-40,-1 6-201,-3-2-525,4-6 232</inkml:trace>
  <inkml:trace contextRef="#ctx0" brushRef="#br0" timeOffset="162310.0532">11345 16524 166,'-1'-26'251,"-1"7"-13,1 6-18,0 2-23,-1 4-22,1 4-15,1 3-22,0 0-12,0 29-10,0 3-8,-2 2-7,2 20-5,0-2-6,-1 3-9,1 4 2,-3-3 2,0-3-2,3 1-1,0-7-4,1-12-9,-2-1-3,-3-1 5,4-7 5,0-7-3,-1-1-8,-1-6-1,4-3 1,-2-1 22,1-3 3,-1-1 13,0-4 9,0 0-3,0 0-30,0 0 18,5-22-8,0-2-14,-1-2-6,5-3-17,0-3-2,6 5-3,-1-4-7,3 3 5,1 1-10,2 6-3,-4 1-1,4 3-7,1 8-4,-1 1-7,-3 5 10,4 5-7,-5 1-12,-1 3 8,3 3-12,-5 5 14,1 4-8,-3 4-3,-6-5-4,-3 8-6,-2 1 6,-1-1-6,-9 2 1,1 0-12,-4-3 1,-4 2-1,-2-5-2,3-1-4,-3-5-3,2-1-10,3-4-4,-5 0-8,4-5-8,4 0-9,-2-3-15,5-2-21,-2-2-28,5-3-36,0-3-37,2-2-44,2-1-300,1-2-590,6-5 261</inkml:trace>
  <inkml:trace contextRef="#ctx0" brushRef="#br0" timeOffset="162920.9063">12126 16424 9,'0'-3'209,"-2"3"-20,2 0-7,-6 24 0,-1 4-8,-2 17 1,-1 3-11,0 1-12,3 10-9,0-7-15,-3 5-2,3-3-11,-2-2-6,7-2-11,-3-16-7,-2-3-8,5-2-6,-3 0-4,5-12-7,0-1-2,0-3-12,0-4 7,0-2 7,-1-2 4,1 1 5,0-6 6,0 0-11,0 0-7,20-20-5,-7-4-4,2-2-9,3-3 0,5-11-1,-6 11 1,4 2 0,-2 4-6,0 1-16,0 8 12,1 2-5,0 5-6,-5 5-4,-2-1-3,5 9 0,2 2-3,-9 4 2,6 6 0,-3 1-3,-3 5-3,-3 0 0,-1 3 0,-5-1-6,0 5-9,-6-1 18,-3-1-8,0 2 4,-5-4-4,0-1-4,-4-1 2,2-5-6,-3-2 8,3-8-7,3-1 7,-2-3-5,0-4-7,5 0-1,0-2-14,-1-4-6,3-5-17,-1 1-18,3-8-29,1 1-31,3-1-22,3-3-44,6 2-47,3-5-241,2-2-515,8 3 228</inkml:trace>
  <inkml:trace contextRef="#ctx0" brushRef="#br0" timeOffset="163316.3705">12769 16623 2184,'7'-25'107,"-3"11"-29,2-1 11,-3 3 8,-2 6-5,-1 1-34,0-1-4,0 6-10,0 0-8,0 24-5,0 2 7,-1 4 2,-2 1 5,-3 17 8,5-2-8,-5-9 0,4 14 0,0-15-5,-3 12 2,3-17-1,-1 3-3,3-5-5,-5-4 2,3 0 6,2-9-9,-2 1-3,3-3 6,-2-5 2,1-2 5,0 1 18,0-8 7,-3 9 18,3-9 13,0 4 1,0-4-9,0 0 5,0 0-12,3-22-14,-1 7-4,1 1-3,1-3-11,6-7 3,1 2-11,1-4 1,3 6-16,2 0 6,0 1-6,2 5-3,1 4-1,-5 0-1,0 6-5,1 1-3,-1 1-4,-4 5-3,0-2-6,-1 9-9,-1-5 6,-2 5-30,-3-1 18,-4 6-2,0 2 3,-5 1-1,-4-3-15,-2 9-1,-5-6-2,-2 3-11,-2-4 8,1-4-12,7-4-3,-2-1-10,0-4-2,1-1-3,-1-3-11,5 0-15,0-6-22,6 4-23,-4-7-47,4 1-46,3-4-65,3 0-251,1-2-587,5-3 260</inkml:trace>
  <inkml:trace contextRef="#ctx0" brushRef="#br0" timeOffset="163514.52">13356 16967 212,'0'0'365,"3"8"-10,-3-8-13,3 5-16,-3-5-30,2 5-24,-2-5-25,0 0-28,0 0-24,2 3-31,-2-3-34,0 0-33,0 0-51,0 0-77,0 0-89,24-15-98,-10 3-266,3-4-522,6 5 231</inkml:trace>
  <inkml:trace contextRef="#ctx0" brushRef="#br0" timeOffset="163733.6784">13742 16922 64,'1'2'326,"-1"-2"-27,2 8-21,-2-8 1,5 4-20,-5-4-16,0 0-20,5 4-30,-5-4-40,0 0-55,17-6-68,-3 3-62,2-4-84,8 2-93,-2-6-139,4 4-377,3-3 166</inkml:trace>
  <inkml:trace contextRef="#ctx0" brushRef="#br0" timeOffset="163943.2278">14265 16902 286,'4'5'313,"-4"-5"-30,6 3-14,-6-3-13,0 0-28,0 0-33,14-5-56,-4 1-67,1-4-78,10 1-87,-2-5-91,3 7-109,-1-2-318,0-1 140</inkml:trace>
  <inkml:trace contextRef="#ctx0" brushRef="#br0" timeOffset="163961.2581">14603 16837 48,'4'3'244,"-4"-3"-20,0 0-21,0 0-24,0 0-32,16-5-49,-6 5-57,4-6-60,1 1-82,6 1-77,3-3-192,0 2 86</inkml:trace>
  <inkml:trace contextRef="#ctx0" brushRef="#br0" timeOffset="164194.7959">15187 16832 86,'6'0'297,"-6"0"16,10 0-5,-10 0-3,0 0-12,0 0-20,14-2-16,-14 2-29,0 0-12,0 0-25,7-2-3,-7 2-25,0 0-17,7-5-20,-7 5-17,0 0-22,7-6-13,-7 6-21,6-4-15,-2 2-15,-4 2-7,7-3-11,-7 3-2,0 0 0,0 0 5,7-4-2,-7 4-14,0 0 1,0 0 1,0 0-6,6-1-9,-6 1 7,0 0-2,0 0-10,0 0 9,0 0 3,0 0-3,0 0 1,0 0-2,0 0-3,0 0-6,0 0 1,0 0-7,0 0-4,0 0-4,0 0-5,0 0-2,0 0 0,0 0-5,0 0 2,0 0-9,0 0-3,0 0-6,0 0-15,0 0-3,0 0-10,0 0-8,0 0-14,0 0-21,0 0-15,0 0-13,0 0-11,0 0-132,0 0-338,0 0 150</inkml:trace>
  <inkml:trace contextRef="#ctx0" brushRef="#br0" timeOffset="165092.4082">17450 16854 225,'-3'-16'281,"0"6"-8,-3-6-21,4 10-11,-1 0-20,-3-3-18,-1 8-24,-1 0-18,-5 6-15,-5 9-20,-2 10-9,-7 16-11,2 10-9,-14 18-14,10 7-3,5-20-6,-7 22 24,13-30-29,5 5 17,-3-1-19,8-4 2,0 1-10,5-14-8,2 2 1,-1 0-16,6 10 2,2-17-10,0-2-23,4 0-14,2-3-45,5 0-35,0-5-59,4-5-54,-1-2-78,3-1-178,3-6-494,-2-5 219</inkml:trace>
  <inkml:trace contextRef="#ctx0" brushRef="#br0" timeOffset="165563.8027">17875 17273 106,'0'-20'216,"0"4"-4,-3 3-16,2-5-23,-2 2-1,2 4-19,-2-3-2,0 3-10,-1-4-12,-2 8-7,-4-6-19,2 2-4,-5 2-13,0 2-11,-3 2-9,-1 6-3,-3 2-13,-3 9-2,2 5-6,-3 3-9,-4 15 4,4 4-11,7-11-1,-2 19-2,7-14-8,1 0 9,6 2-9,2-4-2,1 4-4,7-7-4,0-8 0,5 3 0,0-9-6,5 5-1,1-9 0,6-5 6,-2-7-7,1 1 0,2-8 4,-2-4-4,1-3 2,-2-1 5,0-6-7,-5 1 6,2-2-3,-4-4 3,-2 1 8,-5-4 4,-2 3 10,0-3 15,-2 6 6,-1 9 12,2 3 6,-6 3 2,3 2 6,0-1-11,0 10-9,0-7-2,0 7-8,0 0-5,0 0-7,-7 25-3,4-2 3,-1 6-4,1-4-4,3 4 3,0-3-11,0 0-1,0 0 6,3-5-5,1-3-9,3 7 5,-1-8-5,1-2 6,0 2-17,1-5-14,1 2-23,2-4-26,-1 2-21,0-10-39,3 3-33,2-5-64,3 0-238,-5-1-501,8-8 221</inkml:trace>
  <inkml:trace contextRef="#ctx0" brushRef="#br0" timeOffset="165779.0532">18183 17387 223,'0'-5'321,"0"5"-7,0-8 10,0 8 7,2-6-3,-2 6-37,0-6-13,0 6-25,0-5-28,0 5-21,0 0-26,0 0-20,0 0-33,0 0-52,0 0-56,0-5-49,0 5-53,0 0-69,0 0-67,7-1-71,-7 1-185,7-4-516,-7 4 228</inkml:trace>
  <inkml:trace contextRef="#ctx0" brushRef="#br0" timeOffset="166353.1397">18495 16838 284,'1'-11'268,"-1"-1"-29,0 5-27,0 4-20,0 3-22,0 0-10,0 25-7,0 4-6,-1 19-9,-2 3-7,0 3-8,3 3-3,-7 1-17,2-4-4,0 2-3,-2-6-9,3-15-1,1 0-7,-4-5-2,6 0 4,-2-10-1,0-1 1,0-4 4,1-3-3,1-2 14,1-2-6,-2-2 12,2 2 7,0-5 9,0-3 2,0 0-4,0 0 0,0 0-6,5-13-1,-2-2-18,7-8-11,1-2-3,-1 0-4,0-1-10,4 3-12,2 0-4,0 0-2,1 3-12,2 0 6,0 4-3,0 3-10,-5 4-2,8 6-3,-5 6-7,0-1-10,-3 5-12,2-2 14,-5 7-15,1 2-1,0 6-7,-8-5-1,-1 2-5,-4 3 7,-4-2-9,-6 3-1,-3 4-7,-4-4-15,-5 4 10,2-3-5,-3-7-14,0 1 9,-3-3-17,7-4 1,0 2-8,-3-7-1,10-2-12,-1-4-21,7-3-11,-3 0-32,0 0-35,6-5-33,4-1-63,3-1-35,-3-4-193,7-1-549,4-6 243</inkml:trace>
  <inkml:trace contextRef="#ctx0" brushRef="#br0" timeOffset="166662.5483">18775 16645 207,'0'-5'215,"0"-6"-20,0 11-22,3-5-13,-3 5-26,21 13 2,-4 0-8,1 0-2,5 11-4,6 5-2,2 7-9,-1 6 5,-2-1-7,13 26-2,-17-20-9,-3 3-6,3 30 2,-6-1-5,-12-22-11,-2 27 0,-8-1-13,-9-1-5,-5-2 1,1-25-12,-10 25-4,-2-2-1,-8-11-8,-4-1 0,12-22-1,-4-2-7,2-5 5,-2-1 15,2-1-12,1-4 3,7-10-3,5-4-8,0-1-17,5-5-39,-1-6-35,14-5-40,-17 2-63,17-2-65,-8-17-234,6 3-503,2-5 222</inkml:trace>
  <inkml:trace contextRef="#ctx0" brushRef="#br0" timeOffset="167284.4043">19292 16653 149,'0'-20'313,"0"3"-18,0 6-13,0 4-30,0-1-28,0 4-22,0 4-15,0 0-14,24 24-11,-7-1-14,8 14-4,1 6-15,-2-3-12,2-2-11,-2 6-6,-4-5-14,1 5 1,-5-13-10,-1-2-14,-1-2 2,0-2-12,-5-10-7,2 8 2,-4-9-11,-3-5-7,3 1-4,-4-3-4,-1-7-13,0 5-8,-2-5-16,0 0-22,0 0-24,0 0-26,3-18-22,-3 2-34,2-1-23,-1-9 3,0-1-2,-2-4 3,1-6-1,0 6 19,-1-15 23,2 0 28,-2 0 15,-1 8 36,2 3 22,0 3 31,0 3 17,-3 3 25,3 5 21,0 4 16,0 5 9,-2 4 2,0 1-3,2 0-8,0 7-15,0 0-2,0 0 1,-10 21 4,3 8 1,-3 3-3,1 0-6,-7 13 2,3 1-10,-4 0-5,1 1-1,-3-2 0,8-11-10,-9 7-6,8-9 0,-2-4-22,1-1-6,0 0-28,3-5-42,3-3-10,0-7-36,2 0-23,0-4-30,3-2-2,0-2-32,2-4-28,0 0-181,0 0-431,0 0 191</inkml:trace>
  <inkml:trace contextRef="#ctx0" brushRef="#br0" timeOffset="167531.1236">19277 16871 106,'0'0'230,"-7"-2"-8,7 2-12,-7-3-12,7 3-13,0 0-8,0 0-8,0 0-4,0 0-1,26-7-7,-2 2-6,14-3-11,2-5-12,6 4-8,-1-2-3,5-2-17,17-4-4,-26 8-12,-2 7-9,-1-5-8,-8 0 3,-6 6-18,-8 0-3,-4 0-5,-2-1-4,1 2-3,-6 0-6,-5 0-6,0 0-8,12 0 3,-12 0-20,6-2-23,-6 2-22,0 0-38,0 0-38,0 0-36,0 0-49,8 6-50,-8-6-171,0 0-460,0 0 204</inkml:trace>
  <inkml:trace contextRef="#ctx0" brushRef="#br0" timeOffset="168100.8289">19350 17489 298,'0'0'339,"-6"1"-17,6-1-20,0 0-23,0 0-20,0 0-14,0 0-7,0 0-33,0 0-35,0 0 14,31-4-8,-15 2-33,5 1-23,4-1 7,-1-1-17,0-1-31,6 2 11,-4-1-9,1-2-14,-1 2-19,0-1-36,-3-1-46,-8 2-36,2 0-52,-4-1-36,-3 4-50,0-2-59,-5 2-240,-5 0-547,0 0 242</inkml:trace>
  <inkml:trace contextRef="#ctx0" brushRef="#br0" timeOffset="168316.7702">19330 17757 154,'-7'5'224,"4"-1"-9,3-4-11,0 0 1,8 8 5,4-7-4,12-2-13,4-3-8,11 0-13,1-3-23,5 0-15,-3 1-11,1 1-11,-4-7-25,-1 6-28,1-4-64,-12 5-51,-3-6-69,4 3-62,-8 0-190,0-1-408,-6 5 181</inkml:trace>
  <inkml:trace contextRef="#ctx0" brushRef="#br0" timeOffset="170400.0705">20519 17198 178,'0'0'222,"0"0"-15,0 0-14,6-19-11,-4 9-10,-2-4-13,0-4-15,0 1-2,-4-9-7,-3 1-10,2-1-4,-4 1 1,0-2-9,-4 2-8,4 9-5,-8-5-3,3 10-7,1 1-8,-4 5-12,-2 8-8,-1 8-3,-2 8-9,-5 15-2,7 9-8,3 5-4,0 4-2,7-1-4,3 2-4,3-8-6,8 4 0,-1-15-2,4-5 0,0 3-6,6-11-5,-2 4 4,1-11-15,3-4 14,5-3 2,-5-9-3,6-4 2,0-6-1,0-7-2,-1-2 4,-3-7-5,0 0 10,-3 1 0,-3-4-2,2 0-5,-4-2 19,-2 0-5,0 4 22,-3-5-5,-2 8 6,1-2 3,-3 16 9,3 1-3,-3 1-11,2 5-6,-2 5-4,0-5-7,0 5 2,0 0-12,1 34 6,-4-9-6,2 6-2,-1 3-7,4 1 2,-1-1 2,1-1-17,-1 2-8,5-8-12,2 0-5,-1-3-24,2-7-15,0-1-19,4-6-23,1-3-31,3-6-50,4-2-46,0-12-48,2 0-179,-5-7-502,1-1 222</inkml:trace>
  <inkml:trace contextRef="#ctx0" brushRef="#br0" timeOffset="170743.9128">20834 17101 58,'10'-57'63,"-7"0"24,1 6 0,-1 1 36,-1 16 16,-4 4 21,4 12 18,-4 0-6,2 6-11,0 3-18,-1 6-19,1 3-12,0 0-6,-6 28-13,3 4-13,2 20-2,-2-2-12,-3 8-3,2-1-2,4 2-1,-4 22 12,4-31 4,0-2 0,0-2 4,0-13-12,3-2 4,-2-7-10,-1-8-6,3 1 0,-3-7 1,1-1 11,2-3 15,-3-3 9,0-3 3,0 0 9,7-16-30,0 0 0,1-16-11,5 5-8,0-3-10,0-2-3,0 3 3,2 0-6,-1 4-14,7 4 8,-5 1-7,2 4-5,-4 6 7,2 4-13,-3 1-1,3 5 9,-2 3-18,0 2 1,-1 3-3,-7 1 0,2 5-6,-1 4 3,-4 2 6,-3 6-10,-3 0-8,-7 0-3,-3 0 3,-5-2-10,0 2 0,-12 5-1,9-14-14,-3-2 3,3-1-20,0-2 0,1-4-12,8-4-10,-2 1-17,4-5-23,4 2-30,-1-6-32,6-1-34,1 5-37,0-12-176,4 2-461,0-2 205</inkml:trace>
  <inkml:trace contextRef="#ctx0" brushRef="#br0" timeOffset="171160.8769">21509 16995 37,'3'-16'224,"0"2"-18,-2-2-22,2-2-20,0 2-5,-2 4 12,2-1-4,-2 2 7,-2 5-9,0 1-15,1 5-14,-6-4-14,1 3-14,5 1-8,-26 20-10,6 0-14,-1 4-3,0 2-9,-6 12-8,3 4-2,9-13-9,1 0 0,1 0-10,3-5-4,5 1-2,0-8-8,3 0 6,4-1-4,-2-8-6,3 2 3,3-7 1,2 1-3,4-3-1,2-5-3,1-1 8,6-9-7,-4-2-4,4 0 8,-2-3-5,-4-3 2,2 3 8,-3-3-4,0-3 7,2 4 12,-11 9 4,2-2 3,-2 4-2,-3 3-2,1 4-13,-3 3-4,4-4-5,-4 4 4,0 0-5,3 21-5,-3-4 3,-3 3-3,3 4 4,0-3-8,0 2-6,0-3 6,0 0-4,6-3 2,-2 0-11,3-2-14,0-1-24,0-3-25,-1-5-34,8-2-41,7-5-31,-6-2-39,7-5-42,-1-2-188,-1-3-476,2-4 212</inkml:trace>
  <inkml:trace contextRef="#ctx0" brushRef="#br0" timeOffset="171523.0656">21857 16854 64,'0'-49'147,"3"14"-1,-6-12 23,3 19 29,3 10 10,-3 4-7,-3 4-21,3 2-15,0 3-22,0-1-19,0 6-9,0 0-16,0 19-11,0 0-5,3 10-6,-6 4-8,0 17-3,2-1 2,-2 1 2,-2-4-11,3 4 4,-4-16-2,2-2 0,0 2-2,-2-5-2,3 0 0,-1-4-1,2-9-11,0-5-1,-1-2-3,3 0 14,-1-1 5,1-3 12,0-5 17,0 0-7,0 0-2,0 0-5,14-22-4,-3 0-15,6 0 0,1-3-6,6 2-10,7-9-4,-8 14-3,4 2-4,-1 2-4,-1 2 10,2 3-15,-3 3-5,-4 6 0,-3 0-1,1 7-9,-5 0-2,-5-1 0,2 5 2,-5-2-13,-3 0 2,-2 8 15,-7 0-3,-1 0-4,-5 7 1,-5-6 3,-5 3-5,-1-3 3,0-1-6,-3-3-1,2-1 11,0-5-11,4 0 9,0-7-31,5 2-23,5-6-28,1 2-40,-3-8-36,8 1-48,0-7-51,1-2-52,4 0-191,5-6-534,2-5 237</inkml:trace>
  <inkml:trace contextRef="#ctx0" brushRef="#br0" timeOffset="172009.5852">22442 17179 228,'0'0'364,"0"0"-22,0 0-31,0 0-29,0 0-43,-9 0-8,9 0-36,0 0-30,0 0-49,0 0-62,0 0-64,0 0-86,0 0-70,28-6-211,-14 4-406,-1-3 180</inkml:trace>
  <inkml:trace contextRef="#ctx0" brushRef="#br0" timeOffset="172211.5719">22790 17138 40,'0'0'302,"0"0"-18,0 0-7,8-1-25,-8 1-23,0 0-34,8-3-12,-8 3-20,9-5-25,-1 5-25,-1-2-46,3-5-46,4 4-44,-2-3-59,10-1-50,-1-2-50,2 8-126,1-3-333,2-4 148</inkml:trace>
  <inkml:trace contextRef="#ctx0" brushRef="#br0" timeOffset="172422.3658">23361 17045 17,'3'-2'229,"-3"2"0,7 2-18,-7-2-33,3 3-12,1 1-16,-4-4-31,0 0-32,7 1-25,-7-1-56,0 0-53,17-8-37,-8 6-137,3-5-239,2 2 106</inkml:trace>
  <inkml:trace contextRef="#ctx0" brushRef="#br0" timeOffset="172440.3786">23767 16975 67,'6'0'152,"-6"0"-18,8-2-17,-4-1-49,3 0-18,3-1-41,4-1-49,7-2-54,-1 1-100,1-3 45</inkml:trace>
  <inkml:trace contextRef="#ctx0" brushRef="#br0" timeOffset="172766.1173">24347 16922 85,'0'0'164,"7"0"-11,-7 0-26,10-3-29,-10 3-13,10-4-26,0-3-21,-2 6-12,2 0-31,-3-2-8,0 3-2,0 0-19,0-1 8,0-3-15,-1 4 4,-6 0 0,12-3 9,-6-1 0,0 3 2,-6 1 10,7-2-2,-3 0 5,-4 2-7,10-3 1,-8 1 6,0-2-2,-2 4 9,8-4-4,-6 2 6,-2 2 18,4-2-1,-4 2 5,0 0 1,3-3 15,-3 3-7,0 0 6,0 0 6,0 0 0,0 0-4,0 0-5,3-4-3,-3 4-9,0 0 5,0 0 6,0 0-15,0 0 10,0 0-21,0 0 0,0 0 2,0-7-2,0 7 2,0 0 8,0 0-19,0 0 11,0 0-16,0 0-1,0 0-4,0 0-10,0 0-1,0 0-2,0 0-1,0 0-4,0 0-14,0 0-14,0 0-36,0 0-105,0 0 47</inkml:trace>
  <inkml:trace contextRef="#ctx0" brushRef="#br0" timeOffset="183224.4436">12286 14230 183,'-7'3'219,"7"-3"-12,0 0-18,-7-2-17,7 2-17,0 0-11,0 0-13,0 0-14,0 0-6,16 9-11,0-9-6,8 4-8,0-1-8,14 0-6,7-3-5,2 2-7,21-2-1,-16-2-5,21 4-7,-6-6-6,-19 6-3,24-1-5,-23 1-3,-2-1-3,4 2-2,-4-2-2,-3 3-2,-2-1-5,-13-1-5,8-2-2,-12 2-4,-3-2 0,-8 1-7,0-2-3,-5 2-1,-1-2-1,-2 1-1,-2-1 3,0 0 4,-2-3-1,-2 4-2,3-2-2,-3 2 3,-2-4-2,2 4-5,-6-3-10,6 3-19,-9-1-19,2 1-22,-2-1-18,-1 2-24,3-1-16,-7 0-15,0 2-13,-1 1-117,-8 0-304,3-1 135</inkml:trace>
  <inkml:trace contextRef="#ctx0" brushRef="#br0" timeOffset="183571.3789">12455 14345 121,'-15'0'195,"3"0"-1,2 0-1,2 0-4,2 0-12,2 0-10,0 2-14,4-2-11,-8 0-15,8 0-9,-2 0-8,2 0-10,0 0-11,0 0-8,0 0-4,0 0-5,7 7-7,2-5-4,6 0-1,6-2-3,3 4-4,4 0 1,14-3-1,3 0-3,2 0-3,4-2-1,16-1-5,-19 2 0,22-4-10,-25 4 0,1 0-1,0 0-6,-6 0-4,-11 0 1,1 0-3,-2 0-9,-4 2 2,-4-2-9,-5 0-3,-5 0 0,0 2-13,-1-4-6,-2 2-1,-5 0-2,-2 0-1,3-2-5,-3 2-25,0 0-18,-10-4-31,-2 1-23,-2 2-9,-2-2-20,-8-1-1,-3 2-8,-1 0-4,-11 0-10,-2 2-103,0 0-305,0-3 134</inkml:trace>
  <inkml:trace contextRef="#ctx0" brushRef="#br0" timeOffset="183869.2393">12358 14364 42,'-24'0'122,"3"-2"8,5 2 9,7 0 5,-2 0 1,5 0-9,0 0-9,0 0-9,6 0-2,0 0-9,-2 2-5,2-2-10,14 2 9,0-4-5,6 2-4,8-2 2,10-2 6,2 0 0,3 0-3,2-1 9,4 2-7,20-1 5,-21 3-9,22-2 1,-19 2-8,20-2-7,-23 3-12,22-2 0,-25-1-11,-1 2-1,-1 2-9,-5-1-4,3 1-3,-15-1-2,-1 3-7,-3-3-7,-5 0 6,0 0-10,-4 1 2,-6-2-4,-1 2-5,2-1-4,-6 0-3,-2 0-9,5 0-7,-5 0-14,0 0-22,0 0-16,0 0-29,-14-7-23,3 4-22,-5-1-7,-6 1-25,-1 2-2,-2-3-6,-5 3-3,-1 1-9,-7 0-8,-2-3-103,0 3-323,-1 3 144</inkml:trace>
  <inkml:trace contextRef="#ctx0" brushRef="#br0" timeOffset="184118.749">12617 14323 21,'-22'2'77,"-2"-1"6,10-1 2,-2 2 11,3-2 9,2 1 10,3-1 1,2 1 2,0-2-8,1 2 0,5-1-9,-7 0 0,7 0-7,0 0-7,0 0 0,0 0 1,12 4-3,-2-4 6,7 3 5,8-3 3,3 0-8,14-2 3,4 1-1,0 1-10,2-4-4,3 3-8,19-4-6,-22 2-8,2 2-7,-4 1-3,1-2-6,-7 4-4,-9-2-10,-2 0-14,-3 0-25,-2 0-25,-3 0-29,-8 0-25,-4 0-27,0 0-18,0 0-27,-5 0-17,-1 0-12,-3 0-111,0 0-329,0 0 145</inkml:trace>
  <inkml:trace contextRef="#ctx0" brushRef="#br0" timeOffset="184381.8063">12479 14284 166,'-6'0'196,"-1"0"-18,7 0-3,-4 0-14,4 0-15,0 0-11,0 0-14,23-6 3,3 3-9,12 0-5,8 0-5,0-4 4,24 3-5,-1 0-11,-18 2-9,18-2-11,-19 2-2,-3-1-11,-2 0-4,-2 2-9,-4 2-9,-9-1-19,-5-1-31,-2 1-38,-8 1-39,-2-1-32,-2 0-25,-2 0-22,-2 1-149,-5 1-344,-2-2 153</inkml:trace>
  <inkml:trace contextRef="#ctx0" brushRef="#br0" timeOffset="192022.0726">4205 3442 48,'0'0'104,"0"0"-5,0 0-2,0 0-15,0 0-7,0 0-13,18 0 3,-7-3-10,4 2-13,6 0 3,5 1-6,1-2 4,-1 2-11,14 0 14,-1-1-18,2 4 3,-2-3-3,5 2 0,1-2-5,-3 4 5,0-2-11,2 1-2,-2 1 0,1-1 2,0 1-2,1-1-2,-3 0-5,1-2 2,0 4 7,-2-5-10,-1 2-1,-9 0 1,12-1 1,-4 0-5,1-2 12,-9-2-9,0 6 0,6-6-1,-6 3 5,-1-5-13,1 4 14,9-1-7,-12 0 6,4-2-9,-3 1 4,2 3-2,-2-2 1,0-1 4,2-1-3,-2 0-1,-1 3 1,-2 2 3,2-2-4,-1 1 6,0-3-9,-2 3 7,0 0-8,-2 0 0,2 3 6,0-3-6,-2 1 4,0 1 1,2 0 12,-2 0-14,2-2-5,0 2 9,0-2-7,0 0 1,3-2-6,-3 4 14,1-5-10,2 4 2,0-3-1,0 2 1,0 0 0,2-2 2,-2 0-2,3 2 1,-1-1-7,-1 1 3,0-3 1,2 3 4,8 0-4,-12 0 5,0-2-10,-1-1 9,1-1-3,-1 1 2,0 1-2,-1 2 4,2-2 1,2 1-11,-1-1 6,2-2 1,-2 1 4,4 0-9,-2 1 3,11-2 2,-10-1 4,9 1-2,-11-2-5,12 6 3,-11-2-2,11-3 4,-11 3 1,9-1-3,-10 0 1,9-1 1,-9 1 2,2 2-3,8-4-2,-11 3 0,-1 2 3,5-4-6,7 2 1,-8-1 4,-2 3-6,2-2 15,7 1-12,-4-1-2,5 0-1,-10 1 4,3 1 3,7-1-15,-9 2 14,10-5-7,-10 3 9,12 1 4,-14 0-2,15 0-5,-12 1-2,8-2-4,1-1 3,1 4-5,-2 2 10,-7-4-5,9 2 5,2-1-8,-2 2 7,1-2-9,0 3 5,0-3 4,1 3 2,-4-1-2,6 3-4,-5-2-1,2 4-4,4-6 11,-2 5-4,-1-3 3,4 1-2,-1-1 1,3 2-1,1-2-2,1 4 3,-1-3 3,2-1-8,-2 2 4,1-2 4,20 1-6,-19-2 4,-6 0 0,24 3-1,-25-4-4,3 1 1,0 2-4,3-3 10,0-1-5,19 5 6,-24-6-1,1 4-5,-1-4-2,0 1-1,0 2 8,2-3 7,-2 0-14,0-3 0,0 3 0,-1 0 2,-2-1-4,1 2-1,-3-1 6,-10-2-1,9 2 2,-9-1-4,9-1 4,-11 0 2,-1-1-7,0 1 0,2 1 0,0-2 6,0 0-1,-2-1 8,1 1-8,-1 0-3,1-3 6,-3 2 8,5 0-11,-2-4 2,2 6-1,-2-1 3,2 1-2,9-8 5,-11 8 13,11-1-19,-10 1 3,10-5-7,-11 7 2,1-3 1,0 3 4,-1-5 1,0 5 0,12-4-5,-15 2 3,2 1-2,4-1 3,-6 1-2,4 0 1,-3-2-2,1 0-1,1 2-4,0-2 7,2 0 1,9 3 3,-10-2-6,11 1 3,0-5 0,1 6-6,-2-3 5,1 1-4,3-1 8,0 0-3,0 1-6,-1 1 6,3 1 0,-4-2 5,4 0-7,0 0 3,-1 1-5,-1 1 5,0-2-1,1 2 1,-2-2-2,0 3-1,-1-4 0,1 5-2,6-4 2,-3 4 5,0-5-6,3 3 1,0-2-4,21 0 4,-21 0 1,0 4 2,20-8 0,-23 6 6,4-1-6,-3 4 6,5-3-3,-2 4 2,1-1-6,18-1 6,-25-2-7,6 5 4,19-1-6,-22-3 7,4-1-1,19 1 2,-21 1-5,1 0 0,23-1 0,-23 2-1,20-3 0,0 1 4,-3 1-6,-16-2 7,21 2-2,-3 5-1,0-6 7,2 2 2,-1 4-7,-20-6 2,22 5 4,0-1 2,0 1 3,2 1-5,-5-4 2,5 5-2,-4-1-1,3 2-2,-3-4 2,3 1 2,3 0-3,1 0 1,0 5-6,4-7 4,0 3 1,0 1-2,2 0 9,3-2-8,1 0 3,2-1 0,2 6 3,-4-9-2,0 5 4,-3-5 0,3 6 5,0-4-2,-3 4-1,3-2 0,-3 0 2,-4-1 4,4-1-8,-7-1 4,3 3-1,0-3 2,0 2 4,1 4-2,2-9-1,-6 4 6,4-2-9,2 3 7,3-4-1,2 4 3,0-6-4,5 6 2,-2-1-3,0 0 3,0-1 0,-2 0 1,-1 1-1,-1 1-1,3 0-9,-8-1 5,0-1-6,-10 2 5,1-5-11,-24 5 8,4-7-6,17 1 1,-24 2-1,0-1-1,-1-4-1,-2 1-4,-2 1 2,-13 1-2,-1-4-2,1 0 1,-4 2 2,-4-2-2,-3 1-3,-5 1 4,0 1 1,-2 1 4,-2-2-2,-1 1 1,-1 1 1,-1-2-12,-1 2-2,1 0-38,-4 1-42,0 0-51,7-7-87,-4 5-275,-3 2-534,0 0 237</inkml:trace>
  <inkml:trace contextRef="#ctx0" brushRef="#br0" timeOffset="194988.5077">8735 16088 159,'-5'0'214,"0"0"4,5 0-8,-6 0-20,1-1-13,5 1-19,-3 4-10,3-4-14,0 0-11,0 0-7,19 6-9,-4-3-5,7 8 2,17-6-1,3 2 0,4-4-5,21 4 0,2-1-2,-2-6-4,2 9-4,2-4-6,0 0-4,3-2-7,0 6-4,1-5-2,5 5-4,-1-6-9,-1 5-3,-4 1-5,-3-3-1,1 2-16,-23-2-11,18-4 21,-16 5-11,-6-4 2,20 3-8,-18-3 0,20 3 16,-19-2-4,22-3 3,-19-2 5,22 1-4,-25 2-9,23 1 6,-2 4-5,-23-7 0,4 5 3,19 2 12,-23-4-12,5 2 5,-6-3-5,0 5-6,-5-4-6,3 4 0,-4-7-1,2 7 3,-10-4-11,9 1-1,-15 1 5,3 0 3,-2-5-8,0 3 1,0-1-4,0 0 5,3 1-5,-3-1 2,4 1-7,-2-1 12,0 0-11,3 0 1,-1-1-22,-2 2 30,1-1-7,0 0-3,-2 3-7,1-5 17,-1 3-11,-1-1-1,0-2-17,3 2 31,-1 1-14,-3 0 2,1-2 11,-1 1-11,5-2-1,-5 3 0,3-3-10,1 0 10,0 1 1,11-1 4,-2 1-5,-9-2 13,-1 2-11,12-2-5,-1 2 4,-9 0-6,10 2 4,-10-3-2,13 2 0,-4 0 4,1 1 5,0-1 0,1 1-5,-3 1-4,2-2 4,0 1-3,1-1 0,-3-1 9,7 3-25,-2-4 19,-1 2 7,-1-4-13,1 5 18,0-4-18,3 3 12,-4-4-5,0 0 0,3 2-1,-3 0-1,-1-5 2,1 4 0,-3 1-1,0-1-6,2 1 3,-1-3 1,-14 1-3,8 0 4,-5 1-4,10-5 9,-10 1-7,2 2 7,8-7-5,-9 8-3,11-5 7,-12 2-3,0 0 5,0 1-14,-1-4 10,4 3-1,-3 0 3,2-2-4,8-2-2,-10 1 4,0 4-4,2-2 4,-2 2-1,1-5-7,0 3 4,-1-1 10,1-3-7,0 4 0,-1 0-1,0-3-6,11 1 9,-9 1 2,-2 2-17,2-5 12,8 3 0,-10-1-16,10 4 10,-8-1 10,8 0 2,-9-2-2,12 3 4,-13 1-5,16 0-4,-6-1 0,-7 1 0,8 1 6,1-4 2,2 5-10,-1-2 6,1-2 0,-1 4-4,3 0 1,-5-3 0,3 1 0,5 3 6,-5-3-3,3-2 1,0 5 3,0-2-8,0-4 2,3 2-19,-1 1 21,-1 2-3,-1-6-3,-1 6 13,-2-4-11,-2-1 0,-2 1 7,-13 4-7,3-3 5,-2-1-5,-4 2 0,-5-2 6,-1 5 1,-1-4-10,-8 1-2,3 3 1,-2-4 10,-2 4-3,1-1-3,-3-1 3,1 1 1,0-1-4,-5 2 0,7-2-2,-7 2 6,3-2-9,-3 2 7,0 0-4,0 0-3,7 1 5,-7-1-6,0 0 3,3-1-19,-3 1-15,0 0-32,4-3-33,-4 3-28,0 0-29,0 0-39,3 4-45,-3-4-48,6 1-223,-6-1-557,14-3 246</inkml:trace>
  <inkml:trace contextRef="#ctx0" brushRef="#br0" timeOffset="196105.73">18316 16045 26,'0'0'209,"0"0"-6,0 0-16,0 0-7,18-2-16,-4 0-6,10 5-6,1-3-7,16 0-4,0 2 20,7 0-11,21-4-8,3 9-1,-1-4-11,0-1-7,8 5-5,-3 0-12,0-4-8,6 6 10,1-3-16,-1 3-3,1-1-6,-3-2-1,1 1-7,-7 2-2,2-2-1,-7-2-2,3-1-3,-3-1 0,-21-1-8,20-4-1,-23 4-1,3-4-9,1-3-13,0 0 18,-1 3-2,3-3 3,-2 5-13,0-10-1,-1 5 4,1 1 4,-2-4-11,-2 2 3,3 3-1,-3-1 6,2-2-3,-1 2-6,2 0-7,-3 0-4,4-1 12,-1 2-14,-7 0 1,7 3-3,-5 0-4,-3-1 5,-2-2-1,3 1-1,-2 4-3,-2-2-17,-7 0 19,8 0-3,-9 0-2,-1 3 5,3-2-14,-1-1 4,-2-3 0,0 5 0,3-2 0,-4 0-7,4 1 5,-2-1 5,-2-1-6,4 2 3,-2-2-1,0 1 1,-1-2-1,-1 2-4,0 2 6,-1-4-7,-3 1 3,1 1-6,0-2 8,0 0-1,-3 2-3,-3 0-6,-4-3-2,3 5-9,-3-5 18,-1 2-7,-2 0 13,-2 1-11,-1-2 3,-1 1 11,2 1-5,-1-1-3,-2 0-4,-1 1-2,1-2 8,0 2-8,-1 0 0,1 0 6,-6 0-8,7 0 1,0 0 1,-3 0 1,-4 0-2,7 0 4,-2 0-1,-5 0-5,8 0-2,-5 2-10,1 0 13,-4-2 5,6 0-6,-1 1 1,-5-1-2,7 0-7,-7 0 17,3 0 5,-3 0-5,7 2-3,-4-1-9,-3-1 7,1 2-6,-1-2 1,0 0 6,0 0-5,6 0 6,-6 0-2,0 0 1,0 0-3,0 0-6,4 2-3,-4-2 11,0 0 2,0 0-23,0 0 12,0 0 9,0 0-2,0 0 2,0 0-1,0 0-17,0 0 21,0 0-9,3-4 0,-3 4 3,0 0 6,0 0-8,0 0-5,0 0 8,0 0-5,0 0-7,0 0-3,0 0 1,0 0-12,0 0-16,0 0-14,0 0-27,-10-4-51,10 4-22,0 0-12,-4-4-25,4 4-16,-7-3-25,7 3-24,-6-2-26,-1 3-206,-4-1-533,0-1 236</inkml:trace>
  <inkml:trace contextRef="#ctx0" brushRef="#br0" timeOffset="198925.9539">995 5479 61,'0'-4'147,"0"-1"-10,0-1-15,3 1-1,-3-1-14,2-2-8,-2 1 5,0 0 1,0 0-5,0 3-3,0-4-13,-2 3 0,2 0 2,-3-2-9,2 4-6,-2 2-15,0-3-6,-3 3-3,6 1-12,-15 4-2,8 1-1,-3 3-3,-1 1-11,-2 5 2,-1 6-6,0 4 0,0 4-4,0 2 4,1 1-3,-4 10-3,3 1 0,3-9-3,3 1 5,-1 14-4,2-13 3,-3 11-5,6 2-1,1-14 0,0 15-3,2-14 2,5 15 5,-4-5-6,4-8 1,2 10 7,1-10-4,4 9 1,-1-2-1,-1 5 4,1-4-6,2-1 1,-5-8 4,6 9-7,-6-11-5,2 12 8,3-1 2,-8-10-1,6 14 1,-1 2-3,-2-1 4,5 3-3,-6-2 1,-3-3 1,2 6 5,-2-6-5,0-3 2,1-9-7,-1 9-2,1 1 7,-4-11-11,6 11 13,-3-10 2,-2 11 1,2-10-7,-3-3 5,4 16-1,-1-1 0,-3-14-4,4 11 10,-4-11-10,3 13 5,-3-12-5,0 8-2,0 4 4,0-11 0,3 9 5,-3-12-4,3 16-1,-7-4-2,4 1-3,0-13 4,0 13 2,-2-12-4,2 12 2,3 0 1,-3-11-3,1 10-2,-1 1 7,0-13-8,0 2 3,0 1 1,0 7 3,-2-7-6,3 9 0,-4-11 1,2 0-1,-1-1-3,-1 1 4,0 1 0,-2 0-1,2-1-3,-1 0 5,-2 13-1,-1-2-2,0-13 3,3 2-3,-3-3 2,1 1 3,-5-1-5,3 1 2,-1-3-4,-2 2 5,1-3-4,0-2 1,-3 1-2,2-4 2,0 2-6,0-1 3,-2 1 5,0-5-2,-1 0-3,0-2 6,3-3-6,1-1 4,0-1-4,0 1 0,2-3-6,-2-1 3,4-2 0,-3-1 0,3-2 3,-3 2-1,1-1 1,2 0-3,1-3 1,1 2 0,-1-4 0,1 2 3,1 1-3,-1-2 3,4-3 1,0 0-3,-4 3 3,4-3-4,0 0-2,0 0 10,-2 4-2,2-4-6,0 0 10,0 0 1,0 0-4,0 0-2,0 0 2,0 0 0,0 0-3,0 0 6,0 0 1,0 0-4,0 0 1,0 0-3,-1 5-1,1-5 1,0 0 0,0 0-1,0 0 6,7 5-2,-7-5 2,6 7-5,-1-2 1,1 0-3,-2 2-5,6 5 7,-5-2 2,5 3 2,-2 3-4,1-1 0,4 9 6,-2 0-5,-1 3 0,0 2 4,4-3-9,-4 6 9,0-2-2,1 0 1,0 2 0,-1 14-2,-3-13-1,3-1 5,-3 4-6,2-4 2,-1 2-7,-2 1 5,1-1 2,-2 1-4,0-1 5,1 2-4,2 10 3,-4-14-4,2 16 9,-5-14-6,3 12 8,0-1-5,-1-11-2,-1 15 5,-1-15-8,3 15 8,-8-2-7,5-11-1,-1 11 3,3-11-3,-6 12 1,3-15 1,3 4 1,-6-3 2,6 1-4,-3 14 3,0-15-5,3 11 3,-3-9-2,2-1 3,0 11 2,-2-13-8,1 3 4,1 10-7,-2-12 9,0-1 0,0 0-2,0 3-1,3 10 3,-2-17-2,-1 5 2,2-1-4,-1-2 0,2 1 0,-2 0 5,1 1-3,-1-5 0,-1 1 1,3 2-4,-3-5 4,4 1-1,-1 1 2,1 2-2,-1-6-3,0 1 5,0-6-2,0 7-3,-2-1 3,3-6 2,-1 5 0,-2-4 0,2 1 0,-3 4-2,7 1 0,-5 1 0,1-1 8,-1-2 1,1 3-3,0-3 3,0 2-1,-2-2-1,2 1 5,1-1-4,1-4 2,-3 5 1,1 1-2,1-2-3,-1 0 5,1-5-5,-1 1 5,-1-3 3,3 9 6,-2-1-6,-1 4 2,0-3-2,3 1 2,-4-2 1,3 3-5,-1-1 1,0-3-5,0 2 3,-2 2 0,3-2-3,0-2 6,-1 3-6,2-3 4,0 2-2,-1-2-4,-1-4 3,4 5-4,-4-7 5,1-1 0,-2 3-3,5 4 7,-6-4-1,2-3-4,1 2 1,-1-3-2,1 1 0,-1 3-4,3-2 5,-1-1-5,-1 1 0,2-1 2,-2 0-1,1 0-1,-3 0-3,4 0 2,-2 2-4,-1-3 6,3 2-3,-1-1-2,0 0 3,2-1-2,-5 0 8,1-4-5,4 5-1,-4-3-1,1-5 2,-1 1 4,3 2-8,-2 0 8,0-4-5,0 3-8,2-3 9,-3 3-3,1-2-3,0 1 4,-1-4 4,0 0-6,1 2 0,-1 0 0,1-3 6,0 3-9,-1-2 3,2-2-3,2 3 5,-3-1-3,1-2 3,1 4-5,1-3 5,2 0 1,-1 2-2,1-4-2,4 3 5,-4-3-3,5 1 5,0 0-3,2-4 0,6-3 3,2 1-3,-2-3 2,3 2-3,1-4 2,4-1 0,8-5 0,-13 7-3,12-9 2,4 4 2,-2 1-3,-2 3 1,1-5-2,-1 0 1,-11 3-3,1 1-3,1-1-6,-2 3-11,-1-5-10,-7 3-26,-4 1-24,-7 1-23,3 1-28,-4 1-37,-3-1-25,1 1-177,-3-1-399,2-3 176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3:21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5128 7957 19,'-24'4'149,"9"-1"23,-5 11 0,4-13-42,-1 0 57,-7 1 17,12-2-29,1 0-14,2 1-26,6-1 9,-1 11 0,-2-11-15,2 0-11,4 0-23,0 0 4,0 0-12,0 0-14,0 0-7,0 0 37,38-8-50,6-9-2,26 10-6,8 2-6,-11-6-64,15 0 62,-2-7-4,-1 9-53,3-7 55,4 3 1,-14 4-9,-1-18-2,-3 23-13,-19 4 10,33-17-4,-50 15-4,4-35 0,-11 42-36,0-5 39,-5-19 3,-6 25-11,-2-2 6,-8-1-22,7 0 28,-7 2 9,2-3 0,-1 1 10,-5-3 49,5 0-49,-5 0-1,0 0 10,0 0-10,3 4 19,-3-4-35,0 0-6,0 0-26,-19 2 10,5 10-29,11-13-32,-1-15-59,4 16-15,0 0-92,0 0-40,-1 15-175,1-15-478,3 13 212</inkml:trace>
  <inkml:trace contextRef="#ctx0" brushRef="#br0" timeOffset="1242.2353">7704 8056 22,'-8'2'159,"-8"1"-3,9-3 17,6 6 6,-2-6-10,-1 2-15,-6-2 15,7 0-51,2 4-17,1-4-54,0 0 45,0 0 10,0 0-7,28-12 5,-4 9-11,5 3 10,16-4-3,5-1-3,23-3-6,-28 3-40,38 1 41,0-13-3,-7 12-9,-2 2 0,4 2-6,-2-7-28,2 25 7,-5-18-32,0-1 18,-30 1-6,37 0-1,-7-20-2,-2 30-46,-23-8 48,32 46-7,-41-56 0,0-20-3,-10 32-8,2 0 11,7 3-11,-16-4 1,-6-4 1,-9 2 30,6 3-36,10-26 8,-17 29 21,-3-5 10,5 2 26,-7 1-9,-1-4-2,0 0-15,0 0 41,0 0 22,0 0-29,2 6-2,-2-6-25,0 0 13,0 0-1,0 0-16,0-53 5,0 66-39,0-13 27,3 14-6,-3-14-5,0 9 4,-5-5-29,5-4 17,15 11-5,-18-9-4,3-2 7,-4 5 3,4-5-11,0 0 0,0 0-35,0 0 42,0 0 31,0 0-40,-4 4-10,4-4 50,0 0-42,0 6-16,0-6 8,-4-20-19,4 20-24,0 0 43,0 0 4,0 0 1,0 0-2,0 0-19,0 0 16,0 0 17,0 0-16,0 0-3,0 0-9,0 0 19,0 0-19,0 0-51,0 0 82,-2 14 13,2-14-22,0 0-11,0 0 11,0 0-18,0 0 0,0 0 13,0 0-4,0 0-15,-4 3 12,7 4 1,-3-7 3,0 0-7,-9 1 35,9-1-38,6-25 0,-6 25-3,0 0 8,0 0 5,0 0 2,-3-1-13,3 1-34,0 0 43,0 0-3,0 0 5,0 0 3,0 0 30,0 0-38,-3 21 0,3-21-1,0 0 2,-3 1-58,3-1 62,14 13-6,-14-13 5,0 0-21,0 0 4,0 0 22,-5 8-10,5-8 8,0 0-13,0 0 17,0 0-10,1 1-8,-1-1-69,0 0 81,-4 3 2,4-3-2,1-47-9,-2 53 83,1-6-83,0 0 1,0 0-4,0 0 1,0 0-39,-3 16 46,13-15-1,-10-1-2,0 0-14,0 0 87,0 0-82,-7 7 3,7-7-41,0 0 36,0 0-6,0 0-26,0 0-13,0 0-82,0 0 42,0 0-47,0 0-36,-1-26-54,1 26-28,0 0-238,0 0-544,0 0 241</inkml:trace>
  <inkml:trace contextRef="#ctx0" brushRef="#br0" timeOffset="2608.2154">22392 7991 166,'0'0'257,"0"0"-5,0 0-2,0 0-10,-4 3-9,4-3-11,0 0-8,-11-8-47,11 8 29,4-17-17,-4 17-12,0 0-5,0 0 37,0 0-60,0-7-27,0 7-17,0 0 12,11 6-27,-11-6 14,0 6-4,0-6 21,0 0-44,10 24-4,-10-31-3,0-10-24,0 17 30,0 0-27,7-12 0,0 14-6,3 2-14,3 0-20,9 3 29,43-40 10,-27 49 6,6-4-13,-2 0-12,28 5-1,2 3 3,0-16-7,-24-4-3,45 0 50,-51 2-55,1 30-5,2-37-75,0 3 97,1 9-18,-5-10 5,-3 2-9,0 0-41,-13 1 94,2 2 5,-3-7-22,0 5 17,-11 1 30,0-1-65,30-5 11,-36 5 6,-2 0-12,-6 0 50,1 0-59,7-4-7,-5 4 12,-2 0-11,0 0-4,4-3 3,0-10 8,-4 13 44,0 0-56,21 29-1,-22-30-13,-2-11 5,3 12-52,-7-3 34,7-3-12,0 6-22,0 0-32,0 0-1,0 0-40,0 0-26,0 0-37,0 0-26,0 0-56,0 0-46,-7 16-206,7-16-573,-10 0 255</inkml:trace>
  <inkml:trace contextRef="#ctx0" brushRef="#br0" timeOffset="5877.2641">2904 8968 31,'-3'-7'162,"0"7"5,0-3-6,3 3-5,-4-1-8,4 1-3,0 0 1,-7 0-14,7 0-15,0 0 1,0 0-12,0 0 0,-4-3-19,4 3 3,0 0-22,0 7-12,0-7 5,0 0-21,0 0 0,0 0-4,0 0-8,15 7 7,-2-4-13,4-4 3,4 5-1,7 0 7,2 1 10,15-2-10,3-14-3,21 19-19,-20-8 33,23 0 7,-3-2-17,0 13-2,0-20-50,4 4 52,-5 12 14,-2-27-18,10-3-6,-4 18-25,0 0 25,-28 12 0,27-18-2,-21 1-5,0 6 35,-3-1-41,2-5-2,-5 12 8,-2-4-8,-1-1 29,-17 0-33,0 11 0,-9-10-25,-2 1 28,8-1 21,-14-1-21,-1 11-1,-5-8-2,-1 0 21,0 0 30,5-8-18,-5 8 11,0 0-12,0 0 4,9 1 5,-9-1-5,3-13-2,-3 13-18,0 0 17,0-4-1,0 4-11,0 0 12,0 0 36,0 0-57,7-2-4,-7 2 2,0 0-2,0 0-13,4 11 14,-4-11 6,0 0-26,0 0 20,-4 8 36,4-8-41,0 0 4,0 0-9,0 0 1,0 0-1,-7 4 1,7-28-7,0 24 42,0 0-38,0 0 0,0 18 4,0-18-8,0 0-22,0 0 32,4 11-2,-4-11-10,0 0 13,0 0-1,0 0-6,0 0 14,0 0-33,0 0 31,-8 1 26,8-1-40,0 0 0,0 0-13,0 0 16,0 0-5,0 0 1,0 0 2,0 0-29,0 0 39,0 0-6,0 0 2,0 0-6,0 0-25,0 0 29,0 0 0,0 0-1,0 0 3,0 0-25,0 0 20,0 0 6,0 0-28,0 0 31,0 0-9,0 0 4,0 0-1,0 0-26,0 0 29,-3 10 6,3-10-9,1-23-3,-1 23-4,0 0 10,0 0 6,0 0-10,0 0-8,0 0-31,0 0 43,0 0-2,0 0-2,0 0 0,0 0-23,0 0 29,0 0 1,0 0-35,0 0 37,0 0 6,0 0-11,2 19 2,-2-19-41,0 0 40,10 15 0,-10-15-2,-2-21 4,2 21 34,0 0-43,-1-6-4,1 6 4,0 0-3,0 0 41,0 0-39,8-12 7,-8 12-9,0 0-7,0 0 55,0 0-49,0 0 9,0 0-18,0 0 17,0 0-28,0 0 21,-8 29-2,5-30-37,3 1 45,0 0-1,0 0-1,0 0-3,0 0-51,0 0 62,0 0-2,0 0 2,0 0-5,-7-11 19,7 11-22,0 0-2,0 0 8,0 0-3,0 0-25,0 0 35,0 0-15,0 0 10,0 0-5,0 0 58,0 0-66,0 0 2,0 0-25,0 0 28,0 0-4,0 0 3,0 0 1,0 0-43,0 0 44,7-7 1,-7 7-1,0 0-7,0 0 28,0 0-24,0 0 3,0 0 0,0 0 7,0 0-9,0 0 2,-1-16-2,1 16 3,0 0-9,0 0-10,0 0 19,5 21-4,-5-21 43,0 0-47,3 5 3,-3-5-5,0 0 4,0 0 78,0 0-82,0 0-3,0 0 2,0 0-1,0 0 5,0 0-1,-7-15 7,7 15-9,0 0-3,0 0 61,0 0-58,0 0 6,0 0-21,0 0 21,0 0 18,0 0-26,0 0 8,0 0-11,0 0 10,3 19 90,-3-19-104,0 0 6,0 0-28,0 0 35,0 0-5,0 0-1,0 0 6,0 0-21,0 0 21,-9-12-3,9 12 0,0 0 9,0 0 64,0 0-77,6-14 4,-6 14 3,0 0 5,0 0 18,0 0-29,0 0-4,0 0-18,0 0 29,-4 17 18,4-17-22,0 0 6,0 0-36,0 0 36,0 0 2,0 0-3,0 0-4,0 0-25,0 0 30,0 0 8,0 0-4,0 0-1,0 0-11,0 0 9,-3 5 10,3-5-11,0 0 2,0 0-24,0 0 21,6 4 4,-6-4 1,0 0-2,0 0-12,0 0 10,0 0 1,0 0 20,0 0-23,1 5 0,-1-5-1,0-17 1,0 17 1,0 0 9,0-17-6,0 17-2,0 0-8,0 0-3,0 0 14,6-7-8,-6 7 9,0 0-12,0 0 2,0 0 4,0 0-1,0 0-37,0 0 52,-9 24 2,9-24-9,0 0 0,0 0 1,0 0-4,0 0-1,0 0 3,0 0 2,0 0-16,0 0 13,6 1 2,-6-1-3,0 0 0,0 0 68,0 0-72,0 0-7,0 0 2,0 0 1,0 0-6,0 0 9,1 15 6,-1-15-1,0 0-7,0 0 69,0 0-72,0 0-8,0 0 12,0 0-3,0 0 9,0 0-7,0 0 0,0 0-6,0 0 11,-4 4 1,4-4 0,0 0 9,0 0 9,0 0-24,0 0 3,0 0 1,0 0-4,0 0 10,0 0-10,-3-20 3,3 20 4,0 0-2,0 0 35,0 0-40,0 0-4,0 0-29,0 0 37,-3 21 7,3-21-11,0 0-4,0 0 78,0 0-76,0 0-1,0 0 0,0-18 9,0 18 53,0 0-62,0 0 9,0 0-9,0 0-2,0 0-9,0 0 12,0 0 13,0 0-26,0 0 27,0 0-4,0 0-9,0 0 0,0 0-19,0 0 22,0 0-2,0 0 5,0 0 3,0 0-15,0 0 12,10 9 3,-10-9-4,0 0-1,0 0-7,0 0 12,-5-14-8,5 14 3,0 0 3,0 0 16,0 0-19,1 22 2,-1-22-8,0 0 12,0 0-11,0 0 6,3 4 6,-3-4-19,0 0 17,0 0 26,0 0-26,0 0-2,0 0-2,0 0-4,0 0 10,0 0-7,-3-26 4,2 26-33,1 0 30,0 0 4,0 0-1,0 0 0,0 0 20,0 0-23,0 0 0,0 0 7,0 0-9,0 0-14,0 0 22,0 0-2,0 0-37,0 0 33,7 14-1,-7-14 5,0 0-5,0 0-8,0 0 11,0 0 7,0 0 5,1-18-10,-1 18-25,0 0 22,0 0-4,0 0 9,0 0-4,0 0-4,0 0 6,0-6 1,0 6-2,0 0 3,0 0-3,0 0-4,-7 2 7,7-2-12,0 0 2,0 0 1,0 0 4,0 0 5,0 0-21,0 0 29,0 0-5,-4 6-11,4-25 3,0 19 70,0 0-76,0 0 3,0 0-7,0 0 6,0 0-20,0 0 23,-2 21 13,2-21-15,0 0 10,2 5 14,-2-5-24,0 0 1,0 0-4,0 0 6,0 0 30,0 0-32,0 0-4,0 0-50,0 0 59,-3 27-3,3-27 2,0 0-1,0 0-4,0 0 6,-6-35-6,6 35 8,0 0-7,0 0-10,0 0 16,0 0 1,0 0-5,0 0 5,0 0-5,0 0-1,0 0 6,0 0-36,0 0 43,0 0-2,0 0-6,0 0-2,0 0-14,0 0 12,0 0 5,0 0-4,13-9 3,-13 9-13,0 0 15,0 0-11,0 0 6,0 0 6,0 0-65,0 0 63,0 0-3,0 0 3,0 0-2,0 0 36,0 0-38,0 17-5,0-17-15,0 0 16,0 0 11,0 0-10,0 0 1,0 0 23,0 0-21,0 0-5,0 0 3,0 0 5,0 0-5,0 0 3,3-27 2,-3 27-7,0 0 3,0 0-12,0 0 13,3 19 3,-3-19-3,0 0 5,0 0-29,0 0 20,0 0 13,0 0-32,0 0 28,0 0-18,0 0 16,0 0 1,0 0-59,0 0 60,-9 13 14,9-13-15,2-29 5,-2 29-12,0 0 6,0 0-17,0 0-17,0 0-29,0 0-26,0 0-34,0 0-44,0 0-62,0 0-13,0 0-8,0 0-169,12 16-449,-12-16 198</inkml:trace>
  <inkml:trace contextRef="#ctx0" brushRef="#br0" timeOffset="11334.7631">2943 10205 70,'-5'2'98,"5"-2"-7,-9 0-20,2 3 31,4-1-45,-1 0 28,0-6-5,4 4 9,-7 2-7,4 3 2,0-3-10,3-2 3,-4 0 15,1 3-27,-2-3-10,5 0 3,0 0-9,0 0-7,0 0 6,5-12-11,-5 12-3,0 0-4,0 0-12,0 0 11,6 12 12,-2-10-44,6 2 36,-3 0 20,7-1-12,14-2 12,-1 6 6,14-4-13,-2 2-4,13 0 0,20-24-11,-4 28-16,-17-1 13,23-31 2,-6 32-3,-20-6 6,19 3 13,-17-5-25,20-2 7,-22 3-10,0-3 1,-2 1 6,2 0-7,-7 0-8,-3 0-26,-11-1 35,-6 2 23,0-1-35,-2 11 3,-7-12-4,-5-1 1,3 14 20,-6-15 8,3-23 10,-4 28 26,-1 0-13,-3 4 5,4-4-1,-3-2-1,0 0 86,5 3-93,-4 2-7,-1-5 2,0 0-1,0 0-25,0 0 21,4-17-5,-4 17-13,0 0 4,0 0 57,0 0-68,0 0-11,0 0 41,0 0-40,3 17 7,-3-17-5,0 0 0,0 0-6,0 0-1,0 0 4,0 0-7,0 0 9,0 0-25,0 0 21,3 18-1,-5-20-10,2 2 14,0 0-14,0 0 11,0 0-8,0 0 12,0 0-7,0 0 35,0 0-29,-4-15-17,4 15 61,0 0-60,0 0-1,0 0-2,0-4 22,0 4-29,0 0 11,0 0 0,0 0 0,0 0 5,0 0-1,0 0-6,4-5-12,-4 5-40,0 0 5,0 0 6,0 0-83,0 0-72,0 0-56,0 0-220,0 0-520,9-2 230</inkml:trace>
  <inkml:trace contextRef="#ctx0" brushRef="#br0" timeOffset="12191.9072">4677 10285 56,'-8'2'215,"-1"-2"-5,1 1 1,2-2-7,-8 1-13,13 1-25,1-1-11,0 0-15,0 0-9,0 0 41,0 0-33,8 12 8,-3-13 1,7 1 12,13-2 6,1-2-28,13 1-6,6 1-6,3-3-19,28 7 1,-7-14-17,0 7-6,-22 5-47,21 3 28,-25-3 2,27-4-15,-26-3 1,0 8-21,-2-6 4,-14 7 0,0-2 2,-2-2-5,-10 0 11,7-1-20,-11-3 1,3 5 7,-8 1 1,8 1-13,-9 0 23,-2-4 18,-4 3-81,0 0 98,14 5 2,-12-5-3,-2 0 4,0 0-2,0 0-13,5-11 2,-5 11-6,0 0-2,0 0-2,0 0-10,0 0 5,0 0-29,0 0 28,0 0-47,0 0 37,0 0-1,0 0-57,0 0 53,0 0-8,0 0 0,0 0-3,0 0-5,0 0 11,0 0-17,0 0 0,0 0-13,0 0 10,0 0 3,0 0 1,0 0-6,0 0-9,0 0-51,0 0 65,-7 23-6,7-23 3,0 0-6,-7 1 38,7-1-34,0 0-3,0 0-86,0 0 92,9 2-6,-9-2-2,0 0 5,0 0-24,0 0 23,-9-17-7,9 17 6,0 0-1,0 0-4,0 0 4,0 0 0,0 0-5,0 0-3,-8 14 54,8-14-47,0 0-15,0 0 20,0 0-19,1 8 19,-1-8-15,0 0-4,0 0-46,0 0 55,7 15-1,-7-15 3,0 0-2,0 0 8,0 0-6,-5-27 4,5 27 1,0 0-3,0 0 11,0 0-9,0 0 0,0 0-42,0 0 46,0 0 38,0 0-52,0 0 7,0 0-24,0 0 20,0 0-13,0 0-52,3-7-74,-3 7 36,0 0-182,0 0-91,0 0-386,0 0-825,0 0 366</inkml:trace>
  <inkml:trace contextRef="#ctx0" brushRef="#br0" timeOffset="14124.9099">2934 11534 119,'0'0'94,"0"0"55,0 12-16,0-12 5,0 0-20,0 0-15,0 0 9,-6-15-9,4 15 24,2 0-30,0 0-8,-8 3 0,8 2-6,0-5-10,0 0-10,0 0 1,0 0-8,0 0 9,0 0-57,0 0 48,0 0 7,0 0-13,0 0 8,0 0 14,-6 1-20,5-12 0,1 11-9,0 0 4,-10 7 22,7-4-25,-1 5-2,1-8-12,3 0 13,-10 5-2,9-5-1,1 0 6,0 0 18,0 0-35,-11 6-1,10-9 3,1 3 3,-8 0 5,8 0-16,3-9-1,-3 9-2,0 0-6,0 0-7,8 0 3,-3-3 0,6 3 2,6-1 3,11 2 7,0-2 3,13-18-1,4 18 62,24-10-61,-27 23 0,37-26-5,-5 2 3,-25 6 36,21 0-42,11-5-3,-41 9 3,5-2 4,6 1-4,-7-6-5,-3-4 2,-2 13-20,-12 0 19,-6-1-13,3-2 13,-3 17-6,-7-16-18,-4-2 32,-3 0 6,0 3 8,0-5 15,-3 6-5,-4 0 29,6-1-9,-6 1-12,0 0-10,0 0 43,8 0-34,-2-16-9,-6 16 2,0 0-7,0 0 40,0 0-48,0 0-14,0 0 29,0 0-23,0 0-31,3 13 30,-3-6-5,0-7-1,0 0-6,0 14 10,0-14-7,0 0-7,0 0-24,0 0 27,0 0 12,0 0-12,0 0 3,0 0-59,0 0 63,0 0 5,0 0-26,0 0 14,0 0 75,0 0-87,0 0 2,0 0 5,0 0-1,1 0-9,-1 0 7,0 0-9,0 0-28,0 0 43,0 0 2,0 0 7,0 0 0,0 0-17,0 0-4,0 0-9,0 0-4,0 0-3,0 0-26,0 0 36,0 0 0,0 0-8,0 0 0,0 0 31,0 0-32,0 0-14,0 0 10,0 0 3,0 0 26,0 0-31,-4-24 5,4 24 2,0 0-1,-1 2-4,1-2 7,0 0-5,0 0-19,0 0 28,0 0-8,0 0 5,0 0-4,0 0 37,0 0-34,0 0 1,0 0 12,0 0-6,8 8-36,-8-8 36,0 0 5,0 0-17,0 0 16,-4 17-9,4-17 13,0 0 3,0 0 14,0 0-17,0 0-6,0 0 10,0 0 6,0 0 87,0 0-106,-4-13-7,4 13 11,0 0-8,0 0 15,0 0-2,1-7-10,-1 7 2,0 0-4,0 0 64,0 0-60,-4-4 4,4 4 44,0 0-49,4 21 12,-4-21-10,0 0 3,0 0-45,0 0 48,0 0 3,0 0-4,0 0 0,0 0 22,0 0-20,0 0-5,0 0 7,0 0-1,0 0-38,0 0 40,0 0 0,0 0 3,0 0 1,0 0-1,0 0-2,0 0-2,0 0 39,0 0-29,0 0-11,0 0-6,0 0 3,0 0 0,0 0 1,-11 1 11,11-1-9,0 0 0,0 0 25,0 0-26,11 18 0,-11-18-2,0 0-1,0 0 28,0 0-28,2-17-3,-2 17 17,0 0-22,0 0 53,0 0-48,0 0 3,0 0-17,0 0 15,0 0 14,0 0-6,1-19-4,-1 19-27,0 0 36,0-4-2,0 4-4,0 0 4,0 0-5,0 0 2,0 22-9,0-22-28,0 0-25,0 0-34,0 0-28,0 0-41,0 0-69,0 0 2,10-7 3,-10 7-214,0 0-480,0 0 213</inkml:trace>
  <inkml:trace contextRef="#ctx0" brushRef="#br0" timeOffset="15876.3983">4562 11531 137,'0'0'206,"0"0"-4,-6 3 4,6-3-29,0 0-2,0 0-22,0 0 0,-4 1 14,4-1-40,0 0-7,0 0-46,0 0 36,4 11-3,-1-11 1,6-6 0,-1 5 13,17-3-16,3 17-15,12-22 4,9-1-4,38-2 50,-19 3-67,5-6-1,1 7-11,0-3-8,0 11 41,-1-16-50,-24 20-4,20-10-16,-27 3 14,-2 15-16,-13-22 9,-1-9-3,-5 13-7,-4 5 9,20-14 8,-23 13 29,-6 2-30,2 0 67,-7-2-32,-3 2 7,8 2-11,-8-2 21,0 0 48,2-5-67,-1-6-2,-1 11-30,0 0 24,0 0-14,0 0-1,0 0-7,0 0 3,0 0-8,-1-7-5,1 7-3,0 0-3,0 0-63,0 0 63,0 0-4,0 0 2,0 0-12,0 0 48,0 0-50,0 0 3,0 0-50,0 0 48,0 0 2,0 0 0,0 0 0,0 0 16,-4 16-27,5-2 6,-1-14-2,0 0 4,0 0 26,0 0-32,1 0 3,-1 0-71,0 0 69,0 0-29,0 0 31,0 0-1,0 0 24,0 0-16,0 0-17,0 0 7,0 0 0,0 0-86,0 0 92,13-23 2,-14 24-6,1-1-4,0 0 64,0 0-60,0 0-4,0 0-45,0 0 58,0 0 35,0 0-47,0 0-17,0 0 8,0 0 5,0 0 3,0 0-4,0 0 4,0 0 34,0 0-36,0 0 9,0 0-15,0 0-3,-13 8 41,13-8-31,0 0-8,0 0-31,0 0 34,0 0 31,0 0-35,4 18 9,-4-18-37,0 0 34,-3 4 2,3-4 5,0 0 3,0 0-55,0 0 54,0 0-7,0 0 3,0 0 9,0 0-28,0 0 21,6 8 7,-6-8-36,0 0 34,0 0 29,0 0-39,0 0 6,-14-13 42,14 13-40,0 0-9,0 0-13,4-10 10,-4 10-9,0 0 17,0 0 1,0 0-5,0 0-5,0 0 5,0 0 5,-1 24 6,1-24-15,0 0 7,0 0 27,0 0-29,0 0-4,0 0-29,0 0 28,0 0 9,0 0-20,0 0 23,0 0-96,0 0 99,7-21 7,-7 21-13,0 0-1,0 0-20,0 0 27,3-3-6,-3 3-30,0 0 38,0 0 45,0 0-55,0 0 9,0 0-64,0 0 61,3-2 3,-3 2-6,0 0 4,0 0-4,0 0-2,-8-7 9,8 7-5,0 0-1,0 0 50,0 0-58,0 0-5,0 0 15,0 0-15,0 0 39,0 0-31,0 0-9,0 0 71,0 0-73,0 0 4,0 0-4,0 0 5,0 0 38,0 0-46,0 0 11,0 0-8,0 0-10,0 0 15,0 0-4,0 0 11,0 0-14,0 0 21,0 0-39,0 0 30,-4 22-6,4-22 5,0 0 0,-4 1 1,4-1-5,0 0 13,0 0-27,0 0 17,0 0 3,0 0-11,0 0 23,0 0-43,0 0 31,3-21 2,-3 21-20,0 0 28,0 0-6,0 0-6,0 0 2,0 0 0,0 0-3,0 0 2,0 0 2,0 0-5,0 0 9,0 0-7,0 0 1,0 0 3,0 0-1,0 0 28,0 0-37,8 24 5,-8-24-41,0 0 45,0 0 28,0 0-25,0 0-8,0 0 19,0 0-16,0 0 1,0 0-4,-4-21 1,4 21-28,0 0 30,4-7-5,-4 7 9,0 0-5,0 0-23,0 0 26,0 0 9,0 0 24,0 0-34,0 0-11,0 0 11,0 0-2,0 0-33,0 0 42,3 16-27,-3-16 21,0 0 6,0 0 15,0 0-23,0 0-7,0 0 12,0 0 1,-13 0 26,13 0-27,0 0-18,0 0-18,0 0 45,0 0-48,0 0 40,0 0 0,0 0 43,0 0-50,0 0-6,0 0 11,0 0 7,0 0 6,0 0-16,0 0 1,0 0-3,0 0 5,0 0 21,0 0-29,0 0-16,0 0 38,0 0-13,0 0-11,0 0 3,0 0 14,0 0-18,0 0 5,-4 9-2,4-9 5,1-16 1,-1 16 12,0 0-16,0 0 0,0 0 2,0 0-9,0 0 1,0 0 15,6-9-2,-6 9 15,0 0-22,0 0-4,0 0 3,0 0 6,0 0-47,0 0 44,0 0 4,0 0-7,-8-5 6,8 5 10,0 0-10,5 21-5,-5-21 8,0 0-14,0 0 37,0 0-32,0 0 1,0 0 9,0 0-7,0 0 4,0 0-8,9-20-6,-9 20-14,0 0-1,1 16-10,-1-16-21,0 0-21,0 0 74,0 0-120,0 0-27,0 0-29,0 0-34,0 0-40,0 0-17,0 0-33,3 4-218,-3-4-564,0 0 249</inkml:trace>
  <inkml:trace contextRef="#ctx0" brushRef="#br0" timeOffset="16963.2616">3408 12685 147,'-4'3'196,"1"4"-12,0-7-13,3 0-20,-4 2 31,4-2-37,19 7 8,-6-7 9,10-2 5,23 0 21,-17 2-21,14 2 0,5-4-38,18-1 30,-16 3-34,-2-3 5,-1-1-11,1 2 23,-1-1-51,-9-2 10,-9 5-22,0-2-2,-7 1-33,1-1 9,-14 16 6,1-17-15,-2-1 5,-3 2 31,2 0-30,9-3 5,-14 4 2,1 0 8,-3 1-14,0 0 8,2-7 4,-2 7-16,0 0 17,7 2-4,-7-2-18,0 7-6,0-7 60,0 0-72,0 0-19,0 0-13,0 0-7,0 0-42,0 0 1,-2-18-14,2 18-16,0 0-18,0 0 9,0 0-65,0 0-38,0 0-47,0 0-52,12 5-211,-12-5-549,5-4 242</inkml:trace>
  <inkml:trace contextRef="#ctx0" brushRef="#br0" timeOffset="17998.0915">4112 12658 25,'-8'-7'116,"-2"10"-13,4 1 8,-2 2 9,1-4-13,0 0 0,0 1-16,1-2 15,2-1 1,1 1 3,3-1-8,0 0 22,-10 0-26,10 0 3,-5-2-2,5 2-9,0 0 42,-3 4-49,3-4-3,0 0-26,0 0 25,0 0 13,0 0 4,0 0 0,15 3 17,1 2 3,8-2 24,3 0-30,10-2-6,0 4-33,4-3 31,32-4-2,-29 5 0,1-1-13,6 1-16,19 5 15,5-15-5,-33 7-4,3 0-16,-7-1-30,34 0 46,-6 21-6,-22-26 60,2 7-64,26-4 18,-31 0-25,-3-32-12,3 37-18,1 2 15,-15 4 7,15-9-13,-2-25 0,-14 29 10,4 2-3,5 9-9,-12-15 8,1-1 8,-10 0-10,8-3-5,-1 3 3,-6 1 9,0 1-6,-18-1-12,13-2 6,1 0-1,-4 3-52,2 1 52,-1-1 3,-8 0-8,9-1-1,-9 1-50,4 1 53,6 1 9,-10-2-5,0 0-7,0 0 25,0 0-20,-3 5-1,3-5-4,0 0 12,0 0 2,0 0-18,0 0-6,0 0 4,0 0-2,0 0 9,0 0-20,0 0 4,3-8 42,-3 8-55,1-4-2,-1 4 6,0 0-7,0 0-44,0 0 55,0 0-3,0 0 4,0 0-4,0 0 2,0 0-3,0 0-5,0 0-12,0 0 18,0 0 8,0 0-10,0 0-6,0 0 13,0 0-11,-4 16 1,4-16-4,0 0 6,0 0 9,0 0-13,0 0 3,0 0-6,0 0 0,0 0 46,0 0-47,0 0-6,0 0 4,0 0-2,0 0-20,0 0 25,7-12-4,-7 12-20,0 0 29,0 0-3,0 0 0,0 0 3,0 0-45,0 0 47,0 0-1,0 0 5,0 0 1,0 0 7,0 0-16,0 0-6,0 0 7,0 0 0,0 0 23,0 0-17,0 0 1,0 0-9,0 0 19,0 0 46,0 0-40,0 0 14,-7-2 12,7 2-16,-4 8 5,4-8-2,0 0 12,0 0-10,0 0 13,0 0-3,0 0 5,0 0 8,0 0-4,0 0-4,7-20-8,-7 20 14,0 0-8,8 0-25,-8 0 20,0 0-7,0 0-31,0 0 28,0 0 42,0 0-55,3-4-2,-3 4 98,0 0-115,3 12-6,-3-12-14,0 0-21,0 0-79,0 0 24,0 0-41,0 0-54,0 0-63,13-5-77,-13 5-73,0 0-132,1-8-342,-1 8-943,5-15 417</inkml:trace>
  <inkml:trace contextRef="#ctx0" brushRef="#br0" timeOffset="19558.478">7317 10749 93,'-3'-11'254,"0"3"-19,-1 1-22,4 2-20,0 5-21,-3-3-12,3 3-33,0 0-10,4 14-13,-2-11-9,-8 29-14,6 15-1,4 7-9,-5-5-8,-2 2-1,0-3 12,5-14-41,5 0-4,-3 2-30,-3-6 29,1-1-11,3-5 0,0-7 3,0 4 31,2 1-39,-4-7 9,3-4-5,-2-5-3,3 5 6,1-6-7,0-3 7,0 2 14,0-4 1,-2 0 18,10-6-17,6 6-3,-5-13-1,1-3 0,15-11 12,-19 10-20,-4 7-3,5-23-26,-6-2 30,15-12-2,-17-1-2,0-40-11,-2 49-25,-2 4 26,8 3 3,-9-17-5,-1-3 5,-2 22 20,-1 5-13,0 19-5,2-22 2,0 10 7,0 1-3,-2 8-2,2 3-7,0-1-11,-3 3 3,5 1 66,-2 3-78,0 0-14,-9 16-58,2 2 7,0 11-36,4 6-64,2-6-37,0 16-206,3 4-449,4 30 198</inkml:trace>
  <inkml:trace contextRef="#ctx0" brushRef="#br0" timeOffset="20136.7094">7894 10989 32,'-7'-3'210,"0"6"-13,4-3-16,3 0-3,-8 16 5,-3-2-4,-3 6-21,8-3-6,0 10-20,1-13-14,2-1-5,9 2-4,-9-1-19,0-5-2,0 4-21,2-1 4,-6-5 2,7 4-16,0-9-3,0 5 11,0-3-21,0-4 3,1 3 3,2 0 5,-7 1 12,4-4 3,1 9 12,-1-9 15,6-1 0,-6 1-14,7-5 12,0 0 6,7-13-33,2-1 7,0-1 4,4 0-11,0-27-16,-6 32 15,-3 4-17,3 5-10,-3-8 4,1-18 10,-6 28-40,-1 3 17,-5-7-11,3 8-3,-3 0 0,0 0-13,0 0 3,10 9 1,-6 0-10,1 3 5,13 5-40,-14-1 45,-3 0 2,3 1-1,-1 0-6,4 9 49,-3-9-48,1-8-6,0 2-39,-1-1 16,-5 21-13,8-24-1,-1-10-1,-1 8-26,2-2 15,-5 0-12,9-1 6,-1 0 1,1-6 31,-3 1-32,4-13 5,-6 12 15,4-2-5,1-5 15,-2-2-10,-4 9 10,7-17-12,-7 4 14,-1 5 27,3-5-20,-2-12 15,-2 21 37,-3 2-13,-5 3-6,7-2 1,0-2-5,-2 7-1,0 0-4,0 0-5,0 0 2,0 0-6,11 15-21,-11-9 31,0-1-6,0 6 17,-1 1-3,6 2 14,-6-2-27,3 1-4,0-2-19,1-1 22,4 8 4,-4-10 1,1 1-6,0-3-10,1 3 0,15 11-16,-15-16-19,-2-3-31,-3 1-18,0-2-36,21 5-45,-16-10-19,0-2-50,-5 2-163,5-4-442,0-2 196</inkml:trace>
  <inkml:trace contextRef="#ctx0" brushRef="#br0" timeOffset="20268.8019">8341 10879 49,'-2'-4'184,"-4"2"-111,5-3 91,2-5-15,-1 10-18,0 0-11,0 0-68,-8 14 14,7-3-38,1-2-53,0 1-63,6 6-63,-6-3-163,0-4 72</inkml:trace>
  <inkml:trace contextRef="#ctx0" brushRef="#br0" timeOffset="21042.1249">8363 11033 180,'0'0'280,"-5"-1"-9,5 1-7,0 0-49,0 0-22,-3-2-37,3 2-4,-4-1-16,4 1-13,-5 15-12,-2-2 19,5 2-43,9-1-13,-7 2 1,0-1-6,7-1-29,-5-3 18,1 0-6,3 4-7,0-3-2,10 5 35,-9-7-41,2-8-6,-1 3 34,2-1-35,-8 3-9,8-6 20,2-13 13,-6 15 6,4-6 15,-3-3 11,0 0-7,0 1-11,-6 0 62,8-8-65,2-2 3,-8 4-10,1-3 9,0-3 37,-4 2-76,0 4-4,-1-7-13,-3 0 5,2 5 11,-2-4-27,-3 9 4,-2-7-43,-3 7 36,3 6-3,0-3-2,-3-8 5,-13 18-12,14 0 7,6 5-7,-6-2 4,0 4 6,-16 2 19,23-1-29,2-12-6,0 11-3,4 4-2,3-5-13,-1 4 29,4-6-3,2 0 8,0 6-1,22 7 15,-19-17-22,1 2 0,-5-6 6,-1 1 0,8-2 2,-4 1 1,2-5 0,-1 1 14,3-1-16,6 7 0,-8-11 13,-3-5 8,16 1 18,-17-2-4,0 10 3,-2-12-33,1 0 51,11-1 16,-13 4-3,2-32-3,-4 36 3,-1 2 13,-4 12 17,1-10-10,1-7-1,-2 12-106,1-2 100,-1 2-18,0 0-22,0 0-12,0 0 56,4 13-58,3-7-2,-7 4 2,-2 0-14,6 5 47,-6 5-45,2-13-3,-2 12 21,2-2-20,5 12-8,-5-16 3,0-12 7,2 9 27,-2 0-38,-5-1 6,8 0-5,-1-4 10,-1-1 8,3 3-18,-1-8-7,-3 1 14,5 7 18,-3-6-58,-2-1 60,4 13-4,-2-13 4,-2 0 21,8-2 37,-8 2-41,13-1-2,-2-14 4,2 2-11,0 6-2,2-17-2,5-21-7,-6 32 40,-3 2-42,14 15 1,-19-15-4,1 1 2,-10 5-15,6 2-2,2 0-2,-3-1-60,1 1 55,-3 3 40,0 0-48,6-1-6,-6 1-37,1 13 41,-18 6 7,20-4-3,-1-4 0,0 7-32,1 2 40,2-4 0,-4 9 2,0-5 3,-3 1-10,4-3-9,5 11-17,-6-11-26,2-9-21,-8 6-35,7-1 9,1-3-22,0-3-35,1 3 4,1-3-20,-3-2-31,-2-6-34,5 3-10,-2 1-45,2 10-25,-1-14-197,-4 0-563,0 0 249</inkml:trace>
  <inkml:trace contextRef="#ctx0" brushRef="#br0" timeOffset="21450.2165">7580 11492 179,'-22'5'192,"10"-6"21,1 2-24,1-9-13,3 11-58,7-3 30,-7 8-4,7-8 9,0 0 3,0 0 47,20 11-35,-6-11-6,24 12-2,4 0 10,33 0-17,-6 1 1,8-42-13,-2 46-22,0-3 2,-34-7-60,50-7 66,2-4 2,-7 16 52,0-3-75,-7 3-7,1-12 3,-8-12-14,-2 19-25,-22-2 8,3 1-24,-4-5 14,-2-1-3,-16 1-8,1 2 4,15 23-12,-27-33 8,-4 3-7,-3 4 38,-5-1-35,1-9 5,-3 10-62,1-4 69,4 4-6,-9 0-3,1-8-12,-1 8-94,-2-4 39,-6 0-20,2 1-43,-7-11-20,-7 11-51,4-1 19,-8 16-23,-2-17-21,0 1-21,-17 0-23,15 3 2,3-2-26,-17 1-1,2 0-4,-4 4-204,-1 0-491,0 13 216</inkml:trace>
  <inkml:trace contextRef="#ctx0" brushRef="#br0" timeOffset="21997.7153">7501 11676 40,'-15'0'179,"1"4"5,4-5-20,1 1 27,2 0-6,0 0-4,0-15-6,3 15-11,4 0-6,0 0-3,0 0 5,23-2 2,-12 4-7,16 3-2,42 6-4,-30-4-3,6-7 8,41 5-8,-18-7-8,6 30 12,1-27-21,4 5-2,-9-1 54,18-5-75,-4 0-4,3 7-13,2 4-11,-21 2-10,18-3 5,-7-25-13,-8 24 22,3-1-18,7 6-11,-37-15 6,8 1-6,-10 0 27,8-1-27,37 25 18,-57-31-14,-6 1-5,22-1 55,-33 4-34,-3 2 20,-3-4-12,-2 5 19,-5 0 13,6-2-6,1-8-6,-7 10 40,0 0-56,14 6-6,-14-6-6,-1-19-9,1 19 82,0 0-105,0 0-6,0 0 0,0 0-11,0 0-9,0 0 5,0 0 2,0 0-31,0 0 27,0 0-21,0 0 17,0 2-4,0-2 49,0 0-54,0 0-6,0 0 1,0 0 9,0 0-4,0 0-2,-3 19-3,0-20 1,3 1 7,0 0 12,0 0-23,11 7 4,-11-7-1,0 0-2,0 0-30,0 0 32,0 0 0,0 0-21,0 0 24,0 0 24,0 0-21,-11-10-3,11 10 5,0 0-7,11-7-2,-11 7-4,-3-6-15,3 6 0,0 0-16,0 0-17,0 0-12,0 0-20,-9 9 39,9-9-65,1 12-33,-1-12-28,0 0-12,0 0 16,0 0-87,0 0-33,0 0-34,0 0-10,-12-8-31,6 1-11,-1-1-221,0 6-644,-2 1 285</inkml:trace>
  <inkml:trace contextRef="#ctx0" brushRef="#br0" timeOffset="23349.3381">8811 12805 118,'0'0'166,"-5"-7"-1,5 7 8,-3 0-18,-3 7-5,6-7-9,0 0 4,0 0-8,26-7 4,-4 17 2,-8-14 4,3 4-7,10-4-8,-2 5-9,5 2 12,11-9-47,6 5 35,-4-3 10,31 4-2,-4-11-2,3 13 1,1-2-13,-33 16-2,49-15-12,0-18-2,-14 22 35,16-1-51,5 31 11,-12-37-28,1 3 11,-36-3 8,49 14-22,-2-17-12,-4 11-17,0-5 15,-22 5 58,27-3-52,-1-21 0,0 28 60,2-3-69,11 16-24,-23-27 18,1 2-11,5 2-17,-8 2 31,0 25 3,7-36-12,-4 6 18,-10 4-64,1 0 48,0 12-1,-8-13 2,-24 0-18,23 0 20,-22 5-21,18 12-5,-16-20-33,20-4 37,-25 28 1,26-25-3,-25-10 0,24 12-3,-22 2 0,-17-5-8,43 4 7,-26-1-5,1 1 30,17 0-32,-20-2-1,1 3-11,1 0 9,-2 0 28,2 0-32,-3-3 6,0-2-51,0 5 52,3-2 15,-7-2-24,-3 18 1,-10-17-46,2-3 54,-8 12-6,8-12 3,8-5-14,-13 9 50,1-1-48,-6 11-1,2-8 0,-8-1-7,3 1-6,-4-2 7,-3 5-6,-2-3-37,0 0 34,4 0 36,-10 0-65,3-3 2,-5 3-12,4 0 1,-4 0-31,0 0 22,1-7-33,-1 7-22,0 0-2,0 0-26,0 0-25,0 0-26,0 0-48,0 0-49,7-4-237,-7 4-585,8 0 259</inkml:trace>
  <inkml:trace contextRef="#ctx0" brushRef="#br0" timeOffset="24592.8311">15244 12763 8,'-6'0'217,"-1"0"23,7 2 20,-7-1-19,7-1-14,0 0 6,-7-3-43,7 3-10,0 0-5,0-4 3,0 4-24,0 0 27,21 16 22,-8-15 2,12 0 3,13 2 4,3 1-13,4 5-12,6-6-1,22-5 0,-1 5 15,-3 1-31,7-7-11,0 11-32,0-4 32,3 18-5,7-20-14,4 1-8,1 0-19,0 9 0,1-20-11,1 17-7,2-3-6,-2 0-32,2 0 17,2-21-5,-3 30 1,6-2-16,-21-3-17,20-8 10,-1 18-2,-11-19 38,-6 2-53,-4-10-4,-8 10 4,-25-11-7,-2 13 3,8-2 0,-11 7 1,30-11-3,-22 2-13,0-5 14,0 7-8,1-11-6,-6 7-5,3 0 8,24-1 3,-33-2 0,1 39 2,2-47-53,-2 2 52,4 5-1,-3 0-1,2-4 1,-1 5-40,-13 4 11,2-3 2,-3 1-4,2 2 0,-12 0 65,2-1-65,0-3-3,-1 3 11,3 1-5,22-4-3,-27 6-2,-4 0 4,0-2 2,-3 1-11,-1 6 16,1-7-16,3-3 7,11 3 4,7-4-37,18-4-5,25 10 14,-4 4 7,-19-1 35,-1-1-49,25 23 5,-36-27-8,-12 0 2,4 5 13,-2-5-19,-1 4-5,-3-1 10,-5-6-15,-6 10-14,5-9 4,1 19 4,-6-19 41,-2 2-35,-1 0-1,-3-3 10,0-4 5,1 6-4,-6 1-5,11-9 8,-7 9-8,-4 0-9,7 0-39,-7 0 54,6-2 12,-6 2-20,0 0 17,4 2-27,-4-2 37,2-7 9,-2 7 23,0 0-24,0 0-2,0 0-17,0 0 7,0 0 45,0 0-53,0 24 8,0-24-3,0 0-12,0 0-19,0 0 33,5 12-5,-5-12 1,0 0 6,0 0-17,0 0 14,0 0-3,0 0 11,0 0-7,0 0 3,0 0-10,0 0-4,0 0 39,0 0-38,-8-7 1,8 7 1,-3-14 5,0 13 27,3 1-26,0 0 2,0 0 8,-5 0 2,5 0 35,-5-2-34,5-3 7,0 5-10,-5 0 10,5 0-19,0 0 19,-6-4-7,6 4 3,-6 2-4,6-2-20,0 0 8,-4-6-6,4 6 8,0 0-16,-11-4-8,11 4-2,-3-4-13,-1 6-1,4-2-20,-2 14-14,2-14 1,-7-1-22,7 1 22,0 0-15,-11-8-9,8 5 5,3 3-9,-7 0-11,0-4 12,3 2-2,4 2-93,-7 0-250,1 2 110</inkml:trace>
  <inkml:trace contextRef="#ctx0" brushRef="#br0" timeOffset="40206.9872">10132 16966 5749,'65'6'-70,"21"1"62,14 13 25,2-23 1,10-3-24,-8 3 30,2-6-24,5 45 27,-11-51-34,-5-4 26,3 9 36,-8-4-39,-2 26-2,-6-26 15,-1 4-39,12 5 47,-21-7-50,3-10 18,-3 20 6,-1 6-8,8 22 8,-11-49-3,-2 2-2,-18 23 19,22-2-13,-39 40 1,40-48 1,-28 9-5,-14 4 38,15 3-40,-4 11-4,-12-21-1,0-1 2,-21 3 12,16 0-13,2 36-4,-8-39 2,-3 3 6,-4-1 14,-3-3-20,2 27 1,-4-29-10,-5 6 6,14-4 13,-14 4-14,5-5 2,-5 5-9,3-5 9,-6 19-3,3-14 2,3-24 3,-1 22-16,-2 2 12,0 0 4,0 0-5,0 0 6,0 0 5,0 0-4,6 0-1,-6 0-3,0 0 0,0 0-80,0 0 80,0 0 8,0 0-10,0 0-4,0 0 66,0 0-88,0 0-12,0 0-47,0 0 9,-37 3-36,37-6-59,0 3-70,-12-4-105,0-4-91,-7 12-312,-15-34-813,-14-28 359</inkml:trace>
  <inkml:trace contextRef="#ctx0" brushRef="#br0" timeOffset="41581.8952">3590 13946 93,'-9'-2'109,"1"-1"1,-2 1 1,3-3-30,0 6-3,0-5-7,-2 2 10,-6-1 16,9 1-19,1-1 1,2 1-54,-2 1 66,0-1 18,-1 2 10,6 0-1,-7-2 20,7 2-20,-5 5-4,5-5 0,-6-5-5,6 5 4,-4 0-30,4 0-9,0 0-11,0 0-7,0 0 8,0 0-15,20-9-5,-11 11 4,13 0 1,-7 0 16,23-2-15,4-21 2,2 28 10,5-7 4,20 0 1,4 3 5,1-28-2,-1 22-40,6-5 49,7 2 12,-2-1-15,-2-7-9,10 7-71,1-5 81,-2 23-12,2-23 5,0-37-19,0 53-55,-4-4 69,-13-11-6,13 9-21,-5 2 22,-6 2-65,-1-4 54,-1 17-14,-8-23 7,-19 1-3,36-2-33,-40 6 36,0-1 5,1-2 0,-4 2-17,30-1-63,-38-2 60,-9 15-2,-1-15-9,3 6 5,18 9 74,-31-16-90,-1 5-6,-5-1-30,-1-1 56,-7 5 7,11-1 0,-5-7 7,-3 8 55,-3 0-46,0 0 5,4-3-2,-4 3-15,3-3 44,-3 3-44,21-19 12,-19 21-22,-2-2 4,0 0-21,0 0 13,0 0-5,0 0-43,0 0 41,0 0 37,0 0-45,0 0 9,0 0-26,0 0 18,-2 23 3,2-23-4,0 0-1,0 0 71,0 0-85,0 0 8,0 0-6,0 0 0,0 0-2,0 0 0,2-1 14,-2 1-23,0 0-39,0 0 2,0 0-9,0 0-40,0 0-38,0 0-44,0 0-18,0 0-94,0 5-69,0-5-266,0 0-685,0 0 302</inkml:trace>
  <inkml:trace contextRef="#ctx0" brushRef="#br0" timeOffset="45177.4615">9112 13916 24,'-2'-2'113,"-2"2"-10,1-3 3,3 3-7,0 0-5,-7-2-10,4-10-4,0 12 8,3 0 0,0 0 7,0 0-8,0 0 3,-13 4-36,13-4 30,3-5-9,-3 5 5,0 0-1,0 0 14,0 0-22,0 0 4,0 0-16,-5 5 9,5-5 5,-6 0-17,3-5-1,3 5-20,0 0 25,-3 9 4,3-9-6,-5-8-3,5 8-13,0 0 12,-13 0 1,13 0-9,0 0 1,0 0 21,-1 3-35,1-3 1,1 6-4,-1-6-6,0 0 28,-1 3-22,1-16-3,0 13-7,0 0 4,0 0 23,0 0-18,0 0 1,0 0-29,0 0 35,-5 10 12,5-10-20,0 0 8,0 0 1,0 0-6,0 0 0,0 0 3,0 0 11,0 0-54,-1 5 75,1-5 4,0 0-28,0 0 12,0 0 33,0 0-42,0 0-4,0 0 3,0 0 14,21 0-65,-19 3 58,1 2-7,2-3-52,-5-2 64,31 1 71,-21-1-66,3 11-5,2-11-82,8-2 87,12 31-11,-10-34 3,6-27-6,-3 33-39,1-1 56,-4 10-10,44-13-7,-21-1-20,0 3 53,22 1-42,-1-39 16,0 49-27,0-5-10,-18-3-66,25-1 92,1-10 8,1 13-22,-6-3 4,19 4 24,-16-6-30,5 29 1,-7-38 34,-1 6-52,2 24 0,-6-32 4,-1-32-2,-20 49 66,23-6-78,-1-2 0,-19 6-1,-2-7-3,-24 5 11,48-5-4,-4-22-2,-30 30-4,1-8 0,-12 1 23,15 3-19,-14-2-8,12-2-66,-15 0 84,-2 0 15,3 0-21,-2 5-1,-1-5 46,-8-1-42,-5 0 7,3 3-1,4-11 5,-12 10-21,2 3 39,10 20 5,-13-24-1,-4 4-10,8-6 28,-6 2-24,1-6-2,-3 10 3,4 0-8,-4 0-10,0 0 1,0 0-2,0 0-56,0 0 64,3 7 36,-3-7-44,2 3-2,-2-3 22,0 0-28,-6 14-8,6-14 6,0 0 0,0 0 26,0 0-32,4-17 3,-4 17-2,0 0-1,0 0 36,0 0-39,0 0 0,0 0 10,0 0-15,3 0 3,-3 0 3,0 0 2,0 0-102,0 0 113,-20 3 32,20-3-41,0 0 7,0 0 22,0 0-32,3-10-5,-3 10-1,0 0-1,0 0 28,0 0-24,16-5-4,-16 5 6,0 0 1,0 0-34,0 0 34,0 9 3,0-9-27,0 0 28,0 0-21,0 0 24,0 14 0,0-14-74,0 0 78,-2 1-8,2-1 5,0 0 14,0 0 30,0 0-41,0 0-3,0 0-1,0 0-8,0 0-143,0 0 166,0 0-4,0 0 1,0 0-6,0 0 53,0 0-54,0 0 0,0 0-5,0 0 9,0 0-34,0 0 25,0 0-6,0 0 10,0 0-10,9-2 1,-9 2 4,0 0 5,0 0-58,0 0 58,-9 6 0,9-6-9,0 0 0,0 0-14,0 0 18,0 9-2,0-9-1,0 0-11,0 0-9,0 0 21,0 0 3,0 0-17,0 0 14,-7-14-20,7 14 20,0 0-1,0 0-155,0 0 174,0 0 2,0 0-9,0 0-5,0 0-89,0 0 99,0 0 4,0 0-3,0 0-7,0 0 30,0 0-31,2-6 0,-2 6 2,0 0-2,0 0 89,0 0-99,0 0-4,0 0-34,0 0 40,0 0-5,0 0 3,0 0-1,0 0-1,0 0 4,0 0-2,0 0 0,0 0-10,0 0 44,0 0-33,-17 3-4,17-3-2,0 0 3,0 0-55,0 0 58,19 21 6,-19-21-11,0 0 8,0 0 78,0 0-92,0 0-2,0 0-42,0 0 59,0 0-22,0 0 15,-7-19 4,7 19-3,0 0-4,0 0 11,0 0-10,0 0-4,0 0 68,0 0-67,3-4-3,-3 4 0,0 0-3,0 0-80,0 0 94,0 0 5,0 0-12,0 0 3,0 0-67,0 0 74,0 0-3,0 0-20,0 0 31,0 0 42,0 0-55,0 0 3,0 0-47,0 0 40,0 0-1,0 0 10,-7-3 4,7 3-20,0 0 14,0 29-6,0-29 1,0 0 14,-12-10-24,12 10 13,16-9-4,-16 9 1,0 0-8,3-2-43,-3 2 61,0-8 2,0 8-75,0 0 80,0 0 2,0 0-8,-10 12-4,10-12-3,0 0 4,0 0 4,0 0-6,5-15 5,-5 15-16,0 0 12,0 0-6,0 0 5,0 0-3,0 0 19,0 0-20,0 0-7,0 0-3,0 0 7,0 0-60,0 0 69,-8-4 2,8 4-14,0 0 12,0 0-6,0 0 5,0 0-4,0 0 0,0 0 2,-21 20-2,26-21 4,-5 1-12,0 0 54,0 0-46,14 22-4,-12-27-1,-2 5-3,0 0 56,0 0-57,6-10 11,-6 10-11,2-5 8,-2 5 5,0 0-15,0 0 8,0 0-24,0 0 22,0 0 40,0 0-45,2-1-1,-2 1-49,0 0 60,0 0-4,0 0-6,0 0 6,0 0-6,0 0 7,12-6-2,-12 6 1,0 0-12,0 0-110,0 0 132,0 0 3,0 0-2,0 0 0,0 0-6,0 0 2,0 0 3,0 0-61,0 0 61,0 0-9,0 0 8,0 0-13,0 0 64,0 0-56,0 0 3,0 0-5,0 0-4,0 0-41,0 0 50,-6-12 1,6 12-5,0 0-1,0 0-51,0 0 59,0 0 8,0 0-6,0 0 0,0 0-16,0 0 8,0 0 4,0 0 9,0 0-14,0 0 34,0 0-33,0 0-2,0 0 12,0 0-14,1 19 3,-1-19-6,0 0 4,0 0-26,0 0 27,0 0-1,0 0-1,0 0 1,0 0-5,0 0 7,-7-20-5,7 20-1,0 0 7,0 0-15,-4 1 15,4-1 5,0 0 15,0 0-20,0 0 2,0 0-9,0 0 4,0 0-40,0 0 43,0 0-1,0 0 2,0 0-3,0 0 15,0 0-22,16-9 7,-16 9 1,0 0 1,0 0 24,0 0-33,0 0 2,0 0-23,0 0 27,-16 11-7,16-11 8,2-15-2,-2 15-5,0 0 8,0 0-3,0 0 2,2 21-8,-2-21 3,0 0 6,3 7 4,-3-7 0,0 0-5,0 0-37,0 0 41,-5 3-2,5-3 1,0 0-7,0 0 14,0 0-5,0 0-10,0 0-39,0 0 48,0 0 43,0 0-48,0 4 3,0-4 25,0 0-29,0 0-7,0 0 9,0 0-2,0 0 32,0 0-38,9-13-2,-9 13 4,0 0-2,0 0 4,0 0 6,3-4-9,-3 4 4,0 0 2,0 0 13,0 0-10,0 0 0,0 0-55,0 0 58,0 0 24,0 0-31,0 0-4,0 0 31,0 0-30,0 0 10,0 0-12,0 0 1,0 0 25,0 0-20,0 0 1,0 0-2,0 0-1,0 0-58,0 0 55,0 0 7,0 0-5,0 0 9,0 0 61,0 0-72,-7 10-9,7-10 22,0 0-13,0 0 10,0 0-10,0 0 7,0 0-14,0 0 11,0 0 10,0 0-9,0 0-11,0 0 11,0 0-4,-1-15 3,1 15-2,0 0-5,0 0-17,0 0 25,11 8 1,-11-8 1,0 0-3,0 0 30,0 0-29,0 0 7,0 0-19,0 0 8,0 0 15,0 0-14,-10-9 0,10 9-85,0 0 98,0 0-1,0 0-1,0 0-5,0 0-19,0 0 23,0 0 1,0 0-3,0 0-4,0 0 26,0 0-22,0 0-2,0 0-11,0 0 8,0 0-57,0 0 65,0 0-3,0 0-14,0 0 21,-7 9-2,7-9-5,0 0 15,0 0-3,0 0-10,0 0-3,0 0 5,0 0-17,0 0-93,0 0 116,9 10-4,-9-10 0,0 0-1,0 0 6,0 0-5,0 0 0,0 0-15,0 0 16,0 0 28,0 0-41,0 0-2,0 0-29,0 0 34,0 0 55,0 0-61,-5-22 9,5 22 38,0 0-48,0 0-6,0 0 7,0 0 2,0 0-133,0 0 142,0 0 6,0 0-7,0 0 3,0 0-40,0 0 38,0 0 3,0 0 2,0 0-3,0 0-32,0 0 29,0 0-8,0 0-1,0 0 3,0 0 15,0 0-10,-4 26-3,4-26 14,0 0-15,2 0 2,-2 0-6,0 0-2,0 0-34,0 0 45,-2 3 3,2-3-4,0 0-9,0 0 12,0 0-2,2-23-4,-2 23-19,0 0 27,-2 0-7,2 0 2,2 15-9,-2-15-8,0 0 17,0 0 31,0 0-35,0 0 1,0 0-32,0 0 33,0 0 5,0 0-3,0 0-3,0 0 3,0 0-6,0 0 5,0 0-3,0 0 4,0 0 16,0 0-19,8 8-4,-8-8-37,0 0 43,0 0 42,0 0-44,0 0-4,0 0-17,0 0 17,0 0 11,0 0-5,0 1 5,0-1 21,0 0-33,-3-13 2,3 13-4,0 0 0,-3-6-55,3 6 64,12 23-2,-12-23 3,0 0 2,0 0 13,0 0-20,0 0-1,0 0-4,0 0 5,0 0 40,0 0-42,-5-25 0,5 25-22,0 0 17,0 0 7,0 0-2,0 0-7,0 0 67,0 0-63,-7 12-4,7-12 3,0 0-4,0 0-32,0 0 42,0 0-1,0 0 2,0 0-2,0 0-56,0 0 66,-4-12-12,4 12-21,0 0 33,0 0 47,0 0-53,0 0-2,0 0 30,0 0-31,9 0 10,-9 0-15,0 0-1,0 0 57,0 0-56,-7 13 8,7-13-3,0 0 4,0 0-36,0 0 27,0 0-2,0 0 9,0 0 4,0 0 13,0 0-22,0 0-7,0 0 12,0 0 2,0 0 54,0 0-69,7-14 7,-7 14 19,0 0-23,0 0-2,0 0 3,0 0 1,0 0-34,0 0 35,-13 15-6,13-15-11,0 0-16,0 0 54,0 0-93,0 0-40,0 0-25,0 0-23,0 0 28,0 0-122,0 0-30,0 0-24,0 0-37,0 0-32,0 0-245,0 0-678,0 0 299</inkml:trace>
  <inkml:trace contextRef="#ctx0" brushRef="#br0" timeOffset="47559.955">3612 15383 76,'0'0'112,"0"0"-14,-4 0 0,6-7 6,-2 7-18,0 0 16,0 0 36,0 0-39,0 0-7,0 0 6,0 0-13,0 0 15,0 0-20,-2 12 4,2-12-2,0 0-1,0 10-3,0-10-2,0 0-12,0 0 2,0 0 5,0 0-4,0 0-2,0 0-6,0 0-7,0 0 7,0 0 0,0 0 1,0 0 1,0 0 1,0 0 1,0-20-4,0 20-7,0 0 16,0 0-15,0 0 23,0 0 6,0 0-23,0 0 39,0 0 38,0 0-46,2 25-11,-2-25-12,0 0 2,0 0 23,0 0-6,0 0 0,0 0-48,0 0 61,-2 12-11,2-12-11,0 0 5,0 0-1,0 0-20,0 0-1,0 0-7,0 0-15,0 0 19,0 0-14,0 0-6,0 0-4,0 0-7,0 0 44,0 0-53,0 0 6,0 0-53,0 0 48,0 0 2,0 0-2,0 0-12,0 0 29,0 0-26,14-15 3,-14 15-2,13 0-7,-5-2-24,2 2 31,0 6-2,5-12 1,5-9 1,-7 14-29,7-2 21,12 7 13,-12-13-12,2 1 13,2 5-50,-1 1 44,15-15-4,-18 14 4,2-1-7,-11-1 3,12 4-3,9 41-2,-13-46-43,-5-2 43,8 3-3,-5 1 10,-3-2-1,6 1 42,-2 5-45,-11 3 12,16-6-19,-8 0 3,-2 1-3,5 0-2,5 9 16,-1-11-9,0-14-9,-7 21 69,2-2-63,-4-8-8,12 7 10,-4-4-11,-4 7-8,8-6 23,20 0-2,-23 0-3,0-1 2,-11 3-38,16-3 38,0-13 10,-3 17 5,1-2-15,-18 3-74,21 0 77,-2 2 1,1-6-14,-2 1 15,-4 0 2,2 1-3,-1-7 0,-1 7-23,-5-2 25,13 3 4,-15-2-12,2-3-1,-2 3-1,3-1 10,1-14-2,-2 20 2,-1-3-5,-1 0 45,7-4-54,-8 15 7,8-13-3,3 0-10,-3 2-32,-4-3 44,4 27-2,-4-28-3,-1-4 11,-1 6-10,7-3 7,4 43 7,-6-45-69,0-3 71,-4 5 14,1-2-20,4 13-3,-1-11-12,1 2 3,-5 3 11,6 0-1,-1-22 13,1 20-7,3 2-2,-11 7 2,10-10-2,2-6 3,-3 6 28,0 3-35,15 15-1,-19-20 5,-6 1-2,11 0-50,-3 1 37,7 3 23,-12-4-12,5 0 10,-14 0-6,14 2-20,0-9 14,-1 11 11,-3 0-17,-3 0-31,3 0 42,3 11 0,-6-15-24,0 3 28,8-6 3,-9 5-4,-6 5-17,4-6-50,-1 3 67,13 13 0,-16-20 2,0-2-8,-3 8-57,3-2 70,-7 3 6,11 0-9,-5-2 4,-2-1-5,-4 3-4,13-10-8,-7 10 3,-6 0 2,5 0-32,-5 0 41,13-1-8,-9 1 0,-4 0 2,6-2 17,-6 2-33,8 28 21,-5-33-25,-3 5 12,13-3 51,-13 3-44,-2-17-5,2 16-30,0 1 43,2 15 4,-2-15-5,0 0-5,0 0 30,0 0-31,1-13 1,-1 13-5,0 0-3,0 0 38,0 0-33,0 0-2,0 0 1,0 0 6,0 0 4,0 0-15,0 0-2,0 0-7,0 0-1,0 0-5,0 0 14,0 0-1,0 0 12,0 0-8,7-2 46,-7 2-49,4-3-4,-4 3-101,0 0 119,13 0-12,-13 0 10,0 0-3,0 0 17,0 0-27,0 6 8,0-6 0,0 0-12,0 0-86,0 0 104,0 0 0,0 0-2,0 0-5,0 0 7,0 0-5,8 16-13,-8-16 11,0 0-4,0 0 20,0 0-32,0 0 5,0 0 45,0 0-36,0 0-10,0 0 4,0 0 2,0 0 10,5-15-10,-5 15 0,0 0 2,0-21-7,1 22 25,-1-1-47,0 0 1,0 0 3,0 0-9,0 0-45,0 0 62,6-1 1,-6 1 6,0 0-9,0 0-39,0 0 55,8 11 5,-8-11-9,0 0-1,0 0 53,0 0-52,0 0-5,0 0-5,0 0 19,0 0 65,0 0-78,0 0-9,0 0 28,0 0-19,0 0-9,0 0 10,0 0-9,0 0-79,0 0 103,0 9-4,0-9 4,0 0-17,0 0 47,0 0-35,-10 1-9,10-1 4,0 0-5,0 0-38,0 0 46,-4-17 2,4 17 5,0 0 1,0 0-74,0 0 84,0 0-20,0 0 8,0 0 6,0 0 31,0 0-43,0 0 5,0 0 5,0 0-6,0 0-1,0 0-8,2 39 2,-2-39-81,0 0 92,0 0 22,0 0-26,0 0 6,0 0 53,0 0-63,0 0 3,0 0-9,0 0-3,0 0-71,0 0 86,0 0-1,0 0 4,0 0 3,0 0-83,0 0 85,2-32-4,-2 32 1,0 0-4,0 0 37,0 0-86,0 0-15,0 0-36,0 0-36,0 0-20,0 0-57,0 0-36,0 0-53,0 0-11,6 3-18,-6-3-214,20-10-583,1 6 259</inkml:trace>
  <inkml:trace contextRef="#ctx0" brushRef="#br0" timeOffset="48593.3028">6918 15212 11,'0'0'138,"0"0"-2,0 0-14,0 0-5,0 0 20,0 0-35,0 0-7,0 0 8,0 0-6,0 0 8,0 0-8,0 0-5,9 12 10,-9-12-5,0 0 46,6 0-49,2 1 6,2 0-15,-2 1 17,13 2-6,-8-6 8,1-8-1,3 11-4,5 1 10,-9 8-8,15-10-11,0-9 5,2 11 4,-2-3-20,40-1-4,-37 7 4,-7-4-9,0 0-5,13 1-3,-8-1-2,10-1-6,2 3-8,-13-6-37,14 2 52,-3 11-3,1-10-4,2-2 0,9 0 45,-13 4-61,-1-16-6,2 20 38,-9-5-41,7 11 14,2-12-21,2-15 3,-11 18 40,-4 0-39,-10-10 2,23 11-11,1-11 15,-12 10 40,-1 1-58,-15-12 1,31 15 9,-3-6 7,1 3 39,-13-4-51,-1-1-6,1 1-10,2 0 10,42-3-34,-45 3 39,-5 4 1,2-4-7,0-4 7,7 3-20,-6 5 20,1 0-4,0-6 18,3 0-21,-3-1-1,1-2-12,1 7 18,-2-4-19,3 0 17,1 9-2,-3-10-21,1-2 18,-7 1 17,6-1-25,12-16-6,-13 23-1,0-1 29,-1 0-44,5-3 24,-3 5 11,0-4-50,-2 0 39,5-2-29,-5 1 39,-1-11-9,1 14-29,-1-1 39,3 5-6,-2-10 4,1-4 0,2 7 8,-4 2-12,1 5 0,0-5 3,1-10-10,-5 10 7,7-1 2,13 3 9,-16 0-9,-4-2-2,3-2 7,-2 2-28,3 2 4,-4-4-14,-4 1 19,7 0-6,-5 3 15,3 7 6,-1-14-21,-1-1 21,8 3 13,-14 0-12,0 7-4,-1-8-59,9-2 72,-9 5-5,1-5 6,-4 5-4,5 0-7,-1-7 7,6 25-5,-7-23 6,-1 3-8,-7 1 7,9-2-8,8 25-8,-15-28 6,-3 2-11,12 0 38,-13 1-23,1 18-15,-4-14-13,4-7 27,-1 4 18,-3 3-23,0 0 2,0 0 1,4-4-1,-4 4-3,0 0-7,3-4-19,-3 4 21,0 0-56,0 0-32,0 0-22,0-4-30,0 4-66,-3-4-2,3 4-54,0 0-59,0 0-316,-21-5-688,19-2 305</inkml:trace>
  <inkml:trace contextRef="#ctx0" brushRef="#br0" timeOffset="51632.915">10121 15144 163,'0'0'169,"-5"3"-6,5-3-62,0 0 62,0 8-12,0-8-1,0 0-12,0 0 28,-2-11-38,5 5 2,-3 6 2,0 0-6,0 0 42,4-1-53,-4 1-3,0 0 0,0 0-7,0 0 16,0 0-8,9 4 2,-7-2-45,-2-2 43,7 0 44,-7 0-58,10-2-3,-10 2-47,7 2 55,-2 1-12,0-3 4,-1-5-5,2 5-27,0 2 20,5-12 3,-4 12 3,0 0-2,-3-1-15,9-1 10,14-12-15,-17 18 2,-1-3 2,6 0 3,0 0-7,-4-11-6,5 10-50,-1 1 50,6 3 8,-6-5-13,0 2-7,1-1-24,0-1-7,-6-1-2,7 1 2,-1-3 6,-2 4-101,-3 1 103,-7 12-4,10-13-8,-1-2 2,-3 3 34,5-3-41,-6-3 5,6 6-1,-3-3-2,-2 1 46,4 0-57,12 3 6,-13-1-32,2-1 34,-9-2 17,15 6-10,2-4-3,1-4 35,-3 0-35,-24-1-6,30 8 5,1-4-1,-1-2-14,13 2 29,-37-1 0,40-3-10,0-11 6,-2 19 57,1 1-73,-28 19-3,29-29 8,-4 4-7,-15 3-50,4-1 59,51 8 3,-54-13-11,3 4 4,9-1 56,-6-1-64,10 14 4,0-10-20,1-1 19,5 1-33,-6-7 33,2 12-1,2-3-42,0 0 46,-1 16 1,-2-22-1,8 0-11,-5 3-31,-2 4 44,23 26 0,-20-35-2,0-7-17,2 11 69,-2 5-58,2-2 1,0 0-6,-4 2 1,-5-2 20,30 1-20,-21-7-3,-5 5-14,5-4 21,20 7 14,-20 1-12,0 9 2,20-14 14,-22 2-17,-16-4 34,46 4-39,-9-25-8,-19 29-5,0 1 14,-5 13 1,33-27 3,-7 15-1,-25-8 32,-1-2-36,8 0 2,-3 3 7,2-9-8,-5 9 1,24 0 3,-33 3-10,13 2 16,-1-3 0,-6-3-61,30 5 58,-23-7 0,-1 3 9,1 0-13,-8-2 9,30-1-4,-21 4 6,-2-5-76,0 3 74,-8 4-2,31-1 1,-2-13 5,-23 12 13,23-2-17,0 34-3,-26-40-1,2 5-5,4-1 51,19 1-50,-23 12 3,5-10 3,0-1 0,18 3-24,-20-1 30,1 3 0,22-3-1,-2 4 7,-22-5-28,22 0 23,-21-8 1,24 17 6,-6 3-8,-22-8-55,25 7 55,3-24 3,-23 18 8,17 1-12,-16-1 15,23-4-17,-25-1-8,22 7-36,-19-3 43,18 14-1,-20-24 1,23 14 3,1-11-7,-1 5 4,-24-17 2,24 22 2,-6-9-5,-17 3 5,24 6 3,-12 40 6,11-60-2,-2 10-2,-2 0 39,1 2-44,-21-1-8,25 9 8,0-3 0,-5-4 23,-17 5-26,16 9-3,5-16-5,-4 6 14,5-1 41,-25 3-49,21-2-3,-20-5-38,25 4 46,-24 0 9,18-6-14,-2-27 4,3 42 5,-22-2-7,31 8-5,-27-21 4,17-29-3,-1 46 12,2-6-7,-4 22 0,-17-33 2,1-3-4,20 2-1,-18-2 3,31 5 7,-15-2-5,-19-2 5,-5 5 52,28-2-59,-20 7-3,18-16-5,0 13 13,-27-7 0,6 4-2,21-12 1,-21 6-24,1 1 27,-12-1-6,35-1 0,-24 10-5,1-10 25,20 0-29,-38 19 0,18-28-3,-2-1 7,2 10 4,-1 1-10,-7 33-4,5-43 2,2-1 7,-3 2 31,-1 8-39,-16-4 8,12 0-7,3 1 11,2-5 32,-18 9-51,14-8-3,-16 9 12,-1-1 0,20-4 46,-23 1-53,3 5 9,0-5-48,-2 2 41,20-3-13,-19 1 16,-6 2 1,6 2-9,-2 0 11,3 3-1,-3-8-1,-1-8-2,-1 10-32,-2 2 39,10-2 1,-13 2 1,2 2 1,-9 0-52,7-5 51,-2 3-3,5 0 2,-3 5 3,-7-4-21,8-1 20,0 6-2,0-7-2,-2 1 10,-2 2 1,-1-1-13,-1-1-8,-1 1-29,-1 1 39,6 1 15,-5-3-16,5-19 8,-4 24 1,-4 1-21,5-2 7,-5 0 0,1 5-2,-6-5 22,0 0-21,5 9 9,0-10-10,-5 1-5,0 0-21,7-5 26,3 5 12,-10 0-8,4-3 0,-4 3-9,0 0 13,0 0 2,6-2-4,-6 2 9,0 0-15,0 0 5,0-29 0,1 34-3,-1-5-9,0 0 2,0 0 12,2 12 0,-2-12-22,0 0 34,0 0-26,1 2 20,-1 5-9,0-7-7,0 0 11,0 0 24,0 0-25,0 0-2,0 0 4,0 0 1,-3 5 3,3-5-7,0-18-13,0 18-33,0 0 44,0 0 0,0 0 9,0 0-13,0 0-24,0 0 38,0 0-4,0 0-1,0 0 0,0 0-51,0 0 58,0 0 5,0 0-12,0 0-6,0 0 26,2 16-19,6-14 5,-8-2 0,0 0 1,0 0-45,0 0 40,-8 12 2,8-12-15,0 0 16,0 0 42,0 0-52,0 0 9,0 0-45,0 0 65,0 0-27,0 0 21,0 0 14,0 0-44,0 0 34,0 0 7,0 0-6,0 0-9,0 0-29,5-22 37,-5 22 0,0 0-2,3-7-8,-3 2 66,0 5-68,-7-9-5,7 9 5,7-22 1,-3 19-29,-4 3 29,5 0-1,-5 0-16,0 0 12,-2-10 37,2 10-41,0 0 2,9-4-10,-9 4-16,0 0 19,0 0-4,0 0 5,0 0-3,0-5 20,0 5-25,0 0 3,0 0-5,0 0-18,0 0 33,0 0 1,0 0-11,-2-12-10,2 12-36,0 0 59,0 0 0,0 0-12,0 0 6,0 0 2,0 0-16,0 0 34,0 0-25,0 0-10,0 0 38,0 0-35,9 19 6,-9-19 0,0 0 10,0 0-65,0 0 52,0 0 4,0 0-2,-3-21 5,3 21 18,0 0-29,0 0-7,0 0 13,-4-6-6,4 6-10,0 0 4,0 0 6,0 0 4,0 0-7,0 0-39,0 0 52,0 0 0,0 0 1,0 0-3,0 0-36,0 0 37,4-7 3,-4 7-11,0 0 8,0 0 101,8 0-112,-8 0 7,0 0-50,0 0 36,0 0-13,0 0 29,10-1-2,-10 1-35,0 0 32,0 0 55,0 0-52,0 0 1,0 0-42,0 0 35,9 23 21,-9-23-16,0 0 8,0 0 6,0 0-14,0 0 0,0 0 5,0 0 1,0 0-41,-2-23 39,2 23 6,0 0-6,3-6 3,-3 6 16,0 0-23,7-7-8,-7 7 12,0 0 8,0 0 2,0 0-15,0 0 4,0 0 0,0 0 11,0 0 7,0 0-27,0 0 2,0 0-18,0 0 11,0 0 6,0 0-3,0 0 8,0 0-12,0 0 12,0 0 30,0 0-37,0 0 8,0 0-8,0 0 5,0 0 34,0 0-39,0 0 8,0 0-11,0 0-4,0 0 9,0 0 5,0-8 2,0 8-65,0 0 65,0 0 7,0 0-6,0 0-4,0 0 17,0 0-18,0 0-2,0 0 0,0 0-4,0 0-18,0 0 17,0 0 1,0 0-4,0 0 15,0 0 13,0 0-33,0 0 5,0 0-5,0 0 11,0 0-12,0 0 7,0 0 2,0 0-11,0 0 19,0 0-23,0 0 20,-10 15-5,10-15-36,0 0 44,0 0-16,0 0 19,0 0-1,0 0 48,0 0-56,0 0 4,0 0-3,7-15 4,-7 15 46,0 0-47,9 27 7,-9-27-8,0 0-4,0 0-17,0 0 22,1-4 2,-1 4-6,0 0 5,0 0-7,-7-16 4,9 41 4,-2-25-6,0 0-7,0 0-10,0 0 16,0 0-2,0 0 1,0 0 5,0 0-30,0 0 25,-5-22 2,5 22-7,0 0 11,0 0-30,0 0 27,0 0-7,0 0-21,0 0 16,0 0 30,0 0-29,0-11-10,0 11-59,0 0 63,0 0 9,0 0-35,0 0-7,0 0-97,0 0 79,-11 16-11,11-16-24,0 0-20,0 0 60,0 0-74,0 0-18,0 0-30,0 0-29,0 0 2,0 0-70,0 0-34,14-15-315,-12 2-692,-2 13 307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4:3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3232 5970 65,'0'0'208,"-4"-2"-62,4 2 66,0 0-7,0 0-48,0 0 44,-9 0 26,9 0-65,0 7-3,0-7-26,0 0 6,0 0-3,0 0-29,9-34-10,-3 32-7,9 0-14,27-8 2,-4 3-18,10-5-10,28 0 17,3 2-25,14-34-4,-15 42-2,5-5-2,-2 2 12,4 4 7,2 41-8,-14-60-21,-5 9 14,-30 0-44,31-1 45,-24 20-2,-3-13-32,-2-1 29,-19 4-8,4-2-14,-5 9-10,-6-6-5,-6-3 5,-2 21 2,1-19-2,-4-11 3,1 13 28,-4 0-46,10-3-14,-10 3-30,3-2-44,-3 2-4,0 0-128,0 0-13,14 3-178,-4 1-459,7-4 203</inkml:trace>
  <inkml:trace contextRef="#ctx0" brushRef="#br0" timeOffset="471.277">5680 5848 4,'-10'6'145,"3"-1"-53,-1 11 16,-1-13-7,-2-12 25,3 14 13,1-4-17,-1-1-1,0 3 10,2 1 10,2-3-17,1 0 13,2 18-4,-3-22-10,4 3 2,0 0 14,0 0-44,0-22-5,5 23-14,4 1-6,13 12 7,9-23-21,27-39-14,-13 50-26,23-2 28,-20-4 3,22 4-5,-1-11 0,-21 11-11,25-4 6,3-4-1,-31 9 1,6 5-6,25-7-13,-31 3 12,20-34-2,-24 40-4,-2-2-3,6 0-41,-21-6 74,-4-7-9,2 8-12,-10 2 27,-7 4 87,4-7-72,1-22-1,-2 27 32,-8-5-20,0 22-14,4-26 16,3-19-10,-4 25 67,-3-2-81,7-8 0,-7 8-13,0 0-17,0 0-6,5 11 9,0-10-12,-5-1-73,0 0-22,0 0-65,0 0-77,4 6-112,-4-6-269,20-7-643,-10 2 284</inkml:trace>
  <inkml:trace contextRef="#ctx0" brushRef="#br0" timeOffset="1864.9158">10354 5714 64,'-16'0'152,"3"7"-25,4-7 47,2 0-52,1 17 4,3-21-11,-4-6-25,7 10 38,0 0-25,7-26 17,-3 32 6,5-1 6,6 0 46,10-2-40,16-35-2,5 45 6,1-4-4,0-4-34,32-3 37,1 4 6,2-12-54,-1 1 49,5 0-42,7 3 20,4 24 2,-4-32-108,6 3 87,-1 33 85,3-47-103,5 18-1,-2-4-40,4 0 29,-14 9 6,11-4-18,0-62-19,-3 84-8,-1-5 6,-18-11 16,18 3-23,-5-13-1,-13 12 12,5-1-15,-4-2 8,-9-2-7,-5-5-13,-25 7-114,-1-8 122,1 7 6,-2-3-40,-6 5 46,-8-4-7,-5-8-11,2-35 2,-8 52 27,-5-1-9,-9 7-3,6-15 7,5-32-7,-7 35-53,-1 2 63,-7 28-7,8-34 6,2-30 2,-4 34-44,-6-3 33,6-7-5,-6 7 0,0 0-12,6 12 35,-6-12-36,3 10 3,-3-10 3,3 2 6,-3-2-28,0 0 1,0 0-1,0 0-23,0 0 29,0 0 50,0 0-52,7-56 6,-7 66-4,0-10-5,10 35 0,-10-35 2,0 0 10,0 0-31,-1 8 15,1-8-9,0 0 7,1-24 13,-1 24 51,0 0-85,0 0 21,0 0 3,0 0-10,0 0-3,0 0 16,-3 41-12,1-43-6,2 2 26,0 0 22,0 0-39,-2-31 4,2 31-43,0 0 53,0 0 0,0 0-1,-3-1-6,3 1-86,0 0 93,0 35-7,0-35 6,0 0 7,0 0 64,0 0-75,0 0-16,0 0 12,0 0 1,0 0 42,0 0-44,-3-57-25,3 57 25,0 0 2,0 0 19,0 0-18,2-7-17,-2 7-12,0 0 41,0 0-70,0 0 63,0 0-3,0 0-68,0 0 81,-6 30 6,6-30-9,0 0-1,4 7 19,-4-7-26,0 15-3,0-15 5,3-35 8,-3 35 0,0 0-15,-3-7-2,3 7 8,0 0 0,0 0 28,0 0-39,0 0 8,0 0 7,0 0-1,3 24 11,0-20-24,-3-4-9,0 0-41,0 0 60,0 0 9,0 0-14,0 0 1,0 0-46,0 0 47,-3 18-18,3-18 25,0 0 4,0 0 46,0 0-61,9 50 10,-11-59-10,2-46 0,0 59-42,0-4 45,0 0 2,0 0 2,0 0 2,0 0-85,0 0 90,0-24-8,0 24 3,0 0-2,0 0 41,0 0-47,0 0 2,0 0 21,0 0-20,-7 30-58,7-30 69,0 4-9,0-4-61,0 0 69,0 20-14,0-20 11,0-38-8,0 38-41,0 0 32,0 0 17,0 0 2,-4-4 6,4 4 2,0 0-13,0 0-4,0 0 12,0 0-9,0 0 73,0 0-74,1-26-8,-1 26-7,0 0 17,0 0-36,0 0 34,3-12-11,-3 12-62,0 0 95,0 0 21,0 0-41,0 24-2,0-24-26,0 10 28,-3 17-10,3-29 8,0 2-3,0 0-20,0 0 28,-10 0-7,10 0 11,0 0-11,0 0-20,0 0-41,0 0-58,0 0-74,0 0-88,0 0-35,13 4-344,-6-13-715,-7 9 317</inkml:trace>
  <inkml:trace contextRef="#ctx0" brushRef="#br0" timeOffset="3244.2721">15828 5671 65,'0'0'65,"0"0"29,-8 20-37,8-20 32,0 0-11,0 0 8,-4 1-1,1 26 2,3-27-5,0 0 2,0 0-33,0 0 19,-3 11-4,3-9-8,0-2 2,7 0-13,-2 1 49,13-27 17,-6 33 7,9 0 7,5 1 8,4-5-13,13-16-10,7 23-34,24-1 32,3-2 4,-3-5-19,3-61-2,2 83-28,3-6 17,5 23-1,-1-42-15,2-71 1,0 100 6,-2-7-22,0 3-9,-1-16 3,-1-20-8,-1 22 59,-4-6-66,1 31-6,-8-38 0,-24 3 8,18-2 4,-26 2-19,-4-19 3,-6 20 1,-8 0-12,-1-2-19,-5 0 29,2-20-10,-8 24 1,-1-1 12,8 10 7,-9-15-3,-5 0-5,-3 3 10,0 0-8,15 14 6,-15-14-15,2-14 5,-2 14 69,0 0-86,1-18 1,-1 21-6,0-3 6,0 0 28,0 0-39,0 0-3,0 0-14,3 12 33,-3-12-8,0 0-6,4-19 7,-4 19-27,0 0 23,0 0 6,0 0-4,3-17 2,-3 17-23,0 0 18,0 0 8,0 0-8,0 0-1,-3 24 1,3-20 5,0-4 1,0 0-4,0 0 2,0 0-51,0 0 54,0 0-6,0 0-26,0 0 37,0 0-26,0 0 20,0-17 9,0 17 12,0 0-22,3 21-2,-3-21 1,0 0 0,0 0 35,0 0-36,-3 7 2,3-7-2,0 0-6,0 0-14,0 0 22,0 0 4,0 0-7,0 0-1,0 0 25,0 4-25,0-4-2,0 0-27,0 0 39,0 0-11,0 0 6,-1 5 2,1-5-13,0 0 12,-3 5 21,3-5-23,0 0-2,0 0-25,0 0 30,0 0-3,0 0 2,0 0 7,0 0-32,0 0 26,7-21 0,-7 21-2,0 0 5,0 0-36,0 0 60,0-8 7,0 8-22,0 0 21,0 0 25,0 0-42,-3 29 0,3-29 33,0 0-41,3 0-7,-3 0 6,0-49-4,0 59-42,0-10 47,0 0-6,0 17 7,0-17-5,0 0 17,0 0-26,-7-33 6,7 33 0,0 0 13,0 0-8,0 0-7,0 0-1,0 0-9,3 26 4,-6-23 34,3-3-34,0 7 4,0-7-40,3 5 36,-3-5 4,0 0 3,0 0 3,0 0-85,0 0 86,0 0 9,0 0-13,-3-24 4,3 24-3,0 0-4,0 24 5,0-24-7,0 0 1,0 0-18,0 0 10,0 0-7,0 0-4,0 0 5,0 0-84,0 3 63,4-29-6,-4 26-29,0 0-18,0 0 31,0 0-60,0 29-18,0-29-54,3 4 25,-3-4-24,0 0-26,6-17-34,-6 17-130,5 11-409,4 14 181</inkml:trace>
  <inkml:trace contextRef="#ctx0" brushRef="#br0" timeOffset="7579.7423">15318 12776 98,'-5'0'166,"5"0"17,-6-1-22,5-9 1,1 10 8,0 0-23,0 0-4,0 0-14,0 0-10,0 0 16,0 0-37,-10 1-4,10-1-10,0 6-10,0-6 17,-3 3-33,3-3-8,3 5 0,-3-5 4,6 4-1,0-4 9,7 8 3,3-7 9,5 2 4,4-1 7,6 0-29,10-15 8,4 15 21,23 2-22,2 33 10,-25-45-21,24-16 1,1 27 0,1 1-6,12-22-5,-7 20-7,1 1-3,4-1 17,2 1-21,10 11-5,-10-20 5,2 2-9,-2 0 11,4 0-16,1 17-2,-4-25-21,-1 2 22,-8 10 40,8-5-49,-3 13 5,-8-19-30,1 2 29,-26 10 1,23-3-1,-19-1-4,-4 0-36,0 3 40,-3 6 0,25-14-2,-24 10 5,-7-3-20,10 0 16,1-9 1,20 8-2,-18 0 14,32-1 21,-35-2-40,0-5 9,1 13-22,-1-3 10,31 3 31,-33-4-29,1 4-5,4-5-2,-1 6 10,-4 6-11,0-10 2,-7-5 0,-12 5-31,2 3 24,18-18 4,-18 15-31,11-1 7,8 1 20,-20-2-4,10 5 3,-9-6 5,0 3 0,1 0 12,-1-6-16,-5 14 7,3-10 36,-4-3-34,3 12 3,-10-9-14,-5-9 3,4 10 6,-2 2-6,-6 1 6,0-3-2,3 1 1,-10-2-24,7 2 25,-1 6 2,-2-7 1,-4 1 0,0 0 23,4-3-26,2 19-2,-5-18-11,-1 2 15,0 0 2,3-4-1,-3 4-5,0 0-26,0 0 31,0 0-3,0 0 4,6-10 6,-6 10 0,0 0-7,2-4 1,-2 4 0,0 0 3,0 0-13,0 0 13,6 7 2,-6-7-3,0 0 6,0 0-18,0 0 12,-4 13 0,4-13-39,0 0 42,0 0-3,0 0 5,0 0 9,0 0 24,0 0-42,4-11 2,-4 11-3,-4-7 4,4 7-2,0 0 2,0 0-4,0 0 7,0 0-5,0 0 48,0 0-47,0 0 2,0 0 0,0 0-5,-4 0-6,4 0 5,0 0 0,0 0 1,0 0 10,7 12 16,-7-12-23,0 0 0,0 0-26,0 0 27,0 0 2,0 0 2,0 0 0,0 0 8,0 0-14,5 4-3,-5-4 6,0 0 2,0 0-19,0 0 18,0 0-9,0 0-21,0 0 29,0 0-6,0 0 7,0 0 2,-8-11 18,8 11-11,0 0-6,0 0-2,-4-10 5,4 10-37,0 0 39,0 0 0,0 0-1,0 0-11,0 0-14,0 0 24,0 0 0,0 0 5,0 0-2,0 0 7,0 0-13,0 0 0,0 0-8,0 0 13,0 0-3,-6 3-40,6-3-49,0 0-52,0 0-71,7-9-78,-11 3-152,4-13-472,-3 13 209</inkml:trace>
  <inkml:trace contextRef="#ctx0" brushRef="#br0" timeOffset="9007.3862">3419 12941 74,'0'0'114,"0"0"-5,0 0 13,0-12-40,2 27 6,-2-15-34,0 0 12,5-10 11,-2 6-12,3-4-14,1 3 14,3 1-19,0 0 11,9-4-7,4 8 9,-1-8 1,4-4-10,20-3-8,-18 8 3,11-27 0,-1 23-80,2-2 78,-10 8 0,11-9-2,-3-5-6,-13 7 1,2 5-10,18-11-3,-24 9-1,-5 6 5,-11 0-9,7-3 5,-3-2 3,0 6-12,-4 2 37,-2-1 28,3-3-24,-2-4 4,-1 8-7,1 0-3,-4 0-2,0 0-6,6-2 3,-6 2-57,0 0 35,4-4-6,-4 4-26,0 0-21,0 0-37,0 0-7,13-5-44,-13 5-35,0 0-25,2 6-93,-2-6-294,0 0 130</inkml:trace>
  <inkml:trace contextRef="#ctx0" brushRef="#br0" timeOffset="9814.4172">4667 12815 140,'-7'-1'111,"7"1"25,-6 7-6,2-7-23,0 1 8,4-1-35,-7 1 15,4 2-1,3-3-18,-7 1 11,3 0-2,4-1-14,-7 6-11,7-6-33,0 0 26,-4 4-12,4-4-1,0 0-5,0 0-8,0 0 7,0 0-11,0 0 2,0 0-6,0 0 4,0 0 5,0 0 0,0 0 11,22-4-2,-12 3-8,4-2 18,7-5-3,2 4 0,1-4 3,1 2 14,13-9-17,3-3-2,3 5-1,4-2 8,-2 3 1,22-12-9,-6-15 1,-16 32-22,2-3 21,-4 3-1,2-3-7,-3-9-7,-1 8-32,-15 5 36,0 1-7,-2 0 3,-10 0-3,-8 2-6,7 2 5,6-17-2,-10 18-3,-6 1 18,-4-1 4,6-1 6,-2-5-1,-4 6-8,0 0 11,20 5 14,-20-5-19,0-5-6,0 5 35,0 0-45,4 12 0,-4-12-8,0 0-4,0 0 18,0 0-18,4-13 1,-4 13-7,0 0-5,0 0 4,0 0-1,3 22 1,-3-22-3,0 0 0,0 0-21,0 0 23,0 0 4,0 0-6,0 0 9,0 0-21,0 0 10,0 0 3,0 0-24,0 0 20,0 0 14,0 0-15,0 0 1,0 0-20,0 0 21,0 0-2,0 0 4,0 0-9,0 0-17,0 0 28,0 0-7,0 0 4,0 0 4,0 0 40,0 0-41,0 0-12,0 0 1,0 0 10,0 0 13,0 0-38,0 0-9,0 0-4,0 0-19,0 0 20,0 0-66,0 0-19,0 0-40,0 0-4,0 0-14,0 0-5,0 0-11,0 0 32,0 0-186,-7 7-374,7-7 166</inkml:trace>
  <inkml:trace contextRef="#ctx0" brushRef="#br0" timeOffset="14567.0584">8500 12808 14,'0'0'117,"-7"1"-1,3-4 11,4 3-27,0 0-14,0 0-6,0 0-50,0 0 61,0 0 15,0 0-16,14 4-6,-7-3-8,8 3 14,-3 2-3,9-6-5,4-3 5,-4 6-11,7-1 14,15-12-6,-15 13-3,13-1-4,-2 1 7,6 2-10,0-1-11,-2-4-18,4 2 22,-7-1-16,27 1 12,1 8-5,-23-13-8,4 3-2,25 1 47,-28-4-57,22 2-7,-22 0 14,4 2-18,28-8-2,-33 7-3,23 0-6,-20 5 11,1-3-13,33 11-4,-34-12-5,-2-4-1,30 3 57,-31 3-50,3-3-2,0 4-13,20 3 22,-26-7-12,27 1 10,-22 1 8,4 1-9,-1 1 0,18 1 2,-20-5-4,-2 0 1,-1 0 0,4 0-3,37 32-1,-45-39 8,3 2-8,-2 2 7,2 3 3,33 7 10,-39-11 1,3 3-9,-13-1-35,20 0 34,-3-13 15,2 19-5,-2 1-6,-18 0-1,23-2-7,-2-6 1,-1 6 30,0-3-37,21 12 10,-26-12-11,3-12 7,-1 16-2,0 1 6,26 24-6,-31-37-6,1 4 1,-17 2 20,24-2-22,27-16-2,-32 23 0,-1 2 0,-13-1 49,20-3-59,-4 5 4,0-6-43,-4-3 45,2 8-2,-2-7 4,1 2-4,-2-3 58,-11 0-61,-11 3 3,26-6-4,0-1 0,-13 4-20,9-2 35,1 1-21,-11 3 10,9-3-3,3-1-2,-16 2 4,1 1-2,0-2-12,-2 3 13,3-4 61,-2 1-58,-2-1 2,1-1-24,-1 2 34,3 14 6,-9-16-6,4-15 1,3 19 40,-1-1-43,-13 3-4,15-4-5,-2 3 5,-9-2 87,11 1-91,0-2-4,-1 1-4,-2 6 3,-3-3 2,2-3-2,-5 7-3,1-5-10,-2-2 18,0 3-16,0 0 17,0 3 6,2-3 13,-1-3-5,-8 7-4,15-8-6,-8 0 6,0 1-7,2 2 1,-7-5-5,3 6 6,-2 0-1,-1-3 60,0 6-58,4-11-11,-5 8 2,-2 0 1,0-2 41,1 0-41,2 7 0,-2-8-17,2 2 16,4 7 0,-6-11-2,2-4 8,-2 8 8,3 0-17,-5 3-2,6-4 0,2-1 0,0 0-4,-1 6 8,0-7 0,-3 4 6,-2-1-3,-6 1-18,7-3 17,0-1-1,1 3 0,-2 2 11,-2 1 31,-1-2-50,0 0 4,0-3-23,-1 2 30,4 3-11,-6-4 12,3-6 1,-3 8 12,-2 0-17,8 7 16,-8-7-10,0 0-7,0 0 36,0 0-38,0 0-2,0 0 2,5-2-8,-5 2-2,0 0 12,0 0-10,0 0-31,1-3 63,-1 3-31,0 0 7,0 0 4,0 0 13,0 0-12,0 0-10,0 0 8,-4-11 5,4 11 7,0 0-14,0 0-2,0 0 5,0 0-3,0 0-19,0 0 22,3-3 0,-3 3-3,0 0 8,0 0-1,0 0-4,0 0 1,0 0 7,0 0-6,1 14-1,-1-14 3,-1-14-3,1 14 5,0 0-10,0 0-7,0 0 9,0 0-1,0 0-10,0 0 11,0-7-5,0 7 7,0 0-7,0 0-20,0 0 22,-7 15 3,7-15 20,0 0-15,0 0 0,0 0-7,0 0 2,0 0-17,0 0 17,0 0-6,0 0 3,0 0 8,0 0 48,0 0-62,-4 1 1,4-1 6,0 0-10,0 0-49,0 0 71,6 6-13,-6-6 0,0 0-6,0 0-23,0 0 39,0 0-4,0 0-14,0 0 14,0 0-6,0 0 8,2-14-4,-2 14 18,0 0-26,0 0 7,0 0-5,0 0 4,0 0 0,0 0-4,-8-1-2,8 1 2,0 0-4,0 0-4,0 0 8,3-8-7,-3 8 3,0 0 5,0 0-12,0 0 5,0 0-3,0 0-24,0 0 33,0 0 1,0 0-5,0 0 3,0 0 4,0 0-4,0 0-3,0 0 3,0 0 5,0 0-29,0 0 28,-5 12-1,5-12-7,0 0 8,0 0-6,0 0 5,0 0 5,0 0-23,-4 3 22,4-3-8,-3 2 8,3-2-7,0 0 17,0 0-17,0 0 10,0 0 0,0 0-15,0 0 18,-7 3-16,4 11 1,2-16-2,1 2 1,0 0-3,-4 2 5,4-2-2,0 0 1,0 0-7,0 0-5,0 0 13,-3 3-6,3-3 8,-3 2-11,3-2 7,-4 0-8,4-7-4,0 7 18,0 0-18,-8 13-1,8-13 5,0 0 2,0 0 30,-3-1-38,-1-9 1,4 10-2,0 0 3,0 0-25,0 0 28,2 11 1,-2-11-5,-2 5 6,2-5-12,-2 1 18,2-1-4,0 0-1,0 0 7,-4 3 33,4-3-38,0 0 1,0 0 19,0 0-17,-10 1-1,10-1 0,0 0 2,0 0-27,0 0 32,0 0-4,0 0 4,0 0 0,0 0 18,0 0-18,0 0-3,0 0 5,1 4 1,-1-4-16,0 0 20,0 0-3,0 0-32,0 0 37,0 0-3,0 0 9,0 0-11,0 0 22,0 0-22,0 0 2,0 0 1,0 0 1,0 0-1,0 0-1,0 0-2,0 0 2,0 0 1,0 0-42,0 0 44,0 0 3,0 0-9,0 0 6,0 0 21,0 0-26,0 7 0,0-7-11,0 0 14,-4 2 4,4-2-4,0 0 0,0 0-28,0 0 31,0 0 2,0 0-2,0 0-6,0 0 9,0 0-5,6-10 0,-6 10-1,0 0 3,0 0 0,0 0-6,0 0 3,0 0 1,0 0-9,0 0-4,0 0 9,0 0-2,0 0 21,0 0-21,0 0-4,0 0 6,-3-7 3,3 7-6,0 0 5,0 0-1,0 0 4,0 0 0,0 0-41,0 0 45,0 0-4,0 0 6,0 0-5,0 0 13,0 0-17,0 0 5,0 0-21,0 0 18,0 0 46,0 0-51,0 0 1,0 0-19,0 0 20,0 0 1,0 0-5,0 0 3,0 0-2,0 0 4,0 0-5,0 0 1,0 0-1,0 0-17,0 0 21,0 0 0,0 0-11,0 0 11,0 0-24,0 0 29,0 0-3,0 0-13,0 0 17,0 0 31,0 0-36,0 0-5,0 0-5,0 0 6,0 0 2,0 0 4,0 0-6,0 0-14,0 0 17,0 0 1,0 0-2,0 0-6,0 0 3,0 0-17,0 0-11,0 0-15,0 0-7,0 0-2,0 0-19,0 0-14,0 0-21,0 0 2,-5 12-12,5-12 8,0 0 2,0 0 14,0 0-31,0 0-10,0 0 7,0 0 3,0 0-18,0 0 20,0 0-7,0 0-89,0 0-236,-10-2 105</inkml:trace>
  <inkml:trace contextRef="#ctx0" brushRef="#br0" timeOffset="28671.3839">3708 13905 25,'-14'2'30,"0"0"-1,-1 3-5,0-2 9,8 1 42,-8 1-35,2-5-6,-1 1 4,3 5 28,-3-4 27,-2-1-10,5 6 2,1-6-8,-1 1 21,-10 10 10,11-12-2,1 0 0,2 0-54,0 0 58,0-3 0,2 5 0,0-4-8,0 2-45,5 0 35,-6-2-16,6 2-6,-4 2-10,4-2-5,-1 5-13,1-5 0,0 0-23,8 5 20,0-1-20,8-1 17,6 3-11,8-1-14,15-1 26,-17 4 5,47-2 3,4 27 4,3-39 18,6-1-22,5 25 8,-3-23-4,9 0-7,4 0 4,8 2 0,-7 12 5,16-18-6,5 0-2,4 1 68,3 0-64,-1-9-9,-3 9 1,-4-5-3,-17 1 16,28 5-18,8-16-3,-22 12 1,-3 6 6,-9-6 89,19 5-97,-3-6-4,-5-2-31,-6 8 30,1 0-40,-8-5 44,-4 5-6,-2-2-12,-3 10 14,-12-8-6,5-5 8,-8 2-21,2 4 24,-5 0-9,5-10-6,-15 13 6,-19-1-8,17-2-44,3 3 47,-33 19 8,29-34-3,-18 12 3,-24 1 38,44-2-51,-1-17 17,-27 23-22,1 0 13,-15 0-33,21 1 31,-3-18 0,-2 24-18,-5-5 11,0 5-24,-11-12 27,-3 10 0,0-5-45,-7 0 52,10 4-8,-18-6 5,3 21 2,-4-23 84,-2 3-92,9 3-10,-15-2 18,7-11 14,-4 6-49,-3 5 31,16 0 2,-16 0 0,0 0-12,0 0 15,0 0-6,0 0 2,0 0-16,0 0-7,0 0-70,0 0 43,0 0-30,0 0-35,0 0-30,0 0-15,0 0-98,0 0-65,0 0-232,0 0-584,0 0 259</inkml:trace>
  <inkml:trace contextRef="#ctx0" brushRef="#br0" timeOffset="29887.3743">11486 14187 161,'0'0'199,"10"10"-6,-3-12-8,6 4 23,23 15-10,-17-22-9,5-7-12,-2 8-40,6 0 19,14 0-11,-3 3-4,-1-13-9,-12 14-1,22-2 3,24-12-7,-30 16-6,3-1-5,-2-4-4,28-4 0,-3 6-11,2 0 1,2 2 2,3-1 47,5 5-43,5 10-4,-1-19 29,12 6-46,-8 4 32,18-3-59,6 11-5,-2-12 19,2-2-25,-5 34-5,12-38 3,-4-6-33,1 15 84,1-2-74,-2 10 8,3-14-13,-4 6-6,-1-10-69,8 5 85,-4 29-16,2-40 13,2 4-7,-13 2 42,24 6-46,-9-8 18,0 9-37,-1-3 44,-4 4-70,6-2 64,2 9 2,-8-8-13,1-2 9,-8 11 14,15-10-17,-5 6 9,-8-5-30,4 1 22,-6-4-4,5 7-3,-6-28-7,-1 34-45,-4-2 58,15 4 1,-19-16-5,0 2-10,-5 3 32,4-2-28,0-13-5,-7 15 0,2 2 8,7-3 0,-13 0-12,1 2 8,-9-5-15,0 1 11,-5 0 13,-1 1-20,-2 1-2,-1-7-25,-2 3 32,-22 16 3,28-26-2,-7 41 3,-22-38-11,1-1 12,-3 12-7,4-11 6,-1 1 3,1-1-20,-6 3 7,6 9 8,-22-9-3,0 0-3,-14 1 12,16 1-16,10 8 1,-19-10 13,-5 0-17,12 1 41,-14 3-39,-5 4-7,2-4 17,-5-2-9,4 2 45,-3-2-49,-3 1 0,2 2 37,-5 1-33,0 0 3,5-4 2,-2-8-3,-3 12-31,0 0 35,0-7-7,0 7 2,0 0-3,0 0-58,0 0 62,8 3 7,-8-3-10,0 0-5,0 0 0,0 0 2,1 4-3,-1-4 5,0 0-7,0 0-25,0 0 30,0 0-3,0 0 22,6 5-19,-6-5 15,0 0-18,0 0 4,0 0-15,0 0 14,5 4 10,-5-4-13,0-12 5,0 12 24,0 0-21,0 0-7,0 0 6,0 0 3,0 0 20,0 0-31,0 0 9,0 0 0,0 0 4,0 0 25,0 0-22,0 0 4,0 0 6,0 0-11,0 0 28,0 0-24,10 8-3,-10-8-1,0 0 2,3 11 1,-3-11-4,0 0-7,0 0-14,0 0 24,14-11 0,-14 11-3,0 0-1,0 0-4,0 0 1,0 0-3,0 0-6,0 0-23,0 0-45,0 0 21,-3-8-35,3 8-59,0 0-10,0 0-67,0 0-42,13-2-57,-6 2-96,7-2-298,-5 5-774,6-8 342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4T10:05:14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3138 9659 199,'-7'1'170,"4"-2"-6,-1 3-8,-1 2-5,-2-4-39,6 2 18,1-2-16,0 0-12,0 0 4,0 0 13,17-6-1,1-7 7,4 7 3,5 0-11,0 1-9,42-23-8,-24 6-8,0-2 11,23-8-31,-23 10-10,20-9-4,-24 16 2,4-4 1,-4 4-20,-2 6-8,-1-8-20,-13 7-1,2-1-43,-6 3 10,-4-18-14,-5 25-94,-3-2 55,-6 4 21,3-4-76,-5-4-32,-1 7-44,0 0-127,-21 31-358,-6-19 158</inkml:trace>
  <inkml:trace contextRef="#ctx0" brushRef="#br0" timeOffset="199.8975">3139 9910 68,'10'2'173,"5"2"12,10-9 4,4-9-10,-1 5-20,17-7 1,24 5-14,-31-10-16,0 2-14,2-1 12,-4 3-31,12-3-15,-22 6-2,-2 1-17,18-2-21,-21 2-23,-3-8-14,-4 13-31,-1 1-23,11 2 28,-17 0-77,-3-5-32,-1 8-27,-3 2-100,0 0-279,0 0 124</inkml:trace>
  <inkml:trace contextRef="#ctx0" brushRef="#br0" timeOffset="525.8578">3331 9936 53,'-2'1'123,"2"-1"7,0 0 0,0 0 24,19 7 11,-7-19 3,18-20-7,-9 15-19,14-2 5,26-25-5,-26 25-10,0 0-13,3-3-10,0-1-4,10 8-13,-11-10-6,-4 4-9,1-1-21,-11 9 6,2-25-1,-5 33-13,-9 0 1,-1 2-6,-3-1 0,-1 3 8,-3-1-2,2 1 19,-5 1 0,3-1 4,1-12-3,-1 13-14,-3 0 9,0 0-7,0 0-5,0 0-16,6 6 95,-6-6-103,8-4 4,-8 4-6,0 0-4,4 3-13,-4-3 7,0 0 1,0 0-22,0 0 14,0 0 69,0 0-75,0 0-3,-5 8-29,5-8 32,0 0-7,0 0-13,0 0-12,0 0-25,0 0-30,0 0-48,0 0-52,-13 0-41,2 1-251,1 3-513,-4-9 227</inkml:trace>
  <inkml:trace contextRef="#ctx0" brushRef="#br0" timeOffset="1051.0019">2212 9781 129,'-4'1'198,"4"-1"-13,0 0-15,0 0-8,0 0 27,9-13-6,3 1-18,8-8-8,1 4-23,16-8-4,-13 3-14,16-9-6,18-18-13,-22 31-34,0-3 19,4 6-3,-14-1-13,8-7-6,-13 8-27,1 1 1,4-5-10,-7 8-15,-6 4-8,-11 0-41,6 1 7,2 4-18,-6 0 5,2-3-31,-2 3 9,-4 1-64,0 0-23,0 0-25,-11 9-119,6-2-325,-10-1 144</inkml:trace>
  <inkml:trace contextRef="#ctx0" brushRef="#br0" timeOffset="1392.4687">2174 9950 91,'-1'6'173,"1"-6"10,0 0 18,22-17-9,-4 4-19,11-24 2,-5 22-15,11-27-8,3 23-18,2-5-9,20-22-12,-19 29-7,0-4-10,-16 4-20,23-4 6,2 13-10,-13-15-11,-10 9 3,-3 2-52,1-1 39,-5-6-3,-7 15-8,-5-2 0,2 2 49,-3 4-56,-4 1-2,3-2 34,-6 1-22,7 0 11,-3-3-13,-3-2-1,-1 5 38,0 0-48,10 8-6,-10-8-2,0 0-1,0 0 7,0 0-10,0-8-7,0 8 4,0 0 2,0 0-14,0 0 2,0-12-10,0 12-29,0 0-8,0 0-1,0 0-47,0 0-18,0 0-54,0 0-18,0 0-22,0 0-19,3 13-147,-3-13-396,8 0 175</inkml:trace>
  <inkml:trace contextRef="#ctx0" brushRef="#br0" timeOffset="2693.0326">4049 10447 7,'-10'-12'167,"-4"-9"-55,1-2 51,5 8-24,-8-4-9,-5-24-8,6 26-6,2 7-5,-12 0 0,12 0-14,-5-6 1,-8 1-30,8 3 19,4-5-2,-6 7-5,2-2-11,4 8 24,-7-6-34,-3 0 0,1 9-25,-2 1 11,0-3 10,-1 7-25,2-16-2,-1 23 31,-3-3-42,4 5 1,-3-1 1,-8 6 6,11-3-7,-1 3 0,2 5 0,-12-1-3,2 5 3,-1 0-30,15-8 32,2 5-1,0 0-17,-3-2 13,3 3 6,3 1-13,-1-2 0,-3 19-28,4-1 35,-6 2-12,12-11 14,0 18-2,4-16-6,-6 15 13,3 2 2,4-4-1,2-19 2,-2 26-13,9-2 16,-12-19 0,12 18-4,2-2 2,-8-2 3,10-14-3,1-9 1,2 25 1,0 1-3,-12-1-8,16-10 12,1 15-5,-5-24-7,4 12 13,-6-11-12,3-1 6,3-7 0,4 14-43,3-3 47,7-2-3,-14-10 0,3-15-2,1 17 16,11 6-12,-3-19-1,7 9 5,4-7-4,-18-4 13,25-4-8,19 15 7,-27-24-15,5-1 13,-2 0 3,6-3-16,17-16-6,-20 18-17,0-8 19,-3 6-25,2-10 24,0 16 1,-2-16 24,4 0-32,-29 4 6,31-8 0,7-42-1,-24 48-32,7-5 30,-7 14 1,7-22 2,-4-2 2,-10 10 6,8-12 10,3 1-5,-15 5 3,8-9-3,-18 4 36,14-10-30,-6 24 25,1-29 19,-5 0-33,3-3 18,-10-7-33,0-35-9,-6 38 67,-5-4-71,-2 8 2,-2-41-13,-6-36-1,1 84 7,-4-6-8,3-4-4,-21-23 0,1 4-2,0 0-43,6 23 47,-9-32-8,4 43 15,-5 4-15,-2 0 28,2 8-32,0-9-1,2 19-49,-4 2 69,11 7-16,-8-5-22,9 1-27,1 12-23,8 5-50,7 3-55,-2-5-47,7-1-41,4 14-59,7 1-196,9 3-568,7 0 252</inkml:trace>
  <inkml:trace contextRef="#ctx0" brushRef="#br0" timeOffset="3622.7083">6139 9389 79,'3'-9'179,"4"-18"8,-4 18-13,0 6 15,4-2 4,-7 2-22,1-4-7,-1 7-47,3-2 10,-3 2-23,0 0-4,3 0-6,-3 10-11,-3 7-12,3 17-11,-4-4 1,4 4-2,0 11 12,-2-9-22,-2 15-2,3-20-3,-1 1-9,8 1-5,-9 0 20,1 14-9,0-26-19,2-1 23,-6-3 16,8-2-24,-4-3-5,2-4-28,0 1 34,3 8 5,-3-12 7,-3-5 5,3 0 115,0 5-91,-4 2 14,4-7 27,0 0 7,-7 1-8,7-1 16,7-20-14,-7 11 15,-3 1-42,0-11-17,-1-8-3,1-2-8,2-4-27,-2-17 5,14 4-8,-15-9 4,0-39-8,4 55-62,0 5 59,4-19-18,-4 21 4,4 0-6,-6 0-62,7 1 76,4 16-7,-1-12-4,-1 1-9,10 1-40,-10 7 66,3 13-8,4-16-29,2 1 16,-2 15-6,-2-7-20,2-19-7,-1 29-69,-2 4 39,-1-6-21,3 9-3,-4 2-8,-1 0-18,0 8 6,5 12-1,-7-11-5,-5 2-9,-4 9-45,-5 1 33,1-2 1,-6 3-20,-1 2 17,0-1 7,-6-4-6,0-6 13,-5 14 29,4-11-8,9 6 11,-7-8-1,-1-8 13,3 4 7,5-5 9,-2-12 7,5 10 6,3-2 16,2-2 39,0-3-13,3 14 4,-1-15-34,-1 0 53,-1-2 4,4 0-14,6-19 2,-2 19-12,3 0 7,7 10 14,-5-12-18,0 5-3,1-2 37,6 4-42,-6-3-2,8 13 8,0 2-1,-16 3 12,19 4-14,1-2-5,-8 2 1,1 2 6,0 1-61,-4-3 61,-1-13 5,3 11 2,-3-6-5,8 25 26,-10-30-31,0-10 10,-3 8 11,2-5 11,5 7 6,-4-6 11,0-3 2,-3 1 0,3-3 12,2 16 6,-2-19 5,1-1 1,3-1 10,-6 5-8,1 8-13,3-16 8,-3 0-8,-2 2-11,3-2-1,-4 0-10,-1 5 6,2 1-9,-3-1 9,1 0-10,-2-2-11,-1 5 6,3-2-13,-2-10-1,2 14-7,-3-2-4,0 0-28,0 0 29,6-2-6,-6 2-29,0 0-5,0 0-36,0 0-14,0 0-40,0 0-30,0 0-74,4 7-21,-4-7-186,6 3-467,-6-3 207</inkml:trace>
  <inkml:trace contextRef="#ctx0" brushRef="#br0" timeOffset="4241.6769">6917 9530 117,'-10'0'189,"1"1"-11,4-1 28,0 0-41,1-3-16,-2 2-19,6 1 0,0 0-13,0 0-8,15-12 5,-7 15 2,16-3-18,21 20-3,-7-28-4,6-5-15,-14 7-25,43-5-1,-4-8-2,-23 13-29,4 6 30,-7-4 19,32-9-20,-2 13-2,-24-5 22,19-8-30,4 17 3,-34-12-8,1-10-10,-13 16 29,2 0-30,6-27 3,-10 31-4,-7-1-2,-3-1-8,-2 0 6,-2-3-1,-6 0 0,-1-1 1,-3-2 22,0-2-40,-4-3-1,0 1 22,-5 0-25,-3 3 9,-2-2-15,-9-32 2,5 35 16,1 0-15,7-9-2,-6 13 4,2-6 1,-8 8 27,11-1-28,-1-22 2,5 26 3,0-3 2,-1 2-1,5 0-5,3-2-5,-3 1-46,3-1 49,2 5 3,0 2-2,5 7 6,3-9 9,2 5-6,0 4 3,8 1-1,1-9-2,0 14 5,1 3 2,14 6-4,-22-6 1,0-1 1,-7 2 26,6-2-25,5 5 3,-14-3 7,1-5-8,-5 1-23,0 4 29,-3-10 0,0 10 11,-1-1-14,-6 7 31,4-17-33,2-8-3,-3 11-31,-1-2 14,-5 11-36,7-13-55,2-4-70,-2-1-291,6-3-496,0-4 220</inkml:trace>
  <inkml:trace contextRef="#ctx0" brushRef="#br0" timeOffset="4961.0476">8756 9021 119,'-10'-5'244,"-2"-16"-34,3 21 9,3 7-52,-2 1-6,1 6-3,4-7-3,-7 22-45,6 5 36,-1-14-16,5 35-11,0-2-10,0 6 3,1-6-11,3-19 4,-5 19-20,-2-5 17,9 1 18,-8-15-30,2 1-13,-1-3-36,-2 0 31,7 26 0,-9-39-3,5-16-3,-6 13 22,6 1-33,-8 27-7,8-35 9,-2-5-16,5 2-10,-3-6 32,0 0 18,0 0 10,0 0 29,-3 1 62,3-1-33,0 10 22,0-10 47,0 0-73,0 0-7,-5-23-21,2-5-10,0 10 8,-1-8-35,-8-28-9,10 19-5,-5-12-10,4-1-32,1-2 22,8-41-3,-6 45-41,-1 10 30,-12-13-14,20 2 10,0-13-7,0 28-2,0 3 1,9 4-6,-9-6-3,8-11 0,-11 24-5,6 3 3,10-3-4,-9 8-2,3 1 13,-10 7 3,13 0-21,5-2-6,-6 8-51,1 1 20,0 12 25,-1 1-40,-1 2-9,-4 3-4,0 7-23,5 20-16,-14-22-10,-4-2-2,-10 18-15,3-10-7,9-15-4,-18 22 0,1-12 9,-1-1 30,-6 7-13,7-8 14,-5-8 13,3-1 8,8-7 26,-8-3-16,0 7 7,7-9-5,1-4 6,-2 16 13,8-15 11,1-6 2,1 6 31,3-3-24,-7 2 4,7 1 0,0-3 5,0 0-9,12 6 17,4-6 4,-4 12 1,7 5 9,-8 0-11,10 0 16,-2 7-8,0-2 12,0 0 10,9 19 47,-11-21-46,2-9 0,1 11-18,-3-1 35,11-7 0,-11 9 3,4-5 1,-1-1-7,-8-6 6,22 21-6,-17-22 5,-5-3-1,-4-1 15,0-3-22,4 11 2,-4-13-19,2 1 23,4-5 69,-7-1-83,-1-3-10,1 1-58,-3-6-29,-1 11-34,7-28-44,2-23-52,-3 22-40,-1-5-58,9-7-168,-13 8-511,2-11 226</inkml:trace>
  <inkml:trace contextRef="#ctx0" brushRef="#br0" timeOffset="5232.5258">9172 8753 22,'-2'-4'252,"0"2"-24,0-3-36,1 3-10,1 2-1,0 0-32,0 0-6,4 16 13,0-2-20,15 1-6,-7 14 0,1 2 18,0 1-15,3-3-11,21-3-7,-19 16 1,-5-14-8,22 11-42,-25-15 25,3 1-7,-2 1-11,2-4 2,-3 0 12,-2-6-28,1-11-7,-2 8-13,0 2 8,7-2-13,-11-7-5,-3 1-26,2-2-12,0-2-25,1 8-14,-3-11-24,0 0-78,0 0-40,0 0-74,-14-44-173,8 28-471,-1-9 209</inkml:trace>
  <inkml:trace contextRef="#ctx0" brushRef="#br0" timeOffset="5416.7101">9393 8686 17,'0'0'154,"-6"1"-2,2 8 12,0 5 11,-3 11-23,-4-1 11,-1 28 1,1-26-7,1 0-10,-2 4 21,2 0-46,1-2-8,-2 6 8,4-2-28,-4-1-7,2-1-7,5-30-14,-6 33-23,4-2 15,-1-26-29,0 22-36,3-9-45,-3 0-45,4 0-23,3 6-28,-7-16-186,1-4-363,2-4 161</inkml:trace>
  <inkml:trace contextRef="#ctx0" brushRef="#br0" timeOffset="5685.6977">9063 9068 19,'-2'-5'228,"2"5"-9,0 0-7,-2-5-22,2 1-5,0 4-14,3-7-6,1 3-45,7 3 68,9-2-5,6 0-11,3-6-5,11 7-49,-11 1 31,16 1-5,-2-2 7,3-10-24,-4 10 84,2 1-104,26-28-2,-37 34-15,-11-3-6,-6 0-5,5 4-7,3-9-7,-9 3-15,-1 0 3,-12 3 36,7-3-43,-1 4 3,-1-4-23,-7 0 25,21 2-6,-18-4-7,-3 2-5,0 0 9,4 2-22,2 9-6,-6-11 5,0 0-23,0 0 67,0 0-105,-2-11-31,2 11-31,0 0-29,0 0-45,0 0-38,0 0-79,0 0-258,0 0-598,0 0 265</inkml:trace>
  <inkml:trace contextRef="#ctx0" brushRef="#br0" timeOffset="8280.0016">9917 8609 114,'-16'-23'156,"8"-2"-6,2-29-10,-6 38-2,-5-2-28,1 1 39,-3-3-52,-1-1-2,-3 6-5,1 1-15,1 3 9,-6-3-15,-18-49-3,10 58 11,8 2-26,4 7-7,-15-12-3,-3 1-2,-2 5-45,5 2 38,12 0-11,-16-3-15,-2 3 23,18 3-32,-23 5 29,3-12-2,0 15 8,1 3-7,-2 7-4,9-9-1,10-14 0,-10 26-13,4 2 26,15-18-8,-15 22 0,0 4 3,2-3-6,12-5 10,4-11-4,-8 30-8,3-3 3,7 4 5,-8 0 0,8-14-3,-3 20-22,0-1 14,3-3 11,0 8-8,2-30-9,0 31-22,0-2 31,7-26 2,-8 52-5,9-34 8,-10 3-5,14-2 3,10-14-1,-12 18-17,2-1 18,0-3-2,0-2 6,3 13 0,0-26-23,-2-1 21,18 16 31,-17-22-38,1 2-4,1 3 8,1 3 1,14 21 8,-12-25-4,2-14-4,-5 16-2,12-1 8,9 12-11,-12-14 7,2 0-2,11 6-36,-8-9 42,1-1-1,1 0-9,3 0 11,15 6 0,-17-13-12,4-6 1,0 6 31,1-1-36,-5 5 5,16-5-7,-10-10-5,-1 3-10,16 2 18,32-11-5,-43 7 2,-6-2-6,14-4-6,-16-1 8,7 3-1,-2-8-11,10-3 11,11 0-22,-22 1 24,0-3 2,11-6-28,1 1 27,-18 4 8,21-16-8,-3-6-3,-1 10 18,1-2-17,33-5 5,-41 5-1,-7 4 5,10-6-22,-2-1 31,-2-9 1,-7 12 0,2 6 2,11-13 7,-6 2-2,-8 18 11,6-26 18,2-2-16,-15 19 20,15-20-34,-7 23 5,2-24 24,-1 1-28,-6 19-5,6-30 4,-1 1-14,-15 4 70,15 0-77,10 2-5,-16-4 4,-2 4 0,0-1-61,-4-2 71,-2 18-10,-2-6-29,-5 0 55,-4 1-25,5 5 17,1-22 4,-4 22-73,0 1 85,7 10-18,-14-14 12,-7-54-11,-2 59-7,5 8 15,5 16 12,-15-35-25,-3-3-1,-3 7 49,9 3-67,-7-7 0,-3 5 27,8 11-27,-21-7 8,23 6-18,-2-2 7,2 10 69,6 3-69,0 3 0,-2-2 6,7 4-1,-3-2-60,4 2 62,3-19-2,-4 23 4,4 3 1,3 0 47,-2-3-60,2 3-1,0 0-58,-3-4 67,3 4-51,0 0 57,-6-8 6,6 8-72,0 0 65,0 0-3,0 0-8,0 0 1,0 0 33,0 0-35,-11 12 1,11-12 2,0 0 2,0 0 9,0 0-12,13 0 2,-13 0-17,0 0 22,0 0 12,0 0-27,-13-14 22,13 14-83,0 0 71,-4 12 9,4-12-14,-2-12 10,2 12 4,0 0-8,0 0-5,0 0-7,0 0 0,0 0-34,0 0 45,10-3-17,-10 3 11,0 0 3,0 0-65,0 0 65,0 0 0,0 0-49,0 0 46,0 0 66,0 0-72,-8 13 18,8-13 25,0 0-51,0 0 5,0 0 4,0 0 0,0 0-48,0 0 59,12-13-9,-12 13 10,0 0-8,0 0 12,0 0-8,-8 25-6,8-25-9,0 0 29,0 0 13,-4-2-31,4 2 17,0 0 18,0 0-40,15 6 6,-15-6 3,-7-33-3,7 33-105,0 0 104,4 3 7,-4-3 3,0 0-7,0 0-97,0 0 109,-4 29 3,4-30 7,0 1-20,0 0-1,0 0 5,0 0 12,0 0 12,0 0-24,-3 5-13,3-5 8,0 0-5,0 0 84,0 0-89,-4 2 3,4-2-5,0 0 0,0 0 3,0 0 3,3-14-4,-3 14 5,0 0-4,0 0-22,0 0 23,0 0-8,0 0 13,0 0 3,0 0 5,0 0-5,0 0-2,0 0-58,0 0 67,0 0 7,0 0-14,0 0-5,0 0 53,0 0-55,1 12 5,-1-12-3,0 0 0,0 0-70,0 0 74,3-22 9,-3 22-55,0 0 59,9 3 60,-9-3-74,0 0 1,0 0-2,0 0 4,0 0-9,0 0 7,-9-10 0,9 10 18,0 0-21,7 17-2,-7-17-2,0 0 15,0 0 18,0 0-30,-10 4 6,10-4 2,0 0 1,0 0-44,0 0 36,0 0 4,0 0 15,0 0-12,0 0 8,0 0-17,0 0 6,0 0-50,0 0 50,-10-13-2,10 13 3,0 0-9,0 0-6,0 0 19,0 0-12,0 0 0,0 0 16,0 0 49,0 0-57,0 0-8,0 0-47,0 0 55,0 0-5,0 0 8,0 0-4,0 0 3,0 0-4,0 0-1,0 0 5,0 0-8,0 0 29,0 0-32,0 0 4,0 0-4,0 0 0,0 0-68,0 0 69,3 28 9,-3-29 31,0 1-37,0 0-14,0 0 13,0 0 5,0 0-51,0 0 54,0 0-8,0 0 8,3-50 10,-6 56 38,3-6-55,0 0 15,0 0-20,0 0 14,0 0-22,-1 18 11,1-18 17,0 0-47,0 0 46,11 3-9,-11-3-8,0 0 10,0 0-27,0 0 19,4 8 4,-4-8 0,-2-17-1,2 17 1,0 0-3,0 0 12,0 0-5,0 0-11,0 0 22,0 0-13,-6 14-9,6-14 3,0 0 18,-7 3-59,7-3 51,-2-29-8,2 29 91,0 0-94,0 0 11,0 0-14,2 23 5,-2-23-35,0 0 38,0 0-7,0 0 11,0 0-9,-5 3 71,5-3-76,12 12 13,-12-12-11,0 0-8,0 0 69,0 0-62,0 0 13,0 0-13,0 0 0,0 0 42,0 0-40,0 0-4,0 0-37,0 0 45,-7 14-2,7-14 5,0 0 5,0 0-18,0 0 18,0 0-4,0 0-1,0 0-2,0 0 1,0 0 3,0 0-11,0 0 7,0 0 8,8-18-26,-8 18 25,0 0-9,0 0 30,0 0-27,0 0-1,0 0 3,0 0-4,0 0-17,0 0 23,-4 11-1,4-11 4,0 0-18,0 0 39,0 0-28,0 0 5,0 0 1,0 0-5,0 0 7,0 0-11,0 0 3,0 0-23,0 0 26,-6-11-5,6 11 7,0 0-10,0 0 22,0 0-17,0 0 5,0 0-6,0 0 13,0 0-68,0 0 57,0 0 8,0 0 4,0 0 5,0 0 20,0 0-31,0 0-3,0 0-41,0 0 47,0 0 65,0 0-79,0 0-4,0 0-54,0 0 66,9-8 2,-9 8-4,-4-10 1,4 10 2,0 0-1,-7-5 3,7 5-7,0 0 22,0 0-25,0 0 2,0 0 6,0 0 2,0 0 2,0 0-11,0 0-2,8 18 5,-8-18 41,0 0-41,6 4 9,-6-4-18,0 0-9,0 0 47,0 0-38,0 0 7,0 0-1,0 0-9,0 0 18,0 0-5,0-34-12,0 34 1,0 0 10,0 0-20,0 0 21,0 0-6,0 0-6,0 0 8,0 0 49,0 0-43,0 0 4,0 0-28,0 0 20,0 0-1,0 0 1,0 0 2,0 0 16,0 0-15,0 0-1,0 0 1,0 0-6,0 0-18,0 0 23,0 0 7,0 0-35,0 0 38,5 24-37,-5-24 37,0 0-8,0 0 39,0 0-40,3 15-2,-3-15 2,0 0-8,0 0 82,-10-17-81,13-1 7,-3 18-4,0 0-3,0 0 19,0 0-18,0 0-1,0 0-10,0 0 5,0 0-8,0 0 18,0 0-1,-3 20 46,3-20-41,0 11-3,0-11-3,0 0 3,0 0 33,0 0-43,0 0-2,0 0-7,0 0-5,-11-5-31,11 5-4,11-12-14,-11 12-37,0 0 13,0 0 4,0 0-35,0 0-13,0 0 9,0 0-14,5 16-7,-5-16-7,0 0-9,0 0-56,0 0 59,0 0-9,2 2 11,-2-2-16,0 0-108,0 0-312,-7-14 138</inkml:trace>
  <inkml:trace contextRef="#ctx0" brushRef="#br0" timeOffset="11644.513">14289 11838 213,'-10'-1'210,"0"1"-13,3-1 2,0-2-14,4 6-10,-4-6-7,6-11-12,-7 15-33,5-1 8,6-10-5,-3 10-13,0 0-15,0 0 1,0 0 0,5 15 6,1-15 8,9 0 4,-1-2 0,9 1 6,2-13 9,3 13 29,13 1-27,-13-5-2,22-1-5,24-16 10,-27 22 20,32 0-37,-5-32 3,4 38-19,-3 1-5,8-5 26,-6-2-31,2-9-7,1 9-49,1-5 50,-7 2 14,14-10-23,-3 13-2,3-12 15,-4 5-29,17 29 2,-16-47 0,8-4 2,-1 11 18,9 3-25,-4-7 2,6 7-1,1 7-6,-2-4-4,-1 7 0,-3-7-4,0-2-55,-9 14 51,-10 0 5,7-9-11,-5-2 1,-9 7-31,-23 2 24,-1-13-5,24 5 0,-27 9 5,-7-1-31,7-2 28,-5 10 5,-11-12-6,-2 1 4,1-2 52,2 0-47,-2 1 5,-1-1-28,-1-2 31,4 8-7,-5-7 7,-3-14 3,-1 16 31,-6 4-34,-11 0-4,10-1 7,-4 1 2,0-1 105,0 1-112,1 14-6,-4-16-13,0-1 25,3 5 20,-7-3-41,3-9-3,-2 12 8,-1 0-17,2 19 0,-2-21 2,0-16-11,1 18 59,-1-3-62,-3-10-6,1 16 8,-1-3 8,0 0-56,0 0 48,6 22-8,-6-23 17,0 1-16,0 0 68,0 0-70,0 0 1,0 0-32,0 0 35,0-14 3,0 14-7,0 0 6,0 0 5,0 0-7,2-24-5,0 29 5,-2-5 3,0 0 48,0 0-55,-2 22-3,2-21 0,0-1 1,-2 6 13,2-6-15,0 0 4,0 0 53,0 0-60,-1-21-4,1 21 8,0 0 4,0 0-65,0 0 59,0 0 7,0 0-4,0 0-6,-5 14 50,5-14-65,3 7-2,-3-7 5,0 0-9,0 0-4,0 0 0,3-11-1,-3 11 0,0 0 7,6-1 1,-6 1 2,0 0-1,0 0 18,0 0-23,0 0-3,0 0-22,0 0 36,0 0-16,0 0 12,-4 23 6,4-22 19,0-1-28,0 0 3,0 0-1,0 0 1,0 0 32,0 0-33,-5-16-1,5 16 1,0 0-3,0 0 63,0 0-61,0 0-4,0 0-21,0 0 35,0 0 24,0 0-22,3 18 5,-3-18-20,0 0 22,0 0-4,0 0 6,0 0 2,0 0 7,0 0-8,0 0 2,0 0-1,0 0-5,0 0 1,0 0 8,0 0-2,0 0-23,0 0 25,0 0 5,0 0-4,-3-20-2,3 20 10,0 0-6,5-2-4,-5 2 5,0 0-4,0 0-5,0 0 7,0-5-10,0 5 18,0 0-6,0 0 57,0 0-68,0 0 1,0 0 17,0 0-16,-5 22-3,5-22 4,0 0 0,0 0 11,0 0-14,2 7 9,-2-7-6,0 0 2,0 0-21,0 0 22,-5 1-1,5-1 0,0 0 7,0 0 15,0 0-20,-2 10 5,0-10-14,2 0 9,0 0-1,0 0 2,0 0-3,-1-11-22,1 11 25,0-9 4,0 9-8,0 0 9,0 0-89,0 0 92,-2-2-1,2 2-57,0 0 58,0 0 25,0 0-26,0 0-6,0 0 1,0 0 5,0 0-1,0 0 3,0 0 3,0 0 6,0 0-16,0 0-1,0 0-4,0 0 10,0 0 11,0 0-17,0 0-9,0 0-64,0 0 83,0 0 25,0 0-35,0 0 7,0 0-27,0 0 24,0 0-8,0 0 3,0 0 4,0 0-14,0 0 11,0 0-2,0 0-19,0 0 21,0 0-70,0 0 68,0 0 3,0 0 22,0 0-38,0 21-3,-1-21-1,1 0 0,0 0 5,0 0-8,0 0 2,0 0-5,3-12 1,-3 12 3,0 0-3,0 0-3,-5-3-33,5 3 37,0 0 5,0 0-10,0 0 5,0 0-26,0 0 21,-4-6 2,4 6 0,0 0 9,0 0 24,0 0-40,-4-4 3,4 4-1,0 0 7,0 0 40,0 0-34,0 0-2,0 0-16,0 0 23,-7 10-5,7-10 2,3-10-2,-3 10-19,0 0 31,0 0-1,0 0-4,0 0 2,0 0-16,-3 10 20,7-4 8,-4-6-6,0 0 4,0 0-57,0 0 61,0 0 5,0 0-19,0 0 15,0 5-1,0-5 3,0 0-7,0 0-37,0 0 42,0 0 3,0 0-8,0 0 13,0 0 14,0 0-26,6-10 2,-6 10 13,0 0-17,0 0-41,0 0 48,0 0-3,0 0 8,0 0-9,0 0-3,0 0-3,0 0 0,0 0-52,0 0 46,0 0 14,0 0 4,0 0-25,0 0 18,0 0 1,0-8 11,0 8 2,0 0-14,0 0-10,0 0 23,0 0-22,0 0 17,0 0-3,0 0-4,0 0-4,-1-4 9,1 4-41,0 0 38,1-7 2,-1 7-15,0 0 18,0 0 32,0 0-40,0 0 4,0 0 13,-3 14-26,6-7 15,-3-7-8,0 0-13,0 0-14,0 0 37,0 0 4,0 0-12,0 0 5,0 0 0,0 0-4,0 0-1,0 0 10,0 0-7,0 0 12,0 0-19,0 0-4,0 0 20,0 0-14,3 3 6,-3-3-6,0 0-3,0 0-29,0 0 33,2-17-7,-2 17 7,0 0-8,0 0 11,0 0-80,0 0-44,0 0-44,0 0-40,0 0-52,0 0-48,2 14-43,-2-14-280,0 0-677,1 16 300</inkml:trace>
  <inkml:trace contextRef="#ctx0" brushRef="#br0" timeOffset="12867.4453">5928 10367 64,'-8'5'264,"6"-3"-14,-1 0-13,3-2-16,-7 0-37,7 0-21,0 0-11,0 0-35,16-10 8,6 1 19,5-3-44,15 0-9,2-7 46,21-6-67,-27 7-5,31-4-8,-9-27-9,-26 44 38,13 3-46,-9-5-2,-9 2-8,-2 0 2,-3-2-22,-6 6 11,-2 7-2,-8-9-2,-2 0-5,4 1 16,-5 0-22,0 2-7,-4 0-35,-1 0 0,0 0-15,0 0-21,-6-12-21,-2 9 4,1 3-45,4-2-3,-12 5-16,-1-6-17,-5 8-140,-2 4-335,9-6 149</inkml:trace>
  <inkml:trace contextRef="#ctx0" brushRef="#br0" timeOffset="13788.3029">6051 10502 175,'-5'3'199,"0"6"-6,5-7 1,-3 1-1,-1-3-55,4 0 47,7-14-1,0 14-22,1 0 25,-2-4-27,19-7 12,10-12-5,5 11-58,0-4 52,-1 0 9,6-3-34,1 4 3,-2-2-49,2-2 19,-17 14-10,20-12-5,-7-3-10,-17 9-9,12-1 9,-8 1-3,-8 2-6,-6 8-7,-5-4-3,-2 3 23,1 4 1,-2-4 9,-3-2-2,0 2 28,-1-1-40,4-26-2,-4 34 14,-3-5-18,5 12-7,-2-11-4,-3-1-12,0 0 9,0 0-10,0 9-7,0-9-1,0 0 7,0 0 8,0 0-33,-3 4-3,3-4-64,0 0 59,0 0 57,0 0-63,0 0 0,0 0-68,0 0 72,-2 3-5,2-3-1,0 0 1,0 0 17,0 0-21,0 0-2,0 0 0,0 0 0,0 0-15,0 0 10,0 0 5,0 0 0,0 0-1,0 0-20,0 0 14,0 0 1,0 0 24,0 0-21,0 0 12,0 0-20,0 0 1,0 0 65,0 0-71,5 4 5,-5-4-1,0 0-7,0 0-8,0 0 19,0 0-5,0 0 4,0 0 2,0 0-18,0 0 16,0 0 3,0 0-2,0 0-1,0 0 35,0 0-40,0 0 4,0 0-7,0 0 4,0 0 9,0 0-5,3-17 7,-3 17-16,0 0 7,0 0 5,0 0 2,0 0 3,0 0 11,0 0-19,4 13 3,-4-13-24,0 0 20,0 0 25,0 0-29,0 0 4,0 0 0,0 0-6,0 0 16,0 0-13,0 0 6,0 0-31,0 0 34,0 0 1,0 0-4,0 0 3,0 0-57,0 0 58,0 0 1,0 0 11,0 0-12,-17 0-37,17 0 42,0 0-10,0 0 10,0 0-2,0 0-11,0 0 7,0 0-1,0 0 22,0 0-25,0 0-2,0 0 8,0 0-6,0 0 17,0 0-14,0 0-8,0 0 7,0 0-1,0 0-36,0 0 33,0 0 2,0 0-2,0 0 10,0 0 37,0 0-45,0 0-2,0 0-109,0 0 127,0 0-12,0 0 6,12-28-1,-12 28 12,0 0-9,-2 5-6,2-5-2,0 0-7,0 0-3,0 0 12,9 13-4,-9-13-23,0 0 30,4 2 11,-4-2-13,0 0-5,0 0 21,0 0-18,0 0 16,0 0-21,0 0 2,0 0-47,0 0 47,0 0-9,0 0 14,0 0 3,0 0-35,-9 2 30,9-2 1,0 0-2,0 0-11,0 0 40,-4 3-29,4-3 10,0 0 16,0 0-31,-3 1 11,3-1-15,0 0 2,0 0-3,0 0 6,0 0-6,0 0-4,0 0-16,0 0 56,0 0-91,3-15-20,-3 15-8,0 0-9,0 0-43,0 0-3,2-3-30,-2 3-60,0 0 12,0 0-9,0 0-77,5 18-2,1-18-257,1 0-616,16 2 273</inkml:trace>
  <inkml:trace contextRef="#ctx0" brushRef="#br0" timeOffset="14895.6069">8549 10340 59,'-3'3'167,"3"-3"-15,-6 4 24,6-4-27,0 0-6,0 0-32,0 0 10,0 0-10,0 0-20,5-21 0,-2 23-11,5-2-2,-1 3 11,13-6-4,4-11-2,4 6 6,13 2-8,1-1-5,2-4 3,1 1 3,-4-2-33,29-3 18,3-3-5,-29 7-6,3-3-2,22-7-66,-28 16 70,0-27-7,1 23-49,-1-1 41,9 0 41,-23 1-46,8-23-6,-8 24-20,1 2 17,2 3 2,-8-2 4,-3-21 6,-7 23-34,2-6 30,3 13-1,-10-8 4,2 0-2,-2 1-1,-3-2-7,2 10 0,-6-5-21,7-6 19,-5 5 14,-2 1-35,5-17 3,-4 19-40,-1-2-8,0 0-20,0 0-16,0 0-12,0 0-69,0 0 42,-6 14 3,-2-9-25,-1 2 5,3-3-13,-9 4-13,-1 12-7,-5-13-7,1 0-117,-3 3-308,0 0 136</inkml:trace>
  <inkml:trace contextRef="#ctx0" brushRef="#br0" timeOffset="15353.1192">8552 10505 140,'-4'5'181,"-7"-3"2,9 1-9,1-2-19,-3 1-56,4-2 41,0 0 10,0 0-17,0 0 18,21-6 6,-6 5-7,6-12-3,6 10-6,3-2 3,40 8-15,-35-13 9,5-6-4,1 6-13,5 0 6,32-17 0,-35 20-7,2-5-26,-4 0 1,30-5 7,10 14-9,-40-13-1,4 1-15,21-5-35,-29 7 37,-10 5 0,10-6 3,2 2-12,-22 2-6,11-1-5,0 19 9,-4-21-9,-1 1-3,-12 10 3,4-7 4,-3-3 7,3 4 40,-8 3-47,4 6-8,-4-6 2,-4 2 7,7-3 61,-6 4-78,-1-2-3,-1 2 5,2 2-18,-4 0 25,0 0-39,3-7-7,-3 7 18,0 0-27,0 0-4,0 0-20,0 0-32,0 0-59,0 0 51,4 12-20,-4-12-2,0 0-15,0 0-10,0 0 0,0 0 7,0 0-28,0 0 28,-20-3-33,14 6 19,1 1-6,-4-1-25,1 2 9,-5 2-16,1-1-11,0-5-29,-5 4-46,3 0 26,-1-3-15,-9 5-163,-4-4-424,-40 4 187</inkml:trace>
  <inkml:trace contextRef="#ctx0" brushRef="#br0" timeOffset="15708.2927">8655 10446 33,'-4'0'179,"-1"-6"-9,5 6-48,-4-1 44,4 1 3,0 0 10,14-4-9,2-1 2,9-3-6,13 4-7,9-13-6,-4 2-9,0 1 75,27-6-81,10 1-12,-32 5-13,0 0 8,23-3 12,-23 8-31,22-16 1,-24 15-18,-1-7 11,-21 7-6,43-2-17,-25-15 6,-6 17-20,-8 3 11,6-27-13,-12 32 4,-2-5-3,-2 6-21,-3 1 32,-1 4 2,-6-7-9,0 0-9,2 0 17,-8-1-16,3 2-4,-5 2-79,0 0 74,6-2-4,-6 2-21,3-3-30,-3 3-12,0 0-23,0 0-36,0 0-18,-5-12-31,-8 12-64,5 2 31,8-2-16,-16 2-15,2 0-20,-16 2-71,9 3 29,-3-9-150,-2 9-441,-1-1 195</inkml:trace>
  <inkml:trace contextRef="#ctx0" brushRef="#br0" timeOffset="16064.5839">8572 10430 6,'1'2'185,"-1"-2"-2,0 0-10,0 0 9,0 0-16,10-17-2,3 12 5,8-7-1,-8 3-2,29-11-16,20-15 4,-23 20-9,6-2 7,24-5 16,-25 7-41,4-1-6,18-5 3,-17 5-12,25 33-19,-32-39-2,-3-9 6,3 16 0,1-2-25,-21 17-1,17-11-11,-12 0-15,-8 2 65,6 2-66,-1 2-2,-3-3 2,-7 1-11,-5 2 12,2-2-7,-2 5-6,-1-1-25,-2 0 21,-6 3 4,2-5-12,7-30 6,-6 40 62,-3-5-95,7 8-32,-7-8-10,2 1-20,-2-1-91,0 0 51,6 3-24,-6-3-15,-11 7-1,-1 0-14,2-2-11,-3-3-15,-3 6-37,-3 3 23,10 0 17,-15-4-152,-4 2-366,1 1 162</inkml:trace>
  <inkml:trace contextRef="#ctx0" brushRef="#br0" timeOffset="16576.4549">8630 10414 149,'0'0'193,"11"-10"-3,-1 5 21,11-5-22,18 2-9,-12-6-11,14-1-2,26-9-4,-25 12-18,21-34-7,-17 38-8,21-4-6,-24 8 24,23-10-31,-18 8 1,-3-4-15,2 4 2,-21-2-4,24-1-7,-8-3-12,-19 5 58,17-3-57,0 7 3,-19-4 1,-6 3 12,2 1 87,-4 0-93,-2-8 13,-5 10 35,-1 1-42,-5 0 23,5-1-34,-2-3-15,-3 4-58,8-1 67,-8 1 0,0 0-16,1-8-9,-1 8-23,0 0 14,9 0-8,-9 0-4,0 0 0,0 0 8,0 0-23,0 0 1,0 0 23,-1 9-33,9-7 53,-8-2-68,0 0 1,0 0-41,0 0 38,4 6 7,-4-6 2,0 0-14,0 0 3,0 0 10,0 15 4,-1-16-6,1 1 13,0 0 18,0 0-38,-6-32 2,5 35 2,1-3 1,0 0 29,0 0-33,0 0-1,0 0 54,0 0-55,-4 19-1,4-19-3,0-24-2,0 24 73,0 0-74,0 0 6,0 0 11,0 0 0,-3 15-44,3-15 24,0 0-7,0 0-3,0 0-8,12 2 22,-12-2-52,0 0-14,0 0-55,0 0 50,-11 3-15,11-3-12,0 0-22,0 0-21,0 0-29,0 0-29,0 0-26,0 0-29,-3 4 33,5 1-270,5-5-546,-7 0 241</inkml:trace>
  <inkml:trace contextRef="#ctx0" brushRef="#br0" timeOffset="21533.6521">10309 8703 4,'-19'-16'20,"-1"4"-1,1-14 4,5 21-5,1-3-15,-14 4 6,17-1-13,5 0-1,-7 1-10,3 1-15,6 3 6</inkml:trace>
  <inkml:trace contextRef="#ctx0" brushRef="#br0" timeOffset="24734.3266">3499 12997 195,'-10'0'214,"7"3"-10,-7-3 6,1-7-5,-1 7-14,5 4 11,2 8-8,-4-12-11,3 0-4,4 0-4,-7 0-19,7 0-1,0-7-15,0 7 0,-9 0 0,9 0-30,0 0-8,0 0-16,0 0 11,17-2 22,-3-1-30,9 3-5,6-17 37,12-3-28,31-8-9,-30 13-2,19-28-14,-23 36 43,8-1-57,26-14-15,-31 15 7,1 0-7,1 0-5,-4-3-4,0 10 6,-13-5-3,-1-3-22,3 4-44,-8-2 22,2 15-15,-9-17 4,-5 6-19,-3 17 5,2-20-12,1-11-7,-5 15-38,1-2 27,2 6-19,-6-3-26,0 0-23,0 0-1,-17-8-46,13 0-4,-10 11-13,0 0-6,-2-1 20,-5 6-46,-2-4-166,-2 6-428,-1 1 189</inkml:trace>
  <inkml:trace contextRef="#ctx0" brushRef="#br0" timeOffset="25103.7076">3576 13260 194,'-3'6'259,"0"-4"-31,0 3-7,-1-1-3,1-1-7,-5 0 18,8-3-24,0 0-14,0 0-42,-6 1 23,-1 7-17,7-8 4,0 0-29,0 0 17,0 0-20,0 0-11,0 0-8,0 0 1,0 0-13,20-9 8,-6 3-17,5-5 7,6-1 1,-4-3-21,18-2 12,15-33-5,-15 37-59,2-2 51,25 1-2,-26 0-17,-1-19 3,-1 16 39,-1 1-54,-12 12-3,13-10-5,-3-3-4,-12 9 29,2-1-33,-4 3-2,-9-2-5,3 4-14,3-1-51,-12 2 64,7-18-8,-7 20-56,-1 2 62,-5-1 17,0 0-23,7-2 0,-7 2-54,0 0 41,6 7-17,-6-7-16,-2-17-32,2 17-40,0 0 5,-10-5-14,10 5-22,-11 8-33,-4-4 7,5 0-48,-3 22-31,-2-22-27,-5-1-229,-3 6-542,2-3 241</inkml:trace>
  <inkml:trace contextRef="#ctx0" brushRef="#br0" timeOffset="25404.9027">3532 13249 41,'-10'2'268,"0"1"-28,3 4 3,2-7-13,-1 2-6,-1-1 42,3-1-81,4 0-7,0 0 13,0 0-36,0 0-3,17-14 8,5 5-7,12-16 7,8 2-11,33-13 10,-33 13-15,17-24-19,-22 31-13,29-9 2,-2-12-14,-19 26-15,0-7 6,-3 3-1,3-1-20,-6 6-21,-12 0-13,3-1 30,15 1 17,-26 2-46,-7 1-9,-4 1 6,1 3-32,-1-2 3,-2 4-19,-1-18-13,-2 19 57,-3 0-76,10-4-17,-10 4-36,0 0-28,-31 9 8,24-4-71,-10 13-11,5-12-18,-3-3-14,-10 2-43,1 6 34,-1 2-192,-13-4-469,8 0 208</inkml:trace>
  <inkml:trace contextRef="#ctx0" brushRef="#br0" timeOffset="25637.6368">3397 13260 40,'-16'6'223,"8"-1"20,0-4-26,-1 3-8,5-4-47,1 1 17,3-1 6,6-9-17,4-5-5,3 2 4,10-5-29,24 0-11,-14-12-3,15-36-7,-8 50-44,-1-6 33,-11 14-10,37-27-10,-18 13-9,-11 2 33,12 5-43,0 11-10,-8-14-29,-4 3-17,-22 4-14,10 0-32,-3 1-23,-7 5-45,-4-1-2,-5 2 19,0 3-56,-2 7-37,-3-7-39,0 0 6,-24 12-127,8-12-367,-5-11 162</inkml:trace>
  <inkml:trace contextRef="#ctx0" brushRef="#br0" timeOffset="25821.7508">3463 13172 41,'-11'2'161,"2"0"14,5-2 19,4 0-56,-6 7 3,6-7-1,0 0 13,0 0-2,30-24-6,-9 7-4,13-4-22,1 1 16,37 11-13,-38-18-10,5-4-3,-12 14-5,15-6-23,1 6-9,-4-2-19,-4 0-30,10-3-27,-21 9-44,2 2-41,-4-1-46,-2 1-27,-9 6-4,-1 1-152,-3 7-344,-4-8 152</inkml:trace>
  <inkml:trace contextRef="#ctx0" brushRef="#br0" timeOffset="26040.7818">3524 13062 132,'0'0'187,"-6"-4"-10,6 4-9,0 0 4,18-7 0,-2-21-4,6 22 7,5-6-21,40-16-14,-32 15-12,5-2-5,-3-1-54,8-1 28,3 19-12,-7-21-11,1 4-19,-7 0-34,-5 8-23,2-17-17,-6 18-10,-4-3-43,-5 4 1,-3-2-26,0 2-9,-4 3 2,-3-1-21,3 2 0,-10 1-134,1-8-278,-1 8 123</inkml:trace>
  <inkml:trace contextRef="#ctx0" brushRef="#br0" timeOffset="26218.3968">3659 13072 40,'-4'15'126,"4"-15"-14,15 7 18,-15-7 40,26-12-64,3 10-5,-5-12-2,14-4 1,3-1 1,-2 4-22,6 8-5,-18-7-16,-1 3-8,0 0-23,1-1-18,8-13-28,-11 17-2,-2 2-66,-10 1-123,6-9-226,-2 21 100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AA1C6-A48A-43B5-AA54-EA8719AA65A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6E79F-5251-4BDB-A45D-D7C4F25C7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2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8419-BF3B-402B-8078-EA5B8188B6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5BA31-3ECA-41C3-8BF2-75738BB45A9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7D3EB-2558-4BB4-895F-F79457F06D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7D3EB-2558-4BB4-895F-F79457F06DE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0FCA9-00C5-4770-8C51-607AD3A209F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749E7-1258-4A60-B3CA-9ED1FC8C156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54111-62DC-4F5D-AB5C-62745DF91D9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43117-38B0-40BC-9437-ED607E9B73A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C4EEF-6719-44E4-B3B9-67023A36FAD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FBCE7-36D7-4520-A0E5-33676F59D31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297-E5A8-4802-A97A-7A4D1E25628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A62FE-09D0-4182-B648-D66E343EFA5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A62FE-09D0-4182-B648-D66E343EFA5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FA78E-956F-4E93-97E1-8545DBA90B4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E71F4-E244-43E8-9ECC-BE449879696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EAB65-B82D-409F-8A5B-A88379C4E0D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C714-C2A5-433E-BBFF-E9970F0BCC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B4B8F-B819-4199-8630-9228F338B86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956E4-80D9-4994-93CA-5C9AA70126A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7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0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F930-E077-4A99-858A-A46AAB8B6A2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2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Closure Properties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</a:t>
            </a:r>
            <a:r>
              <a:rPr lang="en-IN" dirty="0" smtClean="0"/>
              <a:t>23.2.2024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C9BF-2207-4F7E-B554-94608335A41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Closure Under </a:t>
            </a:r>
            <a:r>
              <a:rPr lang="en-US" altLang="en-US" sz="3200" dirty="0" smtClean="0"/>
              <a:t>and</a:t>
            </a:r>
            <a:br>
              <a:rPr lang="en-US" altLang="en-US" sz="3200" dirty="0" smtClean="0"/>
            </a:br>
            <a:r>
              <a:rPr lang="en-US" altLang="en-US" sz="3200" dirty="0" smtClean="0"/>
              <a:t>(RE Method)</a:t>
            </a:r>
            <a:endParaRPr lang="en-US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altLang="en-US" dirty="0"/>
              <a:t>Same idea:</a:t>
            </a:r>
          </a:p>
          <a:p>
            <a:pPr lvl="1"/>
            <a:r>
              <a:rPr lang="en-US" altLang="en-US" dirty="0" smtClean="0"/>
              <a:t>R1.R2 </a:t>
            </a:r>
            <a:r>
              <a:rPr lang="en-US" altLang="en-US" dirty="0"/>
              <a:t>is a regular expression whose language is </a:t>
            </a:r>
            <a:r>
              <a:rPr lang="en-US" altLang="en-US" dirty="0" smtClean="0"/>
              <a:t>L1.L2</a:t>
            </a:r>
            <a:endParaRPr lang="en-US" altLang="en-US" dirty="0"/>
          </a:p>
          <a:p>
            <a:pPr lvl="1"/>
            <a:r>
              <a:rPr lang="en-US" altLang="en-US" dirty="0"/>
              <a:t>R* is a regular expression whose language is L*.</a:t>
            </a:r>
          </a:p>
        </p:txBody>
      </p:sp>
    </p:spTree>
    <p:extLst>
      <p:ext uri="{BB962C8B-B14F-4D97-AF65-F5344CB8AC3E}">
        <p14:creationId xmlns:p14="http://schemas.microsoft.com/office/powerpoint/2010/main" val="257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8BF-0450-4ECF-B4C4-E8E0E51300A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Union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936" y="1600200"/>
            <a:ext cx="469086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Lets take a class of regular languages say L1,L2,L3…</a:t>
            </a:r>
          </a:p>
          <a:p>
            <a:r>
              <a:rPr lang="en-US" altLang="en-US" dirty="0" smtClean="0"/>
              <a:t>Union is a binary Operation applied on this class</a:t>
            </a:r>
          </a:p>
          <a:p>
            <a:r>
              <a:rPr lang="en-US" altLang="en-US" dirty="0" smtClean="0"/>
              <a:t>If L1 and L2 are regular languages, so is L1 </a:t>
            </a:r>
            <a:r>
              <a:rPr lang="en-US" altLang="en-US" dirty="0" smtClean="0">
                <a:sym typeface="Symbol" pitchFamily="18" charset="2"/>
              </a:rPr>
              <a:t> L2, we get a new language. </a:t>
            </a:r>
          </a:p>
          <a:p>
            <a:r>
              <a:rPr lang="en-US" altLang="en-US" dirty="0" smtClean="0">
                <a:sym typeface="Symbol" pitchFamily="18" charset="2"/>
              </a:rPr>
              <a:t>The New language generated is also regular and belongs to same class</a:t>
            </a:r>
            <a:endParaRPr lang="en-US" altLang="en-US" dirty="0" smtClean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Thus, This class is closed under Union </a:t>
            </a:r>
          </a:p>
          <a:p>
            <a:r>
              <a:rPr lang="en-US" altLang="en-US" dirty="0" smtClean="0"/>
              <a:t>Union of Two regular Languages is Regular </a:t>
            </a:r>
          </a:p>
          <a:p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319065" cy="409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05400" y="1812600"/>
              <a:ext cx="5896080" cy="3213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920" y="1799640"/>
                <a:ext cx="5907960" cy="32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Product Automaton for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Lets take two DFA M1 and M2</a:t>
            </a:r>
          </a:p>
          <a:p>
            <a:r>
              <a:rPr lang="en-IN" sz="2400" dirty="0" smtClean="0"/>
              <a:t>M1=(Q1, ∑, </a:t>
            </a:r>
            <a:r>
              <a:rPr lang="el-GR" sz="2400" dirty="0" smtClean="0"/>
              <a:t>δ</a:t>
            </a:r>
            <a:r>
              <a:rPr lang="en-IN" sz="2400" dirty="0" smtClean="0"/>
              <a:t>1,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F1)</a:t>
            </a:r>
          </a:p>
          <a:p>
            <a:r>
              <a:rPr lang="en-IN" sz="2400" dirty="0" smtClean="0"/>
              <a:t>M2=(Q2, ∑, </a:t>
            </a:r>
            <a:r>
              <a:rPr lang="el-GR" sz="2400" dirty="0" smtClean="0"/>
              <a:t>δ</a:t>
            </a:r>
            <a:r>
              <a:rPr lang="en-IN" sz="2400" dirty="0" smtClean="0"/>
              <a:t>2,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F2)</a:t>
            </a:r>
          </a:p>
          <a:p>
            <a:r>
              <a:rPr lang="en-IN" sz="2400" dirty="0" smtClean="0"/>
              <a:t>M= (Q, ∑, </a:t>
            </a:r>
            <a:r>
              <a:rPr lang="el-GR" sz="2400" dirty="0" smtClean="0"/>
              <a:t>δ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, F) =Product Automaton of M1 and M2	</a:t>
            </a:r>
          </a:p>
          <a:p>
            <a:r>
              <a:rPr lang="en-IN" sz="2400" dirty="0" smtClean="0"/>
              <a:t>Q=Q1XQ2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((q1,q2),a)=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(q1,a),</a:t>
            </a:r>
            <a:r>
              <a:rPr lang="el-GR" sz="2400" dirty="0" smtClean="0"/>
              <a:t> δ</a:t>
            </a:r>
            <a:r>
              <a:rPr lang="en-IN" sz="2400" dirty="0" smtClean="0"/>
              <a:t>(q2,a))</a:t>
            </a:r>
          </a:p>
          <a:p>
            <a:r>
              <a:rPr lang="en-IN" sz="2400" dirty="0" smtClean="0"/>
              <a:t>q0=(q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),x)=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,x),</a:t>
            </a:r>
            <a:r>
              <a:rPr lang="el-GR" sz="2400" dirty="0" smtClean="0"/>
              <a:t> 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,x))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F={(p1,p2)| p1 ∈ F1 or p2 ∈F2}</a:t>
            </a:r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949280"/>
            <a:ext cx="561662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9280" y="390600"/>
              <a:ext cx="4393800" cy="5323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0" y="382320"/>
                <a:ext cx="4404600" cy="53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1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Product Automaton for 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If Product Machine is in state F, It means either M1 machine has reached one of its final state or machine M2 has reached one of its final state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Therefore, Any string that takes M1 to one of its final state or takes M2 to one of its final state, All such strings will be accepted by machine M</a:t>
            </a:r>
          </a:p>
          <a:p>
            <a:r>
              <a:rPr lang="en-IN" sz="2400" dirty="0" smtClean="0"/>
              <a:t>Clearly </a:t>
            </a:r>
            <a:r>
              <a:rPr lang="en-IN" sz="2400" dirty="0" smtClean="0">
                <a:solidFill>
                  <a:srgbClr val="FF0000"/>
                </a:solidFill>
              </a:rPr>
              <a:t>Language(M)=L(M1)  U  L(M2)</a:t>
            </a:r>
          </a:p>
          <a:p>
            <a:r>
              <a:rPr lang="en-IN" sz="2400" dirty="0" smtClean="0"/>
              <a:t>So any two regular languages for construction of Product Automaton</a:t>
            </a:r>
          </a:p>
          <a:p>
            <a:r>
              <a:rPr lang="en-IN" sz="2400" dirty="0" smtClean="0"/>
              <a:t>Thus, Class of Regular Languages is closed under Union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2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D850-4A08-40BB-8C3B-68AEEC18CD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Intersection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altLang="en-US" dirty="0"/>
              <a:t>If L and M are regular languages, then so is L </a:t>
            </a:r>
            <a:r>
              <a:rPr lang="en-US" altLang="en-US" dirty="0">
                <a:sym typeface="Symbol" pitchFamily="18" charset="2"/>
              </a:rPr>
              <a:t> </a:t>
            </a:r>
            <a:r>
              <a:rPr lang="en-US" altLang="en-US" dirty="0"/>
              <a:t>M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6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Product Automaton for 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show L1 </a:t>
            </a:r>
            <a:r>
              <a:rPr lang="en-US" altLang="en-US" sz="2400" dirty="0" smtClean="0">
                <a:sym typeface="Symbol" pitchFamily="18" charset="2"/>
              </a:rPr>
              <a:t> L2</a:t>
            </a:r>
            <a:r>
              <a:rPr lang="en-IN" sz="2400" dirty="0" smtClean="0"/>
              <a:t> is also regular:-</a:t>
            </a:r>
          </a:p>
          <a:p>
            <a:r>
              <a:rPr lang="en-IN" sz="2400" dirty="0" smtClean="0"/>
              <a:t>Which strings fall in L1 </a:t>
            </a:r>
            <a:r>
              <a:rPr lang="en-US" altLang="en-US" sz="2400" dirty="0" smtClean="0">
                <a:sym typeface="Symbol" pitchFamily="18" charset="2"/>
              </a:rPr>
              <a:t> L2 ?</a:t>
            </a:r>
          </a:p>
          <a:p>
            <a:r>
              <a:rPr lang="en-IN" sz="2400" dirty="0" smtClean="0"/>
              <a:t>All strings that are in both L1 and L2</a:t>
            </a:r>
          </a:p>
          <a:p>
            <a:r>
              <a:rPr lang="en-IN" sz="2400" dirty="0" smtClean="0"/>
              <a:t>What would such strings do ?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will take the Product Automaton to a pair of states (p1,p2) such that both p1 and p2 are final states of M1 and M2 respectively.</a:t>
            </a:r>
          </a:p>
          <a:p>
            <a:r>
              <a:rPr lang="en-IN" sz="2400" dirty="0" smtClean="0"/>
              <a:t>Language(M)=L(M1) </a:t>
            </a:r>
            <a:r>
              <a:rPr lang="en-US" altLang="en-US" sz="2400" b="1" dirty="0" smtClean="0">
                <a:sym typeface="Symbol" pitchFamily="18" charset="2"/>
              </a:rPr>
              <a:t></a:t>
            </a:r>
            <a:r>
              <a:rPr lang="en-IN" sz="2400" dirty="0" smtClean="0"/>
              <a:t>  L(M2)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83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Product Automaton for 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Lets take two DFA M1 and M2</a:t>
            </a:r>
          </a:p>
          <a:p>
            <a:r>
              <a:rPr lang="en-IN" sz="2400" dirty="0" smtClean="0"/>
              <a:t>M1=(Q1, ∑, </a:t>
            </a:r>
            <a:r>
              <a:rPr lang="el-GR" sz="2400" dirty="0" smtClean="0"/>
              <a:t>δ</a:t>
            </a:r>
            <a:r>
              <a:rPr lang="en-IN" sz="2400" dirty="0" smtClean="0"/>
              <a:t>1,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F1)</a:t>
            </a:r>
          </a:p>
          <a:p>
            <a:r>
              <a:rPr lang="en-IN" sz="2400" dirty="0" smtClean="0"/>
              <a:t>M2=(Q2, ∑, </a:t>
            </a:r>
            <a:r>
              <a:rPr lang="el-GR" sz="2400" dirty="0" smtClean="0"/>
              <a:t>δ</a:t>
            </a:r>
            <a:r>
              <a:rPr lang="en-IN" sz="2400" dirty="0" smtClean="0"/>
              <a:t>2,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F2)</a:t>
            </a:r>
          </a:p>
          <a:p>
            <a:r>
              <a:rPr lang="en-IN" sz="2400" dirty="0" smtClean="0"/>
              <a:t>M= (Q, ∑, </a:t>
            </a:r>
            <a:r>
              <a:rPr lang="el-GR" sz="2400" dirty="0" smtClean="0"/>
              <a:t>δ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, F) =Product Automaton of M1 and M2	</a:t>
            </a:r>
          </a:p>
          <a:p>
            <a:r>
              <a:rPr lang="en-IN" sz="2400" dirty="0" smtClean="0"/>
              <a:t>Q=Q1XQ2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((q1,q2),a)=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(q1,a),</a:t>
            </a:r>
            <a:r>
              <a:rPr lang="el-GR" sz="2400" dirty="0" smtClean="0"/>
              <a:t> δ</a:t>
            </a:r>
            <a:r>
              <a:rPr lang="en-IN" sz="2400" dirty="0" smtClean="0"/>
              <a:t>(q2,a))</a:t>
            </a:r>
          </a:p>
          <a:p>
            <a:r>
              <a:rPr lang="en-IN" sz="2400" dirty="0" smtClean="0"/>
              <a:t>q0=(q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</a:p>
          <a:p>
            <a:r>
              <a:rPr lang="el-GR" sz="2400" dirty="0" smtClean="0"/>
              <a:t>δ</a:t>
            </a:r>
            <a:r>
              <a:rPr lang="en-IN" sz="2400" dirty="0" smtClean="0"/>
              <a:t>((q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 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),x)=</a:t>
            </a:r>
            <a:r>
              <a:rPr lang="el-GR" sz="2400" dirty="0" smtClean="0"/>
              <a:t> </a:t>
            </a:r>
            <a:r>
              <a:rPr lang="en-IN" sz="2400" dirty="0" smtClean="0"/>
              <a:t>(</a:t>
            </a:r>
            <a:r>
              <a:rPr lang="el-GR" sz="2400" dirty="0" smtClean="0"/>
              <a:t>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1</a:t>
            </a:r>
            <a:r>
              <a:rPr lang="en-IN" sz="2400" dirty="0" smtClean="0"/>
              <a:t>,x),</a:t>
            </a:r>
            <a:r>
              <a:rPr lang="el-GR" sz="2400" dirty="0" smtClean="0"/>
              <a:t> δ</a:t>
            </a:r>
            <a:r>
              <a:rPr lang="en-IN" sz="2400" dirty="0" smtClean="0"/>
              <a:t>(q</a:t>
            </a:r>
            <a:r>
              <a:rPr lang="en-IN" sz="2400" baseline="-25000" dirty="0" smtClean="0"/>
              <a:t>0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,x))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F={(p1,p2)| p1 ∈ F1 and p2 ∈F2}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949280"/>
            <a:ext cx="561662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64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4FF5-22D4-4899-8023-99F6887C362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Intersection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6" idx="3"/>
            <a:endCxn id="1741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3"/>
            <a:endCxn id="1741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[A,C]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[A,D]</a:t>
            </a: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[B,C]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17441" name="AutoShape 33"/>
          <p:cNvCxnSpPr>
            <a:cxnSpLocks noChangeShapeType="1"/>
            <a:stCxn id="17434" idx="7"/>
            <a:endCxn id="1743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17445" name="AutoShape 37"/>
          <p:cNvCxnSpPr>
            <a:cxnSpLocks noChangeShapeType="1"/>
            <a:stCxn id="17438" idx="6"/>
            <a:endCxn id="1743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17447" name="AutoShape 39"/>
          <p:cNvCxnSpPr>
            <a:cxnSpLocks noChangeShapeType="1"/>
            <a:stCxn id="17438" idx="1"/>
            <a:endCxn id="1743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[B,D]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17452" name="AutoShape 44"/>
          <p:cNvCxnSpPr>
            <a:cxnSpLocks noChangeShapeType="1"/>
            <a:stCxn id="17449" idx="3"/>
            <a:endCxn id="1743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BCF5-B345-4AC5-9BE5-60C8B41F317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Difference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L</a:t>
            </a:r>
            <a:r>
              <a:rPr lang="en-US" altLang="en-US" sz="2400" dirty="0" smtClean="0"/>
              <a:t>2 </a:t>
            </a:r>
            <a:r>
              <a:rPr lang="en-US" altLang="en-US" sz="2400" dirty="0"/>
              <a:t>are regular languages, then so is </a:t>
            </a:r>
            <a:r>
              <a:rPr lang="en-US" altLang="en-US" sz="2400" i="1" dirty="0" smtClean="0">
                <a:solidFill>
                  <a:srgbClr val="FF0066"/>
                </a:solidFill>
              </a:rPr>
              <a:t>L1 </a:t>
            </a:r>
            <a:r>
              <a:rPr lang="en-US" altLang="en-US" sz="2400" i="1" dirty="0">
                <a:solidFill>
                  <a:srgbClr val="FF0066"/>
                </a:solidFill>
              </a:rPr>
              <a:t>– </a:t>
            </a:r>
            <a:r>
              <a:rPr lang="en-US" altLang="en-US" sz="2400" i="1" dirty="0" smtClean="0">
                <a:solidFill>
                  <a:srgbClr val="FF0066"/>
                </a:solidFill>
              </a:rPr>
              <a:t>L2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= strings in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but not </a:t>
            </a:r>
            <a:r>
              <a:rPr lang="en-US" altLang="en-US" sz="2400" dirty="0" smtClean="0"/>
              <a:t>L2.</a:t>
            </a:r>
          </a:p>
          <a:p>
            <a:r>
              <a:rPr lang="en-US" altLang="en-US" sz="2400" dirty="0" smtClean="0"/>
              <a:t>L1-L2={x | x </a:t>
            </a:r>
            <a:r>
              <a:rPr lang="en-IN" sz="2400" dirty="0" smtClean="0"/>
              <a:t>∈ L1 and x ∈ L2 }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M1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M2 </a:t>
            </a:r>
            <a:r>
              <a:rPr lang="en-US" altLang="en-US" sz="2400" dirty="0"/>
              <a:t>be DFA’s whose languages are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L2, </a:t>
            </a:r>
            <a:r>
              <a:rPr lang="en-US" altLang="en-US" sz="2400" dirty="0"/>
              <a:t>respectively.</a:t>
            </a:r>
          </a:p>
          <a:p>
            <a:r>
              <a:rPr lang="en-US" altLang="en-US" sz="2400" dirty="0"/>
              <a:t>Construct M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the product automaton of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L2.</a:t>
            </a:r>
            <a:endParaRPr lang="en-US" altLang="en-US" sz="2400" dirty="0"/>
          </a:p>
          <a:p>
            <a:r>
              <a:rPr lang="en-US" altLang="en-US" sz="2400" dirty="0"/>
              <a:t>Make the final states of </a:t>
            </a:r>
            <a:r>
              <a:rPr lang="en-US" altLang="en-US" sz="2400" dirty="0" smtClean="0"/>
              <a:t>M </a:t>
            </a:r>
            <a:r>
              <a:rPr lang="en-US" altLang="en-US" sz="2400" dirty="0"/>
              <a:t>be the pairs where </a:t>
            </a:r>
            <a:r>
              <a:rPr lang="en-US" altLang="en-US" sz="2400" dirty="0" smtClean="0"/>
              <a:t>M1-state </a:t>
            </a:r>
            <a:r>
              <a:rPr lang="en-US" altLang="en-US" sz="2400" dirty="0"/>
              <a:t>is final but </a:t>
            </a:r>
            <a:r>
              <a:rPr lang="en-US" altLang="en-US" sz="2400" dirty="0" smtClean="0"/>
              <a:t>M2-state </a:t>
            </a:r>
            <a:r>
              <a:rPr lang="en-US" altLang="en-US" sz="2400" dirty="0"/>
              <a:t>is not.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995936" y="2924944"/>
            <a:ext cx="216024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2640" y="2741040"/>
              <a:ext cx="4517280" cy="63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40" y="2732760"/>
                <a:ext cx="453204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4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Product Automaton for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To show L1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altLang="en-US" sz="2400" dirty="0" smtClean="0">
                <a:sym typeface="Symbol" pitchFamily="18" charset="2"/>
              </a:rPr>
              <a:t> L2</a:t>
            </a:r>
            <a:r>
              <a:rPr lang="en-IN" sz="2400" dirty="0" smtClean="0"/>
              <a:t> is also regular:-</a:t>
            </a:r>
          </a:p>
          <a:p>
            <a:r>
              <a:rPr lang="en-IN" sz="2400" dirty="0" smtClean="0"/>
              <a:t>Which strings fall in L1 -</a:t>
            </a:r>
            <a:r>
              <a:rPr lang="en-US" altLang="en-US" sz="2400" dirty="0" smtClean="0">
                <a:sym typeface="Symbol" pitchFamily="18" charset="2"/>
              </a:rPr>
              <a:t> L2 ?</a:t>
            </a:r>
          </a:p>
          <a:p>
            <a:r>
              <a:rPr lang="en-IN" sz="2400" dirty="0" smtClean="0"/>
              <a:t>What would such strings do ?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will takes the Product Automaton to a pair of states (p1,p2) such that both p1 is final state but p2 is not a final states of M1 and M2 respectively.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Such strings take M1 to final state but does not take M2 to final state, </a:t>
            </a:r>
          </a:p>
          <a:p>
            <a:r>
              <a:rPr lang="en-IN" sz="2400" dirty="0" smtClean="0"/>
              <a:t>I.e. Product Automaton accepts all the strings accepted by L1 but not accepted by L2.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Language(M)=L(M1) -  L(M2)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63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90AC-2B44-4880-AB9E-D166D6014CB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A </a:t>
            </a:r>
            <a:r>
              <a:rPr lang="en-US" altLang="en-US" sz="2400" dirty="0"/>
              <a:t>closure property is a statement that a certain operation on languages, </a:t>
            </a:r>
            <a:endParaRPr lang="en-US" altLang="en-US" sz="2400" dirty="0" smtClean="0"/>
          </a:p>
          <a:p>
            <a:r>
              <a:rPr lang="en-US" altLang="en-US" sz="2400" dirty="0" smtClean="0"/>
              <a:t>when </a:t>
            </a:r>
            <a:r>
              <a:rPr lang="en-US" altLang="en-US" sz="2400" dirty="0"/>
              <a:t>applied to languages in a class </a:t>
            </a:r>
            <a:r>
              <a:rPr lang="en-US" altLang="en-US" sz="2400" dirty="0" smtClean="0"/>
              <a:t>(Class of regular </a:t>
            </a:r>
            <a:r>
              <a:rPr lang="en-US" altLang="en-US" sz="2400" dirty="0"/>
              <a:t>languages), produces a result that is also in that class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89200" y="2048760"/>
              <a:ext cx="6135840" cy="1294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240" y="2044440"/>
                <a:ext cx="614772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8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15D8-93B1-425B-8C3D-93ECEAC86E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Product DFA for Difference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3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6" idx="3"/>
            <a:endCxn id="2253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4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254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4" idx="3"/>
            <a:endCxn id="2253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[A,C]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[A,D]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[B,C]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22561" name="AutoShape 33"/>
          <p:cNvCxnSpPr>
            <a:cxnSpLocks noChangeShapeType="1"/>
            <a:stCxn id="22554" idx="7"/>
            <a:endCxn id="2255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cxnSp>
        <p:nvCxnSpPr>
          <p:cNvPr id="22565" name="AutoShape 37"/>
          <p:cNvCxnSpPr>
            <a:cxnSpLocks noChangeShapeType="1"/>
            <a:stCxn id="22558" idx="6"/>
            <a:endCxn id="2255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22567" name="AutoShape 39"/>
          <p:cNvCxnSpPr>
            <a:cxnSpLocks noChangeShapeType="1"/>
            <a:stCxn id="22558" idx="1"/>
            <a:endCxn id="2255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[B,D]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cxnSp>
        <p:nvCxnSpPr>
          <p:cNvPr id="22572" name="AutoShape 44"/>
          <p:cNvCxnSpPr>
            <a:cxnSpLocks noChangeShapeType="1"/>
            <a:stCxn id="22569" idx="3"/>
            <a:endCxn id="2255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470525" y="5062538"/>
            <a:ext cx="3173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66FF"/>
                </a:solidFill>
              </a:rPr>
              <a:t>Notice</a:t>
            </a:r>
            <a:r>
              <a:rPr lang="en-US" altLang="en-US"/>
              <a:t>: difference</a:t>
            </a:r>
          </a:p>
          <a:p>
            <a:r>
              <a:rPr lang="en-US" altLang="en-US"/>
              <a:t>is the empty language</a:t>
            </a:r>
          </a:p>
        </p:txBody>
      </p:sp>
    </p:spTree>
    <p:extLst>
      <p:ext uri="{BB962C8B-B14F-4D97-AF65-F5344CB8AC3E}">
        <p14:creationId xmlns:p14="http://schemas.microsoft.com/office/powerpoint/2010/main" val="23846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0D2B-A6CB-4712-8D7A-600EDBDE3FB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Closure Under Complementation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rgbClr val="FF0066"/>
                </a:solidFill>
              </a:rPr>
              <a:t>complement</a:t>
            </a:r>
            <a:r>
              <a:rPr lang="en-US" altLang="en-US" sz="2400" dirty="0"/>
              <a:t>  of a language L (with respect to an alphabet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 such that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* contains L) is </a:t>
            </a:r>
            <a:r>
              <a:rPr lang="en-US" altLang="en-US" sz="2400" dirty="0">
                <a:solidFill>
                  <a:srgbClr val="FF0000"/>
                </a:solidFill>
                <a:latin typeface="Lucida Sans Unicode" pitchFamily="34" charset="0"/>
              </a:rPr>
              <a:t>Σ</a:t>
            </a:r>
            <a:r>
              <a:rPr lang="en-US" altLang="en-US" sz="2400" dirty="0">
                <a:solidFill>
                  <a:srgbClr val="FF0000"/>
                </a:solidFill>
              </a:rPr>
              <a:t>* – L.</a:t>
            </a:r>
          </a:p>
          <a:p>
            <a:r>
              <a:rPr lang="en-US" altLang="en-US" sz="2400" dirty="0" smtClean="0"/>
              <a:t>Since </a:t>
            </a:r>
            <a:r>
              <a:rPr lang="en-US" altLang="en-US" sz="2400" dirty="0">
                <a:latin typeface="Lucida Sans Unicode" pitchFamily="34" charset="0"/>
              </a:rPr>
              <a:t>Σ</a:t>
            </a:r>
            <a:r>
              <a:rPr lang="en-US" altLang="en-US" sz="2400" dirty="0"/>
              <a:t>* is surely regular, the complement of a regular language is always regular.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38080" y="2260800"/>
              <a:ext cx="1071720" cy="18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8720" y="2248560"/>
                <a:ext cx="109044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7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0D2B-A6CB-4712-8D7A-600EDBDE3F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Closure Under Complementation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Initial State will Remain Initial</a:t>
            </a:r>
          </a:p>
          <a:p>
            <a:r>
              <a:rPr lang="en-US" altLang="en-US" sz="2400" dirty="0" smtClean="0"/>
              <a:t>Final State will become Non-Final</a:t>
            </a:r>
          </a:p>
          <a:p>
            <a:r>
              <a:rPr lang="en-US" altLang="en-US" sz="2400" dirty="0" smtClean="0"/>
              <a:t>Non-Final State will become Final</a:t>
            </a:r>
          </a:p>
          <a:p>
            <a:r>
              <a:rPr lang="en-US" altLang="en-US" sz="2400" dirty="0" smtClean="0"/>
              <a:t>Transitions will be same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 RE for Complement=(0*.1.(0/1))*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889104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36904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260704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346304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9" name="AutoShape 10"/>
          <p:cNvCxnSpPr>
            <a:cxnSpLocks noChangeShapeType="1"/>
          </p:cNvCxnSpPr>
          <p:nvPr/>
        </p:nvCxnSpPr>
        <p:spPr bwMode="auto">
          <a:xfrm rot="16200000" flipH="1" flipV="1">
            <a:off x="6126435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7" idx="3"/>
            <a:endCxn id="5" idx="5"/>
          </p:cNvCxnSpPr>
          <p:nvPr/>
        </p:nvCxnSpPr>
        <p:spPr bwMode="auto">
          <a:xfrm rot="16200000" flipV="1">
            <a:off x="6787629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660504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651104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498704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08104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1208584" y="4014192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2656384" y="4014192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665784" y="424279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 rot="16200000" flipH="1" flipV="1">
            <a:off x="1445915" y="3929261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1"/>
          <p:cNvCxnSpPr>
            <a:cxnSpLocks noChangeShapeType="1"/>
            <a:endCxn id="15" idx="5"/>
          </p:cNvCxnSpPr>
          <p:nvPr/>
        </p:nvCxnSpPr>
        <p:spPr bwMode="auto">
          <a:xfrm rot="16200000" flipV="1">
            <a:off x="2107109" y="3896717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979984" y="3404592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970584" y="3785592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18184" y="4699992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0, 1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827584" y="424279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1132384" y="393799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47936" y="5733256"/>
            <a:ext cx="755245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DFA can be constructed,</a:t>
            </a:r>
          </a:p>
          <a:p>
            <a:r>
              <a:rPr lang="en-US" altLang="en-US" sz="2400" dirty="0"/>
              <a:t>RE 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36960" y="2018520"/>
              <a:ext cx="2664720" cy="12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440" y="2013480"/>
                <a:ext cx="267228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B21D-7BF9-4701-8023-50AEF47B1E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 dirty="0"/>
              <a:t>Recall example of a DFA that accepted the binary strings that, as integers were divisible by </a:t>
            </a:r>
            <a:r>
              <a:rPr lang="en-US" altLang="en-US" dirty="0" smtClean="0"/>
              <a:t>3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Thus, </a:t>
            </a:r>
            <a:r>
              <a:rPr lang="en-US" altLang="en-US" dirty="0"/>
              <a:t>the language of binary strings whose reversal was divisible by </a:t>
            </a:r>
            <a:r>
              <a:rPr lang="en-US" altLang="en-US" dirty="0" smtClean="0"/>
              <a:t>3 </a:t>
            </a:r>
            <a:r>
              <a:rPr lang="en-US" altLang="en-US" dirty="0"/>
              <a:t>was also regular, </a:t>
            </a:r>
          </a:p>
          <a:p>
            <a:r>
              <a:rPr lang="en-US" altLang="en-US" dirty="0"/>
              <a:t>Good application of reversal-closure.</a:t>
            </a:r>
          </a:p>
        </p:txBody>
      </p:sp>
    </p:spTree>
    <p:extLst>
      <p:ext uri="{BB962C8B-B14F-4D97-AF65-F5344CB8AC3E}">
        <p14:creationId xmlns:p14="http://schemas.microsoft.com/office/powerpoint/2010/main" val="14511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926E-4FA7-4518-BE23-0D045567E15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Reversal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>
            <a:noAutofit/>
          </a:bodyPr>
          <a:lstStyle/>
          <a:p>
            <a:r>
              <a:rPr lang="en-US" altLang="en-US" dirty="0"/>
              <a:t>Given language L, L</a:t>
            </a:r>
            <a:r>
              <a:rPr lang="en-US" altLang="en-US" baseline="30000" dirty="0"/>
              <a:t>R</a:t>
            </a:r>
            <a:r>
              <a:rPr lang="en-US" altLang="en-US" dirty="0"/>
              <a:t> is the set of strings whose reversal is in L.</a:t>
            </a:r>
          </a:p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L = {0, 01, 100};   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</a:t>
            </a:r>
            <a:r>
              <a:rPr lang="en-US" altLang="en-US" dirty="0"/>
              <a:t>L</a:t>
            </a:r>
            <a:r>
              <a:rPr lang="en-US" altLang="en-US" baseline="30000" dirty="0"/>
              <a:t>R</a:t>
            </a:r>
            <a:r>
              <a:rPr lang="en-US" altLang="en-US" dirty="0"/>
              <a:t> = {0, 10, 001}.</a:t>
            </a:r>
          </a:p>
          <a:p>
            <a:endParaRPr lang="en-US" altLang="en-US" dirty="0" smtClean="0">
              <a:solidFill>
                <a:srgbClr val="3366FF"/>
              </a:solidFill>
            </a:endParaRPr>
          </a:p>
          <a:p>
            <a:r>
              <a:rPr lang="en-US" altLang="en-US" dirty="0" smtClean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: Let E be a regular expression for L.</a:t>
            </a:r>
          </a:p>
          <a:p>
            <a:r>
              <a:rPr lang="en-US" altLang="en-US" dirty="0"/>
              <a:t>We show how to reverse E, to provide a regular expression E</a:t>
            </a:r>
            <a:r>
              <a:rPr lang="en-US" altLang="en-US" baseline="30000" dirty="0"/>
              <a:t>R</a:t>
            </a:r>
            <a:r>
              <a:rPr lang="en-US" altLang="en-US" dirty="0"/>
              <a:t> for L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1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8F03-05E2-4722-9796-03A64898727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Reversal of a Regular Expression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66FF"/>
                </a:solidFill>
              </a:rPr>
              <a:t>Basis</a:t>
            </a:r>
            <a:r>
              <a:rPr lang="en-US" altLang="en-US" dirty="0"/>
              <a:t>: If E is a symbol a,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or </a:t>
            </a:r>
            <a:r>
              <a:rPr lang="en-US" altLang="en-US" sz="2400" dirty="0">
                <a:latin typeface="Lucida Sans Unicode" pitchFamily="34" charset="0"/>
              </a:rPr>
              <a:t>∅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E.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Induction</a:t>
            </a:r>
            <a:r>
              <a:rPr lang="en-US" altLang="en-US" dirty="0"/>
              <a:t>: If E is</a:t>
            </a:r>
          </a:p>
          <a:p>
            <a:pPr lvl="1"/>
            <a:r>
              <a:rPr lang="en-US" altLang="en-US" dirty="0" smtClean="0"/>
              <a:t>E=F+G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F</a:t>
            </a:r>
            <a:r>
              <a:rPr lang="en-US" altLang="en-US" baseline="30000" dirty="0"/>
              <a:t>R</a:t>
            </a:r>
            <a:r>
              <a:rPr lang="en-US" altLang="en-US" dirty="0"/>
              <a:t> + G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smtClean="0"/>
              <a:t>E=FG</a:t>
            </a:r>
            <a:r>
              <a:rPr lang="en-US" altLang="en-US" dirty="0"/>
              <a:t>, then E</a:t>
            </a:r>
            <a:r>
              <a:rPr lang="en-US" altLang="en-US" baseline="30000" dirty="0"/>
              <a:t>R</a:t>
            </a:r>
            <a:r>
              <a:rPr lang="en-US" altLang="en-US" dirty="0"/>
              <a:t> = G</a:t>
            </a:r>
            <a:r>
              <a:rPr lang="en-US" altLang="en-US" baseline="30000" dirty="0"/>
              <a:t>R</a:t>
            </a:r>
            <a:r>
              <a:rPr lang="en-US" altLang="en-US" dirty="0"/>
              <a:t>F</a:t>
            </a:r>
            <a:r>
              <a:rPr lang="en-US" altLang="en-US" baseline="30000" dirty="0"/>
              <a:t>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smtClean="0"/>
              <a:t>E=F</a:t>
            </a:r>
            <a:r>
              <a:rPr lang="en-US" altLang="en-US" dirty="0"/>
              <a:t>*, then E</a:t>
            </a:r>
            <a:r>
              <a:rPr lang="en-US" altLang="en-US" baseline="30000" dirty="0"/>
              <a:t>R</a:t>
            </a:r>
            <a:r>
              <a:rPr lang="en-US" altLang="en-US" dirty="0"/>
              <a:t> = (F</a:t>
            </a:r>
            <a:r>
              <a:rPr lang="en-US" altLang="en-US" baseline="30000" dirty="0"/>
              <a:t>R</a:t>
            </a:r>
            <a:r>
              <a:rPr lang="en-US" altLang="en-US" dirty="0"/>
              <a:t>)*.</a:t>
            </a:r>
          </a:p>
        </p:txBody>
      </p:sp>
    </p:spTree>
    <p:extLst>
      <p:ext uri="{BB962C8B-B14F-4D97-AF65-F5344CB8AC3E}">
        <p14:creationId xmlns:p14="http://schemas.microsoft.com/office/powerpoint/2010/main" val="36687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63EB-F7AD-4E3B-BFDD-041D28CFF9F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Reversal of a 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E =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E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= (</a:t>
            </a:r>
            <a:r>
              <a:rPr lang="en-US" altLang="en-US" b="1"/>
              <a:t>01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10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endParaRPr lang="en-US" altLang="en-US"/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/>
              <a:t>*)</a:t>
            </a:r>
            <a:r>
              <a:rPr lang="en-US" altLang="en-US" baseline="30000"/>
              <a:t>R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</a:p>
          <a:p>
            <a:r>
              <a:rPr lang="en-US" altLang="en-US"/>
              <a:t>= (</a:t>
            </a:r>
            <a:r>
              <a:rPr lang="en-US" altLang="en-US" b="1"/>
              <a:t>1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0</a:t>
            </a:r>
            <a:r>
              <a:rPr lang="en-US" altLang="en-US"/>
              <a:t> + (</a:t>
            </a:r>
            <a:r>
              <a:rPr lang="en-US" altLang="en-US" b="1"/>
              <a:t>0</a:t>
            </a:r>
            <a:r>
              <a:rPr lang="en-US" altLang="en-US" baseline="30000"/>
              <a:t>R</a:t>
            </a:r>
            <a:r>
              <a:rPr lang="en-US" altLang="en-US"/>
              <a:t>)*</a:t>
            </a:r>
            <a:r>
              <a:rPr lang="en-US" altLang="en-US" b="1"/>
              <a:t>1</a:t>
            </a:r>
          </a:p>
          <a:p>
            <a:r>
              <a:rPr lang="en-US" altLang="en-US"/>
              <a:t>= </a:t>
            </a:r>
            <a:r>
              <a:rPr lang="en-US" altLang="en-US" b="1"/>
              <a:t>1</a:t>
            </a:r>
            <a:r>
              <a:rPr lang="en-US" altLang="en-US"/>
              <a:t>*</a:t>
            </a:r>
            <a:r>
              <a:rPr lang="en-US" altLang="en-US" b="1"/>
              <a:t>0</a:t>
            </a:r>
            <a:r>
              <a:rPr lang="en-US" altLang="en-US"/>
              <a:t> + </a:t>
            </a:r>
            <a:r>
              <a:rPr lang="en-US" altLang="en-US" b="1"/>
              <a:t>0</a:t>
            </a:r>
            <a:r>
              <a:rPr lang="en-US" altLang="en-US"/>
              <a:t>*</a:t>
            </a:r>
            <a:r>
              <a:rPr lang="en-US" altLang="en-US" b="1"/>
              <a:t>1</a:t>
            </a:r>
            <a:r>
              <a:rPr lang="en-US" altLang="en-US"/>
              <a:t>.</a:t>
            </a:r>
            <a:endParaRPr lang="en-US" altLang="en-US" baseline="30000"/>
          </a:p>
        </p:txBody>
      </p:sp>
      <p:sp>
        <p:nvSpPr>
          <p:cNvPr id="2" name="Rectangle 1"/>
          <p:cNvSpPr/>
          <p:nvPr/>
        </p:nvSpPr>
        <p:spPr>
          <a:xfrm>
            <a:off x="3923928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3366FF"/>
                </a:solidFill>
              </a:rPr>
              <a:t>Induction</a:t>
            </a:r>
            <a:r>
              <a:rPr lang="en-US" altLang="en-US" dirty="0"/>
              <a:t>: If E is</a:t>
            </a:r>
          </a:p>
          <a:p>
            <a:pPr lvl="1"/>
            <a:r>
              <a:rPr lang="en-US" altLang="en-US" dirty="0"/>
              <a:t>E=F+G,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F</a:t>
            </a:r>
            <a:r>
              <a:rPr lang="en-US" altLang="en-US" baseline="30000" dirty="0"/>
              <a:t>R</a:t>
            </a:r>
            <a:r>
              <a:rPr lang="en-US" altLang="en-US" dirty="0"/>
              <a:t> + G</a:t>
            </a:r>
            <a:r>
              <a:rPr lang="en-US" altLang="en-US" baseline="30000" dirty="0"/>
              <a:t>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E=FG, then E</a:t>
            </a:r>
            <a:r>
              <a:rPr lang="en-US" altLang="en-US" baseline="30000" dirty="0"/>
              <a:t>R</a:t>
            </a:r>
            <a:r>
              <a:rPr lang="en-US" altLang="en-US" dirty="0"/>
              <a:t> = G</a:t>
            </a:r>
            <a:r>
              <a:rPr lang="en-US" altLang="en-US" baseline="30000" dirty="0"/>
              <a:t>R</a:t>
            </a:r>
            <a:r>
              <a:rPr lang="en-US" altLang="en-US" dirty="0"/>
              <a:t>F</a:t>
            </a:r>
            <a:r>
              <a:rPr lang="en-US" altLang="en-US" baseline="30000" dirty="0"/>
              <a:t>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E=F*, then E</a:t>
            </a:r>
            <a:r>
              <a:rPr lang="en-US" altLang="en-US" baseline="30000" dirty="0"/>
              <a:t>R</a:t>
            </a:r>
            <a:r>
              <a:rPr lang="en-US" altLang="en-US" dirty="0"/>
              <a:t> = (F</a:t>
            </a:r>
            <a:r>
              <a:rPr lang="en-US" altLang="en-US" baseline="30000" dirty="0"/>
              <a:t>R</a:t>
            </a:r>
            <a:r>
              <a:rPr lang="en-US" altLang="en-US" dirty="0"/>
              <a:t>)*.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98240" y="1304280"/>
              <a:ext cx="8304120" cy="539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" y="1293480"/>
                <a:ext cx="8331120" cy="54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9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2E82-1A0C-4868-8DF2-A1AFFEF0BD4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Homomorphisms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homomorphism  </a:t>
            </a:r>
            <a:r>
              <a:rPr lang="en-US" altLang="en-US"/>
              <a:t>on an alphabet is a function that gives a string for each symbol in that alphabet.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h(0) = ab; h(1) =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Extend to strings by h(a</a:t>
            </a:r>
            <a:r>
              <a:rPr lang="en-US" altLang="en-US" baseline="-25000"/>
              <a:t>1</a:t>
            </a:r>
            <a:r>
              <a:rPr lang="en-US" altLang="en-US"/>
              <a:t>…a</a:t>
            </a:r>
            <a:r>
              <a:rPr lang="en-US" altLang="en-US" baseline="-25000"/>
              <a:t>n</a:t>
            </a:r>
            <a:r>
              <a:rPr lang="en-US" altLang="en-US"/>
              <a:t>) = h(a</a:t>
            </a:r>
            <a:r>
              <a:rPr lang="en-US" altLang="en-US" baseline="-25000"/>
              <a:t>1</a:t>
            </a:r>
            <a:r>
              <a:rPr lang="en-US" altLang="en-US"/>
              <a:t>)…h(a</a:t>
            </a:r>
            <a:r>
              <a:rPr lang="en-US" altLang="en-US" baseline="-25000"/>
              <a:t>n</a:t>
            </a:r>
            <a:r>
              <a:rPr lang="en-US" altLang="en-US"/>
              <a:t>).</a:t>
            </a:r>
          </a:p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h(01010) = ababab.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0240" y="96120"/>
              <a:ext cx="7056360" cy="594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640" y="87840"/>
                <a:ext cx="7071480" cy="59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346-6303-44D4-8653-9506A9C8D3F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Under Homomorphism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If L is a regular language, and h is a homomorphism on its alphabet, </a:t>
            </a:r>
            <a:endParaRPr lang="en-US" altLang="en-US" dirty="0" smtClean="0"/>
          </a:p>
          <a:p>
            <a:r>
              <a:rPr lang="en-US" altLang="en-US" dirty="0" smtClean="0"/>
              <a:t>then </a:t>
            </a:r>
            <a:r>
              <a:rPr lang="en-US" altLang="en-US" dirty="0">
                <a:solidFill>
                  <a:srgbClr val="FF0066"/>
                </a:solidFill>
              </a:rPr>
              <a:t>h(L)</a:t>
            </a:r>
            <a:r>
              <a:rPr lang="en-US" altLang="en-US" dirty="0"/>
              <a:t> = {h(w) | w is in L} is also a regular language.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r>
              <a:rPr lang="en-US" altLang="en-US" dirty="0" smtClean="0"/>
              <a:t>Let </a:t>
            </a:r>
            <a:r>
              <a:rPr lang="en-US" altLang="en-US" dirty="0"/>
              <a:t>E be a regular expression for L.</a:t>
            </a:r>
          </a:p>
          <a:p>
            <a:r>
              <a:rPr lang="en-US" altLang="en-US" dirty="0"/>
              <a:t>Apply h to each symbol in E.</a:t>
            </a:r>
          </a:p>
          <a:p>
            <a:r>
              <a:rPr lang="en-US" altLang="en-US" dirty="0"/>
              <a:t>Language of resulting RE is h(L).</a:t>
            </a:r>
          </a:p>
        </p:txBody>
      </p:sp>
    </p:spTree>
    <p:extLst>
      <p:ext uri="{BB962C8B-B14F-4D97-AF65-F5344CB8AC3E}">
        <p14:creationId xmlns:p14="http://schemas.microsoft.com/office/powerpoint/2010/main" val="12908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06F3-A4BE-4E9E-9048-7D441E6D9F0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Closure under Homomorphism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h(0) = ab; h(1) =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.</a:t>
            </a:r>
          </a:p>
          <a:p>
            <a:r>
              <a:rPr lang="en-US" altLang="en-US"/>
              <a:t>Let L be the language of regular expression </a:t>
            </a:r>
            <a:r>
              <a:rPr lang="en-US" altLang="en-US" b="1"/>
              <a:t>01</a:t>
            </a:r>
            <a:r>
              <a:rPr lang="en-US" altLang="en-US"/>
              <a:t>* + </a:t>
            </a:r>
            <a:r>
              <a:rPr lang="en-US" altLang="en-US" b="1"/>
              <a:t>10</a:t>
            </a:r>
            <a:r>
              <a:rPr lang="en-US" altLang="en-US"/>
              <a:t>*.</a:t>
            </a:r>
          </a:p>
          <a:p>
            <a:r>
              <a:rPr lang="en-US" altLang="en-US"/>
              <a:t>Then h(L) is the language of regular expression </a:t>
            </a:r>
            <a:r>
              <a:rPr lang="en-US" altLang="en-US" b="1"/>
              <a:t>ab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* + </a:t>
            </a:r>
            <a:r>
              <a:rPr lang="en-US" altLang="en-US">
                <a:latin typeface="Lucida Sans Unicode" pitchFamily="34" charset="0"/>
              </a:rPr>
              <a:t>ε</a:t>
            </a: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)*.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4724400" y="4648200"/>
            <a:ext cx="3213100" cy="1644650"/>
            <a:chOff x="2928" y="2928"/>
            <a:chExt cx="2024" cy="1036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3366FF"/>
                  </a:solidFill>
                </a:rPr>
                <a:t>Note</a:t>
              </a:r>
              <a:r>
                <a:rPr lang="en-US" altLang="en-US"/>
                <a:t>: use parentheses</a:t>
              </a:r>
            </a:p>
            <a:p>
              <a:r>
                <a:rPr lang="en-US" altLang="en-US"/>
                <a:t>to enforce the proper</a:t>
              </a:r>
            </a:p>
            <a:p>
              <a:r>
                <a:rPr lang="en-US" altLang="en-US"/>
                <a:t>grouping.</a:t>
              </a: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16520" y="3100680"/>
              <a:ext cx="2679120" cy="1756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040" y="3094200"/>
                <a:ext cx="2697120" cy="17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5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90AC-2B44-4880-AB9E-D166D6014C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Properties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To prove </a:t>
            </a:r>
            <a:r>
              <a:rPr lang="en-US" altLang="en-US" sz="2400" dirty="0"/>
              <a:t>a closure property</a:t>
            </a:r>
            <a:r>
              <a:rPr lang="en-US" altLang="en-US" sz="2400" dirty="0" smtClean="0"/>
              <a:t>:-</a:t>
            </a:r>
          </a:p>
          <a:p>
            <a:r>
              <a:rPr lang="en-US" altLang="en-US" sz="2400" dirty="0" smtClean="0"/>
              <a:t>After the application of an operator, the Resultant  language is regular , If we can use any of the following  </a:t>
            </a:r>
            <a:r>
              <a:rPr lang="en-US" altLang="en-US" sz="2400" dirty="0"/>
              <a:t>representations to </a:t>
            </a:r>
            <a:r>
              <a:rPr lang="en-US" altLang="en-US" sz="2400" dirty="0" smtClean="0"/>
              <a:t>describe the language-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a Finite Automata can be constructed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a RE can be written (Every RE has a corresponding Regular Language)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dirty="0" smtClean="0"/>
              <a:t>If Regular Grammar can be written</a:t>
            </a: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81000" y="2401200"/>
              <a:ext cx="6219000" cy="46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320" y="2395440"/>
                <a:ext cx="6231240" cy="4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3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B9D-8B7C-4F14-A1FF-BF0F77612E4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so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That is, 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 err="1"/>
              <a:t>E</a:t>
            </a:r>
            <a:r>
              <a:rPr lang="en-US" altLang="en-US" dirty="0"/>
              <a:t> = </a:t>
            </a:r>
            <a:r>
              <a:rPr lang="en-US" altLang="en-US" dirty="0" err="1"/>
              <a:t>E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= E for any RE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 smtClean="0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 smtClean="0"/>
              <a:t>)* </a:t>
            </a:r>
            <a:endParaRPr lang="en-US" altLang="en-US" dirty="0" smtClean="0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Finally</a:t>
            </a:r>
            <a:r>
              <a:rPr lang="en-US" altLang="en-US" dirty="0"/>
              <a:t>, L(</a:t>
            </a:r>
            <a:r>
              <a:rPr lang="en-US" altLang="en-US" b="1" dirty="0"/>
              <a:t>ab</a:t>
            </a:r>
            <a:r>
              <a:rPr lang="en-US" altLang="en-US" dirty="0"/>
              <a:t>) is contained in L((</a:t>
            </a:r>
            <a:r>
              <a:rPr lang="en-US" altLang="en-US" b="1" dirty="0"/>
              <a:t>ab</a:t>
            </a:r>
            <a:r>
              <a:rPr lang="en-US" altLang="en-US" dirty="0"/>
              <a:t>)*), so a RE for h(L) is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3120" y="228600"/>
              <a:ext cx="7242840" cy="560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480" y="221760"/>
                <a:ext cx="7259040" cy="56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FB9D-8B7C-4F14-A1FF-BF0F77612E4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can be simplified.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, so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 is the identity under concatenation.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That is, 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 err="1"/>
              <a:t>E</a:t>
            </a:r>
            <a:r>
              <a:rPr lang="en-US" altLang="en-US" dirty="0"/>
              <a:t> = </a:t>
            </a:r>
            <a:r>
              <a:rPr lang="en-US" altLang="en-US" dirty="0" err="1"/>
              <a:t>E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= E for any RE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*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 err="1"/>
              <a:t>ab</a:t>
            </a:r>
            <a:r>
              <a:rPr lang="en-US" altLang="en-US" dirty="0" err="1">
                <a:latin typeface="Lucida Sans Unicode" pitchFamily="34" charset="0"/>
              </a:rPr>
              <a:t>ε</a:t>
            </a:r>
            <a:r>
              <a:rPr lang="en-US" altLang="en-US" dirty="0"/>
              <a:t> +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(</a:t>
            </a:r>
            <a:r>
              <a:rPr lang="en-US" altLang="en-US" b="1" dirty="0"/>
              <a:t>ab</a:t>
            </a:r>
            <a:r>
              <a:rPr lang="en-US" altLang="en-US" dirty="0"/>
              <a:t>)* = </a:t>
            </a:r>
            <a:r>
              <a:rPr lang="en-US" altLang="en-US" b="1" dirty="0"/>
              <a:t>ab</a:t>
            </a:r>
            <a:r>
              <a:rPr lang="en-US" altLang="en-US" dirty="0"/>
              <a:t> +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Finally, L(</a:t>
            </a:r>
            <a:r>
              <a:rPr lang="en-US" altLang="en-US" b="1" dirty="0"/>
              <a:t>ab</a:t>
            </a:r>
            <a:r>
              <a:rPr lang="en-US" altLang="en-US" dirty="0"/>
              <a:t>) is contained in L((</a:t>
            </a:r>
            <a:r>
              <a:rPr lang="en-US" altLang="en-US" b="1" dirty="0"/>
              <a:t>ab</a:t>
            </a:r>
            <a:r>
              <a:rPr lang="en-US" altLang="en-US" dirty="0"/>
              <a:t>)*), so a RE for h(L) is (</a:t>
            </a:r>
            <a:r>
              <a:rPr lang="en-US" altLang="en-US" b="1" dirty="0"/>
              <a:t>ab</a:t>
            </a:r>
            <a:r>
              <a:rPr lang="en-US" altLang="en-US" dirty="0"/>
              <a:t>)*.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936" y="5733256"/>
            <a:ext cx="755245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 </a:t>
            </a:r>
            <a:r>
              <a:rPr lang="en-US" altLang="en-US" sz="2400" dirty="0"/>
              <a:t>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85280" y="6028200"/>
              <a:ext cx="2505600" cy="70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160" y="6017040"/>
                <a:ext cx="2525760" cy="7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2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1DA6-0B2C-4EFB-89A0-8DD870FCAB1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 Homomorphisms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h be a homomorphism and L a language whose alphabet is the output language of h.</a:t>
            </a:r>
          </a:p>
          <a:p>
            <a:r>
              <a:rPr lang="en-US" altLang="en-US">
                <a:solidFill>
                  <a:srgbClr val="FF0066"/>
                </a:solidFill>
              </a:rPr>
              <a:t>h</a:t>
            </a:r>
            <a:r>
              <a:rPr lang="en-US" altLang="en-US" baseline="30000">
                <a:solidFill>
                  <a:srgbClr val="FF0066"/>
                </a:solidFill>
              </a:rPr>
              <a:t>-1</a:t>
            </a:r>
            <a:r>
              <a:rPr lang="en-US" altLang="en-US">
                <a:solidFill>
                  <a:srgbClr val="FF0066"/>
                </a:solidFill>
              </a:rPr>
              <a:t>(L)</a:t>
            </a:r>
            <a:r>
              <a:rPr lang="en-US" altLang="en-US"/>
              <a:t>  = {w | h(w) is in L}.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32920" y="4121280"/>
              <a:ext cx="2811240" cy="252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5360" y="4109040"/>
                <a:ext cx="282384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3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214-0AD5-463D-AD44-67E2617F00A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Inverse Homomorphism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 h(0) = </a:t>
            </a:r>
            <a:r>
              <a:rPr lang="en-US" altLang="en-US" dirty="0" err="1"/>
              <a:t>ab</a:t>
            </a:r>
            <a:r>
              <a:rPr lang="en-US" altLang="en-US" dirty="0"/>
              <a:t>; h(1) = </a:t>
            </a:r>
            <a:r>
              <a:rPr lang="en-US" altLang="en-US" dirty="0">
                <a:latin typeface="Lucida Sans Unicode" pitchFamily="34" charset="0"/>
              </a:rPr>
              <a:t>ε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Let L = {</a:t>
            </a:r>
            <a:r>
              <a:rPr lang="en-US" altLang="en-US" dirty="0" err="1"/>
              <a:t>abab</a:t>
            </a:r>
            <a:r>
              <a:rPr lang="en-US" altLang="en-US" dirty="0"/>
              <a:t>, </a:t>
            </a:r>
            <a:r>
              <a:rPr lang="en-US" altLang="en-US" dirty="0" smtClean="0"/>
              <a:t>baba}.</a:t>
            </a:r>
            <a:endParaRPr lang="en-US" altLang="en-US" dirty="0"/>
          </a:p>
          <a:p>
            <a:r>
              <a:rPr lang="en-US" altLang="en-US" dirty="0"/>
              <a:t>h</a:t>
            </a:r>
            <a:r>
              <a:rPr lang="en-US" altLang="en-US" baseline="30000" dirty="0"/>
              <a:t>-1</a:t>
            </a:r>
            <a:r>
              <a:rPr lang="en-US" altLang="en-US" dirty="0"/>
              <a:t>(L) = the language with two 0’s and any number of 1’s = L(</a:t>
            </a:r>
            <a:r>
              <a:rPr lang="en-US" altLang="en-US" b="1" dirty="0"/>
              <a:t>1</a:t>
            </a:r>
            <a:r>
              <a:rPr lang="en-US" altLang="en-US" dirty="0"/>
              <a:t>*</a:t>
            </a:r>
            <a:r>
              <a:rPr lang="en-US" altLang="en-US" b="1" dirty="0"/>
              <a:t>01</a:t>
            </a:r>
            <a:r>
              <a:rPr lang="en-US" altLang="en-US" dirty="0"/>
              <a:t>*</a:t>
            </a:r>
            <a:r>
              <a:rPr lang="en-US" altLang="en-US" b="1" dirty="0"/>
              <a:t>01</a:t>
            </a:r>
            <a:r>
              <a:rPr lang="en-US" altLang="en-US" dirty="0"/>
              <a:t>*).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403725" y="4757738"/>
            <a:ext cx="4073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66FF"/>
                </a:solidFill>
              </a:rPr>
              <a:t>Notice</a:t>
            </a:r>
            <a:r>
              <a:rPr lang="en-US" altLang="en-US"/>
              <a:t>: no string maps to</a:t>
            </a:r>
          </a:p>
          <a:p>
            <a:r>
              <a:rPr lang="en-US" altLang="en-US"/>
              <a:t>baba; any string with exactly</a:t>
            </a:r>
          </a:p>
          <a:p>
            <a:r>
              <a:rPr lang="en-US" altLang="en-US"/>
              <a:t>two 0’s maps to abab.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936" y="5733256"/>
            <a:ext cx="755245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400" dirty="0" smtClean="0"/>
              <a:t>RE </a:t>
            </a:r>
            <a:r>
              <a:rPr lang="en-US" altLang="en-US" sz="2400" dirty="0"/>
              <a:t>can be </a:t>
            </a:r>
            <a:r>
              <a:rPr lang="en-US" altLang="en-US" sz="2400" dirty="0" smtClean="0"/>
              <a:t>written, So closed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28800" y="2281680"/>
              <a:ext cx="7346160" cy="294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040" y="2278440"/>
                <a:ext cx="7360920" cy="29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8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Q)Regular </a:t>
            </a:r>
            <a:r>
              <a:rPr lang="en-IN" sz="2400" dirty="0"/>
              <a:t>languages are closed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concatenation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union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intersection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26730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Q)Regular </a:t>
            </a:r>
            <a:r>
              <a:rPr lang="en-IN" sz="2400" dirty="0"/>
              <a:t>languages are closed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concatenation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union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intersection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complement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87835"/>
            <a:ext cx="2787749" cy="203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" y="1493838"/>
            <a:ext cx="7913199" cy="32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4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NPTEL –Theory of Computation, Assignment Questions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" y="1493838"/>
            <a:ext cx="7913199" cy="32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5760640" cy="88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Building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Formal Recursive Definition of Regular Expression over ∑ as follows-</a:t>
            </a:r>
          </a:p>
          <a:p>
            <a:pPr algn="just">
              <a:buNone/>
            </a:pPr>
            <a:r>
              <a:rPr lang="en-US" altLang="en-US" sz="2400" dirty="0"/>
              <a:t>1.   Any terminal symbol (i.e. an element of ∑), Λ  and   ∅ are regular</a:t>
            </a:r>
          </a:p>
          <a:p>
            <a:pPr algn="just">
              <a:buNone/>
            </a:pPr>
            <a:r>
              <a:rPr lang="en-US" altLang="en-US" sz="2400" dirty="0"/>
              <a:t>     expressions. When we view </a:t>
            </a:r>
            <a:r>
              <a:rPr lang="en-US" altLang="en-US" sz="2400" i="1" dirty="0"/>
              <a:t>a </a:t>
            </a:r>
            <a:r>
              <a:rPr lang="en-US" altLang="en-US" sz="2400" dirty="0"/>
              <a:t>in ∑  as a regular expression, we denote it by </a:t>
            </a:r>
            <a:r>
              <a:rPr lang="en-US" altLang="en-US" sz="2400" b="1" dirty="0"/>
              <a:t>a</a:t>
            </a:r>
            <a:r>
              <a:rPr lang="en-US" altLang="en-US" sz="2400" dirty="0"/>
              <a:t>.</a:t>
            </a:r>
          </a:p>
          <a:p>
            <a:pPr algn="just">
              <a:buNone/>
            </a:pPr>
            <a:r>
              <a:rPr lang="en-US" altLang="en-US" sz="2400" dirty="0"/>
              <a:t>2. The union of two regular expressions </a:t>
            </a:r>
            <a:r>
              <a:rPr lang="en-US" altLang="en-US" sz="2400" dirty="0" smtClean="0"/>
              <a:t>R1 and </a:t>
            </a:r>
            <a:r>
              <a:rPr lang="en-US" altLang="en-US" sz="2400" dirty="0"/>
              <a:t>R2 , written as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+ R2, is also a regular expression.</a:t>
            </a:r>
          </a:p>
          <a:p>
            <a:pPr algn="just">
              <a:buNone/>
            </a:pPr>
            <a:r>
              <a:rPr lang="en-US" altLang="en-US" sz="2400" dirty="0"/>
              <a:t>3. The concatenation of two regular expressions R1and R2, written as</a:t>
            </a:r>
          </a:p>
          <a:p>
            <a:pPr algn="just">
              <a:buNone/>
            </a:pPr>
            <a:r>
              <a:rPr lang="en-US" altLang="en-US" sz="2400" dirty="0"/>
              <a:t>     </a:t>
            </a:r>
            <a:r>
              <a:rPr lang="en-US" altLang="en-US" sz="2400" dirty="0" smtClean="0"/>
              <a:t>R1R2</a:t>
            </a:r>
            <a:r>
              <a:rPr lang="en-US" altLang="en-US" sz="2400" dirty="0"/>
              <a:t>, is also a regular expression.</a:t>
            </a:r>
          </a:p>
          <a:p>
            <a:pPr algn="just">
              <a:buNone/>
            </a:pPr>
            <a:r>
              <a:rPr lang="en-US" altLang="en-US" sz="2400" dirty="0"/>
              <a:t>4. The iteration (or closure) of a regular expression R written as R*, is</a:t>
            </a:r>
          </a:p>
          <a:p>
            <a:pPr algn="just">
              <a:buNone/>
            </a:pPr>
            <a:r>
              <a:rPr lang="en-US" altLang="en-US" sz="2400" dirty="0"/>
              <a:t>     also a regular expression.</a:t>
            </a:r>
          </a:p>
          <a:p>
            <a:pPr>
              <a:buNone/>
            </a:pPr>
            <a:r>
              <a:rPr lang="en-US" altLang="en-US" sz="2400" dirty="0"/>
              <a:t>5.If </a:t>
            </a:r>
            <a:r>
              <a:rPr lang="en-US" altLang="en-US" sz="2400" b="1" dirty="0"/>
              <a:t>R</a:t>
            </a:r>
            <a:r>
              <a:rPr lang="en-US" altLang="en-US" sz="2400" dirty="0"/>
              <a:t> is a regular expression, then </a:t>
            </a:r>
            <a:r>
              <a:rPr lang="en-US" altLang="en-US" sz="2400" b="1" dirty="0"/>
              <a:t>(R) </a:t>
            </a:r>
            <a:r>
              <a:rPr lang="en-US" altLang="en-US" sz="2400" dirty="0"/>
              <a:t>is also a regular expression.</a:t>
            </a:r>
          </a:p>
          <a:p>
            <a:pPr>
              <a:buNone/>
            </a:pPr>
            <a:r>
              <a:rPr lang="en-US" altLang="en-US" sz="2400" dirty="0"/>
              <a:t>6. The regular expressions over∑ are precisely those obtained</a:t>
            </a:r>
          </a:p>
          <a:p>
            <a:pPr>
              <a:buNone/>
            </a:pPr>
            <a:r>
              <a:rPr lang="en-US" altLang="en-US" sz="2400" dirty="0"/>
              <a:t>recursively by the application of the rules </a:t>
            </a:r>
            <a:r>
              <a:rPr lang="en-US" altLang="en-US" sz="2400" i="1" dirty="0"/>
              <a:t>1-5 </a:t>
            </a:r>
            <a:r>
              <a:rPr lang="en-US" altLang="en-US" sz="2400" dirty="0"/>
              <a:t>once or several times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E16-849E-4971-833B-220971719C10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F359-D10A-4AE3-8C7D-D33C63D3FECE}" type="datetime1">
              <a:rPr lang="en-IN" smtClean="0"/>
              <a:t>22-02-2024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9880" y="1192680"/>
              <a:ext cx="8704800" cy="5355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840" y="1186200"/>
                <a:ext cx="8713800" cy="53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Building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Formal Recursive Definition of Regular Expression over ∑ as follows-</a:t>
            </a:r>
          </a:p>
          <a:p>
            <a:pPr algn="just">
              <a:buNone/>
            </a:pPr>
            <a:r>
              <a:rPr lang="en-US" altLang="en-US" sz="2400" dirty="0"/>
              <a:t>1.   Any terminal symbol (i.e. an element of ∑), Λ  and   ∅ are regular</a:t>
            </a:r>
          </a:p>
          <a:p>
            <a:pPr algn="just">
              <a:buNone/>
            </a:pPr>
            <a:r>
              <a:rPr lang="en-US" altLang="en-US" sz="2400" dirty="0"/>
              <a:t>     expressions. When we view </a:t>
            </a:r>
            <a:r>
              <a:rPr lang="en-US" altLang="en-US" sz="2400" i="1" dirty="0"/>
              <a:t>a </a:t>
            </a:r>
            <a:r>
              <a:rPr lang="en-US" altLang="en-US" sz="2400" dirty="0"/>
              <a:t>in ∑  as a regular expression, we denote it by </a:t>
            </a:r>
            <a:r>
              <a:rPr lang="en-US" altLang="en-US" sz="2400" b="1" dirty="0"/>
              <a:t>a</a:t>
            </a:r>
            <a:r>
              <a:rPr lang="en-US" altLang="en-US" sz="2400" dirty="0"/>
              <a:t>.</a:t>
            </a:r>
          </a:p>
          <a:p>
            <a:pPr algn="just">
              <a:buNone/>
            </a:pPr>
            <a:r>
              <a:rPr lang="en-US" altLang="en-US" sz="2400" dirty="0"/>
              <a:t>2. The union of two regular expressions </a:t>
            </a:r>
            <a:r>
              <a:rPr lang="en-US" altLang="en-US" sz="2400" dirty="0" smtClean="0"/>
              <a:t>R1 and </a:t>
            </a:r>
            <a:r>
              <a:rPr lang="en-US" altLang="en-US" sz="2400" dirty="0"/>
              <a:t>R2 , written as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+ R2, is also a regular expression.</a:t>
            </a:r>
          </a:p>
          <a:p>
            <a:pPr algn="just">
              <a:buNone/>
            </a:pPr>
            <a:r>
              <a:rPr lang="en-US" altLang="en-US" sz="2400" dirty="0"/>
              <a:t>3. The concatenation of two regular expressions R1and R2, written as</a:t>
            </a:r>
          </a:p>
          <a:p>
            <a:pPr algn="just">
              <a:buNone/>
            </a:pPr>
            <a:r>
              <a:rPr lang="en-US" altLang="en-US" sz="2400" dirty="0"/>
              <a:t>     </a:t>
            </a:r>
            <a:r>
              <a:rPr lang="en-US" altLang="en-US" sz="2400" dirty="0" smtClean="0"/>
              <a:t>R1R2</a:t>
            </a:r>
            <a:r>
              <a:rPr lang="en-US" altLang="en-US" sz="2400" dirty="0"/>
              <a:t>, is also a regular expression.</a:t>
            </a:r>
          </a:p>
          <a:p>
            <a:pPr algn="just">
              <a:buNone/>
            </a:pPr>
            <a:r>
              <a:rPr lang="en-US" altLang="en-US" sz="2400" dirty="0"/>
              <a:t>4. The iteration (or closure) of a regular expression R written as R*, is</a:t>
            </a:r>
          </a:p>
          <a:p>
            <a:pPr algn="just">
              <a:buNone/>
            </a:pPr>
            <a:r>
              <a:rPr lang="en-US" altLang="en-US" sz="2400" dirty="0"/>
              <a:t>     also a regular expression.</a:t>
            </a:r>
          </a:p>
          <a:p>
            <a:pPr>
              <a:buNone/>
            </a:pPr>
            <a:r>
              <a:rPr lang="en-US" altLang="en-US" sz="2400" dirty="0"/>
              <a:t>5.If </a:t>
            </a:r>
            <a:r>
              <a:rPr lang="en-US" altLang="en-US" sz="2400" b="1" dirty="0"/>
              <a:t>R</a:t>
            </a:r>
            <a:r>
              <a:rPr lang="en-US" altLang="en-US" sz="2400" dirty="0"/>
              <a:t> is a regular expression, then </a:t>
            </a:r>
            <a:r>
              <a:rPr lang="en-US" altLang="en-US" sz="2400" b="1" dirty="0"/>
              <a:t>(R) </a:t>
            </a:r>
            <a:r>
              <a:rPr lang="en-US" altLang="en-US" sz="2400" dirty="0"/>
              <a:t>is also a regular expression.</a:t>
            </a:r>
          </a:p>
          <a:p>
            <a:pPr>
              <a:buNone/>
            </a:pPr>
            <a:r>
              <a:rPr lang="en-US" altLang="en-US" sz="2400" dirty="0"/>
              <a:t>6. The regular expressions over∑ are precisely those obtained</a:t>
            </a:r>
          </a:p>
          <a:p>
            <a:pPr>
              <a:buNone/>
            </a:pPr>
            <a:r>
              <a:rPr lang="en-US" altLang="en-US" sz="2400" dirty="0"/>
              <a:t>recursively by the application of the rules </a:t>
            </a:r>
            <a:r>
              <a:rPr lang="en-US" altLang="en-US" sz="2400" i="1" dirty="0"/>
              <a:t>1-5 </a:t>
            </a:r>
            <a:r>
              <a:rPr lang="en-US" altLang="en-US" sz="2400" dirty="0"/>
              <a:t>once or several times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E16-849E-4971-833B-220971719C10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F359-D10A-4AE3-8C7D-D33C63D3FECE}" type="datetime1">
              <a:rPr lang="en-IN" smtClean="0"/>
              <a:t>22-02-2024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Closure By RE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By the Definition of regular expressions, the class of regular sets over </a:t>
            </a:r>
            <a:r>
              <a:rPr lang="en-US" altLang="en-US" sz="2400" dirty="0" smtClean="0"/>
              <a:t>∑ is closed under union, concatenation, and closure(iteration) by the conditions 2,3,4 of the definition</a:t>
            </a: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E16-849E-4971-833B-220971719C10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F359-D10A-4AE3-8C7D-D33C63D3FECE}" type="datetime1">
              <a:rPr lang="en-IN" smtClean="0"/>
              <a:t>22-02-2024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1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8BF-0450-4ECF-B4C4-E8E0E51300A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</a:t>
            </a:r>
            <a:r>
              <a:rPr lang="en-US" altLang="en-US" dirty="0" smtClean="0"/>
              <a:t>Union</a:t>
            </a:r>
            <a:br>
              <a:rPr lang="en-US" altLang="en-US" dirty="0" smtClean="0"/>
            </a:br>
            <a:r>
              <a:rPr lang="en-US" altLang="en-US" dirty="0" smtClean="0"/>
              <a:t>(RE 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are regular languages, so is </a:t>
            </a:r>
            <a:r>
              <a:rPr lang="en-US" altLang="en-US" sz="2400" dirty="0" smtClean="0"/>
              <a:t>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be 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R2, respectively, such that</a:t>
            </a:r>
          </a:p>
          <a:p>
            <a:r>
              <a:rPr lang="en-US" altLang="en-US" sz="2400" dirty="0" smtClean="0"/>
              <a:t>L(R1)=L1</a:t>
            </a:r>
          </a:p>
          <a:p>
            <a:r>
              <a:rPr lang="en-US" altLang="en-US" sz="2400" dirty="0" smtClean="0"/>
              <a:t>L(R2)=L2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Then </a:t>
            </a:r>
            <a:r>
              <a:rPr lang="en-US" altLang="en-US" sz="2400" dirty="0" smtClean="0"/>
              <a:t>R1+R2 is also a regular expression, By definition </a:t>
            </a:r>
          </a:p>
          <a:p>
            <a:pPr marL="0" indent="0">
              <a:buNone/>
            </a:pPr>
            <a:r>
              <a:rPr lang="en-US" altLang="en-US" sz="2400" dirty="0" smtClean="0"/>
              <a:t>Also, R1+R2 denotes 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/>
              <a:t>Thus </a:t>
            </a:r>
            <a:r>
              <a:rPr lang="en-US" altLang="en-US" sz="2400" dirty="0"/>
              <a:t>L1 </a:t>
            </a:r>
            <a:r>
              <a:rPr lang="en-US" altLang="en-US" sz="2400" dirty="0">
                <a:sym typeface="Symbol" pitchFamily="18" charset="2"/>
              </a:rPr>
              <a:t> </a:t>
            </a:r>
            <a:r>
              <a:rPr lang="en-US" altLang="en-US" sz="2400" dirty="0" smtClean="0">
                <a:sym typeface="Symbol" pitchFamily="18" charset="2"/>
              </a:rPr>
              <a:t>L2 is closed under the class of regular languages</a:t>
            </a:r>
            <a:endParaRPr lang="en-US" altLang="en-US" sz="2400" dirty="0" smtClean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9600" y="2796840"/>
              <a:ext cx="7452720" cy="3328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40" y="2789280"/>
                <a:ext cx="7471080" cy="33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8BF-0450-4ECF-B4C4-E8E0E51300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</a:t>
            </a:r>
            <a:r>
              <a:rPr lang="en-US" altLang="en-US" dirty="0" smtClean="0"/>
              <a:t>Concatenation</a:t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RE </a:t>
            </a:r>
            <a:r>
              <a:rPr lang="en-US" altLang="en-US" dirty="0" smtClean="0"/>
              <a:t>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are regular languages, so is </a:t>
            </a:r>
            <a:r>
              <a:rPr lang="en-US" altLang="en-US" sz="2400" dirty="0" smtClean="0"/>
              <a:t>L1.</a:t>
            </a:r>
            <a:r>
              <a:rPr lang="en-US" altLang="en-US" sz="2400" dirty="0" smtClean="0">
                <a:sym typeface="Symbol" pitchFamily="18" charset="2"/>
              </a:rPr>
              <a:t>L2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L2 </a:t>
            </a:r>
            <a:r>
              <a:rPr lang="en-US" altLang="en-US" sz="2400" dirty="0"/>
              <a:t>be 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R2, respectively, such that</a:t>
            </a:r>
          </a:p>
          <a:p>
            <a:r>
              <a:rPr lang="en-US" altLang="en-US" sz="2400" dirty="0" smtClean="0"/>
              <a:t>L(R1)=L1</a:t>
            </a:r>
          </a:p>
          <a:p>
            <a:r>
              <a:rPr lang="en-US" altLang="en-US" sz="2400" dirty="0" smtClean="0"/>
              <a:t>L(R2)=L2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Then </a:t>
            </a:r>
            <a:r>
              <a:rPr lang="en-US" altLang="en-US" sz="2400" dirty="0" smtClean="0"/>
              <a:t>R1.R2 is also a regular expression, By definition, </a:t>
            </a:r>
          </a:p>
          <a:p>
            <a:pPr marL="0" indent="0">
              <a:buNone/>
            </a:pPr>
            <a:r>
              <a:rPr lang="en-US" altLang="en-US" sz="2400" dirty="0" smtClean="0"/>
              <a:t>Thus L1.L2 is </a:t>
            </a:r>
            <a:r>
              <a:rPr lang="en-US" altLang="en-US" sz="2400" dirty="0">
                <a:sym typeface="Symbol" pitchFamily="18" charset="2"/>
              </a:rPr>
              <a:t>closed under the class of regular languages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8840" y="2018520"/>
              <a:ext cx="5928120" cy="313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360" y="2007360"/>
                <a:ext cx="5938560" cy="31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3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8BF-0450-4ECF-B4C4-E8E0E51300A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Closure Under Kleene Closure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/>
              <a:t>RE </a:t>
            </a:r>
            <a:r>
              <a:rPr lang="en-US" altLang="en-US" dirty="0" smtClean="0"/>
              <a:t>Method)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/>
              <a:t>If </a:t>
            </a:r>
            <a:r>
              <a:rPr lang="en-US" altLang="en-US" sz="2400" dirty="0" smtClean="0"/>
              <a:t>L is a </a:t>
            </a:r>
            <a:r>
              <a:rPr lang="en-US" altLang="en-US" sz="2400" dirty="0"/>
              <a:t>regular languages, so is </a:t>
            </a:r>
            <a:r>
              <a:rPr lang="en-US" altLang="en-US" sz="2400" dirty="0" smtClean="0"/>
              <a:t>L*</a:t>
            </a:r>
          </a:p>
          <a:p>
            <a:endParaRPr lang="en-US" altLang="en-US" sz="24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3366FF"/>
                </a:solidFill>
              </a:rPr>
              <a:t>Proof</a:t>
            </a:r>
            <a:r>
              <a:rPr lang="en-US" altLang="en-US" sz="2400" dirty="0"/>
              <a:t>: Let </a:t>
            </a:r>
            <a:r>
              <a:rPr lang="en-US" altLang="en-US" sz="2400" dirty="0" smtClean="0"/>
              <a:t>L be </a:t>
            </a:r>
            <a:r>
              <a:rPr lang="en-US" altLang="en-US" sz="2400" dirty="0"/>
              <a:t>the languages </a:t>
            </a:r>
            <a:r>
              <a:rPr lang="en-US" altLang="en-US" sz="2400" dirty="0" smtClean="0"/>
              <a:t>for regular </a:t>
            </a:r>
            <a:r>
              <a:rPr lang="en-US" altLang="en-US" sz="2400" dirty="0"/>
              <a:t>expressions </a:t>
            </a:r>
            <a:r>
              <a:rPr lang="en-US" altLang="en-US" sz="2400" dirty="0" smtClean="0"/>
              <a:t>R, such that</a:t>
            </a:r>
          </a:p>
          <a:p>
            <a:r>
              <a:rPr lang="en-US" altLang="en-US" sz="2400" dirty="0" smtClean="0"/>
              <a:t>L(R)=L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Then R* is also a regular expression, By definition, </a:t>
            </a:r>
          </a:p>
          <a:p>
            <a:pPr marL="0" indent="0">
              <a:buNone/>
            </a:pPr>
            <a:r>
              <a:rPr lang="en-US" altLang="en-US" sz="2400" dirty="0" smtClean="0"/>
              <a:t>Thus L* is </a:t>
            </a:r>
            <a:r>
              <a:rPr lang="en-US" altLang="en-US" sz="2400" dirty="0">
                <a:sym typeface="Symbol" pitchFamily="18" charset="2"/>
              </a:rPr>
              <a:t>closed under the class of regular languages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2280" y="2978640"/>
              <a:ext cx="5724720" cy="180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680" y="2972880"/>
                <a:ext cx="5743080" cy="18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2238</Words>
  <Application>Microsoft Office PowerPoint</Application>
  <PresentationFormat>On-screen Show (4:3)</PresentationFormat>
  <Paragraphs>343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Closure Properties</vt:lpstr>
      <vt:lpstr>Closure Properties</vt:lpstr>
      <vt:lpstr>Closure Properties</vt:lpstr>
      <vt:lpstr>Building Regular Expressions</vt:lpstr>
      <vt:lpstr>Building Regular Expressions</vt:lpstr>
      <vt:lpstr>Closure By RE Definition</vt:lpstr>
      <vt:lpstr>Closure Under Union (RE Method)</vt:lpstr>
      <vt:lpstr>Closure Under Concatenation (RE Method)</vt:lpstr>
      <vt:lpstr>Closure Under Kleene Closure (RE Method)</vt:lpstr>
      <vt:lpstr>Closure Under and (RE Method)</vt:lpstr>
      <vt:lpstr>Closure Under Union</vt:lpstr>
      <vt:lpstr>Product Automaton for Union</vt:lpstr>
      <vt:lpstr>Product Automaton for Union</vt:lpstr>
      <vt:lpstr>Closure Under Intersection</vt:lpstr>
      <vt:lpstr>Product Automaton for Intersection</vt:lpstr>
      <vt:lpstr>Product Automaton for Intersection</vt:lpstr>
      <vt:lpstr>Example: Product DFA for Intersection</vt:lpstr>
      <vt:lpstr>Closure Under Difference</vt:lpstr>
      <vt:lpstr>Product Automaton for Difference</vt:lpstr>
      <vt:lpstr>Example: Product DFA for Difference</vt:lpstr>
      <vt:lpstr>Closure Under Complementation</vt:lpstr>
      <vt:lpstr>Closure Under Complementation</vt:lpstr>
      <vt:lpstr>Closure Under Reversal</vt:lpstr>
      <vt:lpstr>Closure Under Reversal – (2)</vt:lpstr>
      <vt:lpstr>Reversal of a Regular Expression</vt:lpstr>
      <vt:lpstr>Example: Reversal of a RE</vt:lpstr>
      <vt:lpstr>Homomorphisms</vt:lpstr>
      <vt:lpstr>Closure Under Homomorphism</vt:lpstr>
      <vt:lpstr>Example: Closure under Homomorphism</vt:lpstr>
      <vt:lpstr>Example – Continued</vt:lpstr>
      <vt:lpstr>Example – Continued</vt:lpstr>
      <vt:lpstr>Inverse Homomorphisms</vt:lpstr>
      <vt:lpstr>Example: Inverse Homomorphism</vt:lpstr>
      <vt:lpstr>NPTEL –Theory of Computation, Assignment Questions</vt:lpstr>
      <vt:lpstr>NPTEL –Theory of Computation, Assignment Questions</vt:lpstr>
      <vt:lpstr>NPTEL –Theory of Computation, Assignment Questions</vt:lpstr>
      <vt:lpstr>NPTEL –Theory of Computation, Assignment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2022-02-21T08:37:41Z</dcterms:created>
  <dcterms:modified xsi:type="dcterms:W3CDTF">2024-02-22T01:23:43Z</dcterms:modified>
</cp:coreProperties>
</file>