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70" r:id="rId7"/>
    <p:sldId id="262" r:id="rId8"/>
    <p:sldId id="271" r:id="rId9"/>
    <p:sldId id="267" r:id="rId10"/>
    <p:sldId id="263" r:id="rId11"/>
    <p:sldId id="272" r:id="rId12"/>
    <p:sldId id="264" r:id="rId13"/>
    <p:sldId id="265" r:id="rId14"/>
    <p:sldId id="266" r:id="rId15"/>
    <p:sldId id="269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19T09:10:24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 14493 5,'-14'-2'183,"4"-1"0,-4 3-4,4 0-6,-1 0 4,1 0-8,-4-4 2,4 3 0,-3 1-4,-2 0-1,4-3 1,-2 3-7,2 0-1,3 0-8,-2 0-7,2 0 3,0 0-16,8 0-2,-10 0-12,10 0-11,-7 0-6,7 0-10,0 0-9,-4-2-7,4 2-13,0 0-6,0 0-3,0 0-7,18-3 1,3 3-8,3-4-2,7 1-5,10-4-4,3 3-5,-2-2-10,3-3-7,0 4-2,-3-2-9,5 2 0,-2-2-4,-1 2-6,-6 0-2,-13 2-8,0 1-5,-8 1-7,-3-1-2,-4 0 0,0 1 4,-3 1 3,-7 0 6,10-1 1,-10 1 2,7-1 3,-7 1 2,0 0 4,7 0-1,-7 0 1,0 0 3,0 0-3,0 0 0,0 0-6,0 0-24,2-6-32,-2 6-2,-9-6-7,2-1-7,-1 0 9,-1 0 1,-1-5-2,-1 2 11,-2-1 2,1 0 8,0 0 12,0-4-3,0 3 12,1 2 9,1 0 5,3 4 16,-1-1 10,2 1 12,0 3 14,2 0 2,4 3 0,-7-5-2,4 4-1,3 1 2,-2-5 0,2 5-5,0 0-3,0 0-3,0 0-2,0 0-2,0 0-3,14 9 3,-6-3 1,3 1-1,5 1-1,-5 0-2,5 2 1,-2 0 0,-2-1-3,4 0 1,-5-2-2,3 2 4,-2-2-6,-2-1 3,-4-2 0,2 0-3,-3-1 7,-1-1-7,1 1 0,-5-3 0,5 5-3,-2 0-3,-3-5 0,0 7-1,0 0 3,-3 4-1,-1 5 7,-2 1-4,-1-1 0,-4 7 3,1-2-3,-1 1 4,-2-3-3,6-1-1,-3-3 0,3 0 0,0-2 3,-1-2-10,2 2-16,1-4-23,0-1-32,1-1-35,3-1-31,-1-2-25,2-4-20,2 8-125,-2-8-339,5 6 150</inkml:trace>
  <inkml:trace contextRef="#ctx0" brushRef="#br0" timeOffset="560.0625">1729 14783 101,'-8'-3'110,"-1"3"-3,-1 0 2,2 0 9,8 0-10,-16-2-5,8 0 3,8 2 7,-15-1-8,15 1 1,-9-1-5,9 1-9,-7 0-6,7 0-6,0 0-6,-6-3-10,6 3-10,0 0-6,0 0-14,0 0 4,0 0-4,0 0-5,0 0-1,27 7-2,-6-6-2,3 3-1,4-1-3,12-2 0,2 2-3,6-2 6,1-2-4,19-3-2,-2 1 2,-18 6 1,1-6-4,-1 0-3,0 3 6,-1 0-2,-4 0-4,-3-1-2,-12 1-3,0 0 2,-7-1-4,-5 1 2,-1 0 1,-6-2-6,-1 4 6,-8-2-4,11 0-1,-11 0 0,7 0-7,-7 0-1,0 0-16,0 0-22,0 0-32,0 0-15,0 0-28,0 0-20,0 0-25,-19-16-119,6 17-304,-1 0 135</inkml:trace>
  <inkml:trace contextRef="#ctx0" brushRef="#br0" timeOffset="837.4461">1971 14873 110,'-14'6'143,"3"-5"1,4 1-2,0-2-8,7 0-8,-10 2-7,10-2-11,-7 0-6,7 0-11,0 0-12,0 0-3,0 0-9,0 0-6,27 0-1,-5-1-5,1-1-3,5 1 3,1-4 1,11 3-2,1-2-2,1 4-2,-1-6-2,1 6-5,1-2-4,-3-4-3,1 6-1,-3-2-5,3 0-3,-13-1 0,1 1-5,-1 1 1,-2-1-6,-1 2-3,-3 0-1,-8 0-6,1 0-2,-6 0-2,1-2-7,-10 2 0,12 0-3,-12 0-3,10 2-7,-10-2-11,0 0-20,0 0-33,10 0-35,-10 0-45,0 0-148,0 0-333,11 0 147</inkml:trace>
  <inkml:trace contextRef="#ctx0" brushRef="#br0" timeOffset="2127.2985">3343 14708 44,'0'0'93,"0"0"-6,0 0-11,0 0 3,0 0-17,0 0 5,0 0-2,0 0 5,12 5 7,-5-5-1,1 1 7,3-1-1,2 4-10,1-8 10,3 4 3,6 1-1,-1-2 1,2 0-2,4-1-4,0-1-3,13-3-8,0 6 8,0-6-4,4 6 0,-4-3-5,5 1-6,1 4 0,-1-5-13,-1 4-2,-2-1-9,0 2 1,-2-2-3,3 2-6,-6 1-4,1 0-7,-12-2 4,14 4-1,-12-4-1,1 3-2,9-1 0,1 1-2,-2 0-2,-10 0-5,2 0 4,9-2-4,-12 1-3,2 0 4,0-2-3,9 3 0,-12-1 1,4-2-1,0 1-5,-4 0 2,5 0-2,-2-2 2,0 0-3,1 3 5,1-3-4,-2 0 2,2 1-2,4-2-2,-5 1 3,-3 0-2,2-3-1,0 3 1,0 0 4,9 3-7,-11-2 9,4 2-5,-4-6-4,1 3 1,0-1-1,2 2-1,1-2 5,-4 1 5,2 0-10,-2 0 3,1 0 0,3 0 5,-3 0-7,2 0 2,-1 0 4,-1 1-6,-1-2 0,1 3-2,-1-4 5,-3 3 0,1-1-1,2 0 2,0 1-3,-3 2-1,4-1 1,-1-2 4,-2 2-7,5-2 6,-2 2 1,0-1-4,0-2 5,3 3-4,-4-2 0,11-1 1,-11 2-2,2-1 4,1 1-4,-3-1 4,2 2-4,-2-4 3,1 2 0,-1 2-3,1-2 2,0 0-1,2 1 1,9 0-2,-10-2-2,8 2 5,-8-2-1,0 1 2,0-1 0,13-2 0,-14 4 2,11-2-3,-11 1 8,1 0-5,4-1 0,-8 0-1,4-1 0,-1 2 3,1-2 1,-2 2-2,-1-1 4,-1 1-1,0-1 4,1 0 1,-1-2-1,-1 2 3,0-4-3,-1 3 0,1-3-2,-2 5 4,3-3-8,-2 2 6,2 1-5,1 0 2,-3 1-4,0-2 3,-2 4-1,0-2-4,2 1 1,-6 0-5,-2-1 3,-2 1-1,3 0 4,-4-2-4,-3 3-1,-4-2 5,1-1-4,-2 1 0,2-1-3,-3 3 1,0-2-1,-3-1-1,0 0-1,4 1-8,-4-1-1,0 0-1,0 0-16,0 0-41,0 0-63,-7-7-79,7 7-192,-9-8-436,5 4 193</inkml:trace>
  <inkml:trace contextRef="#ctx0" brushRef="#br0" timeOffset="2808.9177">8184 14371 156,'3'-13'240,"-3"2"-12,0 5-14,0 0-29,0 1-20,0 3-15,0 2-16,0 0-14,0 0-15,5 19-5,-5-2-12,0 3-3,-2 4 0,1 5-1,1-2-4,0 1-5,-2-1 2,4-3-5,-2-4-4,3-1-3,-2-2 2,0-2-3,5 0 3,-3-3 11,2-3 9,4-2 11,4-5 15,2 1 7,7-6-12,4-6 4,16-11-11,2-1 1,21-16-13,-2-6-5,2 2-11,-2-2 2,8 0-15,-2-8-10,4-5-6,4 0 2,4 1 3,5 1-13,-2 5-8,-1 5-2,-8-1-8,1 10 7,-10 0-3,-21 13-3,0 2 10,-3-1-20,-3 6 7,-13 3-4,-2-2-8,-3 6 20,-8 1-21,1 0-5,-1 1 9,-3 2-2,-6 2 4,2-3 8,-1 3-16,-1 1-4,-1-1-5,-3 2-3,6-1-5,-6 1-18,2-2-13,-2 2-17,0 0-25,0 0-24,0 0-30,0 0-34,0 0-26,0 0-22,0 0-28,0 0-35,0 8-196,0-8-522,-6 11 231</inkml:trace>
  <inkml:trace contextRef="#ctx0" brushRef="#br0" timeOffset="9945.3868">836 15754 101,'-3'-4'143,"-1"-2"-12,3 3 1,-1-1-12,1 0-13,-3 0 0,4 4-10,-2-5-13,2 5-12,0 0-9,0 0-6,-4-2-4,4 2-9,0 0-4,0 12-1,3-5-8,-2 3-3,1 6 0,3-2-5,-2-1-2,1 2 0,-1 0-4,0-3 0,0-3-3,0 0-2,-1-1-5,1-3 3,-1 2 1,-1-4-1,2 2 0,-2-1 1,-1-2-2,0-2 4,4 3 6,-4-3 13,6 0 12,0-3-4,0-3 0,5-5-3,4-7-9,2-4 4,3-7-7,5-9-4,5 3 2,-5-4-8,3-1 1,-1 4 1,-2 1-6,-8 10 5,3 1 4,-3 3-15,-3 4 9,-3 2-2,-2 2-6,-4 4 4,2 1-2,-4 4-4,1-2-3,-1 1-10,0 2 1,-3 3-9,6-8-10,-6 8-13,3-4-14,-3 4-18,2-5-26,-2 5-16,0 0-10,0 0-23,0 0-99,0 0-265,0 0 119</inkml:trace>
  <inkml:trace contextRef="#ctx0" brushRef="#br0" timeOffset="10801.6844">850 15886 116,'-1'-4'115,"1"4"-5,0 0-18,0 0-13,-3-3-3,3 3-16,0 0 4,0 0-11,1 16-5,1-10-17,-1 5 10,2 0-7,-2 0-5,2 2 2,3 2-9,-5-5-4,2 1 7,0 0-6,0-5-1,0 5 0,-2-6-8,1 3 5,0-3-3,1 2-5,-2-5 4,-1-2 3,4 8 0,-2-4 3,-2-4 14,0 5 6,0-5 14,4 3 4,-4-3 2,0 0 11,7-3 1,-1-4-6,2 0-6,2-5-6,0-2-6,4-3-5,3-5-2,0 0 1,-1-2-4,3-1-2,11-10 0,-2 2 8,0 1-8,-7 7 0,-1 1 0,-2 4-4,2-1-7,-3 1 1,-6 8 2,-1-1-3,-3 5 8,0 0 4,-3 2 5,2 2-3,-2-2 3,-1 4 4,1-2-3,-1 2-6,-3 2 0,3-5-4,-3 5-2,1-5-2,-1 5-5,0 0-3,3-5-5,-3 5 4,0 0-3,0 0 0,3-3-2,-3 3-2,0 0 0,0 0-3,0 0-2,4 0 5,-4 0-9,0 0 5,0 0-4,0 0 0,0 0 2,0 0 0,0 0-1,0 0-1,0 0-2,0 0 3,0 0-1,0 0-4,0 0 4,0 0-5,0 0 4,0 0-2,0 0 1,0 0-3,0 0 6,0 0-2,0 0-1,0 0 1,0 0 0,0 0-3,0 0-5,0 0 12,0 0-5,0 0 1,0 0 2,0 0-4,0 0 1,0 0 0,0 0-1,0 0 5,0 0-4,0 0 1,0 0 3,0 0-5,0 0 1,0 0 2,0 0-6,0 0 7,0 0-1,0 0-2,0 0 2,0 0 0,0 0-1,0 0 2,0 0-3,0 0 0,0 0 1,0 0 0,0 0-1,0 0 2,0 0-3,0 0 0,0 0 3,0 0-2,0 0-2,0 0 4,0 0-4,0 0-2,0 0-7,0 0-10,0 0-9,3-4-23,-3 4-22,0 0-25,0 0-22,0 0-27,0 0-16,3-4-11,-3 4-7,0 0-115,0 0-323,0 0 144</inkml:trace>
  <inkml:trace contextRef="#ctx0" brushRef="#br0" timeOffset="14099.8837">2934 16004 109,'0'0'119,"0"-4"-1,0 4-6,0 0 7,0 0-4,0 0-5,0-5-4,0 5-4,0 0 1,0 0-8,0 0-8,0 0 4,0 0-11,0 0 2,0 0-16,0 0-5,0 0-11,0 0 6,0 0-15,0 0-3,0 0-11,0 0 1,0 0-1,5-1-4,1-2 0,1 2-4,4-1 6,6-3-4,5 0 12,4-4-7,1 1 5,12-3-1,-1 2-2,4 0-3,2 0-30,-2-2 2,2 5 4,0-1 1,-1-1-4,1 5 4,-5-3-2,2 3 0,0 0 1,-2 1 0,-9 2-2,-2-2-5,0 1 2,2 0 0,-2 2 1,-5 0-5,-1 1-3,-5-1 1,-3-1-4,-4 1-4,-1 0-8,0-1 3,-2 0-1,2 0-3,-5 2 10,-4-2-3,10 0 2,-10 0 8,0 0-5,8 0 3,-8 0 2,0 0-12,0 0-1,6 0-9,-6 0-6,0 0-19,0 0-9,0 0-14,0 0-2,0 0-13,0 0-16,0 0-11,0 0-81,-22 5-219,14-2 97</inkml:trace>
  <inkml:trace contextRef="#ctx0" brushRef="#br0" timeOffset="14609.7743">3391 15990 81,'-13'0'125,"8"-2"-10,-1 0 7,6 2 0,-11 0-6,5 0-11,6 0 1,-7 0-5,3 0-9,4 0-11,-4-3-7,4 3-7,0 0-3,-7 3-14,7-3-3,0 0-9,0 0 0,0 0-14,0 0 12,0 0 1,0 0 6,15-3 13,-5 1-9,4 2 13,3-5-1,4-2 3,2 4-6,1-4-4,0 0-1,4-3-9,-3 5-1,16-1-5,-16 0-5,5 1-2,-6 2-4,3-2-3,-2 2 5,-1-1-11,0 3 1,-6-2-7,3 2 0,-5 0-5,-3-2 0,-4 2-2,-1 1-2,1-1-1,-5 0 1,1 1 3,-5 0-4,8 0 6,-8 0 1,7 0-2,-7 0 2,6-2-1,-6 2 5,4 0 1,-4 0-3,0 0 0,0 0-2,0 0 8,4-3-10,-4 3 3,0 0-4,0 0-2,0 0 1,0 0 0,3-1 1,-3 1 2,0 0-5,0 0 0,0 0 0,0 0 3,0 0-1,0 0-5,0 0 0,0 0 0,0 0-4,0 0-9,0 0-8,0 0-12,0 0-19,0 0-19,0 0-24,0 0-21,0 0-24,0 0-5,0 0-10,0 0-10,0 0-92,0 0-280,0 0 124</inkml:trace>
  <inkml:trace contextRef="#ctx0" brushRef="#br0" timeOffset="23235.772">6862 16007 25,'0'0'183,"-7"-2"-6,7 2 6,-2-1-5,2 1-1,0 0-6,0 0-2,-5-2-10,5 2-2,0 0-1,0 0-12,0 0-8,0 0-3,0 0-15,-6-2-10,6 2-7,0 0-12,0 0-11,0 0-4,16 2-7,-2-2-4,0 0-8,7-2-6,5 2-4,1 0 1,12-2 21,3-1-5,-3-1-8,3 3-4,2-3-11,-3 1-1,1-1-14,-4 3-13,4-3-16,-14 2-9,2 2-16,8-3-15,-11 0-16,-2 2-6,-2 1-19,-2-2-8,-4 0-5,-7 1-3,-2 0-1,1 1 3,-4-3-9,-5 3-9,7 0 9,-7 0-15,0 0-12,0 0 0,0 0-1,0 0-6,-14 9 2,7-8-98,-3 2-256,-5 4 113</inkml:trace>
  <inkml:trace contextRef="#ctx0" brushRef="#br0" timeOffset="23762.9205">7048 16148 45,'-14'4'218,"4"-3"11,0 0 8,6-1 1,-3 3-15,3-3-20,1 1-11,3-1-6,-9-1-1,9 1-15,0 0-10,0 0-17,0 0-11,0 0-8,0 0-8,30-3-5,-6-1-4,5-1-11,9-2-7,2 0-16,-2-1-3,0 1-2,-11 3-12,2-2 0,-2 0-10,11 3-2,-11-1-4,2-2-8,-2 4 11,1-5-19,3 5 3,-5 1-9,-3 2 6,-7-2-9,2-2 5,-5 1-2,1-1-6,-5 3 8,-1-1-10,-1-2 0,-3 3 5,1-2-4,0 0 5,-5 2 3,6 3 8,-6-3 1,0 0-6,5-1 6,-5 1 2,0 0 0,0 0-6,0 0-4,0 0-2,6 0-2,-6 0 7,0 0-8,0 0 7,0 0-2,0 0-1,0 0-4,0 0-6,0 0 12,0 0-24,0 0 15,0 0 4,0 0 6,0 0-13,4-2 3,-4 2 0,0 0 0,0 0-6,0 0 4,0 0-12,0 0 11,0 0-14,0 0 8,0 0 0,0 0 2,0 0-6,0 0 5,0 0 5,0 0-1,0 0-8,0 0 6,0 0-4,0 0 6,0 0 7,0 0-10,0 0-9,0 0 9,0 0-11,0 0 10,0 0-5,0 0-13,0 0-20,0 0-14,0 0-18,0 0-26,0 0-24,0 0-30,0 0-28,0 0-35,0 0-36,0 0-29,0 0-37,0 0-160,0 0-510,0 0 226</inkml:trace>
  <inkml:trace contextRef="#ctx0" brushRef="#br0" timeOffset="42615.1202">2077 17402 30,'0'-12'69,"-3"-1"0,3 1 5,-4-3 4,-2-1 19,2 1-6,-4 0-24,1-2-4,-2 3-1,-1-1 5,-2 1-11,-4-3-10,-1 2 0,3 5 6,0 2-13,0 0-8,-7-5-1,1 6 3,-2-1-9,1 2-4,-2 1 4,3-1-5,-4 6 2,3 0-8,-2-1 4,0 1 0,4 5-4,3-1-12,0-4 9,-4 7 5,3 3-8,-1-5-8,3 3 7,3-1-6,-2 2 3,-3 6-3,5-5 6,0-1-9,1 3 5,1 5 1,2-5-11,-2 2 7,6 1 5,-2 3-5,-1 1 10,1 0-26,2 7 21,0 4 0,-2-1-5,2-3-9,4 3 14,0 5 0,-1-2-9,-1-2 4,2 2-15,2-3 19,-1 3-3,2-5 2,-2 2 2,3-3 10,2 0-8,-3-7-4,4 0 4,4 5 8,-4 0-7,3 0-6,-1-7 3,3 6 1,2-3 15,-1 3-18,-1-4-2,0 1 3,3-2 9,1 2-7,1-2-6,0-1 5,-3-6 2,4 5 8,-1-3-9,0 2 2,1-4 16,2-4 1,5 4 0,-1-2-12,2-4 9,2-1 4,0-1 1,0 2-8,13-3-5,-13-2 10,12 2-5,-12-2-5,1 0-4,2 0 8,-1 1-1,-2 0-9,2-2 4,-2-3 2,0 2 1,0 0 1,-4-3-3,2 1 2,-1-4 6,0 3 5,-2-2-5,2-2 1,-2-3 2,-1 0 9,1-1-1,-1-1-8,2-3 4,-3-3 4,-1-2 6,3 1 2,-4 1 0,-2-4-4,0 0 5,-3 2-3,0 0-1,-4-5-3,1 0-2,-3-1 2,2 0-2,-4 1-4,0-2-3,-3-1-3,1-3 1,0 4 2,-1-2-3,-3-2-7,-3-2 0,-1 1 0,0 0 0,-6-12-6,-3 2 1,3 9 2,-2 5 0,-2 0-4,-6-9-2,-4 4-2,4 8 3,-1 6-3,-13-4 3,9 10-6,-13-6-4,-1 9 3,-1 5 3,-1 4-2,-4 6 1,-1 2-4,-22 7-2,2 7 4,18-2-1,-21 10 0,21-8-7,-18 11 5,3 0 0,23-6 8,-1 1-9,3 1-3,2 2 0,3-5-6,12-2-15,0 2-13,4 1-22,1-2-22,1 0-14,5 1-14,3 2-29,4-2-43,3 4-128,2-2-339,3-8 150</inkml:trace>
  <inkml:trace contextRef="#ctx0" brushRef="#br0" timeOffset="45164.9652">7178 18080 109,'-1'-5'98,"0"-1"2,1 6-16,-3-10 8,3 10-8,-1-5-18,1 5-7,-2-9-3,2 9 6,0 0-25,0 0-1,-2-4-5,2 4-7,0 0-4,0 0 4,0 0-4,0 0 0,0 21-2,1-10-1,-1-11-10,0 0 7,3 35-10,1-21 8,-2 1-1,4 2 4,-1-1-14,2-1 7,0-1-6,4 1 13,-4 0-10,4-6 5,2 1 2,-2 4-8,2-5 12,1-3-6,-1 4-8,-1-3-1,4-2 14,-1 2 0,-15-7-6,33 7 1,-19-4 12,-14-3-10,38 4 6,-17-5 4,0 1-1,-21 0-7,34-8 6,-13 3 1,0-2-2,1 0 7,1 1 7,-3-1-2,3-3-11,-1 3 10,3 2-9,-1-4-7,-1 1 8,-1-1-3,2 6-7,-1-9-8,1 5 9,1 2-4,-3 0 0,1-3-3,-1 2 1,-1-1-4,4-1-3,-3 4 11,0-1-6,0-2-1,0 1 2,1 2 5,-1 1-8,-2-3 1,4 2 8,2 3-12,-5-2-2,1 0 7,-1 3-3,-1 0-8,1 0-3,2 0 9,-2 3 2,-6-3-3,-15 0-4,36 7 12,-19-4-6,-2 1 2,-15-4-5,35 10 5,-18-5 2,-3 0-8,2 2 3,5 0 3,-3 3 0,3 0-10,-2-1 5,0 1 5,-4 1-5,3 1-4,-4-2 5,1-2 5,-2 2-4,0 4-2,4 1-6,-6-5 9,0 2 1,-2 0-7,-9-12 5,19 16 0,-9-6 4,-10-10-2,11 15 2,-1-3-2,-3-2-12,-7-10 11,10 18 8,-4-9-2,-6-9-11,10 11 4,-10-11-2,11 15 4,-11-15-1,6 9 0,-6-9-4,0 0-2,6 15 0,-6-15 4,0 0-2,0 0-2,9 12 10,-9-12-1,0 0-1,0 0 2,0 0-2,0 0-3,0 0 0,0 0 1,7 11 3,-7-11 0,0 0 2,0 0-1,0 0-3,0 0 7,0 0 7,0 0 2,0 0 10,0 0 6,0 0-2,0 0-3,0 0-1,0 0 0,0 0-7,0 0-2,0 0-1,26-27-2,-26 27-7,19-13 1,-6-1 7,-1 4-10,3 0-2,4-2 9,3-2-4,-1 6-13,1-1 7,1 1 0,1 3-3,1-4 0,2 5 4,0 0-11,-2-3 8,3 5 2,0 0-4,0-1 0,1 1 7,9 1-5,0-1-3,-9 0 1,9 3 3,-8 0-9,9-1 7,-1 3 2,-8 0-2,8-1-2,0-2 1,1 7-1,-10-2-1,10-3 10,-2 5-11,-6-2 4,7-1 1,1-1 4,3 6-6,-2-3 6,-13-4 2,13 5 7,-11-3-8,12 3 4,1-7 12,-3 4 3,3 4-4,2-4-2,-4-4 7,2 4 1,-1 1-2,2-5-5,-3 1-2,3-4 6,-3 6 1,1 1-8,-2-4 0,0-4 5,-9 4 0,9-1 3,0 1-5,-10-5-1,2-1 5,7 1-3,2 3-2,-9-4 3,8-8-4,1 6 30,-10 3-11,-2-1-1,1 0-6,-2-3 4,-1 3-4,-2-5-6,-4 2 0,1 1-1,-5 3 2,-2-2-5,-14 7 10,22-11 13,-16 4-10,-6 7-6,15-13 5,-15 13 3,12-15-6,-12 15 1,7-14 2,-7 14 1,0 0 0,5-17-11,-5 17 11,0 0-9,3-12 0,-3 12 1,0 0-5,0 0 5,0 0-4,0 0-8,6-15 4,-6 15 2,0 0-6,0 0-6,0 0-5,0 0 9,0 0-4,0 0-7,0 0 1,0 0 3,0 0-2,0 0-1,0 0 0,0 0-8,0 0 9,0 0-2,0 0-1,0 0 6,0 0-6,0 0-1,0 0 2,0 0-5,0 0 1,0 0 4,0 0 6,0 0-2,0 0-5,0 0-3,0 0 5,0 0-3,0 0 1,0 0-1,0 0-4,0 0 5,0 0 1,0 0-6,0 0 4,0 0 0,0 0 4,0 0-5,0 0 5,0 0-6,0 0 5,0 0 3,0 0-10,0 0-2,0 0 2,0 0 12,0 0-1,0 0-18,0 0 3,0 0 11,0 0 2,0 0 3,0 0-9,0 0 5,0 0 0,0 0 1,0 0 0,0 0-2,0 0 4,0 0 3,0 0-8,0 0-6,11-9-2,-11 9-2,0 0-7,0 0-20,0 0 1,0 0-13,0 0-22,0 0-27,0 0-14,0 0-28,0 0-25,0 0-33,0 0-58,0 0-179,0 0-471,0 0 209</inkml:trace>
  <inkml:trace contextRef="#ctx0" brushRef="#br0" timeOffset="46187.768">13900 14229 5,'0'-8'155,"4"1"0,-1-2-6,1-3-14,-1 3-7,4-2-14,-1-5-7,-2 4-8,-1-4-1,2 0-9,0-1-5,-2 1-11,1 0-6,-1-5-5,-2 3-9,-1 0-2,0 1 0,-3 2 5,2 2 2,-2 3 0,0-1-8,2 3 1,-4 1-8,0 0-4,-2 2-2,1 3-5,-4 4-3,-1 2-2,-1 5-7,-8 8-1,2 4 0,-1 5-7,6 4 1,-5 11-12,6-10-5,3 3 6,4-4-7,0 1 2,5-3-12,6-1 10,2 0 0,2-3 3,4 0-4,0-1-2,3-2 10,3-1-4,-2-1 2,3-2-6,-1-2 1,-3-1 6,-4-2-4,-2-1 4,0-1 2,-4-2 1,1-1-1,-5-2 2,3 4 5,-3 0 10,-3-1 4,-3 1 0,-1-1 1,-6 3-7,-4 2 5,-4-2-2,-2 1 0,-4-3-7,-1-1 2,-1-1-3,0 0-3,3-4 8,-1 3-7,0-3-4,0 0 4,3-1-8,-2 0 8,8-2-8,1-2 0,1 0-4,2 0-5,3 1-15,-2-4-23,5 2-18,1-1-32,0-3-28,4 0-20,0-3-36,4 0-127,0-2-330,6-1 146</inkml:trace>
  <inkml:trace contextRef="#ctx0" brushRef="#br0" timeOffset="46658.1184">14093 14191 7,'3'-11'217,"4"-1"-12,0-2-17,6-7-14,5 1-18,2 0-11,3 3-13,4 3-13,12-2-16,-11 5-8,10 2-8,-9 8-8,-5 2-10,0 8-6,-4-1-14,-3 6-3,-4 8 0,-8 2-5,-2 3-5,-4 1-4,-8 2-2,-2-1-5,-6 2 1,0-4-6,-10 5-6,5-6 0,-1-7-2,2-2-1,3-3-1,-1-2 7,8-6-7,1-2 6,6 1 6,-1-4 0,0 2-1,5-3-3,0 0 0,0 0-5,0 0-1,14-7 1,-4 3-5,7 2-1,3-2 0,4 5 1,-2 2 0,0 1 1,-1 1 2,-6 0 0,-1 2-3,0-1-1,0 5 3,-4 0-3,-1 0-1,-1 1-1,-2 2 1,-5 1 2,-1-3 0,-3 6 1,-5-2 2,-8 3 0,-1-3-2,-4-2 1,2 2 3,-3-3-10,-1-1 5,0-5-3,-2 3 0,-1-6-3,7-1 4,-3-1-3,8-2-1,-1 0-2,0 0-4,7-2-13,-2-1-15,6 1-8,-1-1-25,0-4-40,4 2-36,2-1-24,2-2-19,4-2-135,2-1-345,10-5 153</inkml:trace>
  <inkml:trace contextRef="#ctx0" brushRef="#br0" timeOffset="47164.4475">14731 14405 253,'0'0'258,"0"0"-13,0-3-22,0 3-23,0 0-25,7-2-17,-2 0-15,6 4-15,11-4-14,5 2-8,15 2-9,2-2-11,3 2-2,-2-2-15,1 3-1,-1 0-3,4-3 0,-1 3-2,3-1-4,18 3-3,-22-3-6,0 0-5,0-1-3,-2 1-3,-5-2-6,-3 0 3,-10 0-9,0 0 0,-4 0-1,-9 0 0,0 0-4,-5-3 1,1 3 12,-3-2 9,-1 2 4,-1-3-8,1 1 7,-3-2-4,0 1-8,-3-2-6,4-1-6,-4 0-7,3 0-7,-3-3-9,-3-1-9,-1 0-9,3-1-7,-5-4-6,-4 3-2,-1-4 2,-1 1 3,-3 0 2,1 4 2,-4-4 0,-1 2 4,7 5 0,-1 0 5,-1 0 1,1 1-1,6 2 6,-3 1-6,6 3 6,0 0 1,-1-2-4,5 3 1,-2 0-1,2 0 4,0 0 4,15 12 4,-3-5 8,7 4 5,5 4 6,-3-1 1,1 1 3,-2 2-3,-4 4-3,2-1-1,-5 0 1,-6-4-3,0 2 1,0 1 1,-7 1 10,0-1 1,-3-1-10,-5 5 4,-2-1-1,-3 1 1,-1-3-3,-3-3-2,-1 1 1,-2-2-4,-1-3-3,0 1-10,0-4-14,1 0-30,4-6-33,-4 1-47,4-3-59,2 1-65,0-3-215,4-3-500,2 1 221</inkml:trace>
  <inkml:trace contextRef="#ctx0" brushRef="#br0" timeOffset="47845.1243">16717 14191 75,'-4'-17'209,"1"-3"-14,-4 5-9,3-4 1,-2 4-6,2-4-13,-3 8-13,1 2-14,2-1-12,-3 4-10,0-4-15,2 7-11,-4 0-13,1 3-6,-6 5-9,1 6-3,-5 3-8,-1 2-6,2 5-2,-1 3-5,1 1-6,7-1-3,-7 2-7,6-2-1,2-1-1,1-3-7,3-3 4,0 1-3,4 0 0,0 0-6,1 2 1,2-5-1,1 1 1,1-4 1,2 2-4,2-1 4,1-2 4,2 0 2,3 0 2,0-2 1,1 0-3,4 0 2,-2 0-2,3 2-2,-5-2 0,-2-3-3,1 3-3,-3-2-4,-2-1 4,-1-1-3,-1 2 1,-3-1-1,2 1 0,-2-2-6,-4 1 8,3 0-1,-3 1 7,-3 1 1,-4-1 8,-2 2-2,-6-1-1,-4-1 3,-4 0-5,-1-2 6,0-5-7,0 0 1,-2-2-5,4-3 5,-3 0-6,1-3 1,3 1-1,-2-3-2,5 2 1,1 2-3,5-1 4,3 3-6,-2-4 0,2 3-2,2 3 1,2 1-1,0-3-8,3 2-14,-1-1-21,0 0-22,3 3-28,-4-2-29,4 2-22,0 0-12,0 0-5,0 0-19,11-3-28,-4 1-167,2-1-399,3-2 177</inkml:trace>
  <inkml:trace contextRef="#ctx0" brushRef="#br0" timeOffset="48240.2756">17030 14168 112,'4'-17'170,"-1"3"-20,4 0-9,-3 3 0,-1 1-9,1-1-1,1 1-9,-3 2 5,1 3-6,-1-1-4,-1 1-8,0 2-12,1-1-7,-2 4-15,2-4-7,-2 4-10,2-4-6,-2 4-9,0 0-5,-1 20 0,-2-5-6,-3 15 0,1 4-3,-1 1-5,-4 11 7,0-1-1,0-1-3,3-10 7,0 0-3,3-2 3,-6 2 1,5 0-2,0-4 3,-3 4-3,1-5-3,1 0-1,1-5-5,0-8-3,4 2 2,-2-1-3,0-6-1,3 0-4,-4-2 1,4-3 1,-2 0-2,1-3-2,1 0-1,-1 3 0,-2-4-2,3-2 1,0 6-3,0-6-5,0 0-7,0 0-13,0 2-16,0-2-27,0 0-27,0 0-41,4-11-34,-1 4-42,3-1-159,-1-2-393,4 0 174</inkml:trace>
  <inkml:trace contextRef="#ctx0" brushRef="#br0" timeOffset="49426.3421">17706 14117 40,'0'0'81,"0"0"-3,0 0-4,0 0-8,0 0-5,0 0 4,0 0-4,0 0-2,0 0-3,0 0 7,0 0-14,0 0-1,0 0-7,0 0-1,0 0-5,0 0-2,0 0 5,0 0-16,0 0 15,0 0-12,0 0 16,0 0-25,0 0 9,0 0-2,0 0-7,0 0 6,0 0 2,0 0-5,0 0 4,0 0-2,0 0-1,0 0-3,0 0-2,0 0 7,0 0-4,0 0 9,0 0-1,0 0-3,0 0 5,0 0 0,0 0 0,0 0 3,0 0 5,0 0-4,0 0 6,0 0-12,0 0 13,0 0 1,0 0-2,0 0 0,0 0-1,0 0 2,0 0-2,0 0-4,0 0 1,0 0 6,0 0 2,0 0-4,0 0 3,0 0 1,0 0 5,0 0-3,0 0 0,0 0-5,0 0-2,0 0-3,0 0-6,0 0 9,3-4-13,-3 4 7,0 0-8,-3-6-8,3 2 4,0 4-5,-2-7 1,2 7-6,0-5 1,0 3 0,0 2-6,-2-5 9,2 5-10,-3-5 1,3 5-1,0-4 0,0 4-1,-3-2-2,3 2 4,0 0-3,0 0 2,0 0-2,-4-4 1,4 4-3,0 0 2,0 0 6,0 0-6,0 0-1,0 0-2,0 0 4,0 0 0,-3-2 0,3 2-1,0 0 5,0 0-4,0 0 7,0 0-6,0 0-2,0 0-1,0 0 2,0 0-4,0 0 2,0 0-2,0 0 3,0 0-19,0 0-13,0 0-23,0 0-23,0 0-25,0 0-36,0 0-21,0 0-26,5-5-157,-5 5-369,0 0 163</inkml:trace>
  <inkml:trace contextRef="#ctx0" brushRef="#br0" timeOffset="49983.1233">17915 12787 22,'3'-20'123,"1"8"-5,-2 1-10,1 0-4,-1 6-25,-1-3-4,-1 2-16,0 6-4,3-3-10,-3 3-2,0 0-6,0 0-4,-3 30-2,0-5 2,-4 9-6,-3 10-3,2 5 2,-11 30-1,1 4-3,1 2 1,-1 5 2,-2-1-11,2 2 6,-4-3 2,6 3 4,-4 3-3,3-3 7,-1-6 0,1 2 5,-3-3 10,4-4 2,4-24 2,1 2 8,-2-2 0,-8 23 1,7-30-2,1 0 5,2 1-4,0-2 5,-2 1-3,-1-3-1,4-1-3,-1-11-1,5-2 4,-1 0-13,0 1 0,-3-1-6,3-4 1,1-3-10,1-6 5,-2-2 3,3-1-10,-2 0 3,2-7-1,1 0-4,0-1-2,-1-1-3,3-4 1,-1 2-3,1 0 2,-2-3-3,3 2-2,0-4-3,-2 3 0,2-3-3,-1 3-2,1-3-13,0 0-8,-1 4-26,1-4-29,0 0-36,0 0-47,-3-10-41,3 10-170,1-11-392,2 4 173</inkml:trace>
  <inkml:trace contextRef="#ctx0" brushRef="#br0" timeOffset="50717.4713">18365 13968 120,'0'0'133,"2"-3"-9,-2 3 3,3-4-5,-3 4-8,2-4-3,1 2-4,-3-2-8,2-1-3,-2-2-12,1 2-5,0 0-16,-1-2 8,-1-1-6,0 1-1,1 1-5,-2 1-10,-1-2 3,1 1-11,0-1 1,-1 3-12,-2 0-2,-3 2 0,0 0-7,-2 2-7,-1 4 4,-2-1-5,-4 5 4,-1 2-5,-2 2-4,2 4 1,1-2 1,0 1-4,-1 2 2,5-3-5,-1 4 1,4-4-8,1 2 9,1-2-2,2 2 3,0-2-13,2-3 11,-1 0-7,3 1 4,-1-2 6,1 2-9,2-3 5,0 1 3,-2-3-2,4 3-3,-2-3 4,0-2 1,0 0-4,0 0 5,0 0-3,4-2 3,-3-1 7,1 2 0,1-1 3,1-1 3,-1 1-3,2-1 4,0 0-5,4 1 3,0-1 3,-2-2-7,3 3 3,0-1-5,0 1 3,3-1-4,-2 3 1,3-3-1,-1 2-5,2 2 0,-1 0-3,0 0 3,-2 2-3,1 0-2,-4 3 3,5-2-5,-7-1-1,2 3 2,-2-3 2,-3 4 0,4 1-2,-5-2-1,-1-1 2,-1 4-2,-1-1 3,0 2 1,-3 1-1,-1 0 4,-3-2 4,3 2 0,-2-7 4,-4 4 5,0 0 5,1-2 2,-2-1 0,-2 0 0,0-3 2,-1-3 10,-2 0-6,-3 1 0,2-3-7,1-4-4,-5 2 0,4-2-1,3-5-2,-3 2 2,3-1-3,0-1 0,0-4-1,1 5 0,3-5-5,-1 2 4,1 0-7,2 0-7,2 1-4,-1 0-12,0-2-16,3 0-14,-1 3-30,3-3-26,-1 0-57,3 0-16,0-2-35,4 3-153,-1-3-390,7-1 173</inkml:trace>
  <inkml:trace contextRef="#ctx0" brushRef="#br0" timeOffset="51295.9198">18565 14206 109,'0'0'133,"0"0"7,2-14-16,-2 14 6,0-9-1,-2 4 1,4-2-7,-4 2-2,2-3-2,0 1-4,0-3 1,0 1-6,0 0 0,0 3-8,0-3-8,0 3-9,2-2-9,3-1-8,-1-1-6,4 2-5,0-4-3,5 3-11,1 1-3,4-2-6,3 3-3,2 2-5,-1 1-7,0 5 3,-1 4-10,-2-1 1,-5 7-4,-1 2-4,1 7 3,-4 4 0,-6 1-9,-1 2 7,-3 6-6,-7-2 5,0-1 2,-3-1-4,-4 0 2,0-3 1,-3 1-4,0-1-1,0-1 7,0-3-5,-1-2 0,1-2-2,0-3 1,7-1 0,-4 0 1,4-3 0,0-1 0,-1 1-1,4-4 6,0-2-8,1 1 0,2-2 0,2 2-2,-1 0 3,1-3 0,1 2 2,2 1 0,-1-3 10,7 3 5,0 0-1,3 0 3,5 0-3,4 2 1,2-1-2,3-1-4,0-1 0,1-1-3,2-1 2,-3 1-1,4-2-3,-4 1 1,0-2 1,2 3 5,-4-2-9,-5-2-2,-3 2-5,-3-2-8,-1-1-5,0 0-5,-1 1-13,-2 0-27,1-2-22,-4 1-32,3-3-43,2-1-37,-4 5-171,0-2-395,0-1 175</inkml:trace>
  <inkml:trace contextRef="#ctx0" brushRef="#br0" timeOffset="52803.4723">19688 14084 150,'3'-16'185,"0"-1"-4,-1-1-12,1 1-2,-3-3-8,0-5-10,0 6 1,-3 0-13,2-7-8,-5-1-11,2 1-9,-3 6-12,0 3-7,-6-6-5,-1 1-9,-3-3-1,-4 3-12,-3-2-9,-11-2 0,0 0-7,-2 0 1,-1 0-6,-3 0-9,-2 4-4,-1-7-2,-18-7-1,17 14-5,-17-10-3,17 10 0,-22-14 1,4 7-3,-1 0-3,0 3 1,-3-2-1,3 2-3,-1 0-2,-5 1-2,2 3 4,-1-5-1,-3 4-2,1 1-3,-3-4 4,1 4-3,-6 0 1,3 7-3,-4-2-1,-2 1 3,-1 0 0,-1 3 8,-1 3-10,2-2-2,3 4-1,-1 1 2,4-2-2,-2 6 3,2-4-2,-1 2 1,-1 3 0,0 2-2,-1-3 0,5 1 5,-1 6-4,0-3 1,-1-1-1,1 0 2,-2 4-4,2 0-1,4-2 2,-2 8 0,3-1-1,1-2 0,19-2 4,-21 8-3,4 1 2,0 2-2,18-7-3,-19 11 1,2-5 0,18 0 0,-22 9 8,1-3-6,1-4-2,1 9 3,2 1 0,18-12-3,-22 11 4,3 1-2,22-5-2,-22 9-1,0 0 2,5 2-1,15-11-1,-17 14 3,2-2 1,17-6 0,-20 9-2,6 1-1,16-9-1,-18 10 8,17-10-5,-12 15-1,18-15 1,-4 2-3,5 5 2,-1-1-1,0 1 2,4 3 1,-2-1-2,3 1-1,1-1 0,4 1 1,-1 5-1,3-6 1,0 1-2,1 0 2,2-1-2,2 0-2,5-8 1,1-2 1,-2 2 1,3 1-1,0 0 1,4-1 0,1-1 2,0 3-3,-1-1 1,5 0 3,0-4-5,0 3 2,2 1 1,-2 0-2,4-2 0,1 0 9,3 0-7,0 0-4,-2 3 3,4-4-2,-1 2 4,1 0 8,2-1-12,1 0 2,-1 1 0,2 1 1,4-3 0,1 0 2,-3 0 0,3 1 0,4-3-2,5 13 1,-6-15 1,0 5 0,1-3-3,-1 0 2,4 1 3,-1-3-5,7 6 5,-8-5-5,9 8 6,-6-11-4,1 1 2,6 6 6,-5-8-10,7 7 5,1-1-3,-2 0 3,5-3 5,-1 2 18,1-2 0,-2-1-7,2 1 3,2 0-7,2-5 3,1 3-2,0-5-2,2 0-1,2-1-1,-2 2-4,-1-2 3,4-2 0,3 2-1,-3 1-1,0-1-2,-1-2 1,1 0 1,4 2-6,-1-1 1,-3-1-2,22 4 4,-24-6-3,2 0 4,3-2-4,0 1 6,1-3-6,19 14 8,-20-13-2,22 6-2,-19-8 2,15 5-4,-16 0 0,19-1 2,-23-3-1,6-2-2,19 5 6,-21-4-6,16 3 4,-19-5-4,2 3 5,19-4-6,-22 1 2,2 0 1,3-3 1,-5 3-8,24 3 4,-27-6 1,2 0 3,4-2-2,1 0 4,0-2-2,18 2 8,-20 0 2,1-3-1,-1 1 5,4-3 0,-2 0 4,17-6-6,-22 7 9,2 1-4,21-5 0,-25 5 0,5-4-1,-3-3-8,1 5 13,1-7-12,-2 4-1,-3-4-3,3 1 2,-4-1-2,0 0 5,0-3-2,1 2 5,-2-5-3,-1 3 5,3-4-2,-1 4 11,-1-5 0,-1 2 2,3-3-10,-1-2 8,1 0 2,-2-2-1,1 2-1,-2-1 8,2-2-5,-6 4 0,0-7 8,3 5-8,-1-6 0,-3 5-3,0-3 2,1-1-5,0 0-2,0 0-2,-1 0-2,1 1 5,-2-1-10,-1 0 3,3-2-7,-1 4 6,0-5 5,0 1-11,-2-1-1,-4 0-7,3 2-11,-1-2 14,-1 2 2,2-2 1,-11 9-5,11-13-1,-3 2 6,-7 9-6,6-9 6,-1-2-9,-2 1 4,-6 7-1,0 2 5,3-13-4,-5 9 3,-1 2-8,2-4 3,-1 2-5,2-13 8,-3 15 2,-2-4 5,1 4-22,0-3 20,0 0-4,0 2 0,-1 1 2,0-1 3,-2-1-5,2 2 2,-4-1-5,1 0 6,0-1-2,0 1-18,-3-1 27,0 3-2,0-2-9,-4 0 2,3 2-15,-2-2 12,0 2 0,0 0-1,-1-2 7,3 1-1,-6 3-2,4-4 2,0 3-2,-1-2-1,-1-1-4,0 3-18,1 0 13,0 0-11,-3 1 20,3 2 0,-2-2-1,2-1-1,-3 6 2,-3 2 2,3-8-1,0 7 6,-2 0-15,0-2-1,-2 3 12,0-2-5,-1 3-3,0 0-1,-1-2-10,-4-3-24,3 7-36,-7-8-54,-3 6-64,0-3-71,0 4-114,-7 2-282,-1-1-708,4-2 314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19T09:12:0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11814 11255 8,'-4'0'101,"1"-3"-3,3 3-4,-7-1 2,7 1-5,-3-3 3,3 3-12,0 0-3,0 0-6,-4-2 1,4 2-12,0 0-5,0 0-6,0 0-11,0 0 1,0 0-6,7-4-7,-7 4 9,10-2-15,0 2-2,1-1 0,3 0 0,0 1-1,5-2-4,0 2 0,5 0-2,0 0-5,3 0 1,1 0 4,12 3-5,-12-3 1,13 1-3,-2 2 3,2 0-6,-1-2-2,2 3 9,-2 0-5,2-2-4,0 1 5,1-1 0,-2 0-12,3-1 15,-1 3-7,-2-5 2,4 2 0,-1-1 7,0 0-13,0-1 0,-1-2 0,1 1 2,-1 1 4,1-1-7,-2-3 6,-2 0-7,1 2 0,-1-1 17,-2 3-10,0-6-3,2 5 0,-12-2 4,11 1-5,-9-1 5,12 0 4,-4 0-5,-10 0 6,13 2 5,-11-2-13,8 0-1,0 1 8,-8 2 3,9-5-4,-10 2 0,10 0-3,-10 2 0,11-5-1,-4 2 3,2 1-3,3-3-1,1 3 8,-2 2-10,3-6 0,1 5 7,0 2-3,2-3 1,2 1-1,-3-3-4,3 2-1,-1 1 0,-1 2 2,-4-5-1,3 4 3,-1-3-3,-2 2-5,2 1 5,1 0 2,-2 0-2,1-4 1,0 5 1,1-5 1,0 1-3,0 2 0,0-3-1,2 4 3,-4-5 2,3-1-4,0 3 1,-1 0-1,6-2 5,-2-1 0,17-8-21,-21 10 22,1 0-6,3 1-3,-3-3 3,2 0 8,-3-1-5,-2 1-3,0-1-4,1 0 2,0 1 6,-1 1-7,-1-2 10,2 1-8,1-1 3,0 3 3,3-5-4,1 4 2,-1 0 5,2-3-1,16-1-9,-20 4 11,1 0-1,2 0 2,17-3-3,-18 3 2,1-2-8,20-1 8,-22 3-5,4 2 4,19-2-1,-23 5-4,2-3-1,-1 2 0,0-1 5,22 0 1,-21-3-3,-2 5-8,4 2 7,18-4-3,-23 4 1,23-8 0,-24 6 0,6-1-2,-3 2 1,0 1-2,22-4-1,-25 4 11,3 0-4,-3 2-8,24-1 6,-24 0 0,3 0-5,1 1 7,20-1-2,-21 1-5,0 2 2,0-1 0,1 1 0,18-1 1,-21-1 1,1 2 0,3-2-1,0 1 3,17 1-7,-16-1 0,-2-1 7,20 0-7,-24 3 3,6-2-2,-2-1 1,3 2 0,15 0 3,-21 0-1,3 1 5,-2-2-14,1-3 7,1 2 0,0 2 3,-1 1 0,-3 0-1,2 0 0,-1-3-7,-1 5 4,-4-4 1,0-1 2,1-2-4,-14 3 5,2 0-4,8-3 0,-10 1-1,0 0 2,-2 0 0,-4-1-1,-1-1 0,-4-1-6,-4-1 7,-6 3-1,3-3 2,-2 3 1,-3-1 4,0 0 5,-1-2 4,-1 0 7,-3 3-4,6-1 7,-6 1 2,4-3-3,-4 3 0,0 0-2,0 0-6,0 0-1,4 0-2,-4 0-7,0 0-2,0 0 5,0 0-4,0 0-11,0 0-7,0 0-8,0 0-14,0 0-11,0 0-16,0 0-10,0 0-8,0 0-8,0 0-6,-4 10-13,0-5-6,-4 0-99,-5 6-231,-4-1 102</inkml:trace>
  <inkml:trace contextRef="#ctx0" brushRef="#br0" timeOffset="1440.2556">3008 12130 35,'14'-1'61,"1"-3"6,11-1-5,1-1-5,2 4 0,11-3-8,1 1 0,4 2-6,2-2 3,2-1 3,18 3-5,-18 0 0,1-1-4,26-2 3,-4 5-1,4 0 1,1 0 0,5 0-3,1-2-12,3 4-2,-6 0 1,12 4 1,-5-3-2,6 3 9,1 0-7,2 1-2,3 2 4,-1 1-7,-2 0 3,4 1-8,4-3 5,-3 2-3,1-2 2,0 2 0,2 2-2,-1 0-2,1-4-1,4 2-3,-3-5-3,-1 5 4,0-3 2,-1 2 11,1-8-7,3 3-3,-1 7-2,-5-7 0,3-1 0,-1 4-3,-4-5-4,1 7 5,-3-5-6,0 2 1,-8-4 4,-6 1-9,0-1-8,-5 3 6,-4-1 6,-4-1-2,-20 0 4,1-1 2,-3-1-7,0 1 1,-6 0 4,-4-2-7,-11 0 6,-1 0 2,-1 0-2,-2 0 11,-3 0-9,-7-2 7,1 2-2,-5 0 2,-1 0-6,-1 0 0,-2 0-1,2 0-1,-4-3 6,-3 3 7,0 0-7,9 3 9,-9-3 1,5 0 2,-5 0 2,0 0-1,4-2-1,-4 2-4,0 0 1,0 0-6,0 0-3,0 0 4,6 0-4,-6 0-5,0 0 0,0 0-1,0 0-2,0 0 1,0 0-6,0 0-1,0 0-2,0 0-3,0 0 0,0 0 1,0 0-6,0 0 0,0 0 2,0 0-3,0 0 2,0 0 1,0 0 7,0 0-9,3 4 0,-3-4-8,0 0 9,0 0-6,0 0-2,0 0-4,0 0-7,0 0-5,0 0-2,0 0-5,0 0 4,0 0-1,0 0-11,0 0 8,0 0-12,0 0-1,0 0-7,0 0-2,0 0-10,0 0 4,4-5-8,-4 5 1,4-4-11,-4 4-9,3-3 0,-3 3-81,4-2-187,-4 2 83</inkml:trace>
  <inkml:trace contextRef="#ctx0" brushRef="#br0" timeOffset="3838.8159">4280 9543 81,'-6'-32'157,"-2"5"-21,-2-2-9,-1 2-20,0 0-4,-5-3-14,-4-8-10,2 12-16,-10-10 0,1 5-4,3 9-7,-10-12-8,-4 5 0,2 5-1,-1 0-7,-9 2-8,3 0-4,0 3 5,-4 2-14,-22-6 7,21 11-4,-2-2-5,-14 0-2,-5 3-2,23 7 3,-25-1 2,23 5-6,-22-2-4,21 4 7,-20 6-6,18 0 2,-20 5 3,21-3-4,-18 7-4,-1 7 2,3-4 1,-2 7 0,5-1 3,0 5-3,2 5-5,13-11-2,-15 13 8,2 1-3,-1-1-1,17-11 2,-17 12 7,3 2-6,15-12 0,-15 15 2,0-1-5,20-9 3,-19 10-1,17-10-2,0 2 4,-14 12-2,19-11-3,-4-2-3,-8 21 2,16-12 2,2 4-1,-1-2-4,-8 22 2,12-19 2,-10 27-18,14-26 4,-10 23 2,13-18 2,-1-1 4,-3 20-5,6-17-2,1-1 5,0 0 1,-4 22 3,10-23-8,-2 5 7,3-4-9,3 5 10,3-4-8,-6 24 10,9-25-7,-1-3 1,2 2 4,3 1-7,4 4 6,-1-9-3,5 31 0,-1-21 13,-2-3-4,8 20-7,-5-19 4,3-4-4,0-2 0,2 3 13,2-1-13,3-1 1,-2 0 12,7-1-8,-5-3-7,13 22 12,-8-26-5,3 0 0,-1-3-3,2-5 7,4 5-10,0-2 5,-1-3 1,7 1-4,-1-2 7,0-2 1,1-2-1,1 0 0,1-1 0,20 6-4,-24-12 4,6-4-2,-2 8 0,3-4 1,0 1-1,-2-5 1,6-3 1,-4 5 6,21 3 5,-19-13 5,-1 6 0,1-11 10,24 11-5,-24-8 4,2-3 0,20 1 8,-24-1-6,24-3 6,-22-2-4,2-1 3,0 1-8,21-3 4,-23 2-1,22-6 0,-21 0 1,2 3-4,20-3-2,-24-1-2,2 2 1,0-3-3,1-2 2,2 1-2,15-5-2,-18-4 1,0 5-2,0-2 3,20-2 2,-22-1 8,5 6-7,-5-1 1,4 0-1,16-10-2,-20 4 11,-2-2-1,-2 1-3,5 1 4,-4-3 0,4 0-2,-3 0 1,1 1-2,-3-6-3,3-2 0,-3 3-2,2-3-5,-3-2-2,1 0 1,-4-3-2,3-1 2,-2 1-4,19-17 2,-23 16-2,3 1 4,-1-5-2,2-2 1,-1 1 0,2-1 1,-2 1 0,-2-2 0,1-2 5,0 0 2,-4 2 1,1-4-2,-4 2 2,1 1 2,-3-3 1,2-1-2,-6-2 9,2 0 1,-3 0-3,2-6-1,-1 3 3,1 2 8,1-1-12,-2 0 5,0 0 1,-3 2-6,3-3 0,-1 0 2,0 0-3,1-2 4,-3 1 0,3 0 1,-1-1 1,-2 2 2,-1 0 0,1-1-6,-1 2 1,-2-1-4,0-1-10,-1 4 6,-2 0-3,-2 1-2,4-1-4,-7 2 4,3 0 6,-3-1-11,-1 0 1,0-1 3,-1-2 5,-1 12-1,-1-15-3,-2 3 7,-1 1-5,3 1-5,-4-2 4,1 1 5,-2 0-7,-2 12-1,1 1-6,-1-2 2,-2 0 1,-3-10-2,2 14 6,-3-12-14,-1 11 10,1-2-3,-3 3 1,0-3 5,-4-9-6,1 12-1,-1-10-5,-1 13-1,1 0 6,-6-10-3,4 11-1,-8-9-3,2 0 3,5 11-4,-4 0-2,-3-10 3,1 12 0,-6-9-5,8 7 0,-9-5 4,6 9-4,-10-5-5,-1 1-1,1 1 11,0 1-7,1 5 0,-4-1-2,3 4 0,-2-1-1,0 2 0,-3-2 3,-2 5-1,4 0 6,-2 5-10,1-4 7,0 3-10,0 2 9,8 2-9,-9 1 12,-2 0-2,10 3-2,-7 2 1,-1-1-5,9 2 3,-9 4-1,9 0-1,-8 1 0,10-1-2,-2 2 1,2-1-1,-10 6 6,10-2-3,1-1-6,-1 1 5,-6 6 0,6-2 1,1 0 1,-7 6 4,10-5-4,-1 1-4,-9 5 1,9-4-2,1 0 10,3 3-7,-2-1 6,1 2-3,-8 8 0,2 1 6,8-10-6,-8 11 6,7-9-13,-8 8 13,2 2-1,0 0-15,-5 1 0,3 2-6,-2-5-1,2 5-13,-2-2-14,0 2-22,1 1-20,-4-3-26,3 1-33,-1 0-37,0 2-48,2-2-50,3-1-274,1 4-601,3 1 267</inkml:trace>
  <inkml:trace contextRef="#ctx0" brushRef="#br0" timeOffset="9270.165">2448 4698 43,'-5'0'100,"5"0"-14,0 0-4,-7 0-14,7 0-11,0 0-8,1 7 5,-1-7-14,12 8 7,-1-4-12,3 4-2,7 1-2,3-1-1,5 0-1,14 3-2,-2-2 6,1-1-4,6-2 4,0 2 7,0-3-4,22-1-4,-24-4 8,4 1 6,19-2-6,-24 2 3,-1-1-10,-2 2-2,-14-2-8,-1 1-3,-4-1 6,-8 0-13,-5-1 7,-2 1 21,1 0 15,-3 1 10,-2-2 5,-4 1 7,7 1-6,-7-1-1,4-1-8,-4 1-5,0 0-9,0 0-5,3-3-4,-3 3-12,0 0-3,0 0-15,0 0-11,0 0-12,0 0-8,0 0-13,-3-6-16,3 6-16,0 0-27,0 0-9,-4-3-15,4 3-12,-6 0-16,6 0-80,-8 0-244,8 0 108</inkml:trace>
  <inkml:trace contextRef="#ctx0" brushRef="#br0" timeOffset="9816.2578">3484 4746 73,'0'0'78,"0"0"4,14-1-5,-5 1-2,6-4-16,6 2 0,3-2-2,3-2 5,1 1-3,12-2 9,-1-2-4,6 3-7,-4-5-7,1 5 11,-1 1-8,4-4-5,-4 4-8,-3 2-3,-7-1-5,-3-3 2,-1 2-4,1 3-4,-5-3-4,-8 2 4,-1 0-5,-4 2-4,0 0 4,-6-1-4,3 0 6,0 2 10,-7 0 2,7-3-3,-7 3 9,5 0 0,-5 0-3,0 0-6,0 0-3,5-1 0,-5 1-4,0 0-4,0 0 0,0 0-10,0 0 3,7-1-9,-7 1 3,0 0-13,0 0-4,0 0-7,0 0-11,0 0-4,0 0-7,0 0-5,0 0-18,-14-7 1,14 7-11,0 0-1,-7 0-7,7 0-4,0 0-3,-14 7-3,10-5-10,-2 1-64,-1-1-176,0-2 79</inkml:trace>
  <inkml:trace contextRef="#ctx0" brushRef="#br0" timeOffset="10401.3844">3701 4809 118,'27'0'146,"2"-2"-6,13-1 1,0-2-8,4-2-21,-1 6 1,-3-3 0,2 1-10,-2-1-3,-1-1-7,-3 5-6,-10-2-8,-1-1-6,-3 1-7,-7 0-7,4-1-3,-10 3-8,-2 0-1,2 0-8,-4-2 0,0 2-2,-3-2 1,1 2 3,-5 0-5,8 0 1,-8 0-5,6 0-1,-6 0-5,0 0 1,5 0-5,-5 0-1,0 0 2,2-2-10,-2 2 4,0 0-5,0 0 1,0 0-2,0 0 3,0 0-6,0 0 6,0 0-8,0 0 2,0 0 0,0 0 1,0 0 0,0 0-7,0 0 2,0 0 2,0 0-3,0 0 2,0 0-2,0 0 2,0 0-4,0 0 5,0 0-7,0 0 4,0 0 0,0 0-1,0 0 1,0 0-1,0 0-5,0 0 4,0 0 1,0 0-1,0 0 2,0 0-3,0 0 4,0 0-5,0 0 3,0 0-7,0 0 5,0 0 1,0 0 0,0 0-2,0 0 3,0 0-4,0 0 6,0 0-2,7 2-4,-7-2 0,0 0-7,0 0-4,0 0-4,0 0 1,0 0-9,0 0-2,0 0-4,0 0-5,0 0-6,0 0-7,0 0-4,0 0-7,0 0-7,0 0-4,0 0-7,0 0-13,0 0-10,0 0-6,0 0-8,0 0-26,4-2-80,-4 2-239,0 0 106</inkml:trace>
  <inkml:trace contextRef="#ctx0" brushRef="#br0" timeOffset="13907.3101">6067 3785 26,'-2'-10'72,"-1"-3"-2,-1 3-1,-1 0 3,0-2-22,-2 0-1,1 2-13,-1-3-5,-1-1 5,-1 3-7,-2 0-3,-1-2-5,0 1 4,-1 3-5,-5-3-3,2 5-2,-3-4-12,-1 4 14,-1-1-14,0 3 5,1 0-1,3 1 3,-4-2 7,0 5-16,0-2 9,-2 3-3,2 2-2,0-2-5,-2 4 4,2-3-3,0 3-1,1 4 2,-1-6 3,3 3-4,-3 2 5,5-3-4,-5 5 2,1-1-3,2 3 8,4-4-11,-2-1-4,0 3 10,2-2-10,-2 2 8,2-1-2,1 2-2,-1-3 1,3 4 10,-4 0-12,2-1 6,0 1 2,-1 4-5,0 2 6,0-5-6,3 2 5,-2-1-12,3-1 9,-1 0-6,1 0 6,3 3 3,-3-4-3,3 0 2,1 3-4,1-3 14,-1 3-15,2-1 2,0-1 1,-1-1 1,3 0 3,-1 3-3,1-3-3,-1 6 3,-2-3 5,4 3-2,-1-5 0,-1 2 16,3 1-18,-1-3-2,0 5-2,-1-5 5,2 5 0,0-1 5,3-1-5,-2 3 1,0-4-4,4 3 7,-4 0 2,4 1-9,-1-2 13,-1 1-8,2-1-1,-2 2 5,4-1 0,-4-3-8,1 0 4,3 4 4,-1-4-8,1 0 11,-3 1-8,3 0 5,0-1 7,0 1-6,2-1-3,-1 0 1,2 2 3,-1-3-3,2 2-1,1-1-6,-2-1 5,3 0 3,-2-2 4,2 1-7,-2 0 3,2-1-1,2 0 4,-5-1-3,3-1-8,0 1-2,-2-2 3,0-1 5,-1 4 2,-3-3 8,4-1-9,1 3 0,-1-3 2,-3 0 6,3 1 7,1-4-12,-1 5 9,3-2-9,0-2 5,-2-1-1,3 1-7,-2 2 11,1-5-10,1 3 2,-1 1-7,0-4 9,-1 2-9,4-1 14,-3 1-15,0-2 2,0 2 1,-1-2-6,2 0 2,-3 0-5,0 0 19,2-1-14,0 1 0,2-2-4,-1 0 0,2 0 1,0 0 0,6-2 3,-2 0-2,-1-1-3,2 1 0,1-4 1,-8 2 2,6-1-1,-4 3-5,-2-4 0,1 0 8,1 1 0,-6-2 1,3-1-3,-1 1-4,1-2 4,-4 1-3,4-5 5,-5 2-1,2-2 2,0-1-8,-1-1 9,4-3-3,-4-2-3,1 3-5,1-6 7,-4 6-1,3-8-4,-2 8 2,2-3 0,-3-4 8,0 8 7,0-1-12,-2 2 5,-1-3 2,2 2 3,-1-3 5,-2 1-2,0 1 8,-2-1-12,-1 1-1,2-3-1,-2 3-3,0-2 6,-1 1 2,0 0-5,0-2 7,0 0-6,-2 2 3,2-2 2,-3 2 1,-1 0-1,1 1 10,-4 1-9,3 1-4,-3-2-3,1 2 3,-4 1-2,-1-2-2,1 5 0,-4-3-5,3 1 4,-7-4-4,5 7-1,-1 0-6,0-2 4,-2 5 2,2-3-2,-1 3 1,2-2 4,-3 4-4,5-3-2,-4 3 5,2-3-7,2 0 6,-2 4 3,0-1-3,2-1-1,-3 0-1,3 1 2,-2-2 0,2 1 4,-2-1-5,3 5 2,-1-4 1,0 2-5,2 1 3,-2-2 1,0 0 3,4 1-3,-2 0 4,1-1-3,1 3 6,0-2-2,1 4-1,2-4 1,1 3-1,-3-1-2,2 0-1,-1 1 1,0-2-6,1 3 4,4 0 1,-8-1 0,4-2-2,-1 3 2,5 0-4,-7-1 0,7 1-1,-6-1 1,6 1-1,-8 0 3,8 0-3,-3-3 3,3 3 0,0 0-5,0 0 3,-7 3 3,7-3-1,0 0 8,0 0-10,-4-4 8,4 4 0,-1-3 1,1 3-3,0 0 1,0 0 3,-5 0-7,5 0 4,-5-3 2,5 3 0,-6 0-12,2-2-2,4 2-7,-7 0-13,1 2-18,1-2-31,-4 0-41,1 3-24,-2 1-28,-6 4-114,4-4-303,-8 4 134</inkml:trace>
  <inkml:trace contextRef="#ctx0" brushRef="#br0" timeOffset="18106.1311">3276 7923 17,'-4'-6'64,"-1"-3"-8,1 3-4,-3-2-6,3-1 0,-2-1-7,-1 3-2,-3-5-9,-1 3 2,0-3-3,-2 1-7,0 0 2,0 0-6,-6-1-1,-1 1-7,2 0 7,-2 4-1,-4-5-8,3 4 1,-3 0-2,-1 2 2,-2-1-4,-1 2-6,0 2 6,-2-1-3,-8 2 4,7 2-2,-7 0-3,10 0 3,-2 0-2,1 0 2,2 0 0,-2 1-4,6 0 1,-1-1 6,1 4-4,2-1 1,4 2-2,-2 0 4,-2 3-3,1 1-3,-3 3-1,2 2 3,0 2 0,-1 0-2,3 2 4,-2 3 1,0 0 3,1 1-8,2 4 3,-2 2-2,0-1 0,4 1 3,0 1-3,1 0-1,-1-3-2,4 1 10,0 1-1,5-2-3,-3 0-3,3 0 5,3 0-4,-2-3 2,2 3 4,1 2-6,-1-2-9,4 1 12,0 1-2,0-1-1,0 0 6,4-1-4,-1 1-2,0-2 2,1 3-3,3-6 7,0 5 0,3-5-3,-1 2 2,3-2-9,-2-1 6,3 1-1,1-2 5,4-1 1,-4 0 5,3-3-2,4 2-5,-2-1 4,0-2-1,2-1 4,2-1-3,2 0-5,-1 1 6,0-1-1,2-2 7,0 1-15,1-3 8,1 0-1,-1-1 1,4 0-1,-3-3 9,2 1-10,7 5-2,-11-7 8,2 0-1,0-4 0,2 2 3,-5-1-3,2 1-9,1-2 9,-4-1-1,0 0 3,3 0-7,-3-4 8,-2 3 2,1-2 6,-1-2 4,1 1-4,-2-1 4,-1-2 7,0-1-2,1 1 3,0-1-14,0-2 11,0 0-3,-2-3-4,3 1 8,-2 1-2,-2-5 5,-2-2-24,0 0 14,1-4-12,0 2 11,-3-2-3,2 0-4,-5-6-2,3-1 1,-4 4-6,0-3 4,-2 0-8,-1 0 2,-1-5 0,0 2 9,-4 2-11,1-2 1,-1 0-2,-5 1 4,0-1 1,-1 2-14,-2-1 4,-1-2 0,-1 5 5,-1-1-4,-1-1 1,-4 4 0,3-1-1,-3-1-5,-1 5-2,0-1-1,0 4 3,-1-1-3,0 3 2,3 7 3,-3-5-6,4 1 9,-1 10-4,-2-3 0,6 1-5,-1 0-1,0 4-13,3 0-24,0 2-3,3 1-7,-2 2-16,1 1-16,3-1-12,-1 5-8,3-2-72,0 2-191,3-1 84</inkml:trace>
  <inkml:trace contextRef="#ctx0" brushRef="#br0" timeOffset="19827.1214">5267 8096 64,'0'0'107,"0"0"0,0 0-5,0 0-9,0 0 4,0 0-24,0 0 10,0 0-7,0 0-15,-4-8-2,4 8-8,0-3-2,0 3-4,-3-10-4,3 8-2,-1-4-7,-3 3-8,1-3 1,0-1 0,-2 0 0,3 0 3,-2-2-9,-2-1 7,0 0-10,0 0-4,-3-3 2,2 0 4,-4 1-8,1-2-13,-3 1 12,2-3 0,-6 2-4,2-3 1,-1 1 3,-2-1-5,1 3 7,-3-3-9,2 2 6,-5-2-8,2-2-9,0 4 14,-3-2-7,0 3 8,0 0-4,0 1 0,-1 0 3,0 0-4,-2 2 6,-8-4-11,6 5 7,0 2-2,-8-4-2,9 7 1,-2-3-2,1 4 0,-1-1-4,-1-2 7,3 3 6,1 3-13,-2-2 6,-2-1-1,4 3-1,-3 1-1,2-2 6,0 3-4,1 4 2,1-4-1,-1 3-3,-3-1 0,3 1-1,2 5 1,-3-4 2,3 2 3,-2-2-5,0 4 3,0 1-6,-1 0 2,3 2 10,1-2-9,1 1 4,2 4 3,-3-2-11,5 1 3,-1-1 6,0 3-3,5 1-1,-4 1 4,5 2-6,-4-3 2,1 1 2,0 1 1,2 2 3,-1-1-4,3 2 2,1 0 5,-1-2-8,3 2-8,2-5-1,-4 3 2,4-3 7,1 1 4,0 0-5,3 2 2,-2-2 2,3 0-4,2 2 3,-2 3 0,3-3-1,0 0 7,0 0-9,0 0 3,3 5-5,-2-1 6,2 1 3,1 0-1,-1-5-1,0-3-1,1 10 3,-1-8-9,1 1 10,-1 4-1,2 0-9,1 0 10,-1 2 0,2-5-10,1 3 4,-1-5 3,2 3-2,0-1-4,4 3 5,1-2-2,0 0 2,0 0 4,3-3-8,-1 1 5,-1-2-3,-2 2-11,2-3 13,2 1 4,-1-1 2,1-1-9,-2 2 10,2-2-6,0-2-5,0 2 5,0-2-1,-3-5 1,4 7 0,0-3 0,3 0 2,-2 1 1,2 0 1,-3-4-25,2 2 23,1-2-5,-2-1 5,-1 4-2,-3-9-3,5 3 1,1 0 7,0-1-4,-4-2 2,3 1 0,4 0-2,-6 3-1,3-4 7,3-3 1,-3 5 7,3-4 2,-3-2-8,5 1 8,-4-1 3,4-1-1,-1 0 0,0-4 2,-1 5 0,3 0-1,0-3 7,0 0-3,-2-1 5,-1 1 0,-2-2 1,2 1 3,-2-3-1,-2 2 1,0-2 2,0-1 8,-4 1-5,3-3 0,-5 1 1,6-4 0,0 0 0,-2-2-5,2-2 1,1-2-10,0 1 4,0-4-3,3 1 1,-3-4 1,3 1 6,-5 0-3,9-12 2,-10 12-2,-1-1 1,-2-1 4,-2 3-3,-2-4-2,2 4 1,-6-3-6,3 1 0,-6-1-3,2 2-2,-2-4-4,-4 2-2,3-1-3,-2 1 0,-1 0 0,-1 0-4,-2 1 9,3-2-9,-4 1 0,1 2-3,-3-1-2,2 7-1,0-2-1,-2 3-2,2-3 0,-3 3 18,0 0-3,0 0 1,0 0 1,0 1-5,-2 1-2,0 0-1,0 1-3,2-1-2,0 1 1,1 4-2,-1 0 0,2 0 3,-1 1-4,-1-1 1,1 2-2,1 0 2,1-1-2,1 3 1,-2 1-2,1-1 3,3 3-3,-2-2 0,-1 0 2,1 1-3,0 1 1,2 0 2,-1 0 0,1 0-3,-3 1 1,4 2 4,0 0-2,-4-4-4,4 4 4,-2-5 0,2 5-1,0 0 0,0-4-1,0 4-1,0 0 1,-3-3 0,3 3 1,0 0 0,0 0-3,0 0 3,0 0-5,0 0 6,0-5-1,0 5 0,0 0 6,0 0 0,0 0 1,0 0-4,0 0 4,-3-3-2,3 3-1,0 0-5,0 0 4,0 0-1,-1-4-1,1 4 2,0 0-2,-3-4 1,3 4-3,-1-2 5,1 2-4,0 0-2,-2-4-1,2 4 3,0 0 1,0-5-3,0 5 2,0 0 0,-1-4 6,1 4-10,0 0 0,0 0 1,-3-3-2,3 3 0,0 0 2,0 0-2,0 0-4,0 0 1,0 0 3,0 0-7,0 0 5,0 0-6,0 0 2,0 0 1,0 0 1,0 0-3,0 0-4,0 0-3,0 0-8,0 0-2,0 0-4,-7 0-3,7 0-4,0 0-4,0 0-4,0 0-7,-5 5-2,5-5-4,-2 4-1,2-4-3,-1 6-4,-1-3-16,1-1-10,1 4-10,-2 1-17,1-1-21,1 5-15,-1-2-31,-1 3-143,2-1-355,-3 1 157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19T09:13:0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 7497 11,'0'0'105,"0"0"-5,0 0-19,0 0-4,0 0 0,2 16-16,-1-7 2,-1 2-12,0 0 1,0 1-3,0 0-2,3 2-12,-2-1 0,-1-4 2,0 4-9,0-2-3,2-3-1,-2 1 0,3-5 13,-2 1 4,0-2 7,4 2 24,2-4 6,3-3-1,6-2-7,8-8-11,12-5 1,6-7-6,0-1 1,3-2-8,17-14-1,-20 14-9,-1-4 2,21-7-3,-21 8-6,4 5-1,0-4-4,-4 0 2,3 2-5,-4 2-3,-3 3-2,-11 8 1,-3-3 2,-3 4 8,-6 2 6,0 3 6,-4-3 13,-2 6 2,-2-2-1,-1 2-4,0-3-4,-1 3-4,-1-2-6,0 5-2,-2-1-6,2 1-3,-3 2-3,3-7-4,-2 4-2,-1 3-5,0 0-2,1-4-12,-1 4-3,5-2-6,-5 2-9,0 0-6,0 0-9,0 0-11,0 0-11,0 0-8,0 0-18,0 0-7,0 0-25,0 0-20,0 0-5,0 0-16,0 0-118,0 0-297,-6 12 132</inkml:trace>
  <inkml:trace contextRef="#ctx0" brushRef="#br0" timeOffset="739.5449">1235 8318 14,'-3'-4'239,"0"-2"-12,3 1-17,-1 1-26,-3 2-19,4 2-20,-2-4-24,2 4-13,0 0-15,0 0-9,-1 10-5,-1 1-6,4 0-8,-2 5-6,1 4-5,1-3-9,0 10 1,1-8-8,-3 1-2,4-1-1,-1-2-5,0-2 1,0-3-10,2-1 7,-2-1-11,0-1 0,1-4 0,-1-1 6,1 2 8,2-5 9,5 0 7,2-5 5,3-1-8,7-5-4,1-10 4,10-1 1,-4-5 0,-5 7 7,8-6 7,-7 6-13,8-10-4,-3 2-2,3 0-4,0 2 5,-10 4-6,11-9-1,-3 4-6,2 0 6,-10 7-11,1 2-2,-5 0 3,1 4-8,-3-1-3,-5 4 2,-2 3 0,-1 0 0,-3 1 2,-1 3-1,1-3 1,-3 2-1,-1 2 4,1 0-3,-4 2 0,3-3-4,1 0 2,-4 3 1,3-3-6,-3 3-3,3 0-2,-3 0 2,0 0-2,0 0 0,0 0-3,0 0 2,0 0 0,3-2-2,-3 2-2,0 0 2,0 0-1,0 0-6,0 0 5,0 0-5,0 0-2,0 0-9,0 0-2,0 0-7,0 0-5,0 0-4,0 0-8,0 0 3,0 0-4,0 0-5,0 0-3,0 0-14,0 0-8,0 0-17,0 0-4,0 0-12,0 0-21,0 0-12,0 0-17,0 0-7,0 0-9,0 0-22,0 0-100,0 0-317,0 0 142</inkml:trace>
  <inkml:trace contextRef="#ctx0" brushRef="#br0" timeOffset="3235.0171">826 13811 57,'-1'-4'181,"-1"0"-19,0-1-16,2 0-12,-2 3-20,2 2-14,0 0-7,0 0-20,0 0-4,0 0-2,0 0-11,-4 10-5,4-4-6,3 2-5,-3 2-5,1-1-4,-1 6-3,0-7 2,2 1-5,-2 0 6,0 0-11,4-4 8,-3 2-10,2-3 1,-1 2 1,0-1 4,1-2 6,1 0 6,2 1 11,0-3 5,2-1 6,3-1 3,3-4-7,6-7 4,4-3 0,0-3-8,11-3 2,3-7-14,3 0 7,0-2-9,1-4-2,2 5-2,-3-4-5,1 5-1,-4-3-3,0 10-1,-13 4-3,-1 0 2,-2 2-5,-3 1-1,-5 5-1,-1-2 0,-6 4 1,0 0 1,-2 5-5,0-3 1,-2 2-5,1 1 0,-3-1-6,2 1-12,-3 2-12,3-2-12,-3 2-12,0 0-16,0 0-13,0 0-22,0 0-21,0 0-23,0 0-12,-14 16 2,4-4-21,-4 8-96,-3 1-291,0 4 129</inkml:trace>
  <inkml:trace contextRef="#ctx0" brushRef="#br0" timeOffset="3705.1667">915 13921 54,'0'0'145,"-3"-2"-15,3 2-17,0 0-9,0 0-15,-7 5-6,6 0-14,-1 6 2,1-1-14,-2 5-1,2 3-3,-1 0-2,2 2-3,0-4-13,0 2 12,2-1-11,-2-1 1,0-3-8,4-3 1,-3-1-5,-1 1-8,3-3 11,0 0-1,-2-1 1,2-2-1,0 0 3,1 0 17,-2-2 9,3 0 18,2-2 5,2-5-2,2-2 6,10-6-8,-1-6 0,12-7-4,2-2-1,1-3 0,6-5-1,13-14-1,-18 13-2,22-11 0,-16 16-2,-2-1-7,2 3-5,0-2-3,-4 5-3,-4-1-5,-1 4-4,-11 8-1,1 1-8,-5 3-1,-3 1-2,-2 2-3,-1 2 3,-3 1-5,-2 1 5,0-3 0,-1 5-6,-2 1 2,0-2 4,-4 4-4,7-7 2,-7 7-9,6-4-1,-6 4-1,0 0-3,6-2 1,-6 2-5,0 0-13,2-7-20,-2 7-26,0 0-30,0 0-32,0 0-38,0 0-38,0 0-47,0 0-169,0 0-440,0 0 196</inkml:trace>
  <inkml:trace contextRef="#ctx0" brushRef="#br0" timeOffset="4826.5349">3534 14307 42,'0'0'126,"0"0"-4,-2-3-12,2 3-7,0 0-10,0 0-7,0 0-7,0 0-12,0 0-9,0 0-7,0 0 1,0 0-8,0 0-4,0 0-1,14-4-3,-10 4-5,5-1-5,2 1-4,2 0-1,2 0 3,1-2 3,6 2 1,2 2 2,2-1 0,3 0 14,-1-1-8,10 0-3,-8 1 1,9 4 5,2-5-5,-1 0 2,-1 1-1,2 3 0,1-2-1,-1 0-4,4 2 5,-4-4-1,4 0-8,0-2 2,0 0-3,-1 0-2,-1 2-7,2 0 5,1 2-6,-4-2-1,-3 0-1,-12 4-4,1-6 4,3 0-7,-4-1 6,0 2-1,-2-2 0,1 2-2,-1-3-4,-3 1 2,2-1-1,-1 2-4,-2-1 3,0 0 0,-5 1-4,-1 1 1,-1-1 2,2-2-1,-6 3 2,-1 0-2,1-2-4,-1 1 2,-4 2-5,2-1 9,-4-1-4,4 2 0,-4-1 1,1 0 1,-4 1 0,7 0-6,-7 0 4,6-1-4,-6 1 7,5 0-6,-5 0 1,6 0 2,-6 0-2,6-2-1,-6 2 7,3-2-7,-3 2 2,5 2-4,-5-2 4,0 0 0,0 0-6,6 0 3,-6 0-2,0 0-6,0 0-10,0 0 0,0 0-13,0 0 3,0 0-12,0 0-13,0 0-21,0 0-40,0 0-8,0 0-34,0 0-82,-23-3-259,14 1 115</inkml:trace>
  <inkml:trace contextRef="#ctx0" brushRef="#br0" timeOffset="5619.1933">3584 14189 57,'-4'-2'126,"-3"0"6,3 1-4,-2 0-7,6 1 1,-6 0-17,6 0 0,0 0-10,-7 0-10,7 0-6,0 0-11,0 0-10,-4-5-5,4 5-1,0 0-11,0 0 1,0 0-4,13 9 3,-3-7-6,1 2 3,1 4 0,11-3-2,0 3 9,2-3 4,5 1-3,15 2 1,-2-2 3,5-1-5,24 2-6,-24-1 0,20 2 1,-19-3 1,17 5-7,3 0 0,-21-5-1,20 0-5,-19 2-1,20-1-4,-21-1 1,21 2-4,-23-2-3,2-1 0,0-3-3,0 4-4,-3-3 1,1 1-6,-3-1 8,-15-2-3,11 3 0,-13-2 0,-1-1 0,-1 0-2,-1 0-1,-2-1-2,-7 1 1,0-3 2,0 3-3,0-2 2,-4 2 3,1-3 6,-1 3 3,-3-1 7,3 0 3,-6-1 0,3 2 10,-1-1-3,-6 1 2,7-3-3,-3 2 6,-4 1-3,5 0 2,-5 0-4,0 0-1,0 0-2,5-3-2,-5 3-5,0 0-4,0 0 0,0 0-5,6 0 0,-6 0-3,0 0 3,0 0 2,0 0-13,0 0 3,0 0-1,0 0-1,0 0-4,0 0 4,0 0-3,0 0 1,0 0-3,0 0 1,4 3 0,-4-3 2,0 0-2,0 0-2,0 0 12,0 0-10,0 0-2,0 0-1,0 0 2,0 0 0,0 0-3,0 0 3,0 0-1,0 0-1,0 0 5,0 0-8,0 0 6,0 0-3,0 0 0,0 0 2,0 0-3,0 0 3,0 0-1,0 0 0,0 0-1,0 0 3,0 0-1,0 0 2,0 0-4,0 0 0,0 0-3,0 0 1,0 0 7,0 0-9,0 0 0,0 0-3,0 0-5,0 0 5,0 0-6,0 0-1,0 0-2,0 0-6,0 0-3,0 0-6,0 0-7,0 0 0,0 0-15,0 0-1,0 0-9,0 0-7,0 0-18,0 0-4,0 0-17,0 0-13,0 0-29,0 0-20,0 0-16,0 0-136,0 0-349,0 0 154</inkml:trace>
  <inkml:trace contextRef="#ctx0" brushRef="#br0" timeOffset="8165.6304">7945 14290 13,'0'0'135,"0"0"-5,0 0-7,-3-1-12,3 1-7,0 0-8,0 0-9,0 0-8,0 0-10,0 0-8,0 0-3,0 0-2,14 0 10,-5 1 3,1 0 10,6-1 0,7 0 3,4 3-2,0-1 0,11-2-6,1 3 3,3-2-1,1 3 1,0-4-2,5 3-6,20-3-6,-21 5 3,4-3-11,-1 2-5,17-1-1,-17-3-8,-1 3 13,20 1-3,-23-2 2,2 2-8,0-1-3,2 1-4,-3-2-2,1 0-5,-3 0-6,-1 1-1,-2-1-4,-1 0-2,-3-4 0,-10 5-1,-1-4-4,-2-1 0,2 2 0,-3-1 0,-2 1-2,-7-1 3,-5-2-5,2 1-1,-3 2 5,-1-2-10,-2 0 5,-1 1 1,0-1-2,-1 2 2,-4 0-1,7-3-5,-7 3-6,5-1-11,-2 0-6,-3 1-9,2-3-11,-2 3-12,0 0-16,0 0-19,0 0-23,0 0-18,0 0-3,-10-6-35,3 3-18,-3 2-154,0 1-365,-3 0 162</inkml:trace>
  <inkml:trace contextRef="#ctx0" brushRef="#br0" timeOffset="9259.3744">8322 14323 41,'-4'-2'173,"4"2"-5,-7 0-15,7 0-13,0 0-15,0 0-10,0 0 3,0 0 0,22 0 0,0 2 1,0-1-1,8-1-3,9 0-9,2 2 0,2 1-7,0-2-4,5 3-2,-1 0-5,2 0-7,0-3-2,20 7-2,-24-5-7,5 1-6,-1-3-10,20 4 1,-23-1-6,0-3 1,-1 1-8,-2 0-2,-2-1 0,-11-2 0,10 2-3,-10-3-1,-2 3-2,0-2 0,-2-2 8,-1 2-3,-3 0 2,-2-2 5,0 1-3,-6 2 5,2-3 1,-4 2 1,-1 1 1,1-4-2,-2 4 4,-1-3-5,0-1 2,-1 4-1,0-2-2,1 0-2,-3 1-5,1 0-6,-1 0 0,-1-1-10,0 1 0,0-1 3,0 1-1,-3 0-4,2-2-13,-4 3 10,6 0-7,-6 0-1,4-1 0,-4 1 0,3-3 1,-3 3-7,0 0 7,0 0-13,6 0 7,-6 0-5,0 0 6,0 0-4,0 0 2,0 0-1,0 0 2,0 0 2,0 0-11,5-1 8,-5 1-4,0 0 3,0 0-2,0 0-3,0 0-2,0 0 6,0 0 0,0 0 0,0 0 1,0 0-5,0 0 6,0 0-7,0 0-1,0 0 6,0 0-7,0 0 5,0 0-2,0 0 2,0 0-10,0 0 4,0 0 7,0 0 1,0 0-5,0 0 4,0 0-2,0 0-5,0 0 5,0 0 1,0 0-3,0 0 0,0 0 7,0 0-8,0 0 0,0 0 6,0 0-1,0 0-3,0 0 3,0 0-4,0 0-1,0 0 4,0 0-2,0 0 1,0 0-2,0 0-1,0 0 0,0 0-3,0 0 3,0 0-3,0 0 4,0 0-7,0 0 8,0 0-12,0 0 1,0 0-1,0 0-3,0 0 1,0 0-2,0 0-3,0 0 4,0 0 1,0 0 1,0 0-4,0 0 2,0 0 4,0 0-1,0 0 2,0 0 0,0 0 2,0 0-3,0 0 7,0 0-7,0 0 5,0 0-1,0 0-2,0 0-3,0 0 1,0 0 6,0 0-5,0 0 0,0 0 5,0 0 1,0 0-5,0 0 0,0 0-1,0 0-2,0 0 6,0 0 0,0 0 3,0 0-4,0 0-2,0 0 6,0 0-2,0 0 6,0 0-5,0 0 0,0 0 3,0 0-4,0 0-2,0 0 8,0 0-3,0 0-4,0 0 2,0 0 3,0 0-2,0 0 1,0 0 8,0 0-6,0 0-4,0 0 3,0 0 0,0 0 3,0 0-4,0 0 0,0 0 2,0 0 1,0 0 0,0 0 1,0 0-3,0 0 0,0 0-1,0 0 3,0 0-1,0 0 0,0 0 2,0 0-4,0 0 7,0 0-2,0 0-5,0 0 5,0 0 0,0 0-5,0 0 2,0 0 4,0 0-3,0 0-1,0 0 2,0 0-1,0 0-1,0 0-1,0 0 3,0 0-2,0 0-1,0 0 0,0 0 0,0 0-2,0 0-3,0 0-6,0 0-10,0 0-4,0 0-33,0 0-24,0 0-31,0 0-38,0 0-69,0 0-269,0 0-533,0 0 236</inkml:trace>
  <inkml:trace contextRef="#ctx0" brushRef="#br0" timeOffset="10242.1504">6797 14278 154,'-6'-1'157,"2"-1"-9,0 0 1,-2 2-7,2-1-10,1-1-1,3 2-5,-4-1-10,4 1-6,0 0-11,-4-1-12,4 1-13,0 0-4,0 0-11,0 0-5,0 0-4,22 2-8,-9-2 0,10 2-2,3-2-1,4 1 7,-2 1 1,14 1 3,1-2-13,2 2 1,-2-1-1,1 3-1,3-2-3,-4 1-1,-3 0-3,0 0-4,-10-1-3,0-3 0,-4 1-5,-2 2 1,0-1-2,-3 1-5,2 1-3,-10-1-7,-5-2-2,5 0-3,-5 0-3,-2 1 3,-3-2-9,1 0 2,1 0 3,-5 0 0,5 1-1,-5-1-5,4 1-2,-4-1-2,0 0-9,0 0-9,0 0-14,0 0-8,0 0-19,0 0-14,0 0-14,0 0-12,-17 4-8,9-4-6,1 1 1,-3-1-5,0-1-91,0 1-243,-4 3 108</inkml:trace>
  <inkml:trace contextRef="#ctx0" brushRef="#br0" timeOffset="11587.6787">6948 14395 49,'-6'1'154,"6"-1"-6,0 0-1,0 0-11,-6-3-5,6 3-9,0 0-16,0 0-6,0 0-11,0 0 10,0 0 2,0 0 7,0 0-4,22 0-7,-11 0-3,3 0-3,0 0-6,9 2-2,-2-4-3,3 2-3,1 0-6,2 0-4,-1-2-10,3 4-3,-1 0-5,-1-2-1,0 1-4,-1-1 0,1 1-5,-2 0-6,-11 1-2,0-2-5,-1 0 1,1 0-3,-5 1-6,-1 0-1,-1-1-1,-3 1-1,1-2-4,-5 1 3,10 0-1,-10 0 8,5 1-4,-5-1 5,4 1 6,-4-1-6,0 0 8,0 0-1,0 0 1,0 0-2,0 0-1,7 0-1,-7 0-4,0 0 3,0 0-5,0 0-2,0 0 3,0 0-6,0 0 1,0 0-7,0 0 2,0 0-3,0 0 1,0 0-3,0 0 2,5-1-1,-5 1 0,0 0 1,0 0 5,0 0-10,0 0 1,0 0-2,0 0-3,0 0 4,0 0-1,0 0 0,0 0-1,0 0 1,0 0-5,0 0-2,0 0 5,0 0-8,0 0-1,0 0 3,0 0-7,0 0 1,0 0-3,0 0-1,0 0 2,0 0-2,0 0 1,0 0-3,0 0 1,0 0 3,0 0-3,0 0 1,0 0 2,0 0 1,0 0-1,0 0 4,0 0-2,0 0 3,0 0-3,0 0 1,0 0-1,0 0 1,0 0-2,0 0 2,0 0-2,0 0-1,0 0 2,0 0-7,0 0 8,0 0-1,0 0-1,0 0 0,0 0 4,0 0 3,0 0-3,0 0-2,0 0 7,0 0-4,0 0 3,0 0-1,0 0 4,0 0-2,0 0-2,0 0 3,0 0-1,0 0 1,0 0-3,0 0 4,0 0 1,0 0-1,0 0-2,0 0 2,0 0-3,0 0 2,0 0 3,0 0-2,0 0 4,0 0-4,0 0 3,0 0-5,0 0 3,0 0-2,0 0 0,0 0-2,0 0 4,0 0-4,0 0 4,0 0-3,0 0-6,0 0-3,0 0 2,0 0-1,0 0 1,0 0 1,0 0 1,0 0 0,0 0 0,0 0 1,0 0 2,0 0 0,0 0-1,0 0 2,0 0-2,0 0 4,0 0 0,0 0 1,0 0 2,0 0-5,0 0 2,0 0 1,0 0-1,0 0 3,0 0-1,0 0-2,0 0 3,0 0-2,0 0 4,0 0-5,0 0 0,0 0 2,0 0-1,0 0 5,0 0-4,0 0 5,0 0-4,0 0-2,0 0 4,0 0-4,0 0 4,0 0-4,0 0 1,0 0-1,0 0 1,0 0 1,0 0-5,0 0 5,0 0-1,0 0 2,0 0-1,0 0-3,0 0 2,0 0-4,0 0 0,0 0-1,0 0 0,0 0-2,0 0-1,0 0 5,4-1-4,-4 1 5,0 0-5,0 0-1,0 0 0,0 0 0,3 3-4,-3-3 2,0 0-3,0 0 2,0 0 1,0 0-3,0 0 2,0 0 3,0 0-2,0 0 5,0 0-4,0 0 0,5 0 2,-5 0 2,0 0-5,0 0 2,0 0 2,0 0-1,0 0 3,0 0-3,0 0 3,0 0 3,0 0-7,0 0 6,0 0-2,0 0-2,0 0 1,0 0 4,0 0-1,0 0 0,0 0 1,0 0 0,0 0 0,0 0-3,0 0 3,0 0 4,3 3-2,-3-3 6,0 0-8,0 0 4,0 0-2,0 0 4,0 0 1,0 0 0,0 0 5,0 0 0,0 0 5,0 0 2,0 0 3,0 0-7,0 0 3,0 0-2,0 0 0,0 0-2,0 0-2,0 0 1,0 0-1,0 0-1,0 0-2,0 0 1,0 0-1,0 0-5,3-6 1,-3 6-2,0 0 1,3-4-1,-3 4 1,0 0-2,0-3 3,0 3-10,0 0 5,1-4-1,-1 4-8,0 0 0,0 0-8,0 0 1,0 0-2,3-2-10,-3 2-4,0 0-8,0 0-1,0 0-12,0 0-14,0 0-12,0 0-15,0 0-9,0 0-14,1-6-7,0 3-8,-1 3-20,0 0-77,0 0-251,0 0 111</inkml:trace>
  <inkml:trace contextRef="#ctx0" brushRef="#br0" timeOffset="12805.929">10676 14289 25,'-5'1'51,"5"-1"-4,-10 1-4,8 0 3,-3-1-2,5 0 3,-11 2 1,8-1 3,-2 0 2,1-1-8,-3 1 10,3 1 1,4-2-2,-10 1 2,7 0 5,3-1 7,-6 1 2,3 1 1,3-2 2,0 0 0,-3 0 6,3 0 1,0 0 0,0 0-6,-5 3-9,5-3 2,0 0-6,0 0-8,0 0-4,0 0-5,0 0-6,7 4 2,-1-2 7,4 1-4,4 2-4,1-1-5,6 0 14,3 2-20,3-1 0,0 0 3,0 0-8,-1-1 0,2 0-1,-2 0-2,-1 0-21,-3-1 5,-1 0 1,-4 1-6,-3-4-2,-5 3-4,1-2-4,0 2-2,-6-2-1,1 0 0,0-1-5,-2 3 6,1-2 1,-4-1-6,7 1 0,-7-1-1,0 0-3,3 0-3,-3 0-4,0 0-12,0 0-13,0 0-6,0 0-19,0 0-7,-17-4-14,10 3-12,0 0-4,-1 0-14,-1 0-78,-1-1-225,-1 1 100</inkml:trace>
  <inkml:trace contextRef="#ctx0" brushRef="#br0" timeOffset="13147.7885">10573 14420 73,'0'0'146,"-4"0"1,4 0-12,0 0-28,0 0 2,0 0-8,0 0 0,0 0 2,14 5-2,-7-2-3,3-2-10,6 0-1,-1 3-8,-1-1-9,7 0-8,-4-2-9,4 3 1,-6-3-9,6 3-2,-6-2-7,1 0-5,-1 2-2,1 0-6,-4-3 2,1 2-2,-3 0-4,-2-1 2,-1-2-7,-1 2-5,-2-1 2,2-1-7,-1 0-7,-5 0-1,4 2-4,-1 0-3,-3-2-11,5 0 3,-5 0-10,0 0-2,5 0-3,-5 0 0,0 0-12,0 0-12,0 0 5,0 0-18,0 0-17,0 0-4,-14-7-5,7 6-7,0-1-3,1 0-83,-2 2-205,-2-2 91</inkml:trace>
  <inkml:trace contextRef="#ctx0" brushRef="#br0" timeOffset="13399.9408">10606 14429 17,'-5'1'52,"5"-1"-8,-1 3 6,1-3 1,0 0 2,6 6 0,-2-3-5,4 2 4,2-1-5,4-1 3,-1 0 12,3 1-22,0-2-6,6 1-3,-1 1 5,-5-1-6,1-1-6,-3-1-3,2 1 0,-2 0 3,0-2-17,-4 0 7,-1 3-5,-1-3-4,-1 0-10,0 0 8,-3 1-2,1-1-8,-5 0 5,7-1-4,-7 1-9,5 1-11,-5-1-5,0 0-12,0 0-3,0 0-13,0 0 5,-14-6-3,7 3-31,0 2-96,-1 0 43</inkml:trace>
  <inkml:trace contextRef="#ctx0" brushRef="#br0" timeOffset="14055.715">10701 14446 70,'0'0'70,"0"0"1,-4-1 2,4 1-5,0 0-6,0 0 0,0 0-10,-4-3-6,4 3-8,0 0 3,0 0-2,0 0-19,0 0 8,0 0-5,0 0-1,0 0-5,0 0 2,0 0 13,0 0-7,11 7 9,-11-7-16,3 2 3,1-1 6,-4-1 11,6 2-9,-4-2 3,-2 0-8,5 3 0,-5-3 7,6 0-4,-6 0 7,4 1-11,-4-1 0,0 0 2,4 1 5,-4-1 3,0 0-5,0 0-2,0 0-1,0 0 0,0 0 3,0 0 0,6 0-9,-6 0-1,0 0 2,0 0-3,0 0-6,0 0 3,0 0 0,0 0 0,0 0 2,0 0-6,0 0 4,0 0 3,0 0-6,0 0 1,0 0 0,0 0 2,0 0 0,0 0-3,0 0-2,0 0 4,0 0 1,0 0-9,0 0 5,0 0-4,0 4-2,0-4-1,0 0 2,0 0 3,0 0 2,0 0-5,0 0 0,0 0-9,0 0 7,0 0 2,0 0-1,0 0 0,0 0-1,0 0 5,0 0-3,0 0-5,0 0 6,0 0-3,0 0 7,0 0-1,0 0 6,0 0-2,0 0-3,0 0 1,0 0 2,0 0 6,0 0-1,0 0-6,0 0 7,0 0 3,0 0-7,0 0 2,0 0 3,0 0 2,0 0-7,0 0 1,0 0 3,0 0-4,0 0 4,0 0-2,0 0 3,0 0-5,0 0 7,0 0-4,0 0 0,0 0 0,0 0-2,0 0-5,0 0-3,0 0 4,0 0 0,0 0-4,0 0 2,0 0-2,0 0 1,0 0-4,0 0 2,0 0-1,0 0-6,0 0 1,0 0-3,0 0 6,0 0 0,0 0-1,0 0-5,0 0 5,0 0-6,0 0-3,0 0-7,0 0-6,0 0-13,0 0-10,0 0-7,0 0-9,0 0-16,0 0-13,0 0-20,0 0-21,0 0-11,0 0-26,0 0-96,0 0-281,0 0 124</inkml:trace>
  <inkml:trace contextRef="#ctx0" brushRef="#br0" timeOffset="15567.5798">7411 15393 39,'2'-5'167,"-2"5"-2,0 0-8,0 0-21,0 0-8,0 0-19,0 0-7,0 0-14,5-1-5,-5 1-3,7 1-3,-7-1-1,13 0 0,0 0 0,5 3 2,2-4-4,6 1 6,1 1-4,0-1-2,11 1 0,-7 0-6,11 1 1,3 1-7,0 1-5,2-1-2,1 1-7,1-1 2,0-2-8,1 6 1,-2-1-7,-2-3 1,1 0-3,-1 1 5,0-3-6,1 0-5,-5 6 1,-4-4-4,6-2-1,-7 1-2,-8-4 0,0 1-2,0 0-4,-4-1-2,-1 1 1,0 0 0,3-4-4,-5 3-1,2-2-1,0-2 2,0 4-1,-1-2 1,-1-1-4,-2 2-3,1-1 2,-5 3-2,-1-3 2,-1 1-4,0 3 2,-4 0-2,1-2 1,-2-1-6,-1 3 7,-1-2-5,-2 1-2,-2 1-3,2-1-12,-5 1-3,6 0-10,-6 0-5,5-3-12,-5 3-9,0 0-10,0 0-15,0 0-21,0 0-20,0 0-11,0 0-15,0 0-10,-19-1-11,10 2-133,-6 2-326,2-2 144</inkml:trace>
  <inkml:trace contextRef="#ctx0" brushRef="#br0" timeOffset="16012.0717">7514 15409 98,'0'0'175,"-7"0"5,7 0-14,-6-1-7,6 1-16,0 0-9,0 0-16,0 0 0,0 0-1,16-4 2,-2 4-5,11-2 3,6 2-7,9-2-2,8 5-6,-1-2-4,24 4-7,-2-5 6,-20 3-15,22 0-7,-22 1-3,21 2-5,1-1-5,-22 2-5,23 1-7,-3-2-7,-23-3-4,4 4-4,-1-5-2,0 3-1,-2 2-7,-2-7-1,-3 0-3,-14 0 2,2 0-5,-2 0 8,-4 0-4,-3-5-7,-5 5-1,-2-2 0,0 0-3,-6 1 0,2-1 2,-5 1-1,0 1 5,1 0-1,-2 0-1,-4 0-1,5-1 0,-5 1-8,5-2-8,-5 2-19,0 0-22,5-1-18,-5 1-29,0 0-26,0 0-27,0 0-15,0 0-29,-17-7-10,8 5-7,-4 2-2,-3 2-113,-6-2-347,-1 3 154</inkml:trace>
  <inkml:trace contextRef="#ctx0" brushRef="#br0" timeOffset="16788.2179">7566 15596 163,'0'0'171,"-4"1"-21,4-1-15,0 0-17,0 0 1,0 0-2,21 8-4,-5-5 6,9 1-5,0-1-2,5 0-3,15-1-3,-1 5 23,2-4-1,4 0-6,-3 1-3,5-3-8,13 3-10,-18-1-7,2-1-8,-1-1-5,-3 0-11,6-1-4,-6-1-9,-3 0 0,2-1-10,-1 1-2,-18-1-9,2 1 0,-1-3-4,-1 0 1,-4 2-1,0-1 4,-7 2 2,-1-1 6,1 0-1,-4-1 2,0 3 5,0-4-1,-2 2 3,-4 0-21,1 1 14,2-2 0,-2 0 0,-1 3-4,4-1-9,-4-2 1,-1 3-12,-3 0 10,5-1 0,-5 1-7,0 0 3,6-3-5,-6 3-3,0 0-1,4 0 7,-4 0-13,0 0-7,0 0 3,0 0 2,0 0-7,3-2 5,-3 2 5,0 0-12,0 0 1,0 0-5,0 0 12,0 0-6,0 0-2,0 0-13,0 0 15,0 0 2,0 0-2,0 0 2,0 0 4,0 0-10,0 0 5,0 0-4,0 0 2,0 0-3,0 0 2,0 0 0,0 0 3,0 0 8,0 0-10,0 0 8,0 0-4,0 0-3,0 0-1,0 0 0,0 0-14,4-1 15,-4 1 2,0 0 0,0 0-3,0 0-2,0 0 2,0 0-6,0 0 10,0 0-5,0 0 11,0 0-12,0 0-3,0 0 1,0 0 7,0 0-22,0 0 26,0 0-6,0 0 7,0 0-9,0 0 3,0 0 0,0 0 4,0 0-10,0 0 2,0 0-3,0 0 2,0 0 4,0 0 1,0 0-5,0 0-1,0 0 2,0 0-3,0 0 3,0 0 3,0 0-2,0 0-5,0 0 0,0 0 6,0 0 2,0 0-6,0 0 2,0 0-3,0 0 3,0 0-3,0 0 3,0 0-2,0 0-2,0 0 7,0 0-3,0 0-5,0 0 2,0 0-11,0 0-12,0 0-10,0 0-12,0 0-13,0 0-18,0 0-19,0 0-20,0 0-34,0 0-38,0 0-35,-1-6-33,1 6-213,0 0-510,-3-6 227</inkml:trace>
  <inkml:trace contextRef="#ctx0" brushRef="#br0" timeOffset="20518.9386">7952 15464 45,'0'0'59,"0"0"0,-4-6 7,4 6 2,-3-7 1,3 7 15,-3-8 1,3 3 10,-1 1 0,-1-1 5,1 1 3,1-1 10,-3 0 3,3 2 10,0-2-2,0 5-6,-1-5-9,1 5-8,0 0-12,0 0-13,-2-2-11,2 2-13,0 0 3,0 20-1,0 4 0,0 2 6,0 6-6,-2 2 22,0 0-5,2 1 2,-1 12 1,-2-13-4,1-1-6,-2 1-4,1-5-6,2 2-4,-1-3-5,1 0-3,1-10-6,-2 0-3,0-3-4,1 2-2,-1-6-4,1 0-2,1-4-1,-2-1 0,1 0-7,1-1 0,0-2-7,0 4-5,0-7-15,0 2-9,0-2-19,0 0-26,0 0-27,0 0-15,-10-12-25,10 5-14,-3-4-13,3-4-11,0-4 3,0 0 5,0-9 11,0 2 15,2-1 16,-1-4 12,0 3 14,2-3 14,0-1 18,-3 4 22,3-1 7,-2 3 24,-1 5 13,0-2 12,2 7 16,-4 5 11,2 1 11,0 1 3,-1 3-2,1 0-7,-3 2-4,0 0-5,-1 4-2,4 0-1,-11 8 2,4 0 9,-3-2-6,-1 6 5,-6 5 2,7-2 7,-3-2-2,2 3 1,0-4-3,2 1 2,1-2-2,2-4-4,-1 1-2,4-4-2,-2 3-6,3-2-2,-1 0-2,2-2 5,1-3 3,-3 4 5,0-3 3,3-1 4,0 0 3,0 0 1,0 0 1,0 0-1,0 0 0,13-11-1,-6 4-6,0-3-3,3-4 3,0-2 1,0 3 0,1-3-1,-4-1-1,6-4 2,-4 5 7,3-2-6,-4 2 4,1 4-5,-2-1 1,3-1-7,-3 3 0,-2 6-3,2-5 5,1 3-8,-3 1-5,3 2 0,0 3-8,1 1-2,-2 3-3,2 2 0,3 5 1,3 5-4,-1 3 0,1 5 1,-2-2-4,-4 1 1,4 2-3,0-1 3,1 2-5,1 0-2,0-3-9,2-1-25,-1-2-32,-1-1-29,-4-4-32,3 4-31,-1-5-36,-1-2-28,4-1-42,-3-1-196,2-2-491,3-3 216</inkml:trace>
  <inkml:trace contextRef="#ctx0" brushRef="#br0" timeOffset="21374.7573">8610 15565 117,'4'-8'189,"0"-1"9,-1 2-3,0 2-3,-2-2-16,2 1-13,-1 2-18,-2 0-14,0 4-18,2-4-16,-2 4-9,0 0 1,0 12 4,-2 3 2,-1 4-2,-3 10 5,-1 0-2,3 5 7,-5 0 1,1 12-2,1-16-7,-2 6-1,2-4-7,0 0 0,3-3-10,-3 0-6,3 1 1,-2-5-7,2-4 0,3-3-2,-2-2-8,1 0-7,0-5 0,-1 0-9,1-4-7,1-2-2,-1 2 0,0-3 2,0 1 0,2-1-2,0-2-2,0-2 11,-3 5 1,3-5-12,0 0-1,0 0-6,-3-16-10,1 8-8,-1-4-21,2-3 13,-1-5-10,-2-3-2,4-6-6,0 2 8,0-4-9,0-1-3,0-1-10,0 3 12,3-5-6,-2 1 3,1 4 3,-2-1-4,0 4 8,0 4 4,0 2 2,0 5 1,-2-2 0,2 7 3,0 0 0,-1 5 2,1 0-2,0 0-1,-2 1 1,1 0 0,-3 3-2,4 2 4,-7-1 1,7 1 2,-14 3-3,5 4-2,-3 1 6,0 0 2,0 3 4,0-1 4,-2-1 6,4 3 0,2-6-3,-1 2 3,2-2 3,0 0 0,2 1-8,0-1 2,0-4 1,2 3 0,1-1-1,-2-2 2,4 0 0,-4 1 1,4-3 5,-2 1 4,1 3 0,1-4 5,-2 3 0,2-3-4,0 0 9,0 0 8,0 0-1,0 0-6,11-12 13,-4 5-3,0 0 2,4-4-3,0-2-7,5-5-5,-1 1 1,-2 6-2,0-7 8,-1 4-16,-2 2-5,1 0 4,-1 2-3,0-2 3,-3 5 5,2-4-3,-5 6 6,1-2 3,1 0-12,1 0 19,-4 3-7,1 1-9,-4 3-9,3-3-2,-3 3-1,0 0-1,0 0-4,10 6 3,-7-2-2,4 9 3,3 0-20,1 10 22,3-1 0,3 0 2,3 1 2,-3 3-2,1 0-3,-1 0 0,1-1-2,-1-1 4,0-2-5,-3-1-14,2-3 16,-4-5-6,0-3 3,3 2 7,-9-4-9,2 0-16,-2-3 19,-2-4 8,0 6-4,0-4 3,1-1 2,-2 1 2,-1-1 3,1 1 10,-3-3 1,0 1 5,0-1 4,0 0-20,3 3 21,-3-3-6,0 0-6,0 0-3,0 0-4,0 0-6,6-9-15,-6 9-16,2-5-16,-2-2-20,0 3-23,0-3-12,2-1-25,-2 2-17,0-1-25,0 0-18,-2 2-25,2-2-20,-2 1-30,-1-2-28,1 1-18,-2 1-204,-3-1-537,1 2 237</inkml:trace>
  <inkml:trace contextRef="#ctx0" brushRef="#br0" timeOffset="24524.1982">14478 11058 59,'1'-21'175,"3"-4"7,-4-1-11,3 0-16,-3-1-8,-2 0-5,2 1-4,-1-1 1,-1 2-8,-1 7-1,-1 1-1,-1 3-6,0-1-4,0 3-10,0 3-16,-1 1-7,-4 3-14,0 4-4,-4 2-10,0 7-8,-5 8-6,-2 6-5,1 3 3,0 3-9,-1 11-5,6-7-3,3 1-6,2 1 0,7 0-1,-1 0 0,7-2-2,1 1-5,0 2 4,5-5-4,0 2-3,0 0 0,1-4 2,3 4-1,-2-3-6,0-3 2,-2 5 1,-1-4 0,-2-2 1,-2 3 0,-3-10-5,-1-2 5,-1 0 2,-2 0-5,-1-6 5,-2 1-1,-2-3 1,-4 0 2,0-2 6,-5-5-1,1-2 3,-3-3 10,-4-3-8,5-3 1,-3-4 5,-1-3-3,3 1 1,-1-4 3,5 2-6,4 6-5,-1-2 0,1 0 0,4 6-3,1 1-2,-1 2-9,5 0-29,-3 2-36,2 1-33,3 2-21,0 0-7,0 0-11,0 0-31,10 8-13,-3-3-25,3 4-159,4-1-392,2 0 173</inkml:trace>
  <inkml:trace contextRef="#ctx0" brushRef="#br0" timeOffset="24948.5255">14597 11257 145,'5'-5'265,"-2"1"-32,1 2-24,-3-1-22,-1 3-19,0 0-10,-1 10-9,-3-1-13,-4 6-10,0 1-11,-2 9-10,0-2-9,-1 3-8,-2-3-10,4 0-6,-3 0-6,5-5-8,-1-1-4,2-3-5,3-2-10,-1-2-1,-2-3-4,4 1-8,0-4 4,0 1-6,1-1-2,0 0 3,1 0-2,0-4-3,4 3 0,2-2 6,-1-1-2,4-1 2,-1 1-4,6-4-6,0 0 4,2 1-2,-2-1-5,3-1 10,1-3-9,-2 2-3,-1 3 1,-2-4-4,4-1-2,-2 0-3,-1 0-8,1 1 6,-3-3-4,-2 2 1,1-2-2,-2 3 3,-2-3-1,-2 1 2,0 2-1,0 0 6,-3 1 10,-1 2 10,1-1-5,-1 3-2,0-1-2,-1 3-10,0 0 1,0 0-3,-1 13-2,-5 4 2,1 9-1,0 7 3,-2-3 1,0 15 4,0-10-6,0 11 1,0 2 2,2-12-4,-1-2-1,0 0 5,6 0-9,-7-1-19,5 0-18,-1-6-24,-2-1-31,4-6-31,-3-2-54,2-2-16,2-6-33,0 1-162,2-6-420,-1-1 186</inkml:trace>
  <inkml:trace contextRef="#ctx0" brushRef="#br0" timeOffset="25403.7543">14960 11480 256,'0'-4'278,"2"1"-21,-2-1-18,0 0-28,0 4-19,0-7-19,3 5-18,0 1-9,5 0-7,6 0-5,6-5-9,6 3-6,10-1-7,5 4-11,4-1-7,0 1 0,6 0-6,-3 0-6,0 0-6,2 1-2,0-1-3,-2-1-2,-5 1-9,2 0-1,-7 1-11,-10-1-7,-4 0 3,0 0-9,-3 4-2,-8-5 1,3 1-7,-8 0 10,-2 0-8,0-1-3,-1 1 0,-2-3-12,0 0-20,-2-6-20,-1 1-11,0-1-16,-4-3-11,-2-2-4,-2 1-4,-2-3-4,-3 2 2,3 1 2,-7-7 5,3 10 4,2-2 9,0 3 3,-2 1 11,4-1 10,2 4 10,2 1 6,1 0-5,2 0-1,-1 3 3,2-1-1,2 2-1,0 0 4,0 0 5,14 12-1,-1-1 2,1 7 8,3 2-2,1 0 4,-4 2 10,-1-1-5,0 5 3,-5 1 2,-1-2-1,-4 2 0,-3 0 1,0-1-2,-6 0 0,1-1 2,-2 0-5,-6-2 1,6-5-7,-7 3-13,7-8-18,-4 1-24,1-3-32,0-1-40,2-4-30,3-2-52,-2-3-159,0 2-396,4-6 175</inkml:trace>
  <inkml:trace contextRef="#ctx0" brushRef="#br0" timeOffset="25852.8576">16619 11127 77,'4'-17'203,"-2"0"3,-4 0-3,2 1-6,-3-1-16,0 4-8,1-2-11,-1 5-8,0-1-9,0 3-13,-1-2-14,1 3-14,0 5-13,0-1-7,-4 4-11,7-1-10,-18 7-5,7 6-3,-7 3-4,-1 4-8,-1 3-6,2 2-4,-2 2-4,4-1-1,-1 3-7,3-7 3,2 1-7,2-2-3,2-3 8,2-1-9,2 0 0,1 0-2,3 0-1,3-2 0,1 2 2,3-2 0,3-1-4,-1 3 2,3 5-3,0-8 5,2 5-2,-3-4-2,0-4-3,0 1 1,-1 5 0,0-1-2,-4-2 0,-1-1 2,1-4-2,-2 3-3,-1-2 1,-3 0 1,-3 0 1,1-1 1,-3 1 2,-5-5-3,-1 4 0,-4-3-1,-6-2-1,1 0 6,-1-1-2,-2-5-1,-1-2-2,0 0-1,0 1 2,3-6-4,-1 1-1,3 0-11,-2 0-2,7-1-12,4 1-13,0 4-20,3-4-19,3 6-25,1-6-41,3-2-24,3 1-16,6 1-27,3-1-122,8-1-359,1-2 159</inkml:trace>
  <inkml:trace contextRef="#ctx0" brushRef="#br0" timeOffset="26095.8151">16717 11209 39,'6'-9'276,"-2"0"-14,-1-2 2,1 5-9,-2 1-18,-1 1-23,0 1-20,1-1-25,-2 4-22,0 0-16,0 0-13,0 24-11,-6 3-6,1 6-12,-6 11-4,0 7-3,0 2-4,-3 1-5,4-2-5,0-1-9,-2-2-7,-1-3-1,7-12-6,-2 2-3,-2-2-5,3 11-4,0-17-5,1-1-3,-1-4 1,3-5-18,1-4-25,-1-1-25,1-3-30,3-1-30,-3-2-14,2-5-30,1-2-38,0 0-60,0 0-168,11-9-447,-4 0 198</inkml:trace>
  <inkml:trace contextRef="#ctx0" brushRef="#br0" timeOffset="26501.0131">17289 11243 159,'6'-14'242,"-2"2"8,-1 1 2,-2-1-10,-1 3-22,0-2-17,-1 5-21,-2-5-21,0 7-12,-2-2-21,-1 3-14,-4 3-14,-5 4-8,-4 4-8,0 5-10,-4 3-13,3 0-4,1 4 5,0 1-16,2 0-8,2 2-6,2-3-2,3 3-3,3-8-2,1 2-1,1-2-4,4 2-1,-1 0-2,2-5-5,2-2-1,3 1 2,-2 0-3,3-4-2,-1 1 1,3-2 2,1 4-5,1-3 2,1 3 1,2-2-2,-1 2 0,-3-1 2,5 1-1,-1 1 6,-2-1-1,0 2-1,-1-2 2,-1 0-3,-2 3 1,-3-3 0,3 0-2,-3 2-1,-2 1 2,-1-3-2,-4 1 4,3 1 0,-5-2 5,-1 0 3,-4 1 3,-2 0-11,-1-5 2,-7 2 2,3-1 2,1-5-8,-4 1 1,3-6-3,1 2 0,-1-2-10,3-2-12,0 0-10,-3-2-21,7-1-20,-4-1-23,4 0-38,6 1-58,-1-5-51,2 4-231,4-9-502,3 2 222</inkml:trace>
  <inkml:trace contextRef="#ctx0" brushRef="#br0" timeOffset="26887.9092">17722 11295 94,'0'-9'229,"0"-5"-1,0 4-13,1-1-18,0 2-18,2 0-18,1 1-18,4 0-21,0 1-6,5-1-15,-1 3-13,2 5-10,3 0-8,0 3-7,0 1-9,-3 4-10,0 3-8,-4 4-2,-1 0-3,-2 11-3,-6 1-2,-2 4-5,-5-1-3,-6 4 2,-4 9-3,-8-4-4,4-11 1,2-1 4,-10 7-5,5-13 6,6-1 11,-4-4 2,4-1 3,7-2 1,3-8-2,0 3-6,0-5-2,4 3-2,1-2-2,0 0 8,5 2 5,1-2 1,6 0 3,4 3-4,10-2 0,0 0-5,3-1-3,12 0-2,-10-3-7,0 2 0,1-3-6,-2 0-13,-1 1-17,-2-5-15,0 2-22,-4-1-21,-4 0-17,-4-1-19,-1-1-25,-2 3-20,-4-5-22,1 2-17,-4-2-144,-1 2-369,-2 0 163</inkml:trace>
  <inkml:trace contextRef="#ctx0" brushRef="#br0" timeOffset="29048.2543">16858 10818 14,'3'-16'82,"-2"3"-7,2-4 1,0-3-16,-3 3 3,4-3 3,-4 1 0,0 1 0,0-3-2,0 4-5,0-2-3,-3-1-9,2 1 13,-2 1-6,3 0 8,-4 1-2,-2 2-3,2-1 4,-3 1-7,1 0-3,-5 2-5,1 0-1,0 0-6,-1 1 2,0-4-10,-1 6 3,-7-3-6,6 4-2,-1 0-1,0 1 3,0-1-5,1 2-1,-1 4-2,0 0 0,1 1 3,-1 2-7,0 2-5,-3 1 1,-2 3 4,3 4-7,-5 2 8,1 4-8,-1 2 1,0 1 4,1 2-2,-1 0-4,-2 1-2,1 1 2,2 0-2,-1 1 6,2-2-4,0-2 1,-1 2 4,2 4 1,1-4 1,0 1 2,-1 0 1,4 1 3,0 0-5,1-2 4,0 5-1,-2-1 2,2 1-2,-1 0-2,1 2 0,-2 2-1,3-2 1,-1 4-5,0 1 1,1-4 0,-4 1-1,6 0 3,-3-4-5,2 2 6,2-2-1,-1 1 3,1-5-3,3 1 0,-1-6 3,2 0-2,-1 8-1,2-8-2,0 2 5,-1-1-3,3 2 3,-3-3-3,1 3 2,1 2-3,0-4-1,-1 0 0,0 0-1,3 1 1,-2 1-2,-3 1-3,6-1 3,-3-2-2,2 0-3,-2-1 7,3-1-1,-3 0 2,1 0-2,0 0 0,-1 1 5,3-1-3,3-1 5,-3 2 1,0-6-2,0 2 4,0 3-3,0-1-1,3-4 9,-2 1-5,-1 0-3,3 2 0,0 1-6,0-5 1,-2 1 0,2 5 2,1-6-6,-1-1 2,0 3-1,-2-1-3,2-3 0,0 3 3,0 0-5,2-2 0,-2 0 1,1-1-3,2 2 4,-2 0 2,2-4-2,-2 6 1,4-1-4,2-2 5,0 2 4,-1 0-4,2 0 3,0-2 0,-1 1 0,0 0 0,5-1 3,-2 2 1,3 3-2,-2-5 3,4 1 0,0 1-5,2-1 4,-2 4-1,2-5 3,-2-1-1,6 2-4,0-2 8,-3 1 0,3 0 4,-1 2-1,2 0 2,-1-5 0,3 5 5,8 5 2,-9-7-2,0 3 17,3-3-1,7 5-10,-6-5 0,-4 2 1,12-3-6,-1 2 2,-9 1-7,2-2-6,-2-3 3,11 5 8,-10-3 7,0-1-17,11 1-1,-12-2-1,3-1 3,-2 2-4,9-1-9,-1 2 7,-7-3-2,-1 0-3,9-1 7,-11 0-8,5 2 3,-4-2-1,9-1 2,-8 1-10,1-1 5,1 0-11,-1-2-1,-2-2 20,2 2-13,-1-2 0,2-2 0,-3 1 3,0-1-3,-1-2 1,2-2-1,0 0-1,-1-2 3,10-2-9,-10 0 0,9-4 3,-9 5 4,2-1 6,6-7-5,1 1-5,-12 3-1,2-1 1,1 3 0,-4-3 14,4-1-23,-5 1 6,0 0 7,-1-3-8,2-2 4,-3 2-1,-1-1-7,0 0 9,-1 0 2,0-1-5,0-3-3,0 0 5,2 1-2,1-2 2,-2-2 0,0 3-1,2-3 7,5-5-8,-7 5-3,2-1 4,-4 3-2,-2-1 1,4-1 3,-5 2-5,-2-2 7,4 0-8,-5-3 6,1 2 3,-1-4 3,-1 1 0,-1 0-2,0-2 4,-1 0 6,-3-3 0,1-1 7,3 1-2,-4-15 0,-1 15 0,2-1 1,2-11 5,-4 11-6,0-12-4,-3 13 5,0-1 10,-1 1 2,-1 1 2,-1-2 2,-1 3 0,-2 0 1,-3 0-6,0 0 3,0-1-8,-3 3-2,3-1-7,-7 1 1,4 0-5,-4 0 4,1-1-9,-8-9 0,-1 4 1,6 6 0,-5-8-5,0 11-2,-3-9 3,-3 2-5,-1-3 1,-3 1-3,2 4 0,-4-2 1,-3 1-1,0 2-2,-3-3 0,1 3-2,-2-2 3,1 2-6,0 1 5,-4-3-4,2 6 2,-1-1 1,-1 4 0,-1-5 2,-21 0-1,23 9-2,-2 3 1,-1-4-3,1 6 2,-1 5 3,0 1-2,3-1-7,-2 8 7,2-1 0,1 3-4,0 0-5,2 3 7,-2-1 2,3 5 0,7 2 0,-6 2-3,10 1 0,-9 3 3,8-1-5,-9 7 2,1 1 3,2 1-3,-3 3 1,3 0 1,-1-1 0,1-1-2,9-5 5,-9 5 0,9-7-11,-2 3 18,3-3-12,-1 1 2,-1-3-2,3-1-15,1 1-11,4-3-13,1-2-15,5-2-15,-1-1-20,4 0-16,2 0-16,-1-4-21,3 2-25,-1-1-20,1 0-31,3-1-11,0 1-11,2-4-16,0 0-16,3 4-176,-3-4-489,0 0 218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19T09:14:16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7838 11879 11,'-7'1'75,"7"-1"-6,-10 0-4,6 0-1,-5 0-6,1 1-8,-2 2 0,-2-2-1,3 1-10,-5 0-6,0 1-7,1-1 4,-2 1 1,1 1 0,1-2-9,0 2-1,3 0 14,-2 1 5,-1 0-5,-1-2 4,0 1-1,3-2 13,2 0-2,-1 2 4,0-2-5,2 0 1,0-1-6,3 0-9,1 0-5,1 0-4,-1 2-6,4-3-3,0 0 0,4 7 1,2-6 3,4 1 3,4 0 1,8-1 7,8 1-4,11-2-6,4 0-4,3-2 0,2 0 1,24 2-5,-7-1-6,1 2 8,-19-2-9,21-1 5,2 1-2,-1-1-3,-2-6 0,0 7 3,-20 0-15,20-3 13,-21 2-1,2-2-3,-4 0 5,23 0-3,-25-2 1,-2 2-1,0 0-4,-1-1 3,-13 1 2,2 1-8,-4-1 7,-2 1-8,-7 1 7,-3-2 3,-1 3 4,-3-1 4,-2 0 7,-1 1 12,-1 1 4,-2-2-5,2 1 7,-4 0-3,-2 1-4,0 0-4,8 0-1,-8 0-3,0 0-5,0 0-2,3-3-2,-3 3-3,0 0-4,0 0-1,0 0-1,0 0-5,0 0 2,0 0-8,0 0-6,0 0-3,0 0-14,0 0-3,0 0-6,0 0-14,0 0-9,0 0-22,0 0-13,0 0-21,0 0-21,0 0-112,0 0-268,-8 10 119</inkml:trace>
  <inkml:trace contextRef="#ctx0" brushRef="#br0" timeOffset="1143.2052">15106 12032 21,'-14'-6'183,"1"2"-20,3 1-2,0-1-9,2 1-5,0 1-2,3 0-12,-2 2-13,5-3-16,-3 3-8,5 0-17,0 0-11,-5-2-6,5 2-8,0 0-7,0 0 2,19 2-5,2 1 0,4-3-7,17 2 1,3-2-3,25 0 2,-1 0-4,7-2-1,7 2-2,3 0-2,-2 0 2,7-3-1,-4 1 3,3-1-4,-1-1 3,4 4-1,-3-5-2,-7 1 1,-3 0-7,1-3 3,-6 2 1,-5-6-4,-4-1-1,-18 5 6,-2-2 1,-1-1 9,-3-1 5,-2 1 10,0 1 11,-15 1 4,-1 0 2,-6 1 3,-1 2-1,-3 1 2,-1-2-5,-2 2-5,-1 0-5,-3 1 0,3 0-8,-6 2-2,2 0 2,-2-1-4,-1 0 1,-3 2-1,4-3 1,-4 3 10,7-1-4,-7 1-16,0 0-3,2-1 2,-2 1-8,0 0 1,2 0-5,-2 0-12,0 0 15,0 0-1,0 0-10,0 0-3,0 0 0,0 0 3,0 0-7,0 0 1,0 0-2,0 0 1,0 0 2,0 0-4,0 0 1,0 0-7,0 0-2,0 0 5,0 0 1,0 0-5,0 0 1,0 0-1,0 0 2,0 0-2,0 0-1,0 0-3,0 0 0,0 0 7,0 0-3,0 0-3,0 0 2,0 0-8,0 0-11,0 0 6,0 0-22,0 0-8,0 0-11,0 0-14,0 0-28,0 0-27,0 0-45,-19 2-34,6-2-35,-7 2-36,-20 4-195,0-2-507,-5 3 225</inkml:trace>
  <inkml:trace contextRef="#ctx0" brushRef="#br0" timeOffset="2263.2319">6727 13162 71,'11'0'86,"4"-1"-12,1-3-9,6 3-11,5-1 3,0-2-10,4 1 5,8 0 3,2-1 0,2 2-2,3-2-8,3 0-8,2 1-3,21-6 3,-5 4-10,-19 2 3,23-3-1,-23 3-1,26-2-3,-23 1-1,21-5-4,-2 2-8,6-1-9,-26 3 11,17-5 2,-15 5-4,18-4 10,0 4 9,-21 3-2,24-1 1,-5-6 6,0 5-5,1-1 3,-19 0 4,22-3-11,-3 4 0,-22-2-4,24 0-1,0-1-1,-22 3 7,22-2-10,-4 0-2,-19 2 0,0 3-1,4-2-13,-5 1 4,-1-3-1,-2 3 0,-2 1-3,-5-1-3,2-3 4,-11 3 4,-2 0-3,0 2-1,-2-3-3,0 1 9,-3 2 2,-6-3-3,6 3 16,-6-2-3,1-2-1,-2 5-3,-2-1 11,-3-1-4,1 0 5,-2 2 0,1-2-1,-2 1-3,1-2 15,-1 2-10,-4 0 2,1-1 5,-4 1 0,6 0 1,-6 0 4,5 1 1,-5-1-2,0 0-1,4 2 2,-4-2-5,0 0-3,0 0-1,0 0-7,0 0-6,0 0-11,0 0-14,0 0-10,0 0-22,0 0-28,0 0-32,0 0-17,0 0-24,-18-4-28,10 5-131,-1 0-321,-1-1 142</inkml:trace>
  <inkml:trace contextRef="#ctx0" brushRef="#br0" timeOffset="5528.1964">10997 14372 70,'13'4'104,"2"3"-14,9-2 7,2 2-8,-1 0 1,3-1-6,13 4-3,-3-3 1,0-2-8,4 6-1,5-5-8,-4 1-5,8 1 8,17-2-13,-19 1 7,22 1-8,-4-4-6,3 1-3,-21-4 2,25 3-3,-1 4-5,4-8-1,-5 3 6,8-3-11,-1 1 3,4-1-7,-2 3-2,5-3-1,-3 0 0,5 0-4,0-3 0,4 3-2,0 0-1,2 3-6,3-3-1,-4 0 3,1 0-5,2-3 8,3 3-12,-3-1 2,-1 0-2,4 1-1,-5-3 4,1 1 0,0 0-6,1 2 2,0-3-7,-7 3 11,2-2-11,-2-1 13,-2 1-7,-4-4 2,6 2-3,-3-2-4,-3 0 6,-1 2-4,-3-2-2,-2 2-1,-1 0 5,-4-2 2,3-1-7,-1-1 6,-3 1-3,-1-1-1,-22 2-2,23-1 4,-23-1 1,22-1 2,-25 4-5,5-2 3,0 1 3,-1-2-8,-1 1 4,21-2-2,-25 2 3,-1 0-1,1 0-3,0-1 4,-1 2-6,-4-1 7,1 2-4,0-3 3,-12 5-3,2-4 3,-1 0-7,-1 4 4,3-6-9,-7 5 19,3-2 3,-3-1 4,-1 4-2,-4-4 5,2 1 8,-8 3 6,0-1 0,-1-2 5,-2 1-2,-3 5 8,2-2 3,-5-1-1,2 2 5,-1 0 1,-2-4 1,1 5-1,-1-3 6,-3 3-6,6-3-2,-6 3 2,4-2-5,-4 2 4,1-3-2,-1 3-1,2-5 0,-2 5-4,1-4-3,-1 4-2,0 0-3,-1-5-2,1 5 3,0-4 3,0 4-5,0 0-1,-2-4 2,2 4-3,-1-4 1,1 4 2,0 0-4,0 0-2,0 0-4,0 0-7,0-4 6,0 4-4,0 0-6,0 0 2,0 0-4,0 0 2,0 0-3,0 0-2,0 0-4,0 0 4,0 0-4,0 0 3,0 0-2,0 0-1,0 0-2,0 0 3,0 0-4,0 0-1,0 0-2,0 0 4,0 0-2,0 0-1,0 0-2,0 0 0,0 0 0,0 0 2,0 0-4,0 0 6,0 0 0,0 0-4,0 0 3,0 0-1,0 0 1,0 0-3,0 0-2,0 0 4,0 0 0,0 0-1,0 0-1,0 0-4,0 0 4,0 0 0,0 0 1,0 0 2,0 0-5,0 0 3,0 0-5,0 0 4,0 0-4,0 0 5,0 0-1,0 0-3,0 0 3,0 0-1,0 0-1,0 0 1,0 0 5,0 0-9,0 0 6,0 0 0,0 0-4,0 0 3,0 0 1,0 0-3,0 0 3,0 0-1,0 0-3,0 0 1,0 0 0,0 0-1,0 0 2,0 0 1,0 0-3,0 0-4,0 0 5,0 0 3,0 0-5,0 0 0,0 0 5,0 0-3,0 0 4,0 0-5,0 0-1,0 0 2,0 0 1,0 0-4,0 0 3,0 0 0,0 0 7,-10 5-14,10-5 8,0 0-2,0 0 0,0 0 4,0 0-4,0 0 4,0 4-5,0-4 1,0 0 1,0 0 3,0 0-1,0 0-2,0 0 4,0 0-4,0 0-6,0 0 7,0 0-4,0 0 6,0 0-5,0 0 3,0 0-4,0 0 0,0 0 5,0 0-2,0 0-2,0 0 1,0 0 1,-7 0-3,7 0 2,0 0 3,0 0 1,0 0-1,0 0-3,0 0 4,0 0 1,0 0-7,0 0 3,0 0 2,0 0-3,0 0 1,0 0 4,0 0-2,0 0 1,0 0 4,0 0-6,0 0 4,0 0-2,0 0-5,0 0 8,0 0-5,0 0 1,0 0 0,0 0 3,0 0 4,0 0-8,0 0 3,0 0-4,0 0 4,0 0-3,0 0 0,0 0 3,0 0-10,0 0 3,0 0-1,0 0 4,0 0-2,0 0-2,0 0-2,0 0 2,0 0-1,0 0 5,0 0-8,0 0 4,0 0 3,0 0-3,0 0 1,0 0 1,0 0-3,0 0 1,0 0 7,0 0-8,0 0 3,0 0 1,0 0 2,0 0-5,0 0 5,0 0-2,0 0-2,0 0 4,0 0 2,0 0 8,0 0-9,0 0-5,0 0 5,0 0 5,0 0-5,0 0-1,0 0-1,0 0-2,0 0 1,0 0 2,0 0 1,0 0-5,0 0 4,0 0 1,0 0 0,0 0-1,0 0 2,0 0 0,0 0 4,0 0-2,0 0-8,0 0 7,0 0 1,0 0-3,0 0 2,0 0-1,0 0-4,0 0 6,0 0-5,0 0 1,0 0-1,0 0 1,0 0-1,0 0 11,0 0-9,0 0 2,0 0-2,0 0 0,0 0 2,0 0-6,0 0 5,0 0-2,0 0 3,0 0-3,0 0 0,0 0 3,0 0-2,0 0 0,0 0 3,0 0-4,0 0-1,0 0 2,0 0-3,0 0 2,0 0-1,0 0-1,0 0 2,0 0-4,0 0 5,0 0-1,0 0 1,0 0-1,0 0-2,0 0 3,0 0 5,0 0-3,0 0-6,0 0 4,0 0-3,0 0-1,0 0 4,0 0-1,0 0 0,0 0-3,0 0 2,0 0 6,0 0 2,0 0-13,0 0-4,0 0 1,0 0-5,0 0 4,0 0-1,0 0 1,0 0-3,0 0 3,0 0 5,0 0-9,0 0 2,0 0-1,0 0 2,0 0 0,0 0 1,0 0 0,0 0-1,0 0 2,0 0-2,0 0-4,0 0 5,0 0-9,0 0-5,0 0-14,0 0-16,0 0-25,-1-6-55,-1 3-74,-1-1-75,-2-6-145,-2-3-464,-6-9 205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19T09:17:3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5273 16344 56,'28'-3'99,"2"0"-2,12 2-3,5-5-8,-1 4 14,5-5-23,23 0-10,-3-2 2,-2-2-15,3 2 1,2 1-4,-2 1-5,2 2-5,-1-5-8,4 5 11,5-3-4,-4 5-8,4 0-3,0 0-6,5 3 3,-5 0-7,0 1-1,-2 1 4,6 3-5,-1-4 5,3 0-2,-2 3 5,1-7-13,4 3 3,-4-2-2,-1 0-4,4-1 2,0 0-1,0 0-5,-1 4 5,1-2-5,-2 3 3,-1-4 2,-1 0 0,1 0 5,-5 1-14,-2 7 9,0-7 1,-5 3 4,0-3-6,-3 5 7,-1 1-2,-2-3-3,3 4 6,-24-5 2,22 2 3,-20-5-2,17 5-5,-20-3-4,1 0 3,-3 1 11,-1-3-13,3 4 8,-3-4-5,0 2-2,-5 0-3,-9-2 1,-3 0 5,-1 0-5,-4 2 5,-6 0-4,-2 0 5,-4-3-3,-2 3 3,1-1 16,-3 0-3,-6 1 0,7 0-4,-7 0-2,0 0-3,11-1-8,-11 1-11,3-1-31,-3 1-12,0 0-24,6-3-50,-6 3-45,9-4-120,-3-2-303,10-4 134</inkml:trace>
  <inkml:trace contextRef="#ctx0" brushRef="#br0" timeOffset="843.6685">15018 10074 15,'0'0'245,"0"0"-3,0 0-13,0 5-7,0-5-21,0 0-21,0 0-18,0 0-16,0 0-16,0-15-13,1 8-8,-1-2-13,1-6-6,0 0-8,-1-1-5,2-3-7,-1 1-6,-1-2-3,0 2-3,-3-2-5,2 1-6,-3-1 0,-2 2-3,-1 0-2,-3 4-6,-2-1-6,-4 1-9,-5 4-4,-3 5 0,-3 5-5,-4 7-1,-4 7 1,-2 9-3,2 6-2,4 0 4,4 5-5,12-8-1,-5 15-2,8-9 0,6-1-2,0 3 6,8-2-5,0 1 0,1 0 0,7 1-2,9 8 3,-3-12 0,8 6 0,5-2-4,-7-10 5,12 5-3,0 2-1,-2-3 4,0 2 1,-2-1 0,-9-8-3,3 0 0,-3 1 2,-1 0 1,-2 1-4,-5-1-2,-2 0 3,-4-5 0,0-3 2,-7 3-2,-1-2 3,-5 2 1,-8 3-3,-5-2-1,-4-1 3,-5-5-1,-12 5 9,0-5-8,-6-4-2,3-3 3,-2-4-1,0-5 1,2 1 1,3-2-4,1-1 3,11-2-3,0 0-6,1-2-5,5-6-16,1 4-19,5-2-23,4 2-34,3-1-8,5 0-48,1-3-23,7-3-34,-1 2-167,11-4-411,0-4 183</inkml:trace>
  <inkml:trace contextRef="#ctx0" brushRef="#br0" timeOffset="1243.4133">15275 9835 16,'4'-2'196,"-2"1"-19,-2 1-15,0 0-13,0 0-8,-6 18-8,-1-4-9,0 4-12,-3 4-8,0 2-2,3-1-12,-3 4-8,3 0-9,2-6-4,0 2-7,0-5-2,1 1-4,3-6-10,-3-1-2,4-2-7,-3 1 1,3-1-5,0-5-1,0 0-3,0 0 0,0-1 5,3-1 11,-3-3 1,0 4 12,5-3 7,-5-1 1,0 0 0,14-5-5,-5 1-7,4-2-3,4 1 3,3 0-7,5 5-4,-3 0-3,1 3-4,2 5-3,2 4-3,-3 2-6,10 7-1,-13-1-2,0 1 0,-2 4-5,-2 0 0,-3 1 2,-2 2-3,-6-1-3,-5-1 1,-1 1 3,0-7-7,-7 4 1,0-1 3,-3-7-6,1 5 1,-5-3 5,-1-7-8,-3 3 2,4-5 4,-2-2-3,0-1-6,0-1-10,-4-2-14,3-3-22,3-3-30,-1 1-25,0-3-39,5-2-24,-3-3-28,0-3-33,-1-6-170,1-2-424,0-2 187</inkml:trace>
  <inkml:trace contextRef="#ctx0" brushRef="#br0" timeOffset="1407.4907">15245 9927 21,'2'-16'233,"-2"5"-3,1 1-8,-1 1-19,0-1-19,7 0-22,1-2-15,5-2-16,11 0-10,0-1-14,14-5-10,2 3-12,2 2-23,4 1-30,0 5-32,-1 0-24,3 5-30,-5 0-36,-1 9-16,-1 0-27,-11-1-139,-2 5-295,11 6 131</inkml:trace>
  <inkml:trace contextRef="#ctx0" brushRef="#br0" timeOffset="1888.3479">16207 10343 29,'-11'0'262,"1"1"-18,5-1-22,0-1-26,2 2-23,3-1-15,0 0-13,0 0-13,20 5-3,4-2-2,3-2-7,15-1-10,3 4-6,3-1-6,3-2-13,19 3-4,-1-2-10,-21 3-4,21-5-6,-21 0-7,2 5-9,0-6-7,-2 3-1,-5-2-10,-1 1-12,-13-2-23,-5 1-21,0-4-14,-10 4-6,1-5 2,-7 0-1,0-2-1,-4-1-1,-3-5 7,-1 1 6,-3-3 9,-6-9 0,-4 4 14,-1-1 2,0 3 15,-3-1 5,0 2 14,6 5 13,-3-2 9,4 4 12,3 3 10,2 0-11,0 2-7,3 3-8,2 0-6,0 2-3,0 0-3,22 9-8,-8 1 2,10 8 2,7 11 5,-2 3-3,0 4 2,-4 3-5,-3 1 1,-10-6-2,4 8-3,-7-7-2,-6-1 1,0 1-1,-9 9-4,-1-13 3,0-4 0,-4 2 0,0 1 0,-2-7-2,-3-1 3,2 0-3,-2-3-1,3-6 0,-4 3-2,4-9 1,-1 5-3,7-7-2,-3 0-7,3-2-11,-3 0-27,6-2-40,-1-1-43,0 0-28,5 0-34,-4-7-38,8 0-194,-1 0-451,8-3 200</inkml:trace>
  <inkml:trace contextRef="#ctx0" brushRef="#br0" timeOffset="2732.1185">18420 10227 66,'0'0'190,"0"0"-4,0 0-7,0 0-2,0 4-11,0-4-4,0 0-5,0 0-4,0 0-7,0 0-11,0 0-5,0 0-6,0 0-12,0 0-2,0 0-6,0 0-1,0 0-3,0 0 3,0 0-1,0 0 1,0 0-2,0 0-12,0 0-9,2-15-8,-4 5-10,2-1-3,2-6-6,-4 3 1,2-3-9,-3-1-2,3 2 5,-2 1-6,0 0 3,-1 4-6,0 0-2,-1 2-14,0 0 14,-7-3-13,3 4-4,-4 0-4,-2 4-7,-6 3 0,-1 2-1,-1 6-2,-1 3 0,1 5 1,-1 2-3,2 0 1,1 4-7,3-1 7,0 4-10,3-2 5,3 4 2,3-4-2,3-2 1,-2 4 1,7-7-6,0 2 5,0 0-9,0-2 7,5-1 3,0 0-4,1-2 2,1 1-3,1-1 5,2 0 0,0-3 1,4-1 5,0-1 5,-4 0 7,7-1-3,-3 1 0,0-1-6,0 0 16,2 0-12,-1 0 6,-1 1-4,0-1-4,-1-1-2,-2 3-7,3 1 18,-5-1-12,1 1-2,-2 1-4,-1-1 0,-3-1 4,2 4 11,-2-2-18,-1 2 3,1-3 0,-4 3 0,-2 3-6,0-2 8,-2 2 2,-3-2 1,1-1 10,-4 0-3,-1-1-2,-2-1 3,-5 3-2,-2-5 3,-1-2 2,0-3-4,-1 0 1,2-3-3,0-2 14,-3-3-8,1-1 1,2-2 2,1-7 9,4 5 0,-3-5 8,-1-3 1,3 0-3,3 5 0,2-2-1,-2-1 3,2 1 6,4 4-3,0 0 1,1 2-2,-1-1-3,3 2-1,1 1-9,1 3-3,-1-2-10,1 3 4,-1-2-4,3 3-7,-1-4-13,1 4-13,0 0-18,-3-5-11,3 5-18,0 0-6,-1-4-4,1 4-24,0 0-11,0 0-20,0 0-20,0 0-21,0 0-15,0 0-11,0 0-31,0 0-22,0 0-32,17 5-214,-9-4-537,2-2 237</inkml:trace>
  <inkml:trace contextRef="#ctx0" brushRef="#br0" timeOffset="3283.9246">19095 10043 27,'6'-29'301,"1"0"1,-2 3-6,-2 3-9,1 6-14,-1 5-25,-3-2-5,4 4-17,-4 5-22,0-1-29,0-1-21,3 6-23,-3 1-12,0 0-12,0 0-12,1 29-8,-2 5-4,1 19-7,-5 7-10,0 20 2,-2 2-10,0-24-7,4 0 9,-4-2-2,0-5 3,2 2-5,-1-3-10,0 4 0,-1-6-4,3-13 5,-3 11-8,3-11-10,0-5 8,-1 1-13,1-2 3,0-4-5,3-6 9,-3 0-9,3-4-5,-1-3-1,0-2 0,-1-3 0,3 1-2,-1-4-2,-1 2 15,2-2-12,-1 0-10,1-4-6,0 0-29,0 5-23,0-5-30,0 0-37,0 0-52,0 0-55,6-10-46,-2-2-48,0 0-210,4-2-575,0-2 256</inkml:trace>
  <inkml:trace contextRef="#ctx0" brushRef="#br0" timeOffset="3729.7641">19748 10328 19,'14'-27'237,"2"5"-4,-5-1 13,-4 8 8,-4 0-2,0 1 2,-3 4-28,0-2-19,0 0-18,-3 0-23,-1 2-15,-6-2-18,-4 6-16,-3 1-7,-4 3-14,-4 3-10,-2 4-11,-1 5-6,-2 0-4,-4 9-7,9-5-8,1 6-2,1-1-10,4 0-1,-1 0-4,7 2-5,2-7-2,3 3-4,-1-3-1,6 2-3,-2-4-3,3 1-4,2-2 4,0 2 1,2 0-1,3-2 1,-2 0 2,7 2 4,4-2 6,0 8 7,3-10-1,3 4 6,5 0-1,-4-5-4,2 6 1,-1-2 9,2 0 0,0 2-6,-4 3 0,3-1-13,-3 1 24,0 0-27,-3 0-3,-3 2 5,-4-4-4,-3 1-2,0-1 0,-4 2 1,-3-2-7,0 2 5,-7-1-5,0 2 2,-6 3 4,-5-3 2,-3-3 2,-3-1-10,0-5-6,-3 0 23,-1-5-18,-3-3 6,-10-2-8,12-1 1,-1-4 1,-1 1 0,7-1-9,-4-4 0,4 1-8,4-2-26,6 3-12,2-1-19,3 1-26,2-1-39,6-1-54,1-9-45,8-10-48,6 5-46,3-3-218,10-7-582,5 0 257</inkml:trace>
  <inkml:trace contextRef="#ctx0" brushRef="#br0" timeOffset="4308.7636">20113 10057 290,'10'-12'306,"0"0"-26,-3 5-21,0-4-17,-3 7-23,1 2-26,-3-2-23,1 0-21,-3 4-11,3 13-14,-6 1 0,-4 13-8,0 4-7,-7 13-5,1 4 0,-5-4-10,3-1-6,2-11-7,0 4 0,3-7-13,0-2 0,2-2-9,2-6 9,1-1-5,2-3-21,-1-3 4,2-4-5,1 0 8,-1-1 6,1-5 13,1 5 32,0-7 14,1 4 13,-1-4 0,10-3 11,-1-3-11,5-5-7,8 0-3,2-4-8,3 2-15,-3 0-2,1 1-13,-2 4-6,1 1-12,-2 3-10,2 1 1,-1 5-11,-2 2-6,0 4-4,-1 2-3,-2 4-2,-1 0-5,1 4-6,-4 4-1,-6-4-3,1 3 1,-3 4-1,-2 1-3,-4 1-2,0-4 4,-2 6 6,-3 0-12,-2-5 8,-1-2-1,-5-2-2,3-3-3,-7 0 0,-2 0-10,-4-4-6,-1-2-13,0-2-16,0-4-24,-4-2-24,4-4-16,0-3-30,0 1-27,0-6-23,0-2-19,2-2-18,-1-2-33,2-4-16,3-5-5,-1-3-17,5-2 10,-1-3 9,1-11 1,1-3 12,3 12 25,0-14 33,3 0 51,0 2 22,5 11 28,0-1 26,-1 0 18,2 4 26,-1 2 18,4 5 23,-1 5 33,2-1 11,1 4 5,-1 2 5,4 5 3,3-2 8,8-4 4,1 1-1,3 3 5,6 0-5,10-4 4,6 4-5,3-2-8,2 7-6,0-5 0,19-2-10,-20 4-3,-1 3-6,-3 1-10,3-3-15,-4 4-21,-2-2-21,0-1-19,-2 2-23,2-2-15,-14 1-25,1 1-16,3-3-19,-4 0-24,1-3-164,-5 0-355,1-5 157</inkml:trace>
  <inkml:trace contextRef="#ctx0" brushRef="#br0" timeOffset="4724.9725">21430 9082 113,'17'-46'253,"-8"12"-3,0 2 15,0 4-5,-1 1-5,-2 3-8,0 7 3,-4 5 0,1 2-4,2-2-26,-3 4-19,1 2-18,-3 0-10,0 2-22,2 2-19,-2 2-26,1-7-10,-1 7-8,0 0-9,-6 14-13,2 2-6,-6 10-6,-5 5-4,-6 17-2,-12 23-8,11-16 5,-8 30-9,2-3 4,0 2-12,1 6 6,3-1-6,0-1 2,-1 6 13,2 8-1,-4 6 6,3 3 0,-1 6 3,4-1-9,-6-3-2,3-1 5,0 3 1,6 0 8,8-2-6,-10-3 2,6-3 0,-1-4 3,2-4-5,-1-7 4,1 8-9,-1-1-3,3-2 1,-4-4 1,-2-4-7,1-5-3,5-29-3,-2 3-4,-1-3-2,-3-1 2,6 0-7,-6-7-1,5-1 0,0-15 1,2-3 4,3-5-9,2-6-3,-1-1 0,2-7 0,1-2 6,0 1 2,0-4 1,3 1-10,-2-3-24,2-2-26,0 0-49,0 0-50,-2-17-64,6-2-51,6-5-54,3-6-44,4-14-29,2 2-265,4-4-701,1-1 311</inkml:trace>
  <inkml:trace contextRef="#ctx0" brushRef="#br0" timeOffset="5139.7561">22324 10296 142,'15'-25'213,"-3"3"10,-2-1 5,-1 7 6,-4 0-7,-2 3-5,0 0-21,-3 0-11,0 2-15,0 0-19,-3 0-18,0 2-14,-3 0-14,-2 4-13,-2 1-8,-4 2-11,-12 4-5,0 9-6,-12 8-10,-6 10-4,-24 19 0,2 10 2,1 4-7,-1 5-4,5 0 2,3 5-2,3 2-1,5 2 2,16-2-6,-3-4-2,17-18 1,5-3 19,2 3-10,6-3 2,1-5 7,4-10 6,4 0-3,4-1 6,4-2 2,5-2-2,4-3 6,10 5 4,5-2-12,4-7-2,4-6-2,0-5-5,3 0-7,-1-7-1,0-4-7,-5-6 0,1 2-7,-12-1-1,-1-1-5,-2-5-22,-1 5-23,0-3-12,-6-4-21,-5 1-18,-3 3-22,1-3-18,-4-2-23,-3 4-27,-1-2-29,0 0-30,1-3-34,-4-2-31,-3 2-242,-1-3-568,0 2 251</inkml:trace>
  <inkml:trace contextRef="#ctx0" brushRef="#br0" timeOffset="5699.8475">21575 10914 112,'-7'0'301,"0"0"2,3 0-1,4 0-8,-6-2 1,6 2-32,0 0-16,0 0-15,-4-1-11,4 1 11,0 0-5,24-6 1,-7 5-11,8-3-4,13 0-8,3-1-14,0-1-6,3 1-8,-1 0-10,1 1-4,-2 0-10,-1 0-5,-5-2-7,-6 2-6,-3 1-10,2-2-2,-3-1-7,-2 3-1,-3-4-5,-5 5-4,-2-1-4,-3-2 1,0 5-3,-4-1-7,0 0-17,0-2 7,-2 1-3,-3 1-4,-2 1-10,6-4-1,-6 4-10,7 0-8,-7 0-5,4 0-11,-4 0 6,3-2-6,-3 2-1,0 0-4,0 0-5,0 0-2,0 0 3,0 0-7,4-2 0,-4 2-5,0 0 0,0 0-6,0 0-1,0 0 4,0 0-2,0 0-15,0 0 11,0 0 6,0 0 0,0 0-3,0 0 0,0 0-4,0 0 3,0 0-5,0 0-1,0 0 0,0 0-2,0 0-6,0 0 3,2 7 3,-2-7-3,0 0-3,0 0 1,0 0 0,0 0 3,0 0-5,0 0 0,0 0 3,0 0-1,0 0 0,0 0-3,0 0 2,0 0 2,0 0-1,0 0-8,0 0 11,0 0-4,0 0-5,0 0-5,0 0-4,0 0-12,0 0-12,0 0-16,0 0-20,0 0-15,0 0-16,0 0-16,0 0-19,0 0-28,0 0-33,0 0-21,0 0-14,0 0-16,0 0-14,0 0-11,-13 0 3,10 2 2,-1 3-14,-4-3-2,-4 7-4,-3-1-224,-8 1-570,-3 3 252</inkml:trace>
  <inkml:trace contextRef="#ctx0" brushRef="#br0" timeOffset="7304.6916">13871 12348 72,'0'0'194,"0"0"-14,3-5-13,-3 5-12,0 0-11,2-2-9,-2 2 0,2-4-8,-1 1-6,-1 3-6,2-8 1,0 4-1,-2-1 0,3 0-1,-3-2-8,2 2 0,-2-2-1,0 0-3,0 1 2,-2 2-8,2-2-9,-3 0-9,1 1-16,-5 0-5,-2 2-6,1 0-6,-6 7-6,-8 9-6,-3 6 1,-9 17-6,-2 4-5,-16 22 17,9 8-5,0-1-5,16-20-2,-7 23-1,14-25-6,3-1-6,3 0 2,6-14-2,5 3-5,0-5-5,6 3-5,-2-2-4,5 1 2,1-7-8,4 2-2,-1-2-11,0-10-4,1 0-5,1-2-12,-1-3-16,2-2-13,-2-1-12,4-5-15,-5-4-31,1-2-21,2-3-32,1-1-35,-1-2-156,-5-4-406,2-1 181</inkml:trace>
  <inkml:trace contextRef="#ctx0" brushRef="#br0" timeOffset="7566.8043">13521 12847 114,'0'0'243,"-4"0"-22,4 0-21,0 0-12,0 0 0,20-3-10,-4-2-12,9 0-7,4-1-16,9-1-14,2-1-9,-11 4-9,9-1-13,-9 1-8,-2-2-11,-1 3-7,-1 1-15,-2-3-16,-8 5-14,-1-1-22,-4-2-13,-3 2-19,3-1-20,-4 1-16,-2 1-14,0-1-18,-1 1-5,-3 0-26,7 0-8,-7 0-18,4-3-25,-4 3-94,0 0-293,6-4 130</inkml:trace>
  <inkml:trace contextRef="#ctx0" brushRef="#br0" timeOffset="8864.1728">14667 12972 3,'0'-4'275,"-4"0"-10,3-1-2,1 1-17,0 0-17,0 4-13,0-7-17,0 7-22,0-5-19,0 5-19,0-5-15,0 5-14,0 0-6,0 0-15,0 0-11,6 12-12,-3-4-3,2 9-7,-3 1-7,-1 8 2,1 5-9,-7-2 1,0 1-5,1 2-4,-6-2-5,-2-1-2,-2 3-15,3-6-24,-4-2-32,2 0-26,-3 2-41,-1-5-61,3-2-55,0 0-199,3-6-460,0-1 205</inkml:trace>
  <inkml:trace contextRef="#ctx0" brushRef="#br0" timeOffset="10822.8465">16113 12417 72,'0'0'206,"0"0"-5,0 0-8,0 0-12,0 0-7,0 0-9,0-3-5,0 3-6,0 0-2,0 0-5,0 0-4,0 0-6,0 0-9,-1-6-10,1 6-7,-2-6-8,2 6-10,-4-5-4,3 1-7,-1-2-6,-2 1-8,0 0-9,-2-3-4,-1 3-7,-3 0-8,-4-1-2,1 0-9,-1 6 1,0 1-6,-7 5-6,0 4-1,-2 4-3,2 2 0,-1 4-3,2 0 1,3 4-4,0-2-2,6 2 15,5-7-1,-2 0 2,6 4-10,0-5 0,4 0 3,1 1 1,7 0 3,1-5 3,10 5 2,2-3 6,1-2 4,0 0-5,1-4 7,-2 3-11,-2-3-2,-7 1 1,0-4-6,-1 3-4,-5-3-4,-1 0 3,-4 2-1,1 1 7,-4 2-1,-4-2 4,-3 6 1,-10 2-2,0 0-2,-4-1 0,-3-1-2,-2-2 0,0-1 2,1 0-7,-1-4 12,1 2-4,5-3-10,-1-4-1,-3 1 0,7-1-4,3 1-2,-1-3 3,2-3-4,6 3-7,-3-2-13,6 0-17,-3 0-16,3 1-20,2-2-27,-3-1-34,4 0-35,1 4-24,1-8-23,4 1-14,0 0-28,3-1-187,-1-1-479,4 0 212</inkml:trace>
  <inkml:trace contextRef="#ctx0" brushRef="#br0" timeOffset="11081.7575">16261 12414 242,'4'-4'282,"-1"-2"-18,1 3-22,-1 0-25,-2 2-23,-1 1-25,0 0-16,0 0-16,3 10-12,-3-1-3,-3 8-8,-1 4-1,-1 5-12,-2 3-7,1-1-8,-1 2-6,-2 1-6,1 0-8,1-1-4,-3-1-7,0-1-5,3 2-4,0-1-6,-1-6-1,1 0-4,0-6-3,1 1-7,0-2 0,2 0-7,-3-1-14,3-2-19,0-4-31,1 0-29,0 3-34,1-4-38,0-2-31,0 0-36,2-1-37,2-1-128,0-1-410,3-1 181</inkml:trace>
  <inkml:trace contextRef="#ctx0" brushRef="#br0" timeOffset="11408.3303">16886 12395 4,'3'-15'286,"-3"3"-11,-1-1-12,-5 5-19,3 0-24,-4 0-26,0 6-17,-3 3-22,-7 6-14,-4 7-17,-4 4-12,-9 15-9,3 2-9,0 3-8,0 1-11,3 0-4,8 1-8,2-11-4,3 3-7,3-3-4,2-1-6,-1-3-2,9-6 2,1 1-6,-2-2-1,7-2-5,-2 1 8,4-3-4,-1-4 2,1 5 0,2-2 4,4-4-6,-4 0 2,3-1 0,2 0-7,0 0 3,-1-2-6,1-2-2,1-1-3,0-2-11,0-1-14,2-1-24,-2-2-27,0-2-30,3-3-28,3 0-34,-2-2-28,-4 4-16,2-1-20,-4 0-20,2-2-147,-7 3-408,3 1 180</inkml:trace>
  <inkml:trace contextRef="#ctx0" brushRef="#br0" timeOffset="11645.552">16662 12668 154,'-5'0'287,"2"-2"-16,3 2-22,-6-1-28,6 1-21,0 0-14,0 0-6,10-5-4,4 4-10,7-3-17,3 0-9,0 0-20,2 1-12,0-2-10,1 3-33,1-4-42,-4 4-45,-1 0-49,-3 2-34,2-1-63,-7 0-49,-5 1-152,0-3-399,-1 3 177</inkml:trace>
  <inkml:trace contextRef="#ctx0" brushRef="#br0" timeOffset="11891.7955">17120 12833 244,'0'4'320,"-1"3"-32,1 1-21,-2 4-10,1 3-24,-3 14-18,-2-3-16,2 8-24,-2 2-14,-5 8-16,1 1-15,-3-1-18,2 0-36,1-9-26,-7 7-54,6-12-53,1 3-58,0-6-73,-2 0-230,2-1-454,1 0 201</inkml:trace>
  <inkml:trace contextRef="#ctx0" brushRef="#br0" timeOffset="12478.0772">18082 12615 181,'0'-14'285,"0"-1"-14,-1 4-9,-1-5-6,-2 4-3,1 0-4,-1 2-10,-2 0-17,1 1-27,-2 1-18,-6 1-23,-1 3-16,0 4-17,-3 0-12,-3 7-11,-3 4-16,4 3-4,2 2 1,5-3-20,-3 6-8,7-3-6,3 2-5,3 2 6,-1-4-19,7 2-2,-1 0 3,4 2-1,3 3-8,4-2 5,-2 2-5,4 0-7,-1-2-1,1 2-3,-2-3 1,0 0 5,-1 1-5,-6-6-3,0-3-1,0 2 3,-5-2-1,-1 1 4,-1 1 3,-3-2 0,-4 2 7,-4-1 0,-6 3-4,-3-1-9,-1-4 9,-3 0-3,-1-1 3,1-4-4,-3 0 0,1-4-2,0-2-5,5 0-9,5-2-17,-5-5-17,7 0-19,2 1-27,2-5-37,4 3-38,3-9-41,6 0-33,8-7-33,6-1-231,11-6-536,5-2 237</inkml:trace>
  <inkml:trace contextRef="#ctx0" brushRef="#br0" timeOffset="12706.1037">18316 12537 162,'7'-16'324,"0"0"4,-3 2 11,-1 3 5,1 2-6,-2 0-28,-1 2-16,-1 3-40,3-1-28,-2 2-37,-1 3-19,0 0-16,3 17-23,-3 2-11,0 11-11,-1 5-13,-2 12-2,-7-1-11,3-1-4,0 1-14,-3-12-3,3 0-3,-3 10-7,2-14-7,-1 0-15,2 3 4,-1-8 4,-1 1-2,2-1-9,2-10-19,1 0-30,-1-4-30,2 0-28,2-2-36,-2-3-35,-1 1-43,1-3-44,3 0-55,-1 1-48,-2-2-179,3-3-561,0 0 249</inkml:trace>
  <inkml:trace contextRef="#ctx0" brushRef="#br0" timeOffset="13119.7912">18837 12612 25,'4'-16'289,"-2"-1"5,-1 3 1,-4-1-8,2 2-17,-2 3-16,0-2-19,-1 1-8,0 0-21,-2 0-12,-1 4-28,3-1-17,-4 3-14,-1 1-19,-5 1-9,4 6-12,-4-1-16,-6 8-4,1 2-5,3 3-10,-2 3-6,2 2-9,2 0-4,0 1-4,6-4-5,1-1-5,2 0-7,5 1 6,-2-1-4,4-1-1,4 2-9,3-2 4,0 2 9,8 2-8,-7-5 0,7 2-16,3 0 8,-3-2-2,-5-2-1,2 0-4,5 1 7,-5-3-6,-3 3-2,3-3 1,-4 0-1,0-2 2,-3-1 1,-3 2-2,3-1-1,-4-4-2,1 1 3,0 2 3,-2-2 2,-2 2 1,-3-1 8,-4-2-1,0 5 3,-7-1-1,-6 4 0,-1-5 2,-1 0-3,0-1 0,-4-1-8,3-3 2,3 0-3,2-2 2,-2-2-10,3 1-16,2-1-10,2-2-16,6 1-28,-3 3-26,3-5-25,2 2-41,2-1-55,4-1-38,1 0-40,3-2-200,2-2-535,5 0 237</inkml:trace>
  <inkml:trace contextRef="#ctx0" brushRef="#br0" timeOffset="13544.7523">19227 12501 263,'0'-12'327,"0"2"-2,0 1-7,0 2-22,2 2-29,-4 0-22,2 1-37,0 4-25,0-3-23,0 3-16,-5 16-15,0 11-7,-3 7-4,-5 10-21,2 5-5,-2-5-10,2 0-2,1-11-6,3 1-5,0-4-3,0 2-9,0-1-3,1-7-7,2 4-5,1-10-5,-1-1-1,1 0-4,1-1-2,0-3-6,-1-4 2,3-1 0,0-2-29,-1 0-14,1-1-13,-1-2-16,2 1-19,-1-4-15,0 0-15,1 3-20,-1-3-36,0 0-41,14-8-44,-1-2-47,1 1-178,6-5-499,-2-3 221</inkml:trace>
  <inkml:trace contextRef="#ctx0" brushRef="#br0" timeOffset="13817.4899">19834 12570 73,'6'-9'311,"-5"-2"2,1 1-4,-1 3-16,1 1-31,-2 0-30,-3 3-27,-3 3-22,6 0-17,-28 12-19,4 5-9,-10 15-17,-2-1-10,-2 7-12,5-2-6,-1 2-10,6-2-9,4-2-5,6-8-4,3 1-8,3 0-4,4 1 7,2-3-16,3 0-4,2-7-1,2 9 2,4-3-6,0-6 6,2-2-10,3-2-1,7 2 0,1-3-1,2-5-1,1-2-15,3-5-25,3-3-34,-3-3-35,1 0-39,1-3-45,0-3-44,-2-3-41,0-2-257,-3 0-547,-5 2 242</inkml:trace>
  <inkml:trace contextRef="#ctx0" brushRef="#br0" timeOffset="14008.4331">19583 12825 183,'0'0'287,"-2"1"-14,2-1-12,0 0-17,22-1-20,-9 2-24,14-1-20,-2 2-17,5 0-22,9-2-40,-11 2-44,3 0-47,-2 1-54,0-1-55,-1 3-48,-1-2-25,-2 2-12,-1 0-96,0 0-303,-2-1 134</inkml:trace>
  <inkml:trace contextRef="#ctx0" brushRef="#br0" timeOffset="14171.5848">20233 12972 64,'1'6'234,"3"5"8,-4 0 3,-4 6 4,0 12-2,-3-3-8,-3 6-4,-2 2-17,-6 9-19,2 1-15,5-10-18,-8 8-16,7-10-16,3 1-15,-1 1-13,-1-6-32,0 0-27,1-2-35,1 0-41,5-9-44,0-3-57,1 1-37,0-3-40,1-6-45,0 2-133,2-5-416,-1-1 185</inkml:trace>
  <inkml:trace contextRef="#ctx0" brushRef="#br0" timeOffset="14781.1811">20989 12813 298,'2'-4'322,"-1"-1"-10,2-1-18,-6 1-13,3 1-13,0-2-21,-1 0-7,-1 1-27,0-1-25,-3 2-19,1 0-20,-2 1-18,-2 3-14,-2-2-12,0 4-13,-4 6-7,0 1-18,0 3-6,-3 5-3,3 0-7,2-3-10,3-1-2,0 1-11,2 1-7,5 4-2,0-8-4,5 3-3,2 2 1,1 4-5,4 3 1,6-2 2,-4 1-5,4-1 2,-1-1-8,-2-2 3,-2-3 3,-1 0-9,0 1 0,-3-1 1,-4-5 1,1 1 1,-3-1 5,1 0-5,-4 0 7,-3 0 3,0 2 5,-4 0-7,-4-3 10,-1 3 3,-6-4-6,0-1 2,1 0 8,-2-3-19,0 0-5,-2-3-17,3 0-23,2-3-22,5-1-33,-3 1-28,1-3-32,1 0-40,3-2-30,5 0-24,2 1-35,3-3-166,2-6-486,5-1 215</inkml:trace>
  <inkml:trace contextRef="#ctx0" brushRef="#br0" timeOffset="15543.3655">21343 12896 159,'11'-13'277,"-1"1"-7,-1 0-2,-4 1-1,2 2-16,-4 0-9,2 1-13,-3 2-16,-2-1-6,0 2-15,1-1-14,2 1-22,-3 1-12,0 4-24,-4-5-15,1 4-11,3 1-7,-14 1-12,3 6-11,-5 3 3,0 3-21,3-1-10,-3 5-10,5-3-7,0 0-11,2 11-2,2-10-8,3 4 4,4 0-4,0-2-2,4 2 3,2 5-4,0-7 1,2-2 1,-1-1 3,-4 1 0,5-5 0,-3-1-1,0 2 3,2-3-3,-3 0-1,2-2 2,-2 0-7,-1-1 4,-1 0 1,-1 0-5,2-3 7,-2 1-4,0 1 1,-1 0 5,0-4 7,-4 8-4,2-5 9,-3 2-8,1-1 2,0-1 1,-2 0-3,2 1 2,-6 0 0,3-1-3,3 2-1,-6-3 1,7 2 0,-4 3-4,3-5 2,-2 1 2,2-1-5,1 1 0,-1-2-3,4-1 4,-3 5 0,0-4 1,3-1 1,-4 4 2,4-4 15,0 0-9,-3 2 14,3-2 2,0 0-2,0 0 2,-4 0-14,4 0 2,0 0 0,0 0-4,0 0-1,0 0-1,0 0-4,0 0 5,0 0-2,0 0-4,0 0 3,-3 3-2,3-3-4,0 0 2,0 0 0,0 0 1,0 0-1,0 0 1,0 0 1,0 0-3,0 0 1,0 0 1,0 0 2,0 0-10,0 0 7,0 0 2,0 0-4,0 0 2,0 0-3,0 0 2,0 0 3,0 0-1,0 0-1,0 0 0,0 0 3,0 0-8,0 0-7,0 0-10,0 0-7,0 0-6,0 0-9,0 0 1,0 0-3,0 0 3,0 0 2,0 0 7,0 0-2,0 0 4,0 0 5,0 0 0,0 0 2,0 0 6,0 0-6,0 0-4,0 0-10,7-9-18,-7 9-19,0 0-25,0 0-15,0 0-17,0 0-17,0 0-14,0 0 3,0 0 6,0 0 15,0 0 12,0 0 17,0 0 21,0 0 23,0 0 23,0 0 27,0 0 20,0 0 12,-12 2 11,12-2 7,-5-1 6,5 1 7,-10-1 5,7 0-3,-3-1 0,0-1-8,2 2-3,-2 0-2,3-1-7,3 2-8,-5-1-27,5 1-35,-7-1-34,5-2-35,2 3-38,-4-2-42,3-1-134,-1-1-347,2 4 154</inkml:trace>
  <inkml:trace contextRef="#ctx0" brushRef="#br0" timeOffset="15801.1009">21171 12830 149,'-2'-4'301,"1"-1"-8,1 0-16,0 5-19,-1-5-23,-1 2-30,2 3-16,0 0-27,0 0-17,0 0-17,0 0-14,0 13-9,0-1-14,0 5-7,-1 9-5,4-2-8,-3 3-7,0 0-9,-2 1 0,1-1-9,1-3-2,0 4-17,-1-9-28,-1 1-26,2-2-34,-3 2-40,2-4-40,2 1-42,-2-6-42,1 3-182,-1-5-440,-1 2 195</inkml:trace>
  <inkml:trace contextRef="#ctx0" brushRef="#br0" timeOffset="16056.0433">21757 12801 233,'0'-8'322,"4"-1"-10,-4 4-23,3 1-35,-3 0-29,0 0-27,0 4-22,0 0-13,0 0-21,-3 22-15,1-6-10,0 9-12,-4 4-8,2 0-11,-3 1-7,0 3-10,0-4-6,0 2-6,1-3-8,-1-1-18,0-2-27,0-2-27,3-4-34,-1-5-35,2 3-41,-2-2-40,3-4-35,0-2-41,-1-3-129,-1 4-408,6-5 180</inkml:trace>
  <inkml:trace contextRef="#ctx0" brushRef="#br0" timeOffset="16388.2509">21953 12830 115,'0'-12'272,"-2"0"-6,0 0-14,0 2-19,-2 2-23,-1-1-20,0 7-24,2-3-20,-5 4-11,-1 2-15,-2 5-16,1 3-10,-4 0-12,4 1-9,-1 1-7,4 2-7,2 2-9,0 2-5,4-2-4,2 2-7,3-1-2,2 2 0,5 3-4,3-2-2,-1 0-2,5-2-1,-1 0 0,-3 3 2,2-3-4,-1 0 2,-5-5 3,3 0-2,-5 2-2,2-4-2,-6 1 2,2-3-4,0 0 2,-5-1 3,2-2 4,-2 2 1,-2 0 6,-2 0 0,-1 0 0,-4-1-9,0 0 2,-6 0-3,0-2-2,-1 1-7,-1 1-12,2-4-21,-10 0-13,3-2-18,6 0-19,-1-3-18,4-1-16,-3 1-32,4-1-29,3-1-34,-1-2-43,3 1-155,4 1-429,0-1 190</inkml:trace>
  <inkml:trace contextRef="#ctx0" brushRef="#br0" timeOffset="16712.0238">22177 12832 136,'3'-18'310,"4"1"0,-2 2-8,0 4-6,-4 0-23,4 1-31,-2 6-21,-3-4-22,3 4-29,-3 1-20,0 3-17,7 1-12,-7-1-9,3 17-16,1 0-8,-4 9-6,0 4-3,0-2-4,-3 4-8,1 1 1,0-4-6,-3 3-8,0 1-2,3-8-3,-4 3-3,0-3-1,2 2 2,0-11 1,0 1-6,-1-7-5,4 0-4,-1 2 7,1-5-11,-2 3-10,3-5 1,-2-1-9,0 4 13,2-5-3,0 1-2,-2-2-4,2-2-1,-1 7 0,1-7 3,0 0-8,-1 5 1,1-5 5,0 0-32,-3 0-31,3 0-33,0 0-28,-1 5-37,1-5-16,-3 4-31,3 2-50,0-4-24,0 3-243,1 0-552,2 0 245</inkml:trace>
  <inkml:trace contextRef="#ctx0" brushRef="#br0" timeOffset="16992.4351">22837 12834 216,'0'-12'252,"0"0"-2,-2 2-11,0 1-19,-1 2-23,1 3-27,-4 3-17,-5 4-18,-3 4-11,-9 10-11,-4 3-13,-8 10-11,0 3-9,2 3-5,3-1-7,4 5-1,2-3-3,10-8-7,1 1-3,2-1-1,3-4-2,2 3-4,5-8 0,1-1 1,1 1 9,3-3 1,2 1-9,0-2-12,3-3 2,1-3-2,0-2-3,4-1-5,2-4-17,1 0-23,4-2-36,-6-3-35,8-3-29,-4-2-45,1-1-43,-2-5-44,-5 5-169,-3-2-447,0 1 198</inkml:trace>
  <inkml:trace contextRef="#ctx0" brushRef="#br0" timeOffset="17176.5714">22482 13113 103,'0'0'271,"0"0"-9,0 0-6,31-4-19,-4 3-16,14 2-26,-3-2-17,0 2-13,0 4-23,-10-3-20,2-2-28,9 0-37,-13-2-33,-1 1-36,-4-3-37,0 1-32,0-2-35,-8 4-45,3-2-157,-4-1-345,-5-2 152</inkml:trace>
  <inkml:trace contextRef="#ctx0" brushRef="#br0" timeOffset="17391.9207">23405 13261 86,'-3'2'363,"0"-1"-24,3-1-10,0 0-12,-4 2-30,4-2-33,-3 2-30,3-2-54,0 0-44,0 0-36,0 0-46,0 0-57,0 0-73,16 0-99,-6 0-207,4-2-422,2-1 186</inkml:trace>
  <inkml:trace contextRef="#ctx0" brushRef="#br0" timeOffset="17542.874">23926 13301 24,'2'-4'363,"-2"4"-27,2-4-7,0 0-39,-2 4-47,4-5-77,5 4-80,6-5-77,10 4-90,4-2-86,10-1-100,0 3-289,-10 2 129</inkml:trace>
  <inkml:trace contextRef="#ctx0" brushRef="#br0" timeOffset="17776.1267">24508 13331 246,'4'-3'322,"0"-1"-14,-1-3-33,4 2-24,3 0-58,-10 5-51,34-13-49,-12 9-39,7 1-46,-3 1-31,-2 1-50,3 4-36,-6-3-14,-21 0-1,31 5 10,-31-5 15,17 3 22,-17-3 30,0 0 49,0 0 27,24 2 28,-24-2 29,0 0 13,0 0 17,0 0 1,0 0 6,17 1-7,-17-1-11,0 0-14,0 0-10,0 0-20,0 0-17,0 0-30,0 0-15,28-4-28,-28 4-17,0 0-20,0 0-35,18-5-39,-18 5-28,0 0-115,0 0-305,0 0 135</inkml:trace>
  <inkml:trace contextRef="#ctx0" brushRef="#br0" timeOffset="18941.4461">15862 14597 2,'0'0'138,"0"0"8,0 0-12,0 0 10,0 0-7,0 0 5,0 0-3,0 0-6,0 0-4,0 0-6,0 0 7,0 0-8,0 0-8,0 0-6,0 0-8,0 0-2,0 0-5,0 0-5,0 0-2,0 0-5,0 0 2,0 0-8,0 0-5,0 0-3,0 0-1,0 0-2,0 0-2,0 0 3,0 0-3,0 0-8,0 0 0,0 0-2,0 0-5,0 0-5,0 0-3,0 0 2,0 0-4,0 0-1,0 0-7,0 0 1,0 0 2,7 5-2,-7-5-1,0 0-1,0 0 0,0 0-1,0 0-2,0 0-3,0 0-3,0 0 0,0 0 0,0 0-3,0 0 4,0 0-7,0 0-3,0 0 2,0 0-4,0 0-3,0 0 2,0 0-1,0 0-1,0 0-1,0 0-1,0 0-1,0 0 7,0 0-9,0 0 3,0 0 2,0 0 6,0 0-7,0 0 4,0 0-2,0 0 10,0-6 6,0 6 7,0 0 5,0 0 4,0 0 18,0 0-10,0 0 0,0 0 6,0-5 6,0 5 6,0 0-16,-4-4-6,1-2-6,1 2-3,-1 0-2,-2-1-7,1-2-6,-1 0-8,0 4-10,1-1-5,-2 2-2,0 0-9,0 2-8,-3-2-7,2 6-4,-2 1-4,-3 3 1,1 4 3,0 4 1,-2 2 3,3 7-25,3-7 9,0 7-3,1-7 4,5 6 4,1-5 4,0-1 2,4 1 4,0-2 4,2-1 3,4-2 7,0 2-2,-2-3 8,2 4-8,0-5 5,0 4 3,-2-3-4,2 2 6,-3-1 2,0-4-1,-2 1 1,1-2 0,-4 3 12,2-4-11,0 2 0,-2-6 6,-2 4 1,0 1 1,-4 2 1,-1-2 1,-4 3 1,-1-4 0,-3 3 4,-1-6-5,-1 3 3,0-3-2,0-2-1,-1-1 0,2 0-1,-1-2 9,-1-3-11,2-1-9,1-1-4,0-2-10,3-1-5,1-1-6,-1 1-14,3-5-12,0 3-20,4 0-33,1-1-31,2 0-30,2-5-32,4-2-20,2 1-12,1 2-162,1-1-432,2 4 191</inkml:trace>
  <inkml:trace contextRef="#ctx0" brushRef="#br0" timeOffset="19325.8569">16141 14547 47,'10'-11'136,"-4"4"-10,0-1 3,2 1-9,-3 1 3,0 3 4,0-1-3,-2-2-7,-1 4-5,0 0-1,1-1-4,0-1-7,-3 4-3,1-1-9,-1 1-7,0 0-4,3-3-6,-3 3-3,0 0-10,4-2-9,-4 2-7,0 0-1,0 9 4,0-1 11,0 11 9,-4 10-1,0 5-3,-6 15 0,-3 4 1,2 2 3,-3-1-4,-1 1-2,1 2-4,2-7 1,-5-2-6,5-2-2,3-15-7,-1-1-1,0-1-2,2-2 1,1-4-6,1 0-7,2-7-1,-1-1 1,0-3-4,5 0-4,-4-4 1,-3-2-17,6 1-16,-1-2-17,1 1-12,-1-4-28,2-2-9,-1 5-17,1-5-28,0 0-43,0 0-30,0 0-42,6-13-131,-1 4-401,4-3 178</inkml:trace>
  <inkml:trace contextRef="#ctx0" brushRef="#br0" timeOffset="19647.6714">16565 14282 2,'-1'-7'210,"-1"1"-18,1 0-16,1 1-19,-3 2-19,3 3-11,0-4-13,0 4-9,0 0-3,10 9 2,-3 4 1,2 3-9,4 4 2,0 4-5,2 1-5,-3 3-2,1-1-10,-1 1-2,1-3-9,1 2-4,-4 1-8,-2-6-2,1 3-6,-5-9-6,2 0-5,-2-2-2,0-3-2,-1 0-11,0-2-15,-2 0-13,1-4-15,-1 2-16,-1 1-5,0-6-5,2 2 1,-2 1-21,0-5-29,-3 4-29,3-4-19,0 0-29,0 0-115,-12-7-313,11 1 139</inkml:trace>
  <inkml:trace contextRef="#ctx0" brushRef="#br0" timeOffset="19839.2623">16817 14246 148,'0'0'147,"0"0"-11,0 0-15,-14 14-9,0 4-7,0 6-7,-3 0-10,2 5 2,-2-2-23,0-2-4,1-2 0,-2 4-12,3-4-4,-1 5-2,3-4-5,-1-3-13,2 1-31,3-10-32,-1 2-12,3-3-23,2-2-20,-1 0-26,-1 2-64,1-5-194,2 2 86</inkml:trace>
  <inkml:trace contextRef="#ctx0" brushRef="#br0" timeOffset="20261.6204">16489 14501 19,'0'0'189,"-4"-4"-10,4 4-8,0 0-16,0 0-21,0 0-10,-1-2-17,1 2-3,0 0 0,12 2 0,-2-4-10,4 2-1,3 0-6,3-5-9,5-1-4,0 2-6,2-2-3,1 0-2,3 2-12,-4-1 3,0 0-5,-1-2-5,-3 1 1,-2 2 3,-4 1 12,-10-1 13,3 2 14,0 1 11,-6-1 12,3 0 0,-4 1-1,3-1-1,-6 2-3,5-1 2,-5 1-13,5 0-11,-5 0-7,0 0-7,4-1-3,-4 1-13,0 0 1,0 0-15,0 0 0,4-1-5,-4 1-2,0 0 1,0 0-10,0 0 15,0 0-26,0 0 5,0 0 1,0 0-6,0 0 2,0 0-5,0 0 2,0 0-5,0 0-5,0 0 4,0 0-9,0 0-11,0 0-6,0 0 5,0 0-24,0 0-14,0 0-17,0 0-21,0 0-31,0 0-45,0 0-34,0 0-29,0 0-30,0 0-208,0 0-507,-13-4 225</inkml:trace>
  <inkml:trace contextRef="#ctx0" brushRef="#br0" timeOffset="44479.6619">17175 14214 111,'0'0'111,"0"0"-14,0 0 15,0 0-17,0 0-10,0 0-1,0 0-7,0 0-5,0 0-11,0 0-6,-15-13 4,7 7-25,0 0 8,-2 2-8,-4-3-3,0-1-5,0 0 5,-2 0-3,-5-2-1,0 0-5,-3-2-5,0 0 4,-2 2-2,2 0-2,-2-1-3,-2 0 0,1-1 3,-15-2-7,5 1-7,9 5 2,-10-6 3,-2 4-1,1 0-3,1 0-2,-4 3 0,15 2 2,-13 1 0,2 1-3,8 0 0,-8 5-4,8-4 0,-11 4 4,1-1-2,0 2-2,11 1 3,-11 1 9,11 0-21,-11 0 14,4 4-1,-3 1-2,11-1-1,-8 1 14,-2 2-12,1 1-3,0 3 4,1 0-3,-1 2 9,-1 2 6,-5 0-14,2 1 2,-2-2-7,1 3-1,-1 1 5,0 2 0,1-1-6,1-1 11,-3 1-9,1 0 8,6 4-1,-7-3-3,5 3-4,-1 0 0,1 1 6,-2 0 2,6 4-13,1-3 11,2-2-5,2 1-1,6-4 6,3 1-4,-3 11 0,6-10 0,0 1 3,1-1-9,3 4 6,0 0-8,2-1 6,-2 1-5,7 1 1,-3 0 7,0-1 4,3 4-5,0-4-5,3 2 8,1-1-6,1 1 6,0 2-9,1-2 16,4 1-14,-1 0 6,3 2 3,1-2 1,0 9 0,1-8-9,0-2 11,0 2-8,6 8 0,-5-10 2,5 11 7,-4-12-15,2 2 12,-1-3-7,4 1 4,4 9-3,-7-12-8,6 2 9,-4-1 1,12 9 1,-9-10 2,4-3-3,-1 0-8,0 1 18,7 5 2,-3-9 3,9 4-2,-11-8-7,10 7 12,-5-9-8,1-2 12,-1 0-12,12 5 17,-9-10-2,11 4 5,-2-2-6,0-3 30,0 1-5,2-3 2,-1-3 1,1 2 2,0-4-5,0-2 0,-1-4-5,0 5 4,1-7-7,-1-1-2,-2 2-2,3-3 3,2-1-1,-4 4 0,4-7 3,-5 0 0,5-2 0,-1 5 5,1-9-5,-2 3 2,-1-4-3,2 3-2,-3-2-3,3 3 5,-6-2-7,3 0-2,-4-6-1,4 3-2,-3-2-1,2-1 1,-2-2-8,0 2 1,-2-3-5,-1 0 2,3-1-5,-11 5 3,7-7-3,0-2-3,0-1-1,-3 3 3,3-3-3,-9 6 2,4-8-1,1-1-1,-9 9-2,6-10 1,-3-4-4,-8 9 3,4 3 5,-3-4 1,0-1 4,-1 4 1,-2-3 3,0 0 3,-1-1 8,-3 0-5,3 1 1,-3-2 7,3 0-12,-6-2 3,3 4-7,-4-3 3,1 2-3,2-3-2,-2 2-1,-1 1 1,1-2 0,0 4-9,1-3 4,-2-2-5,2 4 2,0 1 1,0-1-2,-5 2-5,0 0 3,0 1-2,-3 4 2,-2-6 1,0 8 2,0-2-4,-4 1-1,2 2-3,0 5 2,-3-7-2,3 7-3,0 0 3,-7-4-3,4 6-5,-2-4 4,2 4-7,-2 2 6,1-1-4,1 2 2,-1-1-5,1-1 2,-1 5 0,-2-3 2,2 2-2,-2 0 0,-1-2 2,2 3 5,-1 1-3,0-1 2,1 1-1,0-1 3,1 3 0,0 1 3,2-1 3,-1 1 4,2 0 0,-2 2 5,3 0 3,0-2 4,1 3-7,1 0-1,2-1 2,3 3-3,-10-1 3,10 1 3,-6-3-7,6 3-3,0 0-2,-4-2 5,4 2-1,0 0 0,0 0-2,-5-3 0,5 3-3,0 0 2,0 0-4,0 0-17,-2-3-17,2 3-16,0 0-25,0 0-34,-3-13-31,3 9-34,0 4-45,0-11-47,0 4-132,3 2-428,1-4 190</inkml:trace>
  <inkml:trace contextRef="#ctx0" brushRef="#br0" timeOffset="48344.2895">4749 16456 95,'14'-3'124,"9"0"8,1-2-3,15 1-5,-2-1-2,5 0-5,7-3 2,2 3-9,21-4-5,1 2-2,-3 0-6,2-3-7,4 2-1,1 1-5,3-1-3,7 1-5,-1-4-7,7 1-4,3 3-4,2 1-4,4 0-1,-2-4-10,4 0 2,-1-2-9,0 0 3,-1 0-9,-2-2-2,-2 4 0,-1-3-5,-3 4 3,-4-6-6,-5 5 1,-6-1-6,-3 1-1,-7-3 0,-20 3-1,0-3-5,-1 5 3,0 0-5,-3-2 4,-4 0-6,-3 2 4,-10 1-1,-2 2 1,-1-2 4,-2 2-3,-9 0 4,0 1-4,-3 1 9,-3 0 0,2 0 1,-6 2 1,2 0 1,-6 1 0,7-5-5,-3 5-1,-4 0-1,0 0-9,6-2-16,-6 2-13,0 0-12,0 0-17,0 0-22,7-2-22,-7 2-32,0 0-42,0 0-15,0 0-20,0 0-119,0 0-347,0 0 154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5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5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8021-614B-4141-BE39-AC03FE6AD06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losure properties of CFLs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Kleene Closure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L1 and L2 are Context free languages then L=L1L2 is also Context free.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Proof:-</a:t>
            </a:r>
          </a:p>
          <a:p>
            <a:r>
              <a:rPr lang="en-IN" sz="2400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sz="2400" dirty="0" smtClean="0"/>
              <a:t>G1=(V1,T1,P1,S1) </a:t>
            </a:r>
          </a:p>
          <a:p>
            <a:r>
              <a:rPr lang="en-IN" sz="2400" dirty="0" smtClean="0"/>
              <a:t>Also S5 is not in V1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L1*, </a:t>
            </a:r>
          </a:p>
          <a:p>
            <a:r>
              <a:rPr lang="en-IN" sz="2400" dirty="0" smtClean="0"/>
              <a:t>Construct a grammar </a:t>
            </a:r>
          </a:p>
          <a:p>
            <a:pPr marL="0" indent="0">
              <a:buNone/>
            </a:pPr>
            <a:r>
              <a:rPr lang="en-IN" sz="2400" dirty="0" smtClean="0"/>
              <a:t>G5=(V1 U {S5},T1 ,P5,S5) </a:t>
            </a:r>
          </a:p>
          <a:p>
            <a:pPr marL="0" indent="0">
              <a:buNone/>
            </a:pPr>
            <a:r>
              <a:rPr lang="en-IN" sz="2400" dirty="0" smtClean="0"/>
              <a:t>P5=P1 U {S5-&gt;S1S5|</a:t>
            </a:r>
            <a:r>
              <a:rPr lang="en-US" altLang="en-US" sz="2400" dirty="0" smtClean="0">
                <a:latin typeface="Lucida Sans Unicode" pitchFamily="34" charset="0"/>
              </a:rPr>
              <a:t>ε}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proof that L(G5)=L(G1)* can be done similarly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09640" y="3170520"/>
              <a:ext cx="7238160" cy="275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120" y="3161520"/>
                <a:ext cx="7246440" cy="27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</a:t>
            </a:r>
            <a:r>
              <a:rPr lang="en-IN" sz="2800" b="1" dirty="0" err="1"/>
              <a:t>Kleene</a:t>
            </a:r>
            <a:r>
              <a:rPr lang="en-IN" sz="2800" b="1" dirty="0"/>
              <a:t> Closure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L1*, </a:t>
            </a:r>
          </a:p>
          <a:p>
            <a:r>
              <a:rPr lang="en-IN" sz="2400" dirty="0" smtClean="0"/>
              <a:t>Construct a grammar G5=(V1 U {S5},T1 ,P5,S5) </a:t>
            </a:r>
          </a:p>
          <a:p>
            <a:pPr marL="0" indent="0">
              <a:buNone/>
            </a:pPr>
            <a:r>
              <a:rPr lang="en-IN" sz="2400" dirty="0" smtClean="0"/>
              <a:t>where P5 is P1 plus the production</a:t>
            </a:r>
          </a:p>
          <a:p>
            <a:r>
              <a:rPr lang="en-IN" sz="2400" dirty="0" smtClean="0"/>
              <a:t>S5-&gt;S1S5|</a:t>
            </a:r>
            <a:r>
              <a:rPr lang="en-US" altLang="en-US" sz="2400" dirty="0" smtClean="0">
                <a:latin typeface="Lucida Sans Unicode" pitchFamily="34" charset="0"/>
              </a:rPr>
              <a:t>ε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The proof that L(G5)=L(G1)* can be done similarly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All the strings for S1* can be generated by the grammar G5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G5 can be represented in VTPS format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Thus, G5 is closed under Kleene Closure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0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 us take two languages L1 and L2</a:t>
            </a:r>
          </a:p>
          <a:p>
            <a:r>
              <a:rPr lang="en-IN" dirty="0" smtClean="0"/>
              <a:t>L1={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err="1" smtClean="0"/>
              <a:t>b</a:t>
            </a:r>
            <a:r>
              <a:rPr lang="en-IN" baseline="30000" dirty="0" err="1" smtClean="0"/>
              <a:t>i</a:t>
            </a:r>
            <a:r>
              <a:rPr lang="en-IN" dirty="0" err="1" smtClean="0"/>
              <a:t>c</a:t>
            </a:r>
            <a:r>
              <a:rPr lang="en-IN" baseline="30000" dirty="0" err="1" smtClean="0"/>
              <a:t>j</a:t>
            </a:r>
            <a:r>
              <a:rPr lang="en-IN" dirty="0" err="1" smtClean="0"/>
              <a:t>|i</a:t>
            </a:r>
            <a:r>
              <a:rPr lang="en-IN" dirty="0" smtClean="0"/>
              <a:t>&gt;=1 and j&gt;=1} and </a:t>
            </a:r>
          </a:p>
          <a:p>
            <a:r>
              <a:rPr lang="en-IN" dirty="0" smtClean="0"/>
              <a:t>L2={</a:t>
            </a:r>
            <a:r>
              <a:rPr lang="en-IN" dirty="0" err="1" smtClean="0"/>
              <a:t>a</a:t>
            </a:r>
            <a:r>
              <a:rPr lang="en-IN" baseline="30000" dirty="0" err="1" smtClean="0"/>
              <a:t>i</a:t>
            </a:r>
            <a:r>
              <a:rPr lang="en-IN" dirty="0" err="1" smtClean="0"/>
              <a:t>b</a:t>
            </a:r>
            <a:r>
              <a:rPr lang="en-IN" baseline="30000" dirty="0" err="1"/>
              <a:t>j</a:t>
            </a:r>
            <a:r>
              <a:rPr lang="en-IN" dirty="0" err="1" smtClean="0"/>
              <a:t>c</a:t>
            </a:r>
            <a:r>
              <a:rPr lang="en-IN" baseline="30000" dirty="0" err="1" smtClean="0"/>
              <a:t>j</a:t>
            </a:r>
            <a:r>
              <a:rPr lang="en-IN" dirty="0" err="1" smtClean="0"/>
              <a:t>|i</a:t>
            </a:r>
            <a:r>
              <a:rPr lang="en-IN" dirty="0" smtClean="0"/>
              <a:t>&gt;=1 and j&gt;=1}</a:t>
            </a:r>
          </a:p>
          <a:p>
            <a:endParaRPr lang="en-IN" sz="2400" dirty="0" smtClean="0"/>
          </a:p>
          <a:p>
            <a:r>
              <a:rPr lang="en-IN" sz="2400" dirty="0" smtClean="0"/>
              <a:t>L1 says number of a’s should be equal to number of b’s </a:t>
            </a:r>
          </a:p>
          <a:p>
            <a:r>
              <a:rPr lang="en-IN" sz="2400" dirty="0" smtClean="0"/>
              <a:t>L2 says number of b’s should be equal to number of c’s.</a:t>
            </a:r>
          </a:p>
          <a:p>
            <a:r>
              <a:rPr lang="en-IN" sz="2400" dirty="0" smtClean="0"/>
              <a:t>Both are CFLs</a:t>
            </a:r>
          </a:p>
          <a:p>
            <a:endParaRPr lang="en-IN" sz="2400" dirty="0"/>
          </a:p>
          <a:p>
            <a:r>
              <a:rPr lang="en-IN" sz="2400" dirty="0" smtClean="0"/>
              <a:t>A PDA to recognize L1 stores a’s on its stack and cancels them against b’s then accepts its input after reading one or more c’s.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99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L1 can be generated as </a:t>
            </a:r>
          </a:p>
          <a:p>
            <a:r>
              <a:rPr lang="en-IN" sz="2400" dirty="0" smtClean="0"/>
              <a:t>S-&gt;AB</a:t>
            </a:r>
          </a:p>
          <a:p>
            <a:r>
              <a:rPr lang="en-IN" sz="2400" dirty="0" smtClean="0"/>
              <a:t>A-&gt;</a:t>
            </a:r>
            <a:r>
              <a:rPr lang="en-IN" sz="2400" dirty="0" err="1" smtClean="0"/>
              <a:t>aAb|ab</a:t>
            </a:r>
            <a:endParaRPr lang="en-IN" sz="2400" dirty="0" smtClean="0"/>
          </a:p>
          <a:p>
            <a:r>
              <a:rPr lang="en-IN" sz="2400" dirty="0" smtClean="0"/>
              <a:t>B-&gt;</a:t>
            </a:r>
            <a:r>
              <a:rPr lang="en-IN" sz="2400" dirty="0" err="1" smtClean="0"/>
              <a:t>cB|c</a:t>
            </a:r>
            <a:endParaRPr lang="en-IN" sz="2400" dirty="0" smtClean="0"/>
          </a:p>
          <a:p>
            <a:r>
              <a:rPr lang="en-IN" sz="2400" dirty="0" smtClean="0"/>
              <a:t>where A generates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i</a:t>
            </a:r>
            <a:r>
              <a:rPr lang="en-IN" sz="2400" baseline="30000" dirty="0" smtClean="0"/>
              <a:t> </a:t>
            </a:r>
            <a:r>
              <a:rPr lang="en-IN" sz="2400" dirty="0" smtClean="0"/>
              <a:t>and B generates 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endParaRPr lang="en-IN" sz="2400" baseline="30000" dirty="0" smtClean="0"/>
          </a:p>
          <a:p>
            <a:endParaRPr lang="en-IN" sz="2400" dirty="0" smtClean="0"/>
          </a:p>
          <a:p>
            <a:r>
              <a:rPr lang="en-IN" sz="2400" dirty="0" smtClean="0"/>
              <a:t>L2 can be generated as </a:t>
            </a:r>
          </a:p>
          <a:p>
            <a:r>
              <a:rPr lang="en-IN" sz="2400" dirty="0" smtClean="0"/>
              <a:t>S-&gt;CD</a:t>
            </a:r>
          </a:p>
          <a:p>
            <a:r>
              <a:rPr lang="en-IN" sz="2400" dirty="0"/>
              <a:t>C</a:t>
            </a:r>
            <a:r>
              <a:rPr lang="en-IN" sz="2400" dirty="0" smtClean="0"/>
              <a:t>-&gt;</a:t>
            </a:r>
            <a:r>
              <a:rPr lang="en-IN" sz="2400" dirty="0" err="1" smtClean="0"/>
              <a:t>aC|a</a:t>
            </a:r>
            <a:endParaRPr lang="en-IN" sz="2400" dirty="0" smtClean="0"/>
          </a:p>
          <a:p>
            <a:r>
              <a:rPr lang="en-IN" sz="2400" dirty="0"/>
              <a:t>D</a:t>
            </a:r>
            <a:r>
              <a:rPr lang="en-IN" sz="2400" dirty="0" smtClean="0"/>
              <a:t>-&gt;</a:t>
            </a:r>
            <a:r>
              <a:rPr lang="en-IN" sz="2400" dirty="0" err="1" smtClean="0"/>
              <a:t>bDc|bc</a:t>
            </a:r>
            <a:endParaRPr lang="en-IN" sz="2400" dirty="0" smtClean="0"/>
          </a:p>
          <a:p>
            <a:r>
              <a:rPr lang="en-IN" sz="2400" dirty="0" smtClean="0"/>
              <a:t>where D generates 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j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r>
              <a:rPr lang="en-IN" sz="2400" baseline="30000" dirty="0" smtClean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C</a:t>
            </a:r>
            <a:r>
              <a:rPr lang="en-IN" sz="2400" dirty="0" smtClean="0"/>
              <a:t> generates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endParaRPr lang="en-IN" sz="2400" baseline="300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7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However, L1 </a:t>
            </a:r>
            <a:r>
              <a:rPr lang="en-US" altLang="en-US" sz="2400" dirty="0" smtClean="0">
                <a:sym typeface="Symbol" pitchFamily="18" charset="2"/>
              </a:rPr>
              <a:t> L2=L</a:t>
            </a:r>
            <a:endParaRPr lang="en-IN" sz="2400" dirty="0" smtClean="0"/>
          </a:p>
          <a:p>
            <a:r>
              <a:rPr lang="en-IN" sz="2400" dirty="0" smtClean="0"/>
              <a:t>L={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c</a:t>
            </a:r>
            <a:r>
              <a:rPr lang="en-IN" sz="2400" baseline="30000" dirty="0" err="1"/>
              <a:t>i</a:t>
            </a:r>
            <a:r>
              <a:rPr lang="en-IN" sz="2400" dirty="0" err="1" smtClean="0"/>
              <a:t>|i</a:t>
            </a:r>
            <a:r>
              <a:rPr lang="en-IN" sz="2400" dirty="0" smtClean="0"/>
              <a:t>&gt;=1 }</a:t>
            </a:r>
          </a:p>
          <a:p>
            <a:r>
              <a:rPr lang="en-IN" sz="2400" dirty="0" smtClean="0"/>
              <a:t>L1 says number of a’s should be equal to number of b’s </a:t>
            </a:r>
          </a:p>
          <a:p>
            <a:r>
              <a:rPr lang="en-IN" sz="2400" dirty="0" smtClean="0"/>
              <a:t>L2 says number of b’s should be equal to number of c’s.</a:t>
            </a:r>
          </a:p>
          <a:p>
            <a:r>
              <a:rPr lang="en-IN" sz="2400" dirty="0" smtClean="0"/>
              <a:t>A string in both the languages must have equal numbers of all three symbols </a:t>
            </a:r>
          </a:p>
          <a:p>
            <a:r>
              <a:rPr lang="en-IN" sz="2400" dirty="0" smtClean="0"/>
              <a:t>But push down automata can compare only two symbols. So it cannot be accepted by pushdown automata, hence not context free.</a:t>
            </a:r>
          </a:p>
          <a:p>
            <a:r>
              <a:rPr lang="en-IN" sz="2400" dirty="0" smtClean="0"/>
              <a:t>Thus, L is not CFL</a:t>
            </a:r>
          </a:p>
          <a:p>
            <a:r>
              <a:rPr lang="en-IN" sz="2400" dirty="0" smtClean="0"/>
              <a:t>Hence, proved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56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Complementation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 L1, L2 are 2 CFLs</a:t>
            </a:r>
          </a:p>
          <a:p>
            <a:r>
              <a:rPr lang="en-IN" sz="2400" dirty="0" smtClean="0"/>
              <a:t>Lets assume that complement of a CFL is a CFL itself.</a:t>
            </a:r>
          </a:p>
          <a:p>
            <a:r>
              <a:rPr lang="en-IN" sz="2400" dirty="0" smtClean="0"/>
              <a:t>Thus, L1’,L2’ both are CFLs</a:t>
            </a:r>
          </a:p>
          <a:p>
            <a:r>
              <a:rPr lang="en-IN" sz="2400" dirty="0" smtClean="0"/>
              <a:t>Then L=(L1’ U L2’) is also a CFL </a:t>
            </a:r>
          </a:p>
          <a:p>
            <a:r>
              <a:rPr lang="en-IN" sz="2400" dirty="0" smtClean="0"/>
              <a:t>L1</a:t>
            </a:r>
            <a:r>
              <a:rPr lang="en-US" altLang="en-US" sz="2400" dirty="0" smtClean="0">
                <a:sym typeface="Symbol" pitchFamily="18" charset="2"/>
              </a:rPr>
              <a:t> </a:t>
            </a:r>
            <a:r>
              <a:rPr lang="en-IN" sz="2400" dirty="0" smtClean="0"/>
              <a:t> </a:t>
            </a:r>
            <a:r>
              <a:rPr lang="en-IN" sz="2400" dirty="0"/>
              <a:t>L2 </a:t>
            </a:r>
            <a:r>
              <a:rPr lang="en-IN" sz="2400" dirty="0" smtClean="0"/>
              <a:t>= (L1</a:t>
            </a:r>
            <a:r>
              <a:rPr lang="en-IN" sz="2400" dirty="0"/>
              <a:t>’ U L2</a:t>
            </a:r>
            <a:r>
              <a:rPr lang="en-IN" sz="2400" dirty="0" smtClean="0"/>
              <a:t>’)</a:t>
            </a:r>
          </a:p>
          <a:p>
            <a:r>
              <a:rPr lang="en-IN" sz="2400" dirty="0" smtClean="0"/>
              <a:t>we know that intersection is not closed</a:t>
            </a:r>
          </a:p>
          <a:p>
            <a:r>
              <a:rPr lang="en-IN" sz="2400" dirty="0" smtClean="0"/>
              <a:t>Thus, L’ may or may not be CFL</a:t>
            </a:r>
          </a:p>
          <a:p>
            <a:r>
              <a:rPr lang="en-IN" sz="2400" dirty="0" smtClean="0"/>
              <a:t>Hence, Not Closed under Complementation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82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Intersection with Regular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CFL are closed under intersection with regular sets </a:t>
            </a:r>
          </a:p>
          <a:p>
            <a:r>
              <a:rPr lang="en-IN" sz="2400" dirty="0" smtClean="0"/>
              <a:t>If L is a CFL and R is a regular set then L </a:t>
            </a:r>
            <a:r>
              <a:rPr lang="en-US" altLang="en-US" sz="2400" dirty="0" smtClean="0">
                <a:sym typeface="Symbol" pitchFamily="18" charset="2"/>
              </a:rPr>
              <a:t> R is always a CFL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6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CFL are closed under some operation means after performing that particular operation on those CFLs, The resultant language is CFL.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properties of CFLs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context free languages </a:t>
            </a:r>
            <a:r>
              <a:rPr lang="en-IN" sz="2400" b="1" dirty="0" smtClean="0">
                <a:solidFill>
                  <a:srgbClr val="FF0000"/>
                </a:solidFill>
              </a:rPr>
              <a:t>are closed </a:t>
            </a:r>
            <a:r>
              <a:rPr lang="en-IN" sz="2400" dirty="0" smtClean="0"/>
              <a:t>under the following operations:-</a:t>
            </a:r>
          </a:p>
          <a:p>
            <a:endParaRPr lang="en-IN" sz="2400" dirty="0" smtClean="0"/>
          </a:p>
          <a:p>
            <a:r>
              <a:rPr lang="en-IN" sz="2400" dirty="0" smtClean="0"/>
              <a:t>Union</a:t>
            </a:r>
          </a:p>
          <a:p>
            <a:r>
              <a:rPr lang="en-IN" sz="2400" dirty="0" smtClean="0"/>
              <a:t>Concatenation</a:t>
            </a:r>
          </a:p>
          <a:p>
            <a:r>
              <a:rPr lang="en-IN" sz="2400" dirty="0" smtClean="0"/>
              <a:t>Closure and positive closure</a:t>
            </a:r>
          </a:p>
          <a:p>
            <a:r>
              <a:rPr lang="en-IN" sz="2400" dirty="0" smtClean="0"/>
              <a:t>Homomorphism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properties of CFLs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context free languages </a:t>
            </a:r>
            <a:r>
              <a:rPr lang="en-IN" sz="2400" b="1" dirty="0" smtClean="0">
                <a:solidFill>
                  <a:srgbClr val="FF0000"/>
                </a:solidFill>
              </a:rPr>
              <a:t>are not closed </a:t>
            </a:r>
            <a:r>
              <a:rPr lang="en-IN" sz="2400" dirty="0" smtClean="0"/>
              <a:t>under the following operations:-</a:t>
            </a:r>
          </a:p>
          <a:p>
            <a:endParaRPr lang="en-IN" sz="2400" dirty="0" smtClean="0"/>
          </a:p>
          <a:p>
            <a:r>
              <a:rPr lang="en-IN" sz="2400" dirty="0" smtClean="0"/>
              <a:t>Intersection</a:t>
            </a:r>
          </a:p>
          <a:p>
            <a:r>
              <a:rPr lang="en-IN" sz="2400" dirty="0" smtClean="0"/>
              <a:t>Complement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29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Closed under Union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If L1 and L2 are Context free languages then L=L1 U L2 is also Context free.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Proof:-</a:t>
            </a:r>
          </a:p>
          <a:p>
            <a:r>
              <a:rPr lang="en-IN" sz="2400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sz="2400" dirty="0" smtClean="0"/>
              <a:t>G1=(V1,T1,P1,S1) </a:t>
            </a:r>
          </a:p>
          <a:p>
            <a:pPr marL="0" indent="0">
              <a:buNone/>
            </a:pPr>
            <a:r>
              <a:rPr lang="en-IN" sz="2400" dirty="0" smtClean="0"/>
              <a:t>G2=(V2,T2,P2,S2)</a:t>
            </a:r>
          </a:p>
          <a:p>
            <a:r>
              <a:rPr lang="en-IN" sz="2400" dirty="0" smtClean="0"/>
              <a:t>We assume that V1 and V2 are disjoint</a:t>
            </a:r>
          </a:p>
          <a:p>
            <a:r>
              <a:rPr lang="en-IN" sz="2400" dirty="0" smtClean="0"/>
              <a:t>Also S3 is not in V1 or V2</a:t>
            </a:r>
          </a:p>
          <a:p>
            <a:endParaRPr lang="en-IN" sz="2400" dirty="0"/>
          </a:p>
          <a:p>
            <a:r>
              <a:rPr lang="en-IN" sz="2400" dirty="0" smtClean="0"/>
              <a:t>Construct a grammar</a:t>
            </a:r>
          </a:p>
          <a:p>
            <a:pPr marL="0" indent="0">
              <a:buNone/>
            </a:pPr>
            <a:r>
              <a:rPr lang="en-IN" sz="2400" dirty="0" smtClean="0"/>
              <a:t>G3=(V3,T3,P3,S3) </a:t>
            </a:r>
          </a:p>
          <a:p>
            <a:pPr marL="0" indent="0">
              <a:buNone/>
            </a:pPr>
            <a:r>
              <a:rPr lang="en-IN" sz="2400" dirty="0" smtClean="0"/>
              <a:t>V3=V1 U V2 U {S3}, </a:t>
            </a:r>
          </a:p>
          <a:p>
            <a:pPr marL="0" indent="0">
              <a:buNone/>
            </a:pPr>
            <a:r>
              <a:rPr lang="en-IN" sz="2400" dirty="0" smtClean="0"/>
              <a:t>T3=T1 U T2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P3 =P1 U P2 U { S3-&gt;S1|S2 }</a:t>
            </a:r>
          </a:p>
          <a:p>
            <a:endParaRPr lang="en-IN" sz="2400" dirty="0" smtClean="0"/>
          </a:p>
          <a:p>
            <a:endParaRPr lang="en-IN" dirty="0" smtClean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8680" y="4575960"/>
              <a:ext cx="6853320" cy="208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0" y="4572000"/>
                <a:ext cx="6867000" cy="20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9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Closed under Union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If w is in L1, then the derivation</a:t>
            </a:r>
          </a:p>
          <a:p>
            <a:r>
              <a:rPr lang="en-IN" sz="2400" dirty="0" smtClean="0"/>
              <a:t>S3=&gt;S1=&gt;w is a derivation in G3, As every production of G1 is a production of G3</a:t>
            </a:r>
          </a:p>
          <a:p>
            <a:endParaRPr lang="en-IN" sz="2400" dirty="0" smtClean="0"/>
          </a:p>
          <a:p>
            <a:r>
              <a:rPr lang="en-IN" sz="2400" dirty="0" smtClean="0"/>
              <a:t>Similarly every word in L2 has a derivation in G3 beginning with S3=&gt;S2.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L(G3) contains those strings that are derivable from S1 as well as derivable from S2</a:t>
            </a:r>
          </a:p>
          <a:p>
            <a:endParaRPr lang="en-IN" sz="2400" dirty="0" smtClean="0"/>
          </a:p>
          <a:p>
            <a:r>
              <a:rPr lang="en-IN" sz="2400" dirty="0" smtClean="0"/>
              <a:t>Thus L1 U L2 ᴄ L(G3)</a:t>
            </a:r>
          </a:p>
          <a:p>
            <a:endParaRPr lang="en-IN" sz="2400" dirty="0"/>
          </a:p>
          <a:p>
            <a:r>
              <a:rPr lang="en-IN" sz="2400" b="1" dirty="0" smtClean="0">
                <a:solidFill>
                  <a:srgbClr val="FF0000"/>
                </a:solidFill>
              </a:rPr>
              <a:t>As all the strings of G1 and G2 can be derived from G3 and can be represented in VTPS format, Thus it is Closed under Union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5360" y="1280160"/>
              <a:ext cx="6802200" cy="345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20" y="1276200"/>
                <a:ext cx="6813000" cy="34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3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If L1 and L2 are Context free languages then L=L1.L2 is also Context free.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Proof:-</a:t>
            </a:r>
          </a:p>
          <a:p>
            <a:r>
              <a:rPr lang="en-IN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dirty="0" smtClean="0"/>
              <a:t>G1=(V1,T1,P1,S1) </a:t>
            </a:r>
          </a:p>
          <a:p>
            <a:pPr marL="0" indent="0">
              <a:buNone/>
            </a:pPr>
            <a:r>
              <a:rPr lang="en-IN" dirty="0" smtClean="0"/>
              <a:t>G2=(V2,T2,P2,S2)</a:t>
            </a:r>
          </a:p>
          <a:p>
            <a:r>
              <a:rPr lang="en-IN" dirty="0" smtClean="0"/>
              <a:t>We assume that V1 and V2 are disjoint</a:t>
            </a:r>
          </a:p>
          <a:p>
            <a:r>
              <a:rPr lang="en-IN" dirty="0" smtClean="0"/>
              <a:t>Also S4 is not in V1 or V2</a:t>
            </a:r>
          </a:p>
          <a:p>
            <a:endParaRPr lang="en-IN" dirty="0" smtClean="0"/>
          </a:p>
          <a:p>
            <a:r>
              <a:rPr lang="en-IN" dirty="0" smtClean="0"/>
              <a:t>For L1.L2, </a:t>
            </a:r>
          </a:p>
          <a:p>
            <a:r>
              <a:rPr lang="en-IN" dirty="0" smtClean="0"/>
              <a:t>Construct a grammar </a:t>
            </a:r>
          </a:p>
          <a:p>
            <a:pPr marL="0" indent="0">
              <a:buNone/>
            </a:pPr>
            <a:r>
              <a:rPr lang="en-IN" dirty="0" smtClean="0"/>
              <a:t>G4=(V1 U V2 U {S4},T1 U T2,P4,S4)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P4=P1 U P2 U {S4-&gt;S1S2}</a:t>
            </a:r>
          </a:p>
          <a:p>
            <a:endParaRPr lang="en-IN" dirty="0" smtClean="0"/>
          </a:p>
          <a:p>
            <a:r>
              <a:rPr lang="en-IN" dirty="0" smtClean="0"/>
              <a:t>The proof that L(G4)=L(G1)L(G2) is similar to the proof for union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3400" y="2553840"/>
              <a:ext cx="6441120" cy="3243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20" y="2547000"/>
                <a:ext cx="6456600" cy="32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4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For L1.L2, </a:t>
            </a:r>
          </a:p>
          <a:p>
            <a:r>
              <a:rPr lang="en-IN" sz="2400" dirty="0" smtClean="0"/>
              <a:t>Construct a grammar </a:t>
            </a:r>
          </a:p>
          <a:p>
            <a:pPr marL="0" indent="0">
              <a:buNone/>
            </a:pPr>
            <a:r>
              <a:rPr lang="en-IN" sz="2400" dirty="0" smtClean="0"/>
              <a:t>G4=(V1 U V2 U {S4},T1 U T2,P4,S4) </a:t>
            </a:r>
          </a:p>
          <a:p>
            <a:pPr marL="0" indent="0">
              <a:buNone/>
            </a:pPr>
            <a:r>
              <a:rPr lang="en-IN" sz="2400" dirty="0" smtClean="0"/>
              <a:t>P4=P1 U P2 U {S4-&gt;S1S2}</a:t>
            </a:r>
          </a:p>
          <a:p>
            <a:endParaRPr lang="en-IN" sz="2400" dirty="0" smtClean="0"/>
          </a:p>
          <a:p>
            <a:r>
              <a:rPr lang="en-IN" sz="2400" dirty="0" smtClean="0"/>
              <a:t>The proof that L(G4)=L(G1)L(G2) is similar to the proof for union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All the strings S1 followed by strings s2 can be generated by the grammar G4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G4 can be represented in VTPS format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Thus, G4 is closed under Concatenation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1720" y="4258440"/>
              <a:ext cx="3726000" cy="96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0" y="4248720"/>
                <a:ext cx="3738240" cy="9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If L1 and If L2 are two context free languages, their concatenation L1.L2 will also be context free.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For example, </a:t>
            </a:r>
          </a:p>
          <a:p>
            <a:r>
              <a:rPr lang="en-IN" dirty="0" smtClean="0"/>
              <a:t>L1 = { 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dirty="0" smtClean="0"/>
              <a:t> | n &gt;= 0 } </a:t>
            </a:r>
          </a:p>
          <a:p>
            <a:r>
              <a:rPr lang="en-IN" dirty="0" smtClean="0"/>
              <a:t>L2 = { </a:t>
            </a:r>
            <a:r>
              <a:rPr lang="en-IN" dirty="0" err="1" smtClean="0"/>
              <a:t>c</a:t>
            </a:r>
            <a:r>
              <a:rPr lang="en-IN" baseline="30000" dirty="0" err="1" smtClean="0"/>
              <a:t>m</a:t>
            </a:r>
            <a:r>
              <a:rPr lang="en-IN" dirty="0" err="1" smtClean="0"/>
              <a:t>d</a:t>
            </a:r>
            <a:r>
              <a:rPr lang="en-IN" baseline="30000" dirty="0" err="1" smtClean="0"/>
              <a:t>m</a:t>
            </a:r>
            <a:r>
              <a:rPr lang="en-IN" dirty="0" smtClean="0"/>
              <a:t> | m &gt;= 0 } </a:t>
            </a:r>
          </a:p>
          <a:p>
            <a:r>
              <a:rPr lang="en-IN" dirty="0" smtClean="0"/>
              <a:t>L3 = L1.L2 = {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baseline="30000" dirty="0" smtClean="0"/>
              <a:t> </a:t>
            </a:r>
            <a:r>
              <a:rPr lang="en-IN" dirty="0" err="1" smtClean="0"/>
              <a:t>c</a:t>
            </a:r>
            <a:r>
              <a:rPr lang="en-IN" baseline="30000" dirty="0" err="1" smtClean="0"/>
              <a:t>m</a:t>
            </a:r>
            <a:r>
              <a:rPr lang="en-IN" dirty="0" err="1" smtClean="0"/>
              <a:t>d</a:t>
            </a:r>
            <a:r>
              <a:rPr lang="en-IN" baseline="30000" dirty="0" err="1" smtClean="0"/>
              <a:t>m</a:t>
            </a:r>
            <a:r>
              <a:rPr lang="en-IN" baseline="30000" dirty="0" smtClean="0"/>
              <a:t> </a:t>
            </a:r>
            <a:r>
              <a:rPr lang="en-IN" dirty="0" smtClean="0"/>
              <a:t>| m &gt;= 0 and n &gt;= 0}</a:t>
            </a:r>
          </a:p>
          <a:p>
            <a:endParaRPr lang="en-IN" dirty="0" smtClean="0"/>
          </a:p>
          <a:p>
            <a:r>
              <a:rPr lang="en-IN" dirty="0" smtClean="0"/>
              <a:t>L1 says number of a’s should be equal to number of b’s </a:t>
            </a:r>
          </a:p>
          <a:p>
            <a:r>
              <a:rPr lang="en-IN" dirty="0" smtClean="0"/>
              <a:t>L2 says number of c’s should be equal to number of d’s. </a:t>
            </a:r>
          </a:p>
          <a:p>
            <a:endParaRPr lang="en-IN" dirty="0" smtClean="0"/>
          </a:p>
          <a:p>
            <a:r>
              <a:rPr lang="en-IN" dirty="0" smtClean="0"/>
              <a:t>Concatenation says first number of a’s should be equal to number of b’s, then number of c’s should be equal to number of d’s. </a:t>
            </a:r>
          </a:p>
          <a:p>
            <a:endParaRPr lang="en-IN" dirty="0" smtClean="0"/>
          </a:p>
          <a:p>
            <a:r>
              <a:rPr lang="en-IN" dirty="0" smtClean="0"/>
              <a:t>We can create a PDA which will first push for a’s, pop for b’s, push for c’s then pop for d’s. </a:t>
            </a:r>
          </a:p>
          <a:p>
            <a:r>
              <a:rPr lang="en-IN" dirty="0" smtClean="0"/>
              <a:t>So it can be accepted by pushdown automata, hence context free. </a:t>
            </a:r>
          </a:p>
          <a:p>
            <a:r>
              <a:rPr lang="en-IN" dirty="0" smtClean="0"/>
              <a:t>Thus, CFL are closed under Concatenation.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103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1056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Closure properties of CFLs</vt:lpstr>
      <vt:lpstr>Closure ? </vt:lpstr>
      <vt:lpstr>Closure properties of CFLs </vt:lpstr>
      <vt:lpstr>Closure properties of CFLs </vt:lpstr>
      <vt:lpstr>Closed under Union</vt:lpstr>
      <vt:lpstr>Closed under Union</vt:lpstr>
      <vt:lpstr>Closed under Concatenation</vt:lpstr>
      <vt:lpstr>Closed under Concatenation</vt:lpstr>
      <vt:lpstr>Closed under Concatenation</vt:lpstr>
      <vt:lpstr>Closed under Kleene Closure</vt:lpstr>
      <vt:lpstr>Closed under Kleene Closure</vt:lpstr>
      <vt:lpstr>Not Closed under Intersection</vt:lpstr>
      <vt:lpstr>Not Closed under Intersection</vt:lpstr>
      <vt:lpstr>Not Closed under Intersection</vt:lpstr>
      <vt:lpstr>Not Closed under Complementation</vt:lpstr>
      <vt:lpstr>Intersection with Regular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CFLs</dc:title>
  <dc:creator>Admin</dc:creator>
  <cp:lastModifiedBy>Admin</cp:lastModifiedBy>
  <cp:revision>43</cp:revision>
  <dcterms:created xsi:type="dcterms:W3CDTF">2022-04-18T05:23:41Z</dcterms:created>
  <dcterms:modified xsi:type="dcterms:W3CDTF">2024-04-17T11:54:59Z</dcterms:modified>
</cp:coreProperties>
</file>