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35" r:id="rId3"/>
    <p:sldId id="346" r:id="rId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E6E6"/>
    <a:srgbClr val="43C3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84" autoAdjust="0"/>
    <p:restoredTop sz="94660"/>
  </p:normalViewPr>
  <p:slideViewPr>
    <p:cSldViewPr>
      <p:cViewPr varScale="1">
        <p:scale>
          <a:sx n="64" d="100"/>
          <a:sy n="64" d="100"/>
        </p:scale>
        <p:origin x="-82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3176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82E5-FE5A-416E-B87E-665FBC119619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4CE3-67D4-4111-BB54-124EB2D8EF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58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8ECCC-1380-4843-9626-5EB20052A5C0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DB29B-C208-43A6-81CC-3416F27373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1882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B4263-2F92-407A-B949-4700ADA9800C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0DD36-C736-4DF3-A162-4E92445DC31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508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1B7E-C0C7-4CBB-B5AC-C2C4892BE7AE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11FE-02E1-4025-9ABD-61CFF5A3DC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707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1E56-6702-498B-A20E-D52766ABA80C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86753-C80A-49F8-8BA7-4E57156BFA8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587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96466-84AC-469F-B791-DE52A9CC506F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931D1-D7C1-40D4-8D7D-4D9D45E230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99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4A05F-68B7-4BC5-B69D-9A4A6AAB72BA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39C1-7435-4A63-BA22-4BF35E1877B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7863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8F62C-ECCD-4A80-AE18-120E734A61FB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CE81-A6D4-4E2E-ACA9-9B67E0C1C20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298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02C1D-B7CD-416D-8FC2-ACEE16097BCE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42D4C-09F6-4C61-9387-88335FFFED8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9281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E95F8-7F8B-4B13-9319-615279C46492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4A42-C6DD-4D75-8C4F-A0F353D062A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064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B045F-D5FC-4C7B-A67F-F14D478D5570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3C66-F75B-4728-B2C2-EA6D13F92BD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4238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1637-4F08-4971-B842-735568F63A72}" type="datetime1">
              <a:rPr lang="fr-FR" altLang="ko-KR" smtClean="0"/>
              <a:pPr/>
              <a:t>15/03/2018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A7BE-99DD-4192-9E32-72DD5FE3FB6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706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fld id="{7C460582-B206-4705-A9DC-477B8B7517CB}" type="datetime1">
              <a:rPr lang="fr-FR" altLang="ko-KR" smtClean="0"/>
              <a:pPr/>
              <a:t>15/03/2018</a:t>
            </a:fld>
            <a:endParaRPr lang="fr-CA">
              <a:ea typeface="+mn-e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6695CB-C13D-4676-93A0-F149B2F2549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=""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08720"/>
            <a:ext cx="321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웹 설계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실습실 출입 로그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70385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해당 실습실의 수업정보 및 문을 여닫은 학생의 정보와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시간을 웹 관리자 페이지 통해 확인할 수 있다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/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실습실 호수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문을 여닫는 학생 정보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시간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 닫는 권한 이전 여부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주요 구현 함수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1056471"/>
              </p:ext>
            </p:extLst>
          </p:nvPr>
        </p:nvGraphicFramePr>
        <p:xfrm>
          <a:off x="3006382" y="4286256"/>
          <a:ext cx="5851897" cy="158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03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adminLabLogUpdate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저장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저장불가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학번을 통해 학생의 정보를 얻고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문 여닫는 시간을 기록한다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laboratoryLogUpdate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=""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0327" y="1001452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웹 설계 </a:t>
            </a:r>
            <a:r>
              <a:rPr lang="en-US" altLang="ko-KR" b="1" dirty="0"/>
              <a:t>– </a:t>
            </a:r>
            <a:r>
              <a:rPr lang="ko-KR" altLang="en-US" b="1" dirty="0"/>
              <a:t>권한 부여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550327" y="1555851"/>
            <a:ext cx="63293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특정 학생에게 실습실 사용할 수 있는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권한을 웹 관리자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페이지를 통해 부여할 수 있다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실습실 호수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학생 정보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실습실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사용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권한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주요 구현 함수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6173967"/>
              </p:ext>
            </p:extLst>
          </p:nvPr>
        </p:nvGraphicFramePr>
        <p:xfrm>
          <a:off x="2928926" y="4286256"/>
          <a:ext cx="5572164" cy="179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 부여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부여 실패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실습실 사용을 원하는 학생에게 권한을 부여하는데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이미 사용중인 실습실이거나 특정 이유로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인해 불가능 한 경우를 제외하곤 권한을 부여한다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=""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0327" y="1001452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웹 설계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권한 이전 로그</a:t>
            </a:r>
            <a:endParaRPr lang="en-US" altLang="ko-KR" b="1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550327" y="1428736"/>
            <a:ext cx="63293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문을 닫을 수 있는 권한을 가진 학생이 다른 학생에게 권한을 넘겨줬을 때 시간과 그 학생들의 정보를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웹 관리자 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통해 확인할 수 있다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다루는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로그 번호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실습실 호수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문을 연 학생의 정보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문을 닫은 학생의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주요 구현 함수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6173967"/>
              </p:ext>
            </p:extLst>
          </p:nvPr>
        </p:nvGraphicFramePr>
        <p:xfrm>
          <a:off x="2643173" y="4714884"/>
          <a:ext cx="6429421" cy="179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2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adminLabAuthorityMoveLog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-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　　　　　　　　　　　　　　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afterStudentNumber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 작성 성공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 작성 실패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권한을 이전한 시간과 초기 권한 보유자의 정보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권한을 넘겨받을 학생의 정보를 기록한다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adminLabAuthorityMoveLog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afterStudentNumber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</Template>
  <TotalTime>6624</TotalTime>
  <Words>270</Words>
  <Application>Microsoft Office PowerPoint</Application>
  <PresentationFormat>화면 슬라이드 쇼(4:3)</PresentationFormat>
  <Paragraphs>65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132</vt:lpstr>
      <vt:lpstr>Chapter  5.  시스템 모듈 상세 설계</vt:lpstr>
      <vt:lpstr>Chapter  5.  시스템 모듈 상세 설계</vt:lpstr>
      <vt:lpstr>Chapter  5.  시스템 모듈 상세 설계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</dc:creator>
  <cp:lastModifiedBy>주재욱</cp:lastModifiedBy>
  <cp:revision>211</cp:revision>
  <cp:lastPrinted>2018-01-24T06:15:08Z</cp:lastPrinted>
  <dcterms:created xsi:type="dcterms:W3CDTF">2012-11-19T16:32:08Z</dcterms:created>
  <dcterms:modified xsi:type="dcterms:W3CDTF">2018-03-16T02:47:07Z</dcterms:modified>
</cp:coreProperties>
</file>