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EBF4B-833D-8BBE-042F-093DA8A1B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88B54D-90E4-17E4-3C50-A745F56BD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8B828C-E722-E8CA-7911-672D67642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32FE-F0B6-498D-97D0-4E1C8260126A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88360A-6968-A620-BE53-0A399F516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AACE7E-7513-8D13-DC4E-5546CDD5E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9940-5ECD-4D56-B258-167E8FEE8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512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E4D9D-BFD3-07A4-F4BB-33F6D050C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E359E1-EEE1-A496-9FAC-67A12F45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B2FAA-8094-9F64-F5A1-ADEB7301A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32FE-F0B6-498D-97D0-4E1C8260126A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C637DF-01A2-417F-6A9C-A7A148C7C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921919-07ED-8967-7AD1-A4C1A9ECD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9940-5ECD-4D56-B258-167E8FEE8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91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AA391D-221B-AF78-8238-24D79DBF5A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07B0B5-B437-03E8-8EA7-8F1F9BF3B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77BBA4-6E1B-1625-3446-E1E477CAD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32FE-F0B6-498D-97D0-4E1C8260126A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C1305D-2DC5-8A05-11D6-7287258CA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09DE10-2C5C-BA08-8988-E564FF922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9940-5ECD-4D56-B258-167E8FEE8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84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4C030-ED5B-CFDC-1862-AE15076A8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5AAB16-3634-67F0-3CD8-41CB54561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43979D-AACA-0B94-BA3B-4C1DD3EA6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32FE-F0B6-498D-97D0-4E1C8260126A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3205B8-79AB-7164-0A42-566BDD201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383B3E-446D-DFB2-09ED-F263F65AB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9940-5ECD-4D56-B258-167E8FEE8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22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3BCF1D-9B45-AF34-536E-19C0A1379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723888-C041-6325-55BD-26A5C4B99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A6D732-F874-9A6B-C0F9-93DD2238C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32FE-F0B6-498D-97D0-4E1C8260126A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E74417-CBA1-C015-46E3-FB6FE6D44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F7A073-12AC-5C76-6BE5-113FCA21C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9940-5ECD-4D56-B258-167E8FEE8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10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8FDB29-0F94-F10D-E11E-A93C8B033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712AB8-34C7-74AF-EA96-E5CB5C9686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12A461-D855-7E24-767F-8A4571371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93FC28-BE8F-070E-B78B-C5B2287A0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32FE-F0B6-498D-97D0-4E1C8260126A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B40386-386F-7E3E-58B1-CB0323A2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8E59AF-119F-4725-4227-ED789CB9D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9940-5ECD-4D56-B258-167E8FEE8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194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F4220-BCDE-4BB2-91D5-1B27939BC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4A226B-84B1-945B-28D7-4F9C2DB71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5CD8E5-42F6-9CCD-8200-1077905B2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7C6F25-341C-506F-EDED-62DAE7BE64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A58664-632D-269B-F8FB-EDA2496419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ECF0CA-756D-1737-23E5-E291319B6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32FE-F0B6-498D-97D0-4E1C8260126A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BD46F6-83AB-BD2C-A374-4B151084B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CA508CF-F1BE-9E69-1643-759D3FAE4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9940-5ECD-4D56-B258-167E8FEE8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601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37F6DF-4065-41E4-1B5F-E5D8ACC71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A9E6FA-F5BD-FD8D-FCB8-11E6E9211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32FE-F0B6-498D-97D0-4E1C8260126A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3961DF-49B0-924F-EFFA-FB8F5A7C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BA23A9-D3C8-C392-F868-1BE66CCF2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9940-5ECD-4D56-B258-167E8FEE8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63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6C8296F-020D-0D9C-00BD-E60D77169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32FE-F0B6-498D-97D0-4E1C8260126A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33FF3D-3AA4-2406-B20B-56E35F572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310958-BB2C-6B1F-B216-54D4B704E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9940-5ECD-4D56-B258-167E8FEE8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558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2ECE6-6785-4DB6-BE68-D34BF3ED5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5A022C-CCB6-4867-2BFC-5E9D9FC28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21CE12-D296-2276-C251-D7A46CB6D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A40A54-6719-8198-B568-15B6F813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32FE-F0B6-498D-97D0-4E1C8260126A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295545-15BD-2FA2-1387-6B2B18CAB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F6D08F-C36B-F012-3F5D-5F85F54EC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9940-5ECD-4D56-B258-167E8FEE8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06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EE1D3-D881-9BE7-FC9C-7DA2A657C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6FF55F4-4EE7-FBD4-993C-29C2ADECB3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71731F-6DC3-742B-2336-4872265C5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D7C890-F039-296D-3EF5-5CE9AA979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32FE-F0B6-498D-97D0-4E1C8260126A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511A69-7F3D-6F05-9B86-01A06438B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53F493-F53D-6FF6-CC83-68B34B078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9940-5ECD-4D56-B258-167E8FEE8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311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5854A1-7058-8B35-5D05-433E84522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3DAEEE-4702-F43F-96BD-893ACD953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5FC925-3C39-890B-1196-71E10722DC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932FE-F0B6-498D-97D0-4E1C8260126A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821350-979D-0A5B-24EC-E21A396448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244575-80AB-6B1D-793B-22AE08BF4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39940-5ECD-4D56-B258-167E8FEE8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6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EE0FE46-A181-A6ED-68D6-F77EE58A0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427891"/>
              </p:ext>
            </p:extLst>
          </p:nvPr>
        </p:nvGraphicFramePr>
        <p:xfrm>
          <a:off x="2615474" y="719666"/>
          <a:ext cx="2374537" cy="22494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374537">
                  <a:extLst>
                    <a:ext uri="{9D8B030D-6E8A-4147-A177-3AD203B41FA5}">
                      <a16:colId xmlns:a16="http://schemas.microsoft.com/office/drawing/2014/main" val="3532512612"/>
                    </a:ext>
                  </a:extLst>
                </a:gridCol>
              </a:tblGrid>
              <a:tr h="4328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Node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514943"/>
                  </a:ext>
                </a:extLst>
              </a:tr>
              <a:tr h="815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Int id</a:t>
                      </a:r>
                    </a:p>
                    <a:p>
                      <a:pPr algn="ctr" latinLnBrk="1"/>
                      <a:r>
                        <a:rPr lang="en-US" altLang="ko-KR" sz="1200" dirty="0" err="1"/>
                        <a:t>ArrayList</a:t>
                      </a:r>
                      <a:r>
                        <a:rPr lang="en-US" altLang="ko-KR" sz="1200" dirty="0"/>
                        <a:t>&lt;Edge&gt; adj;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00404"/>
                  </a:ext>
                </a:extLst>
              </a:tr>
              <a:tr h="100094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06833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17EA067-2E63-C365-458B-37DE38ADF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489446"/>
              </p:ext>
            </p:extLst>
          </p:nvPr>
        </p:nvGraphicFramePr>
        <p:xfrm>
          <a:off x="7785463" y="719666"/>
          <a:ext cx="2374537" cy="20573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374537">
                  <a:extLst>
                    <a:ext uri="{9D8B030D-6E8A-4147-A177-3AD203B41FA5}">
                      <a16:colId xmlns:a16="http://schemas.microsoft.com/office/drawing/2014/main" val="3532512612"/>
                    </a:ext>
                  </a:extLst>
                </a:gridCol>
              </a:tblGrid>
              <a:tr h="342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Road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514943"/>
                  </a:ext>
                </a:extLst>
              </a:tr>
              <a:tr h="845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Int </a:t>
                      </a:r>
                      <a:r>
                        <a:rPr lang="en-US" altLang="ko-KR" sz="1200" dirty="0" err="1"/>
                        <a:t>startID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Int </a:t>
                      </a:r>
                      <a:r>
                        <a:rPr lang="en-US" altLang="ko-KR" sz="1200" dirty="0" err="1"/>
                        <a:t>endID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Int weight</a:t>
                      </a:r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00404"/>
                  </a:ext>
                </a:extLst>
              </a:tr>
              <a:tr h="8457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06833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ECA9014-D7AC-ED17-C558-1F5255F77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993885"/>
              </p:ext>
            </p:extLst>
          </p:nvPr>
        </p:nvGraphicFramePr>
        <p:xfrm>
          <a:off x="2615473" y="3614063"/>
          <a:ext cx="2374537" cy="25831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374537">
                  <a:extLst>
                    <a:ext uri="{9D8B030D-6E8A-4147-A177-3AD203B41FA5}">
                      <a16:colId xmlns:a16="http://schemas.microsoft.com/office/drawing/2014/main" val="3532512612"/>
                    </a:ext>
                  </a:extLst>
                </a:gridCol>
              </a:tblGrid>
              <a:tr h="342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RestNode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514943"/>
                  </a:ext>
                </a:extLst>
              </a:tr>
              <a:tr h="845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String name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String main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Int </a:t>
                      </a:r>
                      <a:r>
                        <a:rPr lang="en-US" altLang="ko-KR" sz="1200" dirty="0" err="1"/>
                        <a:t>foodType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Int preference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Int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frequency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Int distance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Int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00404"/>
                  </a:ext>
                </a:extLst>
              </a:tr>
              <a:tr h="845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Getter and Setter for factors</a:t>
                      </a:r>
                    </a:p>
                    <a:p>
                      <a:pPr algn="ctr" latinLnBrk="1"/>
                      <a:r>
                        <a:rPr lang="en-US" altLang="ko-KR" sz="1200" dirty="0" err="1"/>
                        <a:t>setScore</a:t>
                      </a:r>
                      <a:r>
                        <a:rPr lang="en-US" altLang="ko-KR" sz="1200" dirty="0"/>
                        <a:t>(int, int, int)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// </a:t>
                      </a:r>
                      <a:r>
                        <a:rPr lang="ko-KR" altLang="en-US" sz="1200" dirty="0"/>
                        <a:t>총점 계산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06833"/>
                  </a:ext>
                </a:extLst>
              </a:tr>
            </a:tbl>
          </a:graphicData>
        </a:graphic>
      </p:graphicFrame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73EC7FC-6ED2-A5DD-615A-E111FC9976A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3802741" y="2969086"/>
            <a:ext cx="1" cy="644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804AF96-A66E-9D0E-7202-1BC34F6FAA54}"/>
              </a:ext>
            </a:extLst>
          </p:cNvPr>
          <p:cNvSpPr txBox="1"/>
          <p:nvPr/>
        </p:nvSpPr>
        <p:spPr>
          <a:xfrm>
            <a:off x="278674" y="209006"/>
            <a:ext cx="18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클래스 설계도</a:t>
            </a:r>
          </a:p>
        </p:txBody>
      </p:sp>
      <p:graphicFrame>
        <p:nvGraphicFramePr>
          <p:cNvPr id="12" name="표 4">
            <a:extLst>
              <a:ext uri="{FF2B5EF4-FFF2-40B4-BE49-F238E27FC236}">
                <a16:creationId xmlns:a16="http://schemas.microsoft.com/office/drawing/2014/main" id="{CEB10E8D-8EDD-2DC1-0DDA-A8D6C389F0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481046"/>
              </p:ext>
            </p:extLst>
          </p:nvPr>
        </p:nvGraphicFramePr>
        <p:xfrm>
          <a:off x="6929118" y="3328149"/>
          <a:ext cx="3230881" cy="306064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230881">
                  <a:extLst>
                    <a:ext uri="{9D8B030D-6E8A-4147-A177-3AD203B41FA5}">
                      <a16:colId xmlns:a16="http://schemas.microsoft.com/office/drawing/2014/main" val="3532512612"/>
                    </a:ext>
                  </a:extLst>
                </a:gridCol>
              </a:tblGrid>
              <a:tr h="5889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Main</a:t>
                      </a:r>
                      <a:endParaRPr lang="ko-KR" altLang="en-US" sz="2400" dirty="0"/>
                    </a:p>
                  </a:txBody>
                  <a:tcPr marL="124417" marR="124417" marT="62208" marB="62208"/>
                </a:tc>
                <a:extLst>
                  <a:ext uri="{0D108BD9-81ED-4DB2-BD59-A6C34878D82A}">
                    <a16:rowId xmlns:a16="http://schemas.microsoft.com/office/drawing/2014/main" val="1227514943"/>
                  </a:ext>
                </a:extLst>
              </a:tr>
              <a:tr h="11097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static Int[] preference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static Int[] frequency</a:t>
                      </a:r>
                      <a:endParaRPr lang="ko-KR" altLang="en-US" sz="1600" dirty="0"/>
                    </a:p>
                  </a:txBody>
                  <a:tcPr marL="124417" marR="124417" marT="62208" marB="62208"/>
                </a:tc>
                <a:extLst>
                  <a:ext uri="{0D108BD9-81ED-4DB2-BD59-A6C34878D82A}">
                    <a16:rowId xmlns:a16="http://schemas.microsoft.com/office/drawing/2014/main" val="3509200404"/>
                  </a:ext>
                </a:extLst>
              </a:tr>
              <a:tr h="1361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public static void main()</a:t>
                      </a:r>
                      <a:endParaRPr lang="ko-KR" altLang="en-US" sz="1600" dirty="0"/>
                    </a:p>
                  </a:txBody>
                  <a:tcPr marL="124417" marR="124417" marT="62208" marB="62208"/>
                </a:tc>
                <a:extLst>
                  <a:ext uri="{0D108BD9-81ED-4DB2-BD59-A6C34878D82A}">
                    <a16:rowId xmlns:a16="http://schemas.microsoft.com/office/drawing/2014/main" val="392506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8493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58BCE2-EC88-5D92-AF90-891C869444C1}"/>
              </a:ext>
            </a:extLst>
          </p:cNvPr>
          <p:cNvSpPr txBox="1"/>
          <p:nvPr/>
        </p:nvSpPr>
        <p:spPr>
          <a:xfrm>
            <a:off x="545734" y="3558574"/>
            <a:ext cx="62730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기본 거리계산 로직 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먼저 </a:t>
            </a:r>
            <a:r>
              <a:rPr lang="en-US" altLang="ko-KR" dirty="0" err="1"/>
              <a:t>RestNode</a:t>
            </a:r>
            <a:r>
              <a:rPr lang="en-US" altLang="ko-KR" dirty="0"/>
              <a:t> </a:t>
            </a:r>
            <a:r>
              <a:rPr lang="ko-KR" altLang="en-US" dirty="0"/>
              <a:t>는 </a:t>
            </a:r>
            <a:r>
              <a:rPr lang="en-US" altLang="ko-KR" dirty="0"/>
              <a:t>Rode</a:t>
            </a:r>
            <a:r>
              <a:rPr lang="ko-KR" altLang="en-US" dirty="0"/>
              <a:t>를 상속받는다</a:t>
            </a:r>
            <a:endParaRPr lang="en-US" altLang="ko-KR" dirty="0"/>
          </a:p>
          <a:p>
            <a:r>
              <a:rPr lang="ko-KR" altLang="en-US" dirty="0"/>
              <a:t>모든 노드는 프로그램 시작 시 아이디와 인접 노드에 대한 정보를 </a:t>
            </a:r>
            <a:r>
              <a:rPr lang="ko-KR" altLang="en-US" dirty="0" err="1"/>
              <a:t>입력받고</a:t>
            </a:r>
            <a:r>
              <a:rPr lang="ko-KR" altLang="en-US" dirty="0"/>
              <a:t> 생성된다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교차로 노드와 식당 노드는 각기 다른 범위의 아이디를 가지며</a:t>
            </a:r>
            <a:r>
              <a:rPr lang="en-US" altLang="ko-KR" dirty="0"/>
              <a:t>, Edge </a:t>
            </a:r>
            <a:r>
              <a:rPr lang="ko-KR" altLang="en-US" dirty="0"/>
              <a:t>클래스를 통한 </a:t>
            </a:r>
            <a:r>
              <a:rPr lang="ko-KR" altLang="en-US" dirty="0" err="1"/>
              <a:t>다익스트라</a:t>
            </a:r>
            <a:r>
              <a:rPr lang="ko-KR" altLang="en-US" dirty="0"/>
              <a:t> 실행에 따라 도착 노드가 식당 노드의 범위라면 해당 탐색은 종료</a:t>
            </a:r>
            <a:r>
              <a:rPr lang="en-US" altLang="ko-KR" dirty="0"/>
              <a:t>, </a:t>
            </a:r>
            <a:r>
              <a:rPr lang="ko-KR" altLang="en-US" dirty="0"/>
              <a:t>최단거리 테이블에 총 가중치를 저장하여 최단거리를 계산한다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계산된 최단거리는 식당 노드의 거리 변수에 저장된다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B1428B-3621-0354-1C1C-B838569CDFEE}"/>
              </a:ext>
            </a:extLst>
          </p:cNvPr>
          <p:cNvSpPr txBox="1"/>
          <p:nvPr/>
        </p:nvSpPr>
        <p:spPr>
          <a:xfrm>
            <a:off x="278674" y="209006"/>
            <a:ext cx="277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식당 추천 알고리즘 설계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18F98F-F14A-E1B5-CFA4-E5D11D7543BE}"/>
              </a:ext>
            </a:extLst>
          </p:cNvPr>
          <p:cNvSpPr txBox="1"/>
          <p:nvPr/>
        </p:nvSpPr>
        <p:spPr>
          <a:xfrm>
            <a:off x="545734" y="1088571"/>
            <a:ext cx="62730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알고리즘 순서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유저 입력을 통한 선호도 및 빈도 설정</a:t>
            </a:r>
            <a:endParaRPr lang="en-US" altLang="ko-KR" dirty="0"/>
          </a:p>
          <a:p>
            <a:r>
              <a:rPr lang="ko-KR" altLang="en-US" dirty="0" err="1"/>
              <a:t>다익스트라</a:t>
            </a:r>
            <a:r>
              <a:rPr lang="ko-KR" altLang="en-US" dirty="0"/>
              <a:t> 알고리즘을 통한 최단거리 계산</a:t>
            </a:r>
            <a:endParaRPr lang="en-US" altLang="ko-KR" dirty="0"/>
          </a:p>
          <a:p>
            <a:r>
              <a:rPr lang="ko-KR" altLang="en-US" dirty="0"/>
              <a:t>노드의 메서드로 총점 계산</a:t>
            </a:r>
            <a:endParaRPr lang="en-US" altLang="ko-KR" dirty="0"/>
          </a:p>
          <a:p>
            <a:r>
              <a:rPr lang="ko-KR" altLang="en-US" dirty="0"/>
              <a:t>총점을 기준으로 정렬</a:t>
            </a:r>
            <a:endParaRPr lang="en-US" altLang="ko-KR" dirty="0"/>
          </a:p>
          <a:p>
            <a:r>
              <a:rPr lang="ko-KR" altLang="en-US" dirty="0"/>
              <a:t>상위 </a:t>
            </a:r>
            <a:r>
              <a:rPr lang="en-US" altLang="ko-KR" dirty="0"/>
              <a:t>N</a:t>
            </a:r>
            <a:r>
              <a:rPr lang="ko-KR" altLang="en-US" dirty="0"/>
              <a:t>개의 결과 </a:t>
            </a:r>
            <a:r>
              <a:rPr lang="en-US" altLang="ko-KR" dirty="0"/>
              <a:t>ID</a:t>
            </a:r>
            <a:r>
              <a:rPr lang="ko-KR" altLang="en-US" dirty="0"/>
              <a:t>를 뽑아서 결과 출력</a:t>
            </a:r>
          </a:p>
        </p:txBody>
      </p:sp>
    </p:spTree>
    <p:extLst>
      <p:ext uri="{BB962C8B-B14F-4D97-AF65-F5344CB8AC3E}">
        <p14:creationId xmlns:p14="http://schemas.microsoft.com/office/powerpoint/2010/main" val="3688502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B90BF98-4B10-F8C1-F615-D31D22BBC4A9}"/>
              </a:ext>
            </a:extLst>
          </p:cNvPr>
          <p:cNvSpPr txBox="1"/>
          <p:nvPr/>
        </p:nvSpPr>
        <p:spPr>
          <a:xfrm>
            <a:off x="278674" y="209006"/>
            <a:ext cx="277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메인 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5157E2-3D29-36C2-E623-87EDBD10D446}"/>
              </a:ext>
            </a:extLst>
          </p:cNvPr>
          <p:cNvSpPr txBox="1"/>
          <p:nvPr/>
        </p:nvSpPr>
        <p:spPr>
          <a:xfrm>
            <a:off x="545735" y="714103"/>
            <a:ext cx="79625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구조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입력 화면 출력</a:t>
            </a:r>
            <a:endParaRPr lang="en-US" altLang="ko-KR" dirty="0"/>
          </a:p>
          <a:p>
            <a:r>
              <a:rPr lang="ko-KR" altLang="en-US" dirty="0"/>
              <a:t>유저 입력을 통해서 메인 변수에 선호도와 빈도를 저장</a:t>
            </a:r>
            <a:endParaRPr lang="en-US" altLang="ko-KR" dirty="0"/>
          </a:p>
          <a:p>
            <a:r>
              <a:rPr lang="ko-KR" altLang="en-US" dirty="0"/>
              <a:t>저장이 끝나면</a:t>
            </a:r>
            <a:r>
              <a:rPr lang="en-US" altLang="ko-KR" dirty="0"/>
              <a:t> </a:t>
            </a:r>
            <a:r>
              <a:rPr lang="ko-KR" altLang="en-US" dirty="0"/>
              <a:t>노드와 간선 오브젝트 전부 생성</a:t>
            </a:r>
            <a:endParaRPr lang="en-US" altLang="ko-KR" dirty="0"/>
          </a:p>
          <a:p>
            <a:r>
              <a:rPr lang="ko-KR" altLang="en-US" dirty="0"/>
              <a:t>생성된 그래프로 </a:t>
            </a:r>
            <a:r>
              <a:rPr lang="ko-KR" altLang="en-US" dirty="0" err="1"/>
              <a:t>다익스트라</a:t>
            </a:r>
            <a:r>
              <a:rPr lang="ko-KR" altLang="en-US" dirty="0"/>
              <a:t> 알고리즘 실행</a:t>
            </a:r>
            <a:endParaRPr lang="en-US" altLang="ko-KR" dirty="0"/>
          </a:p>
          <a:p>
            <a:r>
              <a:rPr lang="ko-KR" altLang="en-US" dirty="0"/>
              <a:t>총점 계산 및 정렬</a:t>
            </a:r>
            <a:endParaRPr lang="en-US" altLang="ko-KR" dirty="0"/>
          </a:p>
          <a:p>
            <a:r>
              <a:rPr lang="ko-KR" altLang="en-US" dirty="0"/>
              <a:t>결과 화면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87774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196</Words>
  <Application>Microsoft Office PowerPoint</Application>
  <PresentationFormat>와이드스크린</PresentationFormat>
  <Paragraphs>43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이은섭</dc:creator>
  <cp:lastModifiedBy>이은섭</cp:lastModifiedBy>
  <cp:revision>1</cp:revision>
  <dcterms:created xsi:type="dcterms:W3CDTF">2022-11-11T15:09:22Z</dcterms:created>
  <dcterms:modified xsi:type="dcterms:W3CDTF">2022-11-11T18:14:57Z</dcterms:modified>
</cp:coreProperties>
</file>