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2D36-06CB-4AFE-8956-CECD4E5EE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648B8-9D7B-45C4-972F-5D91E5CB7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0EF8-CB30-4D1D-A548-FEA9E6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D486-0C1B-42A3-94D6-10CA26F4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725D-6B08-4C9F-8529-B75093E1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8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DC52-F8DD-4C39-A0BA-B98ED9B7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9EF87-A0F3-45E9-BA2F-A8D54527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D690-B5DF-4B64-AC4A-9AB91E3C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C317-6ACA-46D0-8B06-4691A01D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4D290-5E5E-4DC9-A1BD-3E270FF5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2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F004A-D061-4D2C-A9D1-51F1F4818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A399D-1105-4215-8CCE-41D187474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784E-D8FB-4F11-ABE0-F79BFA8B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77E7A-65E9-4541-AFB7-FF12739D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624D-5957-4CCD-9BF7-9CABE29F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EC95-C4DF-4C2D-8511-0A89D8C0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CD9E-C75C-482B-A310-AD92AED21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20D2-52C1-4E04-85E6-BAAF4FFE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28FD-FFC1-47E2-808E-20078AC9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DE75-85EE-4B56-96EE-9BE5DD3A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A26F-0059-4556-8FE3-DB725952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5E21-16F2-4B1E-B5D8-A6BA1052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0D77-15DE-4F07-872E-986B7438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4051A-13B8-4E5C-B5D1-60BDDBE0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448FC-3283-410E-8B7E-827878E0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E29F-8A2A-4925-8EC0-24C11548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820B-4D36-4AD4-BF25-3B033DD5C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397D8-22B1-4D9C-B174-41BF4E345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169F-85CE-4FFB-9085-A555E03D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21C2-CB17-4C3E-9425-DFEC74C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D779C-2B9C-4AEA-A715-6E8BC1FC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5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226C-60E9-48DC-8E41-44F582D4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E3F3-1F45-4484-A25B-393187533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37E1F-14AA-423B-A2AF-D2A46144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9367-CB76-447F-9900-1BA6A9A47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BA251-1C47-4EAA-BCB6-A6D9ADA47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5F76F-74FD-411C-A40F-684F044D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ED439-1EFF-4B5C-80BC-24581CC6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05AE3-99DA-4868-A3E1-DA5EB79A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2907-920F-4588-B41C-302DE361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741F5-C164-4021-A439-023DD610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85109-DC4A-435C-A680-5D769E89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2724B-2BA0-436B-B506-B5F092A1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3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80FB2-7356-4918-88EB-30D87C78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622DF-AD7D-4442-8624-8AC3C4F2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872F7-B14F-4587-B018-1B4BBF1C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3EA-167B-45C3-8B3A-559CA04F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6F3B-3168-40E0-BCF5-1C38AD90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50D12-AAC3-4263-9D23-9A3DBC7E5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2A5E-C190-4237-9D20-1BB410D3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C01C0-9DD4-4FF2-9DA3-120F0DF2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1D3A4-011F-4B89-A9DB-DE073CE5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9628-A4BC-4965-A1AC-D0DEA11D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3D06C-B6DF-425F-923C-BC03DD89F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5B04-6249-434A-BC22-3EEFAB35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0D825-7FB0-43F0-873F-B05BA68C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83399-924F-4065-BBEC-A7B0F11A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409C-DC9D-48FC-A125-66DDCCE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1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179FF-D775-4708-9850-25379DC8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8AFAD-2422-40BF-8C87-8F8A5EA4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995A-041B-4F40-B44D-135312658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8A56-ABB0-4182-9E19-179492DA318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A69E-D285-4F85-B7DB-2F8AB151A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C128-798D-4786-B2EB-B5D7C246D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F11E-2779-4A97-867D-0E6A0800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16-tiktokcdn-com.akamaized.net/obj/tiktok-obj/...">
            <a:extLst>
              <a:ext uri="{FF2B5EF4-FFF2-40B4-BE49-F238E27FC236}">
                <a16:creationId xmlns:a16="http://schemas.microsoft.com/office/drawing/2014/main" id="{B3FA4F87-7A9D-4F39-96A0-131EF8F5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83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A36FE-FAFF-41DC-B4D1-4F1B5A210B4E}"/>
              </a:ext>
            </a:extLst>
          </p:cNvPr>
          <p:cNvSpPr txBox="1"/>
          <p:nvPr/>
        </p:nvSpPr>
        <p:spPr>
          <a:xfrm>
            <a:off x="5923720" y="2236164"/>
            <a:ext cx="5777948" cy="20928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sz="1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TIKTOK</a:t>
            </a:r>
            <a:endParaRPr lang="en-US" sz="130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D2FC7B-3196-4A2B-B1D8-4EA094183BF8}"/>
              </a:ext>
            </a:extLst>
          </p:cNvPr>
          <p:cNvCxnSpPr>
            <a:cxnSpLocks/>
          </p:cNvCxnSpPr>
          <p:nvPr/>
        </p:nvCxnSpPr>
        <p:spPr>
          <a:xfrm>
            <a:off x="5923720" y="4391509"/>
            <a:ext cx="5340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C125F0-7CC9-46CC-96F2-D9BE1BE207C2}"/>
              </a:ext>
            </a:extLst>
          </p:cNvPr>
          <p:cNvSpPr txBox="1"/>
          <p:nvPr/>
        </p:nvSpPr>
        <p:spPr>
          <a:xfrm>
            <a:off x="5923720" y="4621836"/>
            <a:ext cx="6268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nền tảng video âm nhạc và mạng xã hội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Douyin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ByteDance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1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89FF7E3-F80B-4CC4-885C-B2FEA29916DE}"/>
              </a:ext>
            </a:extLst>
          </p:cNvPr>
          <p:cNvGrpSpPr/>
          <p:nvPr/>
        </p:nvGrpSpPr>
        <p:grpSpPr>
          <a:xfrm>
            <a:off x="63203" y="165143"/>
            <a:ext cx="10488228" cy="4155066"/>
            <a:chOff x="63203" y="165143"/>
            <a:chExt cx="10488228" cy="41550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3F9625-5E10-4105-9EAD-EB9EB891E23B}"/>
                </a:ext>
              </a:extLst>
            </p:cNvPr>
            <p:cNvGrpSpPr/>
            <p:nvPr/>
          </p:nvGrpSpPr>
          <p:grpSpPr>
            <a:xfrm>
              <a:off x="63203" y="165143"/>
              <a:ext cx="6125562" cy="4155066"/>
              <a:chOff x="63203" y="165143"/>
              <a:chExt cx="6125562" cy="4155066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076052D8-45E8-4C7F-AF9A-08101B4BC5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30" t="20214" r="5350" b="22556"/>
              <a:stretch/>
            </p:blipFill>
            <p:spPr bwMode="auto">
              <a:xfrm>
                <a:off x="63203" y="165143"/>
                <a:ext cx="6125562" cy="41550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844D8-9CD5-4C16-8DF3-54EFA3DDAB6C}"/>
                  </a:ext>
                </a:extLst>
              </p:cNvPr>
              <p:cNvSpPr txBox="1"/>
              <p:nvPr/>
            </p:nvSpPr>
            <p:spPr>
              <a:xfrm>
                <a:off x="1088054" y="1504012"/>
                <a:ext cx="426582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Trải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nghệ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tuệ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AI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Thao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kiếm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tiền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hiểu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nền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văn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D1D9A3-F513-4A80-8B26-230B0FF8D45D}"/>
                </a:ext>
              </a:extLst>
            </p:cNvPr>
            <p:cNvSpPr txBox="1"/>
            <p:nvPr/>
          </p:nvSpPr>
          <p:spPr>
            <a:xfrm>
              <a:off x="7626472" y="1546575"/>
              <a:ext cx="29249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ƯU ĐIỂM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6A8645-4E36-48A7-8032-3342E2F29BF0}"/>
              </a:ext>
            </a:extLst>
          </p:cNvPr>
          <p:cNvGrpSpPr/>
          <p:nvPr/>
        </p:nvGrpSpPr>
        <p:grpSpPr>
          <a:xfrm>
            <a:off x="1587203" y="2981739"/>
            <a:ext cx="10401936" cy="3786809"/>
            <a:chOff x="1587203" y="2981739"/>
            <a:chExt cx="10401936" cy="37868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487ED5-3FEF-418A-9AD8-2BC7C24997A4}"/>
                </a:ext>
              </a:extLst>
            </p:cNvPr>
            <p:cNvGrpSpPr/>
            <p:nvPr/>
          </p:nvGrpSpPr>
          <p:grpSpPr>
            <a:xfrm>
              <a:off x="6188765" y="2981739"/>
              <a:ext cx="5800374" cy="3786809"/>
              <a:chOff x="6188765" y="2981739"/>
              <a:chExt cx="5800374" cy="3786809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CE769562-DBB0-40BE-8E19-B6872A586E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10" t="15278" r="7077" b="22557"/>
              <a:stretch/>
            </p:blipFill>
            <p:spPr bwMode="auto">
              <a:xfrm>
                <a:off x="6188765" y="2981739"/>
                <a:ext cx="5800374" cy="37868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235DA2-2DF7-410F-A1BA-B627B6EDE43F}"/>
                  </a:ext>
                </a:extLst>
              </p:cNvPr>
              <p:cNvSpPr txBox="1"/>
              <p:nvPr/>
            </p:nvSpPr>
            <p:spPr>
              <a:xfrm>
                <a:off x="7338644" y="4471609"/>
                <a:ext cx="379827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video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bạo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lực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nhạy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cảm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rò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rỉ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Dễ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gây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95729-E018-4D20-B8B8-AA6601635773}"/>
                </a:ext>
              </a:extLst>
            </p:cNvPr>
            <p:cNvSpPr txBox="1"/>
            <p:nvPr/>
          </p:nvSpPr>
          <p:spPr>
            <a:xfrm>
              <a:off x="1587203" y="4902497"/>
              <a:ext cx="39332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NHƯỢC ĐIỂM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28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1873B8-71CB-4C10-963A-CDE9288648D2}"/>
              </a:ext>
            </a:extLst>
          </p:cNvPr>
          <p:cNvGrpSpPr/>
          <p:nvPr/>
        </p:nvGrpSpPr>
        <p:grpSpPr>
          <a:xfrm>
            <a:off x="0" y="-265043"/>
            <a:ext cx="12192000" cy="1338470"/>
            <a:chOff x="649356" y="1577008"/>
            <a:chExt cx="10548731" cy="14312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7577897-1AD6-4171-A435-B966FC74689C}"/>
                </a:ext>
              </a:extLst>
            </p:cNvPr>
            <p:cNvSpPr/>
            <p:nvPr/>
          </p:nvSpPr>
          <p:spPr>
            <a:xfrm>
              <a:off x="649356" y="1577008"/>
              <a:ext cx="10548731" cy="143123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6A3A6B-332A-484E-B4BC-411025B2A17E}"/>
                </a:ext>
              </a:extLst>
            </p:cNvPr>
            <p:cNvSpPr txBox="1"/>
            <p:nvPr/>
          </p:nvSpPr>
          <p:spPr>
            <a:xfrm>
              <a:off x="861391" y="1907904"/>
              <a:ext cx="10220976" cy="822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CÁCH ĐĂNG KÝ VÀ SỬ DỤNG TIKTOK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8EED19-8047-4C32-9DCD-D682B1E0DA4E}"/>
              </a:ext>
            </a:extLst>
          </p:cNvPr>
          <p:cNvGrpSpPr/>
          <p:nvPr/>
        </p:nvGrpSpPr>
        <p:grpSpPr>
          <a:xfrm>
            <a:off x="245066" y="1382876"/>
            <a:ext cx="2080592" cy="4688596"/>
            <a:chOff x="245066" y="1382876"/>
            <a:chExt cx="2080592" cy="46885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6EFDC-3E30-4198-A4F2-132D49211B30}"/>
                </a:ext>
              </a:extLst>
            </p:cNvPr>
            <p:cNvGrpSpPr/>
            <p:nvPr/>
          </p:nvGrpSpPr>
          <p:grpSpPr>
            <a:xfrm>
              <a:off x="609601" y="1382876"/>
              <a:ext cx="1205948" cy="1060174"/>
              <a:chOff x="1311966" y="1404730"/>
              <a:chExt cx="1205948" cy="106017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F1FE884-EF0F-4F4E-9B7F-69D2F5BF3429}"/>
                  </a:ext>
                </a:extLst>
              </p:cNvPr>
              <p:cNvSpPr/>
              <p:nvPr/>
            </p:nvSpPr>
            <p:spPr>
              <a:xfrm>
                <a:off x="1311966" y="1404730"/>
                <a:ext cx="1205948" cy="106017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EE99E1-28A8-4BF1-8F71-5D17E7F9B8B0}"/>
                  </a:ext>
                </a:extLst>
              </p:cNvPr>
              <p:cNvSpPr txBox="1"/>
              <p:nvPr/>
            </p:nvSpPr>
            <p:spPr>
              <a:xfrm>
                <a:off x="1391481" y="1703984"/>
                <a:ext cx="1126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1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448B01-D892-4254-973E-BE260BAB2F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456" t="28396" r="43478" b="23271"/>
            <a:stretch/>
          </p:blipFill>
          <p:spPr>
            <a:xfrm>
              <a:off x="245066" y="2758429"/>
              <a:ext cx="2080592" cy="331304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D6351A-266B-4EE0-A91B-F38989B92687}"/>
              </a:ext>
            </a:extLst>
          </p:cNvPr>
          <p:cNvGrpSpPr/>
          <p:nvPr/>
        </p:nvGrpSpPr>
        <p:grpSpPr>
          <a:xfrm>
            <a:off x="3458815" y="1380251"/>
            <a:ext cx="2080592" cy="4691221"/>
            <a:chOff x="3458815" y="1380251"/>
            <a:chExt cx="2080592" cy="469122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85F2E3-3BC4-4BEC-940B-881238537A70}"/>
                </a:ext>
              </a:extLst>
            </p:cNvPr>
            <p:cNvGrpSpPr/>
            <p:nvPr/>
          </p:nvGrpSpPr>
          <p:grpSpPr>
            <a:xfrm>
              <a:off x="3896138" y="1380251"/>
              <a:ext cx="1205948" cy="1060174"/>
              <a:chOff x="1311966" y="1404730"/>
              <a:chExt cx="1205948" cy="106017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D953C17-0EBC-4CC7-A7D0-59A9AC890746}"/>
                  </a:ext>
                </a:extLst>
              </p:cNvPr>
              <p:cNvSpPr/>
              <p:nvPr/>
            </p:nvSpPr>
            <p:spPr>
              <a:xfrm>
                <a:off x="1311966" y="1404730"/>
                <a:ext cx="1205948" cy="1060174"/>
              </a:xfrm>
              <a:prstGeom prst="ellipse">
                <a:avLst/>
              </a:pr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3E812-68B7-47FE-9150-DDFD3E20FEBF}"/>
                  </a:ext>
                </a:extLst>
              </p:cNvPr>
              <p:cNvSpPr txBox="1"/>
              <p:nvPr/>
            </p:nvSpPr>
            <p:spPr>
              <a:xfrm>
                <a:off x="1358345" y="1703984"/>
                <a:ext cx="111318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2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25E4DB5-EF54-495B-A94D-04E035615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405" t="32584" r="43530" b="32478"/>
            <a:stretch/>
          </p:blipFill>
          <p:spPr>
            <a:xfrm>
              <a:off x="3458815" y="2678466"/>
              <a:ext cx="2080592" cy="339300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E1774A-0F4E-46B2-8332-A78E60110FF1}"/>
              </a:ext>
            </a:extLst>
          </p:cNvPr>
          <p:cNvGrpSpPr/>
          <p:nvPr/>
        </p:nvGrpSpPr>
        <p:grpSpPr>
          <a:xfrm>
            <a:off x="6672564" y="1380251"/>
            <a:ext cx="2080592" cy="4691221"/>
            <a:chOff x="6672564" y="1380251"/>
            <a:chExt cx="2080592" cy="46912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3947D7-881B-4F2F-AAAB-5F907FD0F4B4}"/>
                </a:ext>
              </a:extLst>
            </p:cNvPr>
            <p:cNvGrpSpPr/>
            <p:nvPr/>
          </p:nvGrpSpPr>
          <p:grpSpPr>
            <a:xfrm>
              <a:off x="7089915" y="1380251"/>
              <a:ext cx="1205948" cy="1060174"/>
              <a:chOff x="1311966" y="1404730"/>
              <a:chExt cx="1205948" cy="106017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CCB2916-211B-40A3-B251-0513C68154E5}"/>
                  </a:ext>
                </a:extLst>
              </p:cNvPr>
              <p:cNvSpPr/>
              <p:nvPr/>
            </p:nvSpPr>
            <p:spPr>
              <a:xfrm>
                <a:off x="1311966" y="1404730"/>
                <a:ext cx="1205948" cy="1060174"/>
              </a:xfrm>
              <a:prstGeom prst="ellipse">
                <a:avLst/>
              </a:pr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7C998A-B0A6-4FA3-B54B-D04FCF6B9308}"/>
                  </a:ext>
                </a:extLst>
              </p:cNvPr>
              <p:cNvSpPr txBox="1"/>
              <p:nvPr/>
            </p:nvSpPr>
            <p:spPr>
              <a:xfrm>
                <a:off x="1391482" y="1703984"/>
                <a:ext cx="104112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3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3825691-AA2D-4D50-8EE8-5398CF7A6E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167" t="16363" r="42547" b="20112"/>
            <a:stretch/>
          </p:blipFill>
          <p:spPr>
            <a:xfrm>
              <a:off x="6672564" y="2678466"/>
              <a:ext cx="2080592" cy="339300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E39992-38A4-495A-920D-B43217EB2054}"/>
              </a:ext>
            </a:extLst>
          </p:cNvPr>
          <p:cNvGrpSpPr/>
          <p:nvPr/>
        </p:nvGrpSpPr>
        <p:grpSpPr>
          <a:xfrm>
            <a:off x="9939129" y="1380251"/>
            <a:ext cx="2080592" cy="4691221"/>
            <a:chOff x="9939129" y="1380251"/>
            <a:chExt cx="2080592" cy="46912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4DDE67E-4B10-428D-948C-F29F72AAFF41}"/>
                </a:ext>
              </a:extLst>
            </p:cNvPr>
            <p:cNvGrpSpPr/>
            <p:nvPr/>
          </p:nvGrpSpPr>
          <p:grpSpPr>
            <a:xfrm>
              <a:off x="10376451" y="1380251"/>
              <a:ext cx="1205948" cy="1060174"/>
              <a:chOff x="1311966" y="1404730"/>
              <a:chExt cx="1205948" cy="106017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F9FEAF4-31CE-4126-9A3B-244F967B3C49}"/>
                  </a:ext>
                </a:extLst>
              </p:cNvPr>
              <p:cNvSpPr/>
              <p:nvPr/>
            </p:nvSpPr>
            <p:spPr>
              <a:xfrm>
                <a:off x="1311966" y="1404730"/>
                <a:ext cx="1205948" cy="106017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B5CCA7-B2CB-47DC-906C-0DCE23CEA1E6}"/>
                  </a:ext>
                </a:extLst>
              </p:cNvPr>
              <p:cNvSpPr txBox="1"/>
              <p:nvPr/>
            </p:nvSpPr>
            <p:spPr>
              <a:xfrm>
                <a:off x="1391481" y="1703984"/>
                <a:ext cx="1126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4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2E18642-6EB0-4B74-9643-DB7F1762E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928" t="24029" r="42548" b="11450"/>
            <a:stretch/>
          </p:blipFill>
          <p:spPr>
            <a:xfrm>
              <a:off x="9939129" y="2678466"/>
              <a:ext cx="2080592" cy="3393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59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2022-07-03T04:11:57Z</dcterms:created>
  <dcterms:modified xsi:type="dcterms:W3CDTF">2022-07-03T05:07:37Z</dcterms:modified>
</cp:coreProperties>
</file>