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7" r:id="rId1"/>
  </p:sldMasterIdLst>
  <p:notesMasterIdLst>
    <p:notesMasterId r:id="rId22"/>
  </p:notesMasterIdLst>
  <p:sldIdLst>
    <p:sldId id="256" r:id="rId2"/>
    <p:sldId id="267" r:id="rId3"/>
    <p:sldId id="260" r:id="rId4"/>
    <p:sldId id="261" r:id="rId5"/>
    <p:sldId id="295" r:id="rId6"/>
    <p:sldId id="262" r:id="rId7"/>
    <p:sldId id="264" r:id="rId8"/>
    <p:sldId id="263" r:id="rId9"/>
    <p:sldId id="265" r:id="rId10"/>
    <p:sldId id="296" r:id="rId11"/>
    <p:sldId id="270" r:id="rId12"/>
    <p:sldId id="272" r:id="rId13"/>
    <p:sldId id="297" r:id="rId14"/>
    <p:sldId id="298" r:id="rId15"/>
    <p:sldId id="299" r:id="rId16"/>
    <p:sldId id="300" r:id="rId17"/>
    <p:sldId id="277" r:id="rId18"/>
    <p:sldId id="301" r:id="rId19"/>
    <p:sldId id="288" r:id="rId20"/>
    <p:sldId id="30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B06F5-B295-4E09-A537-09548CF90C1E}">
  <a:tblStyle styleId="{3EAB06F5-B295-4E09-A537-09548CF90C1E}"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AEC"/>
          </a:solidFill>
        </a:fill>
      </a:tcStyle>
    </a:wholeTbl>
    <a:band1H>
      <a:tcTxStyle/>
      <a:tcStyle>
        <a:tcBdr/>
        <a:fill>
          <a:solidFill>
            <a:srgbClr val="CBD2D7"/>
          </a:solidFill>
        </a:fill>
      </a:tcStyle>
    </a:band1H>
    <a:band2H>
      <a:tcTxStyle/>
      <a:tcStyle>
        <a:tcBdr/>
      </a:tcStyle>
    </a:band2H>
    <a:band1V>
      <a:tcTxStyle/>
      <a:tcStyle>
        <a:tcBdr/>
        <a:fill>
          <a:solidFill>
            <a:srgbClr val="CBD2D7"/>
          </a:solidFill>
        </a:fill>
      </a:tcStyle>
    </a:band1V>
    <a:band2V>
      <a:tcTxStyle/>
      <a:tcStyle>
        <a:tcBdr/>
      </a:tcStyle>
    </a:band2V>
    <a:lastCol>
      <a:tcTxStyle b="on" i="off">
        <a:font>
          <a:latin typeface="Calibri"/>
          <a:ea typeface="Calibri"/>
          <a:cs typeface="Calibri"/>
        </a:font>
        <a:srgbClr val="FFFFFF"/>
      </a:tcTxStyle>
      <a:tcStyle>
        <a:tcBdr/>
        <a:fill>
          <a:solidFill>
            <a:srgbClr val="296480"/>
          </a:solidFill>
        </a:fill>
      </a:tcStyle>
    </a:lastCol>
    <a:firstCol>
      <a:tcTxStyle b="on" i="off">
        <a:font>
          <a:latin typeface="Calibri"/>
          <a:ea typeface="Calibri"/>
          <a:cs typeface="Calibri"/>
        </a:font>
        <a:srgbClr val="FFFFFF"/>
      </a:tcTxStyle>
      <a:tcStyle>
        <a:tcBdr/>
        <a:fill>
          <a:solidFill>
            <a:srgbClr val="29648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96480"/>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9648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en/office-sitting-room-executive-73068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ixabay.com/en/student-typing-keyboard-text-woman-849825/"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pixabay.com/en/office-sitting-room-executive-730681/" TargetMode="External"/><Relationship Id="rId4" Type="http://schemas.openxmlformats.org/officeDocument/2006/relationships/hyperlink" Target="https://pixabay.com/en/architecture-building-business-city-1868016/"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ixabay.com/en/student-typing-keyboard-text-woman-84982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pixabay.com/en/office-sitting-room-executive-730681/" TargetMode="External"/><Relationship Id="rId4" Type="http://schemas.openxmlformats.org/officeDocument/2006/relationships/hyperlink" Target="https://pixabay.com/en/architecture-building-business-city-1868016/"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ixabay.com/en/student-typing-keyboard-text-woman-84982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pixabay.com/en/entrepreneur-startup-start-up-man-593358/" TargetMode="External"/><Relationship Id="rId5" Type="http://schemas.openxmlformats.org/officeDocument/2006/relationships/hyperlink" Target="https://pixabay.com/en/office-sitting-room-executive-730681/" TargetMode="External"/><Relationship Id="rId4" Type="http://schemas.openxmlformats.org/officeDocument/2006/relationships/hyperlink" Target="https://pixabay.com/en/architecture-building-business-city-186801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u="sng" dirty="0">
              <a:solidFill>
                <a:schemeClr val="hlink"/>
              </a:solidFill>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c71ecb04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c71ecb04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35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c736f5c39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c736f5c39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https://pixabay.com/en/bright-hanging-illuminated-1854161/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c736f5c39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c736f5c39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https://pixabay.com/en/woman-glasses-business-woman-1254454/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c736f5c39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c736f5c39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https://pixabay.com/en/woman-glasses-business-woman-1254454/</a:t>
            </a:r>
            <a:endParaRPr/>
          </a:p>
        </p:txBody>
      </p:sp>
    </p:spTree>
    <p:extLst>
      <p:ext uri="{BB962C8B-B14F-4D97-AF65-F5344CB8AC3E}">
        <p14:creationId xmlns:p14="http://schemas.microsoft.com/office/powerpoint/2010/main" val="373104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c736f5c39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c736f5c39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https://pixabay.com/en/woman-glasses-business-woman-1254454/</a:t>
            </a:r>
            <a:endParaRPr/>
          </a:p>
        </p:txBody>
      </p:sp>
    </p:spTree>
    <p:extLst>
      <p:ext uri="{BB962C8B-B14F-4D97-AF65-F5344CB8AC3E}">
        <p14:creationId xmlns:p14="http://schemas.microsoft.com/office/powerpoint/2010/main" val="411843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c736f5c39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c736f5c39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https://pixabay.com/en/woman-glasses-business-woman-1254454/</a:t>
            </a:r>
            <a:endParaRPr/>
          </a:p>
        </p:txBody>
      </p:sp>
    </p:spTree>
    <p:extLst>
      <p:ext uri="{BB962C8B-B14F-4D97-AF65-F5344CB8AC3E}">
        <p14:creationId xmlns:p14="http://schemas.microsoft.com/office/powerpoint/2010/main" val="863677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c736f5c39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c736f5c39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https://pixabay.com/en/woman-glasses-business-woman-1254454/</a:t>
            </a:r>
            <a:endParaRPr/>
          </a:p>
        </p:txBody>
      </p:sp>
    </p:spTree>
    <p:extLst>
      <p:ext uri="{BB962C8B-B14F-4D97-AF65-F5344CB8AC3E}">
        <p14:creationId xmlns:p14="http://schemas.microsoft.com/office/powerpoint/2010/main" val="374690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c736f5c39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c736f5c39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c736f5c39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c736f5c39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90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c83f9a38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c83f9a38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c71ecb041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c71ecb04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c83f9a38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c83f9a38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37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c71ecb04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c71ecb04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https://pixabay.com/en/office-sitting-room-executive-730681/</a:t>
            </a:r>
            <a:endParaRPr/>
          </a:p>
          <a:p>
            <a:pPr marL="0" lvl="0" indent="0" algn="l" rtl="0">
              <a:spcBef>
                <a:spcPts val="0"/>
              </a:spcBef>
              <a:spcAft>
                <a:spcPts val="0"/>
              </a:spcAft>
              <a:buNone/>
            </a:pPr>
            <a:r>
              <a:rPr lang="en-GB"/>
              <a:t>https://pixabay.com/en/imac-ipad-computer-tablet-mobile-605421/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c71ecb04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c71ecb04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https://pixabay.com/en/student-typing-keyboard-text-woman-849825/</a:t>
            </a:r>
            <a:endParaRPr/>
          </a:p>
          <a:p>
            <a:pPr marL="0" lvl="0" indent="0" algn="l" rtl="0">
              <a:spcBef>
                <a:spcPts val="0"/>
              </a:spcBef>
              <a:spcAft>
                <a:spcPts val="0"/>
              </a:spcAft>
              <a:buNone/>
            </a:pPr>
            <a:r>
              <a:rPr lang="en-GB" u="sng">
                <a:solidFill>
                  <a:schemeClr val="hlink"/>
                </a:solidFill>
                <a:hlinkClick r:id="rId4"/>
              </a:rPr>
              <a:t>https://pixabay.com/en/architecture-building-business-city-1868016/</a:t>
            </a:r>
            <a:endParaRPr/>
          </a:p>
          <a:p>
            <a:pPr marL="0" lvl="0" indent="0" algn="l" rtl="0">
              <a:spcBef>
                <a:spcPts val="0"/>
              </a:spcBef>
              <a:spcAft>
                <a:spcPts val="0"/>
              </a:spcAft>
              <a:buNone/>
            </a:pPr>
            <a:r>
              <a:rPr lang="en-GB" u="sng">
                <a:solidFill>
                  <a:schemeClr val="hlink"/>
                </a:solidFill>
                <a:hlinkClick r:id="rId5"/>
              </a:rPr>
              <a:t>https://pixabay.com/en/office-sitting-room-executive-730681/</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c71ecb04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c71ecb04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https://pixabay.com/en/student-typing-keyboard-text-woman-849825/</a:t>
            </a:r>
            <a:endParaRPr/>
          </a:p>
          <a:p>
            <a:pPr marL="0" lvl="0" indent="0" algn="l" rtl="0">
              <a:spcBef>
                <a:spcPts val="0"/>
              </a:spcBef>
              <a:spcAft>
                <a:spcPts val="0"/>
              </a:spcAft>
              <a:buNone/>
            </a:pPr>
            <a:r>
              <a:rPr lang="en-GB" u="sng">
                <a:solidFill>
                  <a:schemeClr val="hlink"/>
                </a:solidFill>
                <a:hlinkClick r:id="rId4"/>
              </a:rPr>
              <a:t>https://pixabay.com/en/architecture-building-business-city-1868016/</a:t>
            </a:r>
            <a:endParaRPr/>
          </a:p>
          <a:p>
            <a:pPr marL="0" lvl="0" indent="0" algn="l" rtl="0">
              <a:spcBef>
                <a:spcPts val="0"/>
              </a:spcBef>
              <a:spcAft>
                <a:spcPts val="0"/>
              </a:spcAft>
              <a:buNone/>
            </a:pPr>
            <a:r>
              <a:rPr lang="en-GB" u="sng">
                <a:solidFill>
                  <a:schemeClr val="hlink"/>
                </a:solidFill>
                <a:hlinkClick r:id="rId5"/>
              </a:rPr>
              <a:t>https://pixabay.com/en/office-sitting-room-executive-730681/</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7822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c83f9a38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c83f9a38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https://pixabay.com/en/student-typing-keyboard-text-woman-849825/</a:t>
            </a:r>
            <a:endParaRPr/>
          </a:p>
          <a:p>
            <a:pPr marL="0" lvl="0" indent="0" algn="l" rtl="0">
              <a:spcBef>
                <a:spcPts val="0"/>
              </a:spcBef>
              <a:spcAft>
                <a:spcPts val="0"/>
              </a:spcAft>
              <a:buNone/>
            </a:pPr>
            <a:r>
              <a:rPr lang="en-GB" u="sng">
                <a:solidFill>
                  <a:schemeClr val="hlink"/>
                </a:solidFill>
                <a:hlinkClick r:id="rId4"/>
              </a:rPr>
              <a:t>https://pixabay.com/en/architecture-building-business-city-1868016/</a:t>
            </a:r>
            <a:endParaRPr/>
          </a:p>
          <a:p>
            <a:pPr marL="0" lvl="0" indent="0" algn="l" rtl="0">
              <a:spcBef>
                <a:spcPts val="0"/>
              </a:spcBef>
              <a:spcAft>
                <a:spcPts val="0"/>
              </a:spcAft>
              <a:buNone/>
            </a:pPr>
            <a:r>
              <a:rPr lang="en-GB" u="sng">
                <a:solidFill>
                  <a:schemeClr val="hlink"/>
                </a:solidFill>
                <a:hlinkClick r:id="rId5"/>
              </a:rPr>
              <a:t>https://pixabay.com/en/office-sitting-room-executive-730681/</a:t>
            </a:r>
            <a:endParaRPr/>
          </a:p>
          <a:p>
            <a:pPr marL="0" lvl="0" indent="0" algn="l" rtl="0">
              <a:spcBef>
                <a:spcPts val="0"/>
              </a:spcBef>
              <a:spcAft>
                <a:spcPts val="0"/>
              </a:spcAft>
              <a:buNone/>
            </a:pPr>
            <a:r>
              <a:rPr lang="en-GB" u="sng">
                <a:solidFill>
                  <a:schemeClr val="hlink"/>
                </a:solidFill>
                <a:hlinkClick r:id="rId6"/>
              </a:rPr>
              <a:t>https://pixabay.com/en/entrepreneur-startup-start-up-man-593358/</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c71ecb041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c71ecb04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https://pixabay.com/en/entrepreneur-startup-start-up-man-593358/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c71ecb04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c71ecb04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Picture Layout">
  <p:cSld name="TITLE_AND_BODY_1_1">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5" name="Google Shape;75;p14"/>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77" name="Google Shape;77;p14"/>
          <p:cNvSpPr txBox="1">
            <a:spLocks noGrp="1"/>
          </p:cNvSpPr>
          <p:nvPr>
            <p:ph type="subTitle" idx="1"/>
          </p:nvPr>
        </p:nvSpPr>
        <p:spPr>
          <a:xfrm>
            <a:off x="447850" y="1502250"/>
            <a:ext cx="3705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78" name="Google Shape;78;p14"/>
          <p:cNvSpPr txBox="1">
            <a:spLocks noGrp="1"/>
          </p:cNvSpPr>
          <p:nvPr>
            <p:ph type="subTitle" idx="2"/>
          </p:nvPr>
        </p:nvSpPr>
        <p:spPr>
          <a:xfrm>
            <a:off x="4910650" y="2981525"/>
            <a:ext cx="3734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437650" y="1587825"/>
            <a:ext cx="4023900" cy="2775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1600"/>
              </a:spcBef>
              <a:spcAft>
                <a:spcPts val="0"/>
              </a:spcAft>
              <a:buSzPts val="1100"/>
              <a:buChar char="○"/>
              <a:defRPr sz="1100"/>
            </a:lvl2pPr>
            <a:lvl3pPr marL="1371600" lvl="2" indent="-298450">
              <a:spcBef>
                <a:spcPts val="1600"/>
              </a:spcBef>
              <a:spcAft>
                <a:spcPts val="0"/>
              </a:spcAft>
              <a:buSzPts val="1100"/>
              <a:buChar char="■"/>
              <a:defRPr sz="1100"/>
            </a:lvl3pPr>
            <a:lvl4pPr marL="1828800" lvl="3" indent="-298450">
              <a:spcBef>
                <a:spcPts val="1600"/>
              </a:spcBef>
              <a:spcAft>
                <a:spcPts val="0"/>
              </a:spcAft>
              <a:buSzPts val="1100"/>
              <a:buChar char="●"/>
              <a:defRPr sz="1100"/>
            </a:lvl4pPr>
            <a:lvl5pPr marL="2286000" lvl="4" indent="-298450">
              <a:spcBef>
                <a:spcPts val="1600"/>
              </a:spcBef>
              <a:spcAft>
                <a:spcPts val="0"/>
              </a:spcAft>
              <a:buSzPts val="1100"/>
              <a:buChar char="○"/>
              <a:defRPr sz="1100"/>
            </a:lvl5pPr>
            <a:lvl6pPr marL="2743200" lvl="5" indent="-298450">
              <a:spcBef>
                <a:spcPts val="1600"/>
              </a:spcBef>
              <a:spcAft>
                <a:spcPts val="0"/>
              </a:spcAft>
              <a:buSzPts val="1100"/>
              <a:buChar char="■"/>
              <a:defRPr sz="1100"/>
            </a:lvl6pPr>
            <a:lvl7pPr marL="3200400" lvl="6" indent="-298450">
              <a:spcBef>
                <a:spcPts val="1600"/>
              </a:spcBef>
              <a:spcAft>
                <a:spcPts val="0"/>
              </a:spcAft>
              <a:buSzPts val="1100"/>
              <a:buChar char="●"/>
              <a:defRPr sz="1100"/>
            </a:lvl7pPr>
            <a:lvl8pPr marL="3657600" lvl="7" indent="-298450">
              <a:spcBef>
                <a:spcPts val="1600"/>
              </a:spcBef>
              <a:spcAft>
                <a:spcPts val="0"/>
              </a:spcAft>
              <a:buSzPts val="1100"/>
              <a:buChar char="○"/>
              <a:defRPr sz="1100"/>
            </a:lvl8pPr>
            <a:lvl9pPr marL="4114800" lvl="8" indent="-298450">
              <a:spcBef>
                <a:spcPts val="1600"/>
              </a:spcBef>
              <a:spcAft>
                <a:spcPts val="1600"/>
              </a:spcAft>
              <a:buSzPts val="1100"/>
              <a:buChar char="■"/>
              <a:defRPr sz="1100"/>
            </a:lvl9pPr>
          </a:lstStyle>
          <a:p>
            <a:endParaRPr/>
          </a:p>
        </p:txBody>
      </p:sp>
      <p:sp>
        <p:nvSpPr>
          <p:cNvPr id="81" name="Google Shape;81;p15"/>
          <p:cNvSpPr txBox="1">
            <a:spLocks noGrp="1"/>
          </p:cNvSpPr>
          <p:nvPr>
            <p:ph type="body" idx="2"/>
          </p:nvPr>
        </p:nvSpPr>
        <p:spPr>
          <a:xfrm>
            <a:off x="4799325" y="1587825"/>
            <a:ext cx="3795300" cy="2775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1600"/>
              </a:spcBef>
              <a:spcAft>
                <a:spcPts val="0"/>
              </a:spcAft>
              <a:buSzPts val="1100"/>
              <a:buChar char="○"/>
              <a:defRPr sz="1100"/>
            </a:lvl2pPr>
            <a:lvl3pPr marL="1371600" lvl="2" indent="-298450">
              <a:spcBef>
                <a:spcPts val="1600"/>
              </a:spcBef>
              <a:spcAft>
                <a:spcPts val="0"/>
              </a:spcAft>
              <a:buSzPts val="1100"/>
              <a:buChar char="■"/>
              <a:defRPr sz="1100"/>
            </a:lvl3pPr>
            <a:lvl4pPr marL="1828800" lvl="3" indent="-298450">
              <a:spcBef>
                <a:spcPts val="1600"/>
              </a:spcBef>
              <a:spcAft>
                <a:spcPts val="0"/>
              </a:spcAft>
              <a:buSzPts val="1100"/>
              <a:buChar char="●"/>
              <a:defRPr sz="1100"/>
            </a:lvl4pPr>
            <a:lvl5pPr marL="2286000" lvl="4" indent="-298450">
              <a:spcBef>
                <a:spcPts val="1600"/>
              </a:spcBef>
              <a:spcAft>
                <a:spcPts val="0"/>
              </a:spcAft>
              <a:buSzPts val="1100"/>
              <a:buChar char="○"/>
              <a:defRPr sz="1100"/>
            </a:lvl5pPr>
            <a:lvl6pPr marL="2743200" lvl="5" indent="-298450">
              <a:spcBef>
                <a:spcPts val="1600"/>
              </a:spcBef>
              <a:spcAft>
                <a:spcPts val="0"/>
              </a:spcAft>
              <a:buSzPts val="1100"/>
              <a:buChar char="■"/>
              <a:defRPr sz="1100"/>
            </a:lvl6pPr>
            <a:lvl7pPr marL="3200400" lvl="6" indent="-298450">
              <a:spcBef>
                <a:spcPts val="1600"/>
              </a:spcBef>
              <a:spcAft>
                <a:spcPts val="0"/>
              </a:spcAft>
              <a:buSzPts val="1100"/>
              <a:buChar char="●"/>
              <a:defRPr sz="1100"/>
            </a:lvl7pPr>
            <a:lvl8pPr marL="3657600" lvl="7" indent="-298450">
              <a:spcBef>
                <a:spcPts val="1600"/>
              </a:spcBef>
              <a:spcAft>
                <a:spcPts val="0"/>
              </a:spcAft>
              <a:buSzPts val="1100"/>
              <a:buChar char="○"/>
              <a:defRPr sz="1100"/>
            </a:lvl8pPr>
            <a:lvl9pPr marL="4114800" lvl="8" indent="-298450">
              <a:spcBef>
                <a:spcPts val="1600"/>
              </a:spcBef>
              <a:spcAft>
                <a:spcPts val="1600"/>
              </a:spcAft>
              <a:buSzPts val="1100"/>
              <a:buChar char="■"/>
              <a:defRPr sz="1100"/>
            </a:lvl9pPr>
          </a:lstStyle>
          <a:p>
            <a:endParaRPr/>
          </a:p>
        </p:txBody>
      </p:sp>
      <p:sp>
        <p:nvSpPr>
          <p:cNvPr id="82" name="Google Shape;8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3" name="Google Shape;83;p15"/>
          <p:cNvSpPr txBox="1">
            <a:spLocks noGrp="1"/>
          </p:cNvSpPr>
          <p:nvPr>
            <p:ph type="title"/>
          </p:nvPr>
        </p:nvSpPr>
        <p:spPr>
          <a:xfrm>
            <a:off x="437650" y="527600"/>
            <a:ext cx="8268600" cy="61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5"/>
          <p:cNvSpPr/>
          <p:nvPr/>
        </p:nvSpPr>
        <p:spPr>
          <a:xfrm>
            <a:off x="544926" y="513238"/>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1" name="Google Shape;91;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9" name="Google Shape;99;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01" name="Google Shape;10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sp>
        <p:nvSpPr>
          <p:cNvPr id="106" name="Google Shape;106;p2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2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6018850" y="1146775"/>
            <a:ext cx="2453700" cy="16506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300" b="1"/>
            </a:lvl1pPr>
            <a:lvl2pPr lvl="1" rtl="0">
              <a:spcBef>
                <a:spcPts val="0"/>
              </a:spcBef>
              <a:spcAft>
                <a:spcPts val="0"/>
              </a:spcAft>
              <a:buSzPts val="5200"/>
              <a:buFont typeface="Roboto Slab"/>
              <a:buNone/>
              <a:defRPr sz="5200">
                <a:latin typeface="Roboto Slab"/>
                <a:ea typeface="Roboto Slab"/>
                <a:cs typeface="Roboto Slab"/>
                <a:sym typeface="Roboto Slab"/>
              </a:defRPr>
            </a:lvl2pPr>
            <a:lvl3pPr lvl="2" rtl="0">
              <a:spcBef>
                <a:spcPts val="0"/>
              </a:spcBef>
              <a:spcAft>
                <a:spcPts val="0"/>
              </a:spcAft>
              <a:buSzPts val="5200"/>
              <a:buFont typeface="Roboto Slab"/>
              <a:buNone/>
              <a:defRPr sz="5200">
                <a:latin typeface="Roboto Slab"/>
                <a:ea typeface="Roboto Slab"/>
                <a:cs typeface="Roboto Slab"/>
                <a:sym typeface="Roboto Slab"/>
              </a:defRPr>
            </a:lvl3pPr>
            <a:lvl4pPr lvl="3" rtl="0">
              <a:spcBef>
                <a:spcPts val="0"/>
              </a:spcBef>
              <a:spcAft>
                <a:spcPts val="0"/>
              </a:spcAft>
              <a:buSzPts val="5200"/>
              <a:buFont typeface="Roboto Slab"/>
              <a:buNone/>
              <a:defRPr sz="5200">
                <a:latin typeface="Roboto Slab"/>
                <a:ea typeface="Roboto Slab"/>
                <a:cs typeface="Roboto Slab"/>
                <a:sym typeface="Roboto Slab"/>
              </a:defRPr>
            </a:lvl4pPr>
            <a:lvl5pPr lvl="4" rtl="0">
              <a:spcBef>
                <a:spcPts val="0"/>
              </a:spcBef>
              <a:spcAft>
                <a:spcPts val="0"/>
              </a:spcAft>
              <a:buSzPts val="5200"/>
              <a:buFont typeface="Roboto Slab"/>
              <a:buNone/>
              <a:defRPr sz="5200">
                <a:latin typeface="Roboto Slab"/>
                <a:ea typeface="Roboto Slab"/>
                <a:cs typeface="Roboto Slab"/>
                <a:sym typeface="Roboto Slab"/>
              </a:defRPr>
            </a:lvl5pPr>
            <a:lvl6pPr lvl="5" rtl="0">
              <a:spcBef>
                <a:spcPts val="0"/>
              </a:spcBef>
              <a:spcAft>
                <a:spcPts val="0"/>
              </a:spcAft>
              <a:buSzPts val="5200"/>
              <a:buFont typeface="Roboto Slab"/>
              <a:buNone/>
              <a:defRPr sz="5200">
                <a:latin typeface="Roboto Slab"/>
                <a:ea typeface="Roboto Slab"/>
                <a:cs typeface="Roboto Slab"/>
                <a:sym typeface="Roboto Slab"/>
              </a:defRPr>
            </a:lvl6pPr>
            <a:lvl7pPr lvl="6" rtl="0">
              <a:spcBef>
                <a:spcPts val="0"/>
              </a:spcBef>
              <a:spcAft>
                <a:spcPts val="0"/>
              </a:spcAft>
              <a:buSzPts val="5200"/>
              <a:buFont typeface="Roboto Slab"/>
              <a:buNone/>
              <a:defRPr sz="5200">
                <a:latin typeface="Roboto Slab"/>
                <a:ea typeface="Roboto Slab"/>
                <a:cs typeface="Roboto Slab"/>
                <a:sym typeface="Roboto Slab"/>
              </a:defRPr>
            </a:lvl7pPr>
            <a:lvl8pPr lvl="7" rtl="0">
              <a:spcBef>
                <a:spcPts val="0"/>
              </a:spcBef>
              <a:spcAft>
                <a:spcPts val="0"/>
              </a:spcAft>
              <a:buSzPts val="5200"/>
              <a:buFont typeface="Roboto Slab"/>
              <a:buNone/>
              <a:defRPr sz="5200">
                <a:latin typeface="Roboto Slab"/>
                <a:ea typeface="Roboto Slab"/>
                <a:cs typeface="Roboto Slab"/>
                <a:sym typeface="Roboto Slab"/>
              </a:defRPr>
            </a:lvl8pPr>
            <a:lvl9pPr lvl="8" rtl="0">
              <a:spcBef>
                <a:spcPts val="0"/>
              </a:spcBef>
              <a:spcAft>
                <a:spcPts val="0"/>
              </a:spcAft>
              <a:buSzPts val="5200"/>
              <a:buFont typeface="Roboto Slab"/>
              <a:buNone/>
              <a:defRPr sz="5200">
                <a:latin typeface="Roboto Slab"/>
                <a:ea typeface="Roboto Slab"/>
                <a:cs typeface="Roboto Slab"/>
                <a:sym typeface="Roboto Slab"/>
              </a:defRPr>
            </a:lvl9pPr>
          </a:lstStyle>
          <a:p>
            <a:endParaRPr/>
          </a:p>
        </p:txBody>
      </p:sp>
      <p:sp>
        <p:nvSpPr>
          <p:cNvPr id="15" name="Google Shape;15;p3"/>
          <p:cNvSpPr txBox="1">
            <a:spLocks noGrp="1"/>
          </p:cNvSpPr>
          <p:nvPr>
            <p:ph type="subTitle" idx="1"/>
          </p:nvPr>
        </p:nvSpPr>
        <p:spPr>
          <a:xfrm>
            <a:off x="441075" y="3838375"/>
            <a:ext cx="5109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ight Text and Three Picture ">
  <p:cSld name="TITLE_1_1_2">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4813550" y="651425"/>
            <a:ext cx="3592500" cy="913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b="1"/>
            </a:lvl1pPr>
            <a:lvl2pPr lvl="1" rtl="0">
              <a:spcBef>
                <a:spcPts val="0"/>
              </a:spcBef>
              <a:spcAft>
                <a:spcPts val="0"/>
              </a:spcAft>
              <a:buSzPts val="5200"/>
              <a:buFont typeface="Roboto Slab"/>
              <a:buNone/>
              <a:defRPr sz="5200">
                <a:latin typeface="Roboto Slab"/>
                <a:ea typeface="Roboto Slab"/>
                <a:cs typeface="Roboto Slab"/>
                <a:sym typeface="Roboto Slab"/>
              </a:defRPr>
            </a:lvl2pPr>
            <a:lvl3pPr lvl="2" rtl="0">
              <a:spcBef>
                <a:spcPts val="0"/>
              </a:spcBef>
              <a:spcAft>
                <a:spcPts val="0"/>
              </a:spcAft>
              <a:buSzPts val="5200"/>
              <a:buFont typeface="Roboto Slab"/>
              <a:buNone/>
              <a:defRPr sz="5200">
                <a:latin typeface="Roboto Slab"/>
                <a:ea typeface="Roboto Slab"/>
                <a:cs typeface="Roboto Slab"/>
                <a:sym typeface="Roboto Slab"/>
              </a:defRPr>
            </a:lvl3pPr>
            <a:lvl4pPr lvl="3" rtl="0">
              <a:spcBef>
                <a:spcPts val="0"/>
              </a:spcBef>
              <a:spcAft>
                <a:spcPts val="0"/>
              </a:spcAft>
              <a:buSzPts val="5200"/>
              <a:buFont typeface="Roboto Slab"/>
              <a:buNone/>
              <a:defRPr sz="5200">
                <a:latin typeface="Roboto Slab"/>
                <a:ea typeface="Roboto Slab"/>
                <a:cs typeface="Roboto Slab"/>
                <a:sym typeface="Roboto Slab"/>
              </a:defRPr>
            </a:lvl4pPr>
            <a:lvl5pPr lvl="4" rtl="0">
              <a:spcBef>
                <a:spcPts val="0"/>
              </a:spcBef>
              <a:spcAft>
                <a:spcPts val="0"/>
              </a:spcAft>
              <a:buSzPts val="5200"/>
              <a:buFont typeface="Roboto Slab"/>
              <a:buNone/>
              <a:defRPr sz="5200">
                <a:latin typeface="Roboto Slab"/>
                <a:ea typeface="Roboto Slab"/>
                <a:cs typeface="Roboto Slab"/>
                <a:sym typeface="Roboto Slab"/>
              </a:defRPr>
            </a:lvl5pPr>
            <a:lvl6pPr lvl="5" rtl="0">
              <a:spcBef>
                <a:spcPts val="0"/>
              </a:spcBef>
              <a:spcAft>
                <a:spcPts val="0"/>
              </a:spcAft>
              <a:buSzPts val="5200"/>
              <a:buFont typeface="Roboto Slab"/>
              <a:buNone/>
              <a:defRPr sz="5200">
                <a:latin typeface="Roboto Slab"/>
                <a:ea typeface="Roboto Slab"/>
                <a:cs typeface="Roboto Slab"/>
                <a:sym typeface="Roboto Slab"/>
              </a:defRPr>
            </a:lvl6pPr>
            <a:lvl7pPr lvl="6" rtl="0">
              <a:spcBef>
                <a:spcPts val="0"/>
              </a:spcBef>
              <a:spcAft>
                <a:spcPts val="0"/>
              </a:spcAft>
              <a:buSzPts val="5200"/>
              <a:buFont typeface="Roboto Slab"/>
              <a:buNone/>
              <a:defRPr sz="5200">
                <a:latin typeface="Roboto Slab"/>
                <a:ea typeface="Roboto Slab"/>
                <a:cs typeface="Roboto Slab"/>
                <a:sym typeface="Roboto Slab"/>
              </a:defRPr>
            </a:lvl7pPr>
            <a:lvl8pPr lvl="7" rtl="0">
              <a:spcBef>
                <a:spcPts val="0"/>
              </a:spcBef>
              <a:spcAft>
                <a:spcPts val="0"/>
              </a:spcAft>
              <a:buSzPts val="5200"/>
              <a:buFont typeface="Roboto Slab"/>
              <a:buNone/>
              <a:defRPr sz="5200">
                <a:latin typeface="Roboto Slab"/>
                <a:ea typeface="Roboto Slab"/>
                <a:cs typeface="Roboto Slab"/>
                <a:sym typeface="Roboto Slab"/>
              </a:defRPr>
            </a:lvl8pPr>
            <a:lvl9pPr lvl="8" rtl="0">
              <a:spcBef>
                <a:spcPts val="0"/>
              </a:spcBef>
              <a:spcAft>
                <a:spcPts val="0"/>
              </a:spcAft>
              <a:buSzPts val="5200"/>
              <a:buFont typeface="Roboto Slab"/>
              <a:buNone/>
              <a:defRPr sz="5200">
                <a:latin typeface="Roboto Slab"/>
                <a:ea typeface="Roboto Slab"/>
                <a:cs typeface="Roboto Slab"/>
                <a:sym typeface="Roboto Slab"/>
              </a:defRPr>
            </a:lvl9pPr>
          </a:lstStyle>
          <a:p>
            <a:endParaRPr/>
          </a:p>
        </p:txBody>
      </p:sp>
      <p:sp>
        <p:nvSpPr>
          <p:cNvPr id="24" name="Google Shape;24;p5"/>
          <p:cNvSpPr txBox="1">
            <a:spLocks noGrp="1"/>
          </p:cNvSpPr>
          <p:nvPr>
            <p:ph type="subTitle" idx="1"/>
          </p:nvPr>
        </p:nvSpPr>
        <p:spPr>
          <a:xfrm>
            <a:off x="4820325" y="1565225"/>
            <a:ext cx="3585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6" name="Google Shape;26;p5"/>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27" name="Google Shape;27;p5"/>
          <p:cNvSpPr/>
          <p:nvPr/>
        </p:nvSpPr>
        <p:spPr>
          <a:xfrm>
            <a:off x="4922055" y="513238"/>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37650" y="527600"/>
            <a:ext cx="8268600" cy="59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9"/>
          <p:cNvSpPr/>
          <p:nvPr/>
        </p:nvSpPr>
        <p:spPr>
          <a:xfrm>
            <a:off x="544926" y="513238"/>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Font typeface="Roboto Slab"/>
              <a:buNone/>
              <a:defRPr b="1">
                <a:solidFill>
                  <a:srgbClr val="CC4125"/>
                </a:solidFill>
                <a:latin typeface="Roboto Slab"/>
                <a:ea typeface="Roboto Slab"/>
                <a:cs typeface="Roboto Slab"/>
                <a:sym typeface="Roboto Sla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1" name="Google Shape;51;p10"/>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ragraph Left And Picture Right">
  <p:cSld name="TITLE_AND_BODY_1_2">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1"/>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58" name="Google Shape;58;p11"/>
          <p:cNvSpPr txBox="1">
            <a:spLocks noGrp="1"/>
          </p:cNvSpPr>
          <p:nvPr>
            <p:ph type="subTitle" idx="1"/>
          </p:nvPr>
        </p:nvSpPr>
        <p:spPr>
          <a:xfrm>
            <a:off x="759989" y="1924850"/>
            <a:ext cx="3406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Font typeface="Open Sans"/>
              <a:buNone/>
              <a:defRPr sz="2800">
                <a:latin typeface="Open Sans"/>
                <a:ea typeface="Open Sans"/>
                <a:cs typeface="Open Sans"/>
                <a:sym typeface="Open Sans"/>
              </a:defRPr>
            </a:lvl2pPr>
            <a:lvl3pPr lvl="2" rtl="0">
              <a:lnSpc>
                <a:spcPct val="100000"/>
              </a:lnSpc>
              <a:spcBef>
                <a:spcPts val="0"/>
              </a:spcBef>
              <a:spcAft>
                <a:spcPts val="0"/>
              </a:spcAft>
              <a:buSzPts val="2800"/>
              <a:buFont typeface="Open Sans"/>
              <a:buNone/>
              <a:defRPr sz="2800">
                <a:latin typeface="Open Sans"/>
                <a:ea typeface="Open Sans"/>
                <a:cs typeface="Open Sans"/>
                <a:sym typeface="Open Sans"/>
              </a:defRPr>
            </a:lvl3pPr>
            <a:lvl4pPr lvl="3" rtl="0">
              <a:lnSpc>
                <a:spcPct val="100000"/>
              </a:lnSpc>
              <a:spcBef>
                <a:spcPts val="0"/>
              </a:spcBef>
              <a:spcAft>
                <a:spcPts val="0"/>
              </a:spcAft>
              <a:buSzPts val="2800"/>
              <a:buFont typeface="Open Sans"/>
              <a:buNone/>
              <a:defRPr sz="2800">
                <a:latin typeface="Open Sans"/>
                <a:ea typeface="Open Sans"/>
                <a:cs typeface="Open Sans"/>
                <a:sym typeface="Open Sans"/>
              </a:defRPr>
            </a:lvl4pPr>
            <a:lvl5pPr lvl="4" rtl="0">
              <a:lnSpc>
                <a:spcPct val="100000"/>
              </a:lnSpc>
              <a:spcBef>
                <a:spcPts val="0"/>
              </a:spcBef>
              <a:spcAft>
                <a:spcPts val="0"/>
              </a:spcAft>
              <a:buSzPts val="2800"/>
              <a:buFont typeface="Open Sans"/>
              <a:buNone/>
              <a:defRPr sz="2800">
                <a:latin typeface="Open Sans"/>
                <a:ea typeface="Open Sans"/>
                <a:cs typeface="Open Sans"/>
                <a:sym typeface="Open Sans"/>
              </a:defRPr>
            </a:lvl5pPr>
            <a:lvl6pPr lvl="5" rtl="0">
              <a:lnSpc>
                <a:spcPct val="100000"/>
              </a:lnSpc>
              <a:spcBef>
                <a:spcPts val="0"/>
              </a:spcBef>
              <a:spcAft>
                <a:spcPts val="0"/>
              </a:spcAft>
              <a:buSzPts val="2800"/>
              <a:buFont typeface="Open Sans"/>
              <a:buNone/>
              <a:defRPr sz="2800">
                <a:latin typeface="Open Sans"/>
                <a:ea typeface="Open Sans"/>
                <a:cs typeface="Open Sans"/>
                <a:sym typeface="Open Sans"/>
              </a:defRPr>
            </a:lvl6pPr>
            <a:lvl7pPr lvl="6" rtl="0">
              <a:lnSpc>
                <a:spcPct val="100000"/>
              </a:lnSpc>
              <a:spcBef>
                <a:spcPts val="0"/>
              </a:spcBef>
              <a:spcAft>
                <a:spcPts val="0"/>
              </a:spcAft>
              <a:buSzPts val="2800"/>
              <a:buFont typeface="Open Sans"/>
              <a:buNone/>
              <a:defRPr sz="2800">
                <a:latin typeface="Open Sans"/>
                <a:ea typeface="Open Sans"/>
                <a:cs typeface="Open Sans"/>
                <a:sym typeface="Open Sans"/>
              </a:defRPr>
            </a:lvl7pPr>
            <a:lvl8pPr lvl="7" rtl="0">
              <a:lnSpc>
                <a:spcPct val="100000"/>
              </a:lnSpc>
              <a:spcBef>
                <a:spcPts val="0"/>
              </a:spcBef>
              <a:spcAft>
                <a:spcPts val="0"/>
              </a:spcAft>
              <a:buSzPts val="2800"/>
              <a:buFont typeface="Open Sans"/>
              <a:buNone/>
              <a:defRPr sz="2800">
                <a:latin typeface="Open Sans"/>
                <a:ea typeface="Open Sans"/>
                <a:cs typeface="Open Sans"/>
                <a:sym typeface="Open Sans"/>
              </a:defRPr>
            </a:lvl8pPr>
            <a:lvl9pPr lvl="8" rtl="0">
              <a:lnSpc>
                <a:spcPct val="100000"/>
              </a:lnSpc>
              <a:spcBef>
                <a:spcPts val="0"/>
              </a:spcBef>
              <a:spcAft>
                <a:spcPts val="0"/>
              </a:spcAft>
              <a:buSzPts val="2800"/>
              <a:buFont typeface="Open Sans"/>
              <a:buNone/>
              <a:defRPr sz="2800">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ragraph Right And Picture Left ">
  <p:cSld name="TITLE_AND_BODY_1_2_1">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2"/>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64" name="Google Shape;64;p12"/>
          <p:cNvSpPr txBox="1">
            <a:spLocks noGrp="1"/>
          </p:cNvSpPr>
          <p:nvPr>
            <p:ph type="subTitle" idx="1"/>
          </p:nvPr>
        </p:nvSpPr>
        <p:spPr>
          <a:xfrm>
            <a:off x="4858500" y="1924850"/>
            <a:ext cx="3406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Font typeface="Open Sans"/>
              <a:buNone/>
              <a:defRPr sz="2800">
                <a:latin typeface="Open Sans"/>
                <a:ea typeface="Open Sans"/>
                <a:cs typeface="Open Sans"/>
                <a:sym typeface="Open Sans"/>
              </a:defRPr>
            </a:lvl2pPr>
            <a:lvl3pPr lvl="2" rtl="0">
              <a:lnSpc>
                <a:spcPct val="100000"/>
              </a:lnSpc>
              <a:spcBef>
                <a:spcPts val="0"/>
              </a:spcBef>
              <a:spcAft>
                <a:spcPts val="0"/>
              </a:spcAft>
              <a:buSzPts val="2800"/>
              <a:buFont typeface="Open Sans"/>
              <a:buNone/>
              <a:defRPr sz="2800">
                <a:latin typeface="Open Sans"/>
                <a:ea typeface="Open Sans"/>
                <a:cs typeface="Open Sans"/>
                <a:sym typeface="Open Sans"/>
              </a:defRPr>
            </a:lvl3pPr>
            <a:lvl4pPr lvl="3" rtl="0">
              <a:lnSpc>
                <a:spcPct val="100000"/>
              </a:lnSpc>
              <a:spcBef>
                <a:spcPts val="0"/>
              </a:spcBef>
              <a:spcAft>
                <a:spcPts val="0"/>
              </a:spcAft>
              <a:buSzPts val="2800"/>
              <a:buFont typeface="Open Sans"/>
              <a:buNone/>
              <a:defRPr sz="2800">
                <a:latin typeface="Open Sans"/>
                <a:ea typeface="Open Sans"/>
                <a:cs typeface="Open Sans"/>
                <a:sym typeface="Open Sans"/>
              </a:defRPr>
            </a:lvl4pPr>
            <a:lvl5pPr lvl="4" rtl="0">
              <a:lnSpc>
                <a:spcPct val="100000"/>
              </a:lnSpc>
              <a:spcBef>
                <a:spcPts val="0"/>
              </a:spcBef>
              <a:spcAft>
                <a:spcPts val="0"/>
              </a:spcAft>
              <a:buSzPts val="2800"/>
              <a:buFont typeface="Open Sans"/>
              <a:buNone/>
              <a:defRPr sz="2800">
                <a:latin typeface="Open Sans"/>
                <a:ea typeface="Open Sans"/>
                <a:cs typeface="Open Sans"/>
                <a:sym typeface="Open Sans"/>
              </a:defRPr>
            </a:lvl5pPr>
            <a:lvl6pPr lvl="5" rtl="0">
              <a:lnSpc>
                <a:spcPct val="100000"/>
              </a:lnSpc>
              <a:spcBef>
                <a:spcPts val="0"/>
              </a:spcBef>
              <a:spcAft>
                <a:spcPts val="0"/>
              </a:spcAft>
              <a:buSzPts val="2800"/>
              <a:buFont typeface="Open Sans"/>
              <a:buNone/>
              <a:defRPr sz="2800">
                <a:latin typeface="Open Sans"/>
                <a:ea typeface="Open Sans"/>
                <a:cs typeface="Open Sans"/>
                <a:sym typeface="Open Sans"/>
              </a:defRPr>
            </a:lvl6pPr>
            <a:lvl7pPr lvl="6" rtl="0">
              <a:lnSpc>
                <a:spcPct val="100000"/>
              </a:lnSpc>
              <a:spcBef>
                <a:spcPts val="0"/>
              </a:spcBef>
              <a:spcAft>
                <a:spcPts val="0"/>
              </a:spcAft>
              <a:buSzPts val="2800"/>
              <a:buFont typeface="Open Sans"/>
              <a:buNone/>
              <a:defRPr sz="2800">
                <a:latin typeface="Open Sans"/>
                <a:ea typeface="Open Sans"/>
                <a:cs typeface="Open Sans"/>
                <a:sym typeface="Open Sans"/>
              </a:defRPr>
            </a:lvl7pPr>
            <a:lvl8pPr lvl="7" rtl="0">
              <a:lnSpc>
                <a:spcPct val="100000"/>
              </a:lnSpc>
              <a:spcBef>
                <a:spcPts val="0"/>
              </a:spcBef>
              <a:spcAft>
                <a:spcPts val="0"/>
              </a:spcAft>
              <a:buSzPts val="2800"/>
              <a:buFont typeface="Open Sans"/>
              <a:buNone/>
              <a:defRPr sz="2800">
                <a:latin typeface="Open Sans"/>
                <a:ea typeface="Open Sans"/>
                <a:cs typeface="Open Sans"/>
                <a:sym typeface="Open Sans"/>
              </a:defRPr>
            </a:lvl8pPr>
            <a:lvl9pPr lvl="8" rtl="0">
              <a:lnSpc>
                <a:spcPct val="100000"/>
              </a:lnSpc>
              <a:spcBef>
                <a:spcPts val="0"/>
              </a:spcBef>
              <a:spcAft>
                <a:spcPts val="0"/>
              </a:spcAft>
              <a:buSzPts val="2800"/>
              <a:buFont typeface="Open Sans"/>
              <a:buNone/>
              <a:defRPr sz="2800">
                <a:latin typeface="Open Sans"/>
                <a:ea typeface="Open Sans"/>
                <a:cs typeface="Open Sans"/>
                <a:sym typeface="Ope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aragraph">
  <p:cSld name="TITLE_AND_BODY_1_2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8" name="Google Shape;68;p13"/>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70" name="Google Shape;70;p13"/>
          <p:cNvSpPr txBox="1">
            <a:spLocks noGrp="1"/>
          </p:cNvSpPr>
          <p:nvPr>
            <p:ph type="subTitle" idx="1"/>
          </p:nvPr>
        </p:nvSpPr>
        <p:spPr>
          <a:xfrm>
            <a:off x="4858500" y="1924850"/>
            <a:ext cx="3406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Font typeface="Open Sans"/>
              <a:buNone/>
              <a:defRPr sz="2800">
                <a:latin typeface="Open Sans"/>
                <a:ea typeface="Open Sans"/>
                <a:cs typeface="Open Sans"/>
                <a:sym typeface="Open Sans"/>
              </a:defRPr>
            </a:lvl2pPr>
            <a:lvl3pPr lvl="2" rtl="0">
              <a:lnSpc>
                <a:spcPct val="100000"/>
              </a:lnSpc>
              <a:spcBef>
                <a:spcPts val="0"/>
              </a:spcBef>
              <a:spcAft>
                <a:spcPts val="0"/>
              </a:spcAft>
              <a:buSzPts val="2800"/>
              <a:buFont typeface="Open Sans"/>
              <a:buNone/>
              <a:defRPr sz="2800">
                <a:latin typeface="Open Sans"/>
                <a:ea typeface="Open Sans"/>
                <a:cs typeface="Open Sans"/>
                <a:sym typeface="Open Sans"/>
              </a:defRPr>
            </a:lvl3pPr>
            <a:lvl4pPr lvl="3" rtl="0">
              <a:lnSpc>
                <a:spcPct val="100000"/>
              </a:lnSpc>
              <a:spcBef>
                <a:spcPts val="0"/>
              </a:spcBef>
              <a:spcAft>
                <a:spcPts val="0"/>
              </a:spcAft>
              <a:buSzPts val="2800"/>
              <a:buFont typeface="Open Sans"/>
              <a:buNone/>
              <a:defRPr sz="2800">
                <a:latin typeface="Open Sans"/>
                <a:ea typeface="Open Sans"/>
                <a:cs typeface="Open Sans"/>
                <a:sym typeface="Open Sans"/>
              </a:defRPr>
            </a:lvl4pPr>
            <a:lvl5pPr lvl="4" rtl="0">
              <a:lnSpc>
                <a:spcPct val="100000"/>
              </a:lnSpc>
              <a:spcBef>
                <a:spcPts val="0"/>
              </a:spcBef>
              <a:spcAft>
                <a:spcPts val="0"/>
              </a:spcAft>
              <a:buSzPts val="2800"/>
              <a:buFont typeface="Open Sans"/>
              <a:buNone/>
              <a:defRPr sz="2800">
                <a:latin typeface="Open Sans"/>
                <a:ea typeface="Open Sans"/>
                <a:cs typeface="Open Sans"/>
                <a:sym typeface="Open Sans"/>
              </a:defRPr>
            </a:lvl5pPr>
            <a:lvl6pPr lvl="5" rtl="0">
              <a:lnSpc>
                <a:spcPct val="100000"/>
              </a:lnSpc>
              <a:spcBef>
                <a:spcPts val="0"/>
              </a:spcBef>
              <a:spcAft>
                <a:spcPts val="0"/>
              </a:spcAft>
              <a:buSzPts val="2800"/>
              <a:buFont typeface="Open Sans"/>
              <a:buNone/>
              <a:defRPr sz="2800">
                <a:latin typeface="Open Sans"/>
                <a:ea typeface="Open Sans"/>
                <a:cs typeface="Open Sans"/>
                <a:sym typeface="Open Sans"/>
              </a:defRPr>
            </a:lvl6pPr>
            <a:lvl7pPr lvl="6" rtl="0">
              <a:lnSpc>
                <a:spcPct val="100000"/>
              </a:lnSpc>
              <a:spcBef>
                <a:spcPts val="0"/>
              </a:spcBef>
              <a:spcAft>
                <a:spcPts val="0"/>
              </a:spcAft>
              <a:buSzPts val="2800"/>
              <a:buFont typeface="Open Sans"/>
              <a:buNone/>
              <a:defRPr sz="2800">
                <a:latin typeface="Open Sans"/>
                <a:ea typeface="Open Sans"/>
                <a:cs typeface="Open Sans"/>
                <a:sym typeface="Open Sans"/>
              </a:defRPr>
            </a:lvl7pPr>
            <a:lvl8pPr lvl="7" rtl="0">
              <a:lnSpc>
                <a:spcPct val="100000"/>
              </a:lnSpc>
              <a:spcBef>
                <a:spcPts val="0"/>
              </a:spcBef>
              <a:spcAft>
                <a:spcPts val="0"/>
              </a:spcAft>
              <a:buSzPts val="2800"/>
              <a:buFont typeface="Open Sans"/>
              <a:buNone/>
              <a:defRPr sz="2800">
                <a:latin typeface="Open Sans"/>
                <a:ea typeface="Open Sans"/>
                <a:cs typeface="Open Sans"/>
                <a:sym typeface="Open Sans"/>
              </a:defRPr>
            </a:lvl8pPr>
            <a:lvl9pPr lvl="8" rtl="0">
              <a:lnSpc>
                <a:spcPct val="100000"/>
              </a:lnSpc>
              <a:spcBef>
                <a:spcPts val="0"/>
              </a:spcBef>
              <a:spcAft>
                <a:spcPts val="0"/>
              </a:spcAft>
              <a:buSzPts val="2800"/>
              <a:buFont typeface="Open Sans"/>
              <a:buNone/>
              <a:defRPr sz="2800">
                <a:latin typeface="Open Sans"/>
                <a:ea typeface="Open Sans"/>
                <a:cs typeface="Open Sans"/>
                <a:sym typeface="Open Sans"/>
              </a:defRPr>
            </a:lvl9pPr>
          </a:lstStyle>
          <a:p>
            <a:endParaRPr/>
          </a:p>
        </p:txBody>
      </p:sp>
      <p:sp>
        <p:nvSpPr>
          <p:cNvPr id="71" name="Google Shape;71;p13"/>
          <p:cNvSpPr txBox="1">
            <a:spLocks noGrp="1"/>
          </p:cNvSpPr>
          <p:nvPr>
            <p:ph type="subTitle" idx="2"/>
          </p:nvPr>
        </p:nvSpPr>
        <p:spPr>
          <a:xfrm>
            <a:off x="759989" y="1924850"/>
            <a:ext cx="3406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Font typeface="Open Sans"/>
              <a:buNone/>
              <a:defRPr sz="2800">
                <a:latin typeface="Open Sans"/>
                <a:ea typeface="Open Sans"/>
                <a:cs typeface="Open Sans"/>
                <a:sym typeface="Open Sans"/>
              </a:defRPr>
            </a:lvl2pPr>
            <a:lvl3pPr lvl="2" rtl="0">
              <a:lnSpc>
                <a:spcPct val="100000"/>
              </a:lnSpc>
              <a:spcBef>
                <a:spcPts val="0"/>
              </a:spcBef>
              <a:spcAft>
                <a:spcPts val="0"/>
              </a:spcAft>
              <a:buSzPts val="2800"/>
              <a:buFont typeface="Open Sans"/>
              <a:buNone/>
              <a:defRPr sz="2800">
                <a:latin typeface="Open Sans"/>
                <a:ea typeface="Open Sans"/>
                <a:cs typeface="Open Sans"/>
                <a:sym typeface="Open Sans"/>
              </a:defRPr>
            </a:lvl3pPr>
            <a:lvl4pPr lvl="3" rtl="0">
              <a:lnSpc>
                <a:spcPct val="100000"/>
              </a:lnSpc>
              <a:spcBef>
                <a:spcPts val="0"/>
              </a:spcBef>
              <a:spcAft>
                <a:spcPts val="0"/>
              </a:spcAft>
              <a:buSzPts val="2800"/>
              <a:buFont typeface="Open Sans"/>
              <a:buNone/>
              <a:defRPr sz="2800">
                <a:latin typeface="Open Sans"/>
                <a:ea typeface="Open Sans"/>
                <a:cs typeface="Open Sans"/>
                <a:sym typeface="Open Sans"/>
              </a:defRPr>
            </a:lvl4pPr>
            <a:lvl5pPr lvl="4" rtl="0">
              <a:lnSpc>
                <a:spcPct val="100000"/>
              </a:lnSpc>
              <a:spcBef>
                <a:spcPts val="0"/>
              </a:spcBef>
              <a:spcAft>
                <a:spcPts val="0"/>
              </a:spcAft>
              <a:buSzPts val="2800"/>
              <a:buFont typeface="Open Sans"/>
              <a:buNone/>
              <a:defRPr sz="2800">
                <a:latin typeface="Open Sans"/>
                <a:ea typeface="Open Sans"/>
                <a:cs typeface="Open Sans"/>
                <a:sym typeface="Open Sans"/>
              </a:defRPr>
            </a:lvl5pPr>
            <a:lvl6pPr lvl="5" rtl="0">
              <a:lnSpc>
                <a:spcPct val="100000"/>
              </a:lnSpc>
              <a:spcBef>
                <a:spcPts val="0"/>
              </a:spcBef>
              <a:spcAft>
                <a:spcPts val="0"/>
              </a:spcAft>
              <a:buSzPts val="2800"/>
              <a:buFont typeface="Open Sans"/>
              <a:buNone/>
              <a:defRPr sz="2800">
                <a:latin typeface="Open Sans"/>
                <a:ea typeface="Open Sans"/>
                <a:cs typeface="Open Sans"/>
                <a:sym typeface="Open Sans"/>
              </a:defRPr>
            </a:lvl6pPr>
            <a:lvl7pPr lvl="6" rtl="0">
              <a:lnSpc>
                <a:spcPct val="100000"/>
              </a:lnSpc>
              <a:spcBef>
                <a:spcPts val="0"/>
              </a:spcBef>
              <a:spcAft>
                <a:spcPts val="0"/>
              </a:spcAft>
              <a:buSzPts val="2800"/>
              <a:buFont typeface="Open Sans"/>
              <a:buNone/>
              <a:defRPr sz="2800">
                <a:latin typeface="Open Sans"/>
                <a:ea typeface="Open Sans"/>
                <a:cs typeface="Open Sans"/>
                <a:sym typeface="Open Sans"/>
              </a:defRPr>
            </a:lvl7pPr>
            <a:lvl8pPr lvl="7" rtl="0">
              <a:lnSpc>
                <a:spcPct val="100000"/>
              </a:lnSpc>
              <a:spcBef>
                <a:spcPts val="0"/>
              </a:spcBef>
              <a:spcAft>
                <a:spcPts val="0"/>
              </a:spcAft>
              <a:buSzPts val="2800"/>
              <a:buFont typeface="Open Sans"/>
              <a:buNone/>
              <a:defRPr sz="2800">
                <a:latin typeface="Open Sans"/>
                <a:ea typeface="Open Sans"/>
                <a:cs typeface="Open Sans"/>
                <a:sym typeface="Open Sans"/>
              </a:defRPr>
            </a:lvl8pPr>
            <a:lvl9pPr lvl="8" rtl="0">
              <a:lnSpc>
                <a:spcPct val="100000"/>
              </a:lnSpc>
              <a:spcBef>
                <a:spcPts val="0"/>
              </a:spcBef>
              <a:spcAft>
                <a:spcPts val="0"/>
              </a:spcAft>
              <a:buSzPts val="2800"/>
              <a:buFont typeface="Open Sans"/>
              <a:buNone/>
              <a:defRPr sz="2800">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Shape 275"/>
        <p:cNvGrpSpPr/>
        <p:nvPr/>
      </p:nvGrpSpPr>
      <p:grpSpPr>
        <a:xfrm>
          <a:off x="0" y="0"/>
          <a:ext cx="0" cy="0"/>
          <a:chOff x="0" y="0"/>
          <a:chExt cx="0" cy="0"/>
        </a:xfrm>
      </p:grpSpPr>
      <p:sp>
        <p:nvSpPr>
          <p:cNvPr id="276" name="Google Shape;276;p53"/>
          <p:cNvSpPr/>
          <p:nvPr/>
        </p:nvSpPr>
        <p:spPr>
          <a:xfrm>
            <a:off x="0" y="0"/>
            <a:ext cx="9144000" cy="5143500"/>
          </a:xfrm>
          <a:prstGeom prst="rect">
            <a:avLst/>
          </a:prstGeom>
          <a:solidFill>
            <a:srgbClr val="000000">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3"/>
          <p:cNvSpPr/>
          <p:nvPr/>
        </p:nvSpPr>
        <p:spPr>
          <a:xfrm>
            <a:off x="3622848" y="2318930"/>
            <a:ext cx="5276729" cy="1623256"/>
          </a:xfrm>
          <a:prstGeom prst="frame">
            <a:avLst>
              <a:gd name="adj1" fmla="val 2221"/>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I</a:t>
            </a:r>
            <a:endParaRPr dirty="0"/>
          </a:p>
        </p:txBody>
      </p:sp>
      <p:sp>
        <p:nvSpPr>
          <p:cNvPr id="279" name="Google Shape;279;p53"/>
          <p:cNvSpPr/>
          <p:nvPr/>
        </p:nvSpPr>
        <p:spPr>
          <a:xfrm flipH="1" flipV="1">
            <a:off x="3934490" y="2571750"/>
            <a:ext cx="3529928" cy="6248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53"/>
          <p:cNvCxnSpPr/>
          <p:nvPr/>
        </p:nvCxnSpPr>
        <p:spPr>
          <a:xfrm>
            <a:off x="964400" y="423750"/>
            <a:ext cx="0" cy="0"/>
          </a:xfrm>
          <a:prstGeom prst="straightConnector1">
            <a:avLst/>
          </a:prstGeom>
          <a:noFill/>
          <a:ln w="9525" cap="flat" cmpd="sng">
            <a:solidFill>
              <a:schemeClr val="dk2"/>
            </a:solidFill>
            <a:prstDash val="solid"/>
            <a:round/>
            <a:headEnd type="none" w="med" len="med"/>
            <a:tailEnd type="none" w="med" len="med"/>
          </a:ln>
        </p:spPr>
      </p:cxnSp>
      <p:grpSp>
        <p:nvGrpSpPr>
          <p:cNvPr id="2" name="Group 1">
            <a:extLst>
              <a:ext uri="{FF2B5EF4-FFF2-40B4-BE49-F238E27FC236}">
                <a16:creationId xmlns:a16="http://schemas.microsoft.com/office/drawing/2014/main" id="{2A85B86D-36C6-47D7-B19B-CD9CE5C4F550}"/>
              </a:ext>
            </a:extLst>
          </p:cNvPr>
          <p:cNvGrpSpPr/>
          <p:nvPr/>
        </p:nvGrpSpPr>
        <p:grpSpPr>
          <a:xfrm>
            <a:off x="639413" y="3788871"/>
            <a:ext cx="374139" cy="332407"/>
            <a:chOff x="537475" y="3199100"/>
            <a:chExt cx="511500" cy="511500"/>
          </a:xfrm>
        </p:grpSpPr>
        <p:sp>
          <p:nvSpPr>
            <p:cNvPr id="277" name="Google Shape;277;p53"/>
            <p:cNvSpPr/>
            <p:nvPr/>
          </p:nvSpPr>
          <p:spPr>
            <a:xfrm>
              <a:off x="537475" y="3199100"/>
              <a:ext cx="511500" cy="511500"/>
            </a:xfrm>
            <a:prstGeom prst="round2DiagRect">
              <a:avLst>
                <a:gd name="adj1" fmla="val 0"/>
                <a:gd name="adj2" fmla="val 24301"/>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3"/>
            <p:cNvSpPr/>
            <p:nvPr/>
          </p:nvSpPr>
          <p:spPr>
            <a:xfrm>
              <a:off x="658401" y="3331425"/>
              <a:ext cx="246900" cy="246900"/>
            </a:xfrm>
            <a:custGeom>
              <a:avLst/>
              <a:gdLst/>
              <a:ahLst/>
              <a:cxnLst/>
              <a:rect l="l" t="t" r="r" b="b"/>
              <a:pathLst>
                <a:path w="120000" h="120000" extrusionOk="0">
                  <a:moveTo>
                    <a:pt x="100869" y="57294"/>
                  </a:moveTo>
                  <a:cubicBezTo>
                    <a:pt x="99227" y="57294"/>
                    <a:pt x="98164" y="58357"/>
                    <a:pt x="98164" y="60000"/>
                  </a:cubicBezTo>
                  <a:cubicBezTo>
                    <a:pt x="98164" y="61642"/>
                    <a:pt x="99227" y="62801"/>
                    <a:pt x="100869" y="62801"/>
                  </a:cubicBezTo>
                  <a:cubicBezTo>
                    <a:pt x="102512" y="62801"/>
                    <a:pt x="103574" y="61642"/>
                    <a:pt x="103574" y="60000"/>
                  </a:cubicBezTo>
                  <a:cubicBezTo>
                    <a:pt x="103574" y="58357"/>
                    <a:pt x="102512" y="57294"/>
                    <a:pt x="100869" y="57294"/>
                  </a:cubicBezTo>
                  <a:close/>
                  <a:moveTo>
                    <a:pt x="40869" y="93043"/>
                  </a:moveTo>
                  <a:cubicBezTo>
                    <a:pt x="39516" y="92173"/>
                    <a:pt x="37874" y="92753"/>
                    <a:pt x="37101" y="94106"/>
                  </a:cubicBezTo>
                  <a:cubicBezTo>
                    <a:pt x="36231" y="95458"/>
                    <a:pt x="36811" y="97101"/>
                    <a:pt x="38164" y="97971"/>
                  </a:cubicBezTo>
                  <a:cubicBezTo>
                    <a:pt x="39516" y="98743"/>
                    <a:pt x="41159" y="98164"/>
                    <a:pt x="42028" y="96811"/>
                  </a:cubicBezTo>
                  <a:cubicBezTo>
                    <a:pt x="42512" y="95458"/>
                    <a:pt x="42222" y="93816"/>
                    <a:pt x="40869" y="93043"/>
                  </a:cubicBezTo>
                  <a:close/>
                  <a:moveTo>
                    <a:pt x="23188" y="78067"/>
                  </a:moveTo>
                  <a:cubicBezTo>
                    <a:pt x="21835" y="78840"/>
                    <a:pt x="21545" y="80483"/>
                    <a:pt x="22028" y="81835"/>
                  </a:cubicBezTo>
                  <a:cubicBezTo>
                    <a:pt x="22898" y="83188"/>
                    <a:pt x="24541" y="83478"/>
                    <a:pt x="25893" y="82898"/>
                  </a:cubicBezTo>
                  <a:cubicBezTo>
                    <a:pt x="27246" y="82125"/>
                    <a:pt x="27536" y="80483"/>
                    <a:pt x="26956" y="79130"/>
                  </a:cubicBezTo>
                  <a:cubicBezTo>
                    <a:pt x="26183" y="77777"/>
                    <a:pt x="24541" y="77487"/>
                    <a:pt x="23188" y="78067"/>
                  </a:cubicBezTo>
                  <a:close/>
                  <a:moveTo>
                    <a:pt x="38164" y="22125"/>
                  </a:moveTo>
                  <a:cubicBezTo>
                    <a:pt x="36811" y="22995"/>
                    <a:pt x="36521" y="24541"/>
                    <a:pt x="37101" y="25990"/>
                  </a:cubicBezTo>
                  <a:cubicBezTo>
                    <a:pt x="37874" y="27342"/>
                    <a:pt x="39516" y="27536"/>
                    <a:pt x="40869" y="27053"/>
                  </a:cubicBezTo>
                  <a:cubicBezTo>
                    <a:pt x="42222" y="26183"/>
                    <a:pt x="42512" y="24541"/>
                    <a:pt x="42028" y="23188"/>
                  </a:cubicBezTo>
                  <a:cubicBezTo>
                    <a:pt x="41159" y="21835"/>
                    <a:pt x="39516" y="21545"/>
                    <a:pt x="38164" y="22125"/>
                  </a:cubicBezTo>
                  <a:close/>
                  <a:moveTo>
                    <a:pt x="19033" y="57294"/>
                  </a:moveTo>
                  <a:cubicBezTo>
                    <a:pt x="17487" y="57294"/>
                    <a:pt x="16328" y="58357"/>
                    <a:pt x="16328" y="60000"/>
                  </a:cubicBezTo>
                  <a:cubicBezTo>
                    <a:pt x="16328" y="61642"/>
                    <a:pt x="17487" y="62801"/>
                    <a:pt x="19033" y="62801"/>
                  </a:cubicBezTo>
                  <a:cubicBezTo>
                    <a:pt x="20676" y="62801"/>
                    <a:pt x="21835" y="61642"/>
                    <a:pt x="21835" y="60000"/>
                  </a:cubicBezTo>
                  <a:cubicBezTo>
                    <a:pt x="21835" y="58357"/>
                    <a:pt x="20676" y="57294"/>
                    <a:pt x="19033" y="57294"/>
                  </a:cubicBezTo>
                  <a:close/>
                  <a:moveTo>
                    <a:pt x="79033" y="27053"/>
                  </a:moveTo>
                  <a:cubicBezTo>
                    <a:pt x="80386" y="27826"/>
                    <a:pt x="82028" y="27342"/>
                    <a:pt x="82898" y="25990"/>
                  </a:cubicBezTo>
                  <a:cubicBezTo>
                    <a:pt x="83671" y="24541"/>
                    <a:pt x="83188" y="22995"/>
                    <a:pt x="81835" y="22125"/>
                  </a:cubicBezTo>
                  <a:cubicBezTo>
                    <a:pt x="80386" y="21352"/>
                    <a:pt x="78840" y="21835"/>
                    <a:pt x="77971" y="23188"/>
                  </a:cubicBezTo>
                  <a:cubicBezTo>
                    <a:pt x="77391" y="24541"/>
                    <a:pt x="77681" y="26183"/>
                    <a:pt x="79033" y="27053"/>
                  </a:cubicBezTo>
                  <a:close/>
                  <a:moveTo>
                    <a:pt x="25893" y="37101"/>
                  </a:moveTo>
                  <a:cubicBezTo>
                    <a:pt x="24541" y="36328"/>
                    <a:pt x="22898" y="36811"/>
                    <a:pt x="22028" y="38260"/>
                  </a:cubicBezTo>
                  <a:cubicBezTo>
                    <a:pt x="21256" y="39613"/>
                    <a:pt x="21835" y="41256"/>
                    <a:pt x="23188" y="42028"/>
                  </a:cubicBezTo>
                  <a:cubicBezTo>
                    <a:pt x="24541" y="42898"/>
                    <a:pt x="26183" y="42318"/>
                    <a:pt x="26956" y="40966"/>
                  </a:cubicBezTo>
                  <a:cubicBezTo>
                    <a:pt x="27826" y="39613"/>
                    <a:pt x="27246" y="37971"/>
                    <a:pt x="25893" y="37101"/>
                  </a:cubicBezTo>
                  <a:close/>
                  <a:moveTo>
                    <a:pt x="96811" y="78067"/>
                  </a:moveTo>
                  <a:cubicBezTo>
                    <a:pt x="95458" y="77198"/>
                    <a:pt x="93816" y="77777"/>
                    <a:pt x="92946" y="79130"/>
                  </a:cubicBezTo>
                  <a:cubicBezTo>
                    <a:pt x="92173" y="80483"/>
                    <a:pt x="92657" y="82125"/>
                    <a:pt x="94106" y="82898"/>
                  </a:cubicBezTo>
                  <a:cubicBezTo>
                    <a:pt x="95458" y="83768"/>
                    <a:pt x="97101" y="83188"/>
                    <a:pt x="97874" y="81835"/>
                  </a:cubicBezTo>
                  <a:cubicBezTo>
                    <a:pt x="98454" y="80483"/>
                    <a:pt x="98164" y="78840"/>
                    <a:pt x="96811" y="78067"/>
                  </a:cubicBezTo>
                  <a:close/>
                  <a:moveTo>
                    <a:pt x="60000" y="98164"/>
                  </a:moveTo>
                  <a:cubicBezTo>
                    <a:pt x="58357" y="98164"/>
                    <a:pt x="57294" y="99323"/>
                    <a:pt x="57294" y="100966"/>
                  </a:cubicBezTo>
                  <a:cubicBezTo>
                    <a:pt x="57294" y="102608"/>
                    <a:pt x="58357" y="103671"/>
                    <a:pt x="60000" y="103671"/>
                  </a:cubicBezTo>
                  <a:cubicBezTo>
                    <a:pt x="61642" y="103671"/>
                    <a:pt x="62705" y="102608"/>
                    <a:pt x="62705" y="100966"/>
                  </a:cubicBezTo>
                  <a:cubicBezTo>
                    <a:pt x="62705" y="99323"/>
                    <a:pt x="61642" y="98164"/>
                    <a:pt x="60000" y="98164"/>
                  </a:cubicBezTo>
                  <a:close/>
                  <a:moveTo>
                    <a:pt x="94106" y="37101"/>
                  </a:moveTo>
                  <a:cubicBezTo>
                    <a:pt x="92657" y="37971"/>
                    <a:pt x="92463" y="39613"/>
                    <a:pt x="92946" y="40966"/>
                  </a:cubicBezTo>
                  <a:cubicBezTo>
                    <a:pt x="93816" y="42318"/>
                    <a:pt x="95458" y="42608"/>
                    <a:pt x="96811" y="42028"/>
                  </a:cubicBezTo>
                  <a:cubicBezTo>
                    <a:pt x="98164" y="41256"/>
                    <a:pt x="98454" y="39613"/>
                    <a:pt x="97874" y="38260"/>
                  </a:cubicBezTo>
                  <a:cubicBezTo>
                    <a:pt x="97101" y="36811"/>
                    <a:pt x="95458" y="36618"/>
                    <a:pt x="94106" y="37101"/>
                  </a:cubicBezTo>
                  <a:close/>
                  <a:moveTo>
                    <a:pt x="84541" y="57294"/>
                  </a:moveTo>
                  <a:lnTo>
                    <a:pt x="70628" y="57294"/>
                  </a:lnTo>
                  <a:cubicBezTo>
                    <a:pt x="69565" y="53526"/>
                    <a:pt x="66570" y="50531"/>
                    <a:pt x="62705" y="49371"/>
                  </a:cubicBezTo>
                  <a:lnTo>
                    <a:pt x="62705" y="19130"/>
                  </a:lnTo>
                  <a:cubicBezTo>
                    <a:pt x="62705" y="17487"/>
                    <a:pt x="61642" y="16425"/>
                    <a:pt x="60000" y="16425"/>
                  </a:cubicBezTo>
                  <a:cubicBezTo>
                    <a:pt x="58357" y="16425"/>
                    <a:pt x="57294" y="17487"/>
                    <a:pt x="57294" y="19130"/>
                  </a:cubicBezTo>
                  <a:lnTo>
                    <a:pt x="57294" y="49371"/>
                  </a:lnTo>
                  <a:cubicBezTo>
                    <a:pt x="52657" y="50531"/>
                    <a:pt x="49082" y="54879"/>
                    <a:pt x="49082" y="60000"/>
                  </a:cubicBezTo>
                  <a:cubicBezTo>
                    <a:pt x="49082" y="65990"/>
                    <a:pt x="54009" y="70917"/>
                    <a:pt x="60000" y="70917"/>
                  </a:cubicBezTo>
                  <a:cubicBezTo>
                    <a:pt x="65120" y="70917"/>
                    <a:pt x="69275" y="67439"/>
                    <a:pt x="70628" y="62801"/>
                  </a:cubicBezTo>
                  <a:lnTo>
                    <a:pt x="84541" y="62801"/>
                  </a:lnTo>
                  <a:cubicBezTo>
                    <a:pt x="86183" y="62801"/>
                    <a:pt x="87246" y="61642"/>
                    <a:pt x="87246" y="60000"/>
                  </a:cubicBezTo>
                  <a:cubicBezTo>
                    <a:pt x="87246" y="58357"/>
                    <a:pt x="86183" y="57294"/>
                    <a:pt x="84541" y="57294"/>
                  </a:cubicBezTo>
                  <a:close/>
                  <a:moveTo>
                    <a:pt x="60000" y="65507"/>
                  </a:moveTo>
                  <a:cubicBezTo>
                    <a:pt x="57004" y="65507"/>
                    <a:pt x="54492" y="62995"/>
                    <a:pt x="54492" y="60000"/>
                  </a:cubicBezTo>
                  <a:cubicBezTo>
                    <a:pt x="54492" y="57004"/>
                    <a:pt x="57004" y="54589"/>
                    <a:pt x="60000" y="54589"/>
                  </a:cubicBezTo>
                  <a:cubicBezTo>
                    <a:pt x="62995" y="54589"/>
                    <a:pt x="65410" y="57004"/>
                    <a:pt x="65410" y="60000"/>
                  </a:cubicBezTo>
                  <a:cubicBezTo>
                    <a:pt x="65410" y="62995"/>
                    <a:pt x="62995" y="65507"/>
                    <a:pt x="60000" y="65507"/>
                  </a:cubicBezTo>
                  <a:close/>
                  <a:moveTo>
                    <a:pt x="79033" y="93043"/>
                  </a:moveTo>
                  <a:cubicBezTo>
                    <a:pt x="77681" y="93816"/>
                    <a:pt x="77391" y="95458"/>
                    <a:pt x="77971" y="96811"/>
                  </a:cubicBezTo>
                  <a:cubicBezTo>
                    <a:pt x="78840" y="98164"/>
                    <a:pt x="80386" y="98454"/>
                    <a:pt x="81835" y="97971"/>
                  </a:cubicBezTo>
                  <a:cubicBezTo>
                    <a:pt x="83188" y="97101"/>
                    <a:pt x="83381" y="95458"/>
                    <a:pt x="82898" y="94106"/>
                  </a:cubicBezTo>
                  <a:cubicBezTo>
                    <a:pt x="82028" y="92753"/>
                    <a:pt x="80386" y="92173"/>
                    <a:pt x="79033" y="93043"/>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2" name="Google Shape;28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283" name="Google Shape;283;p53"/>
          <p:cNvSpPr txBox="1">
            <a:spLocks noGrp="1"/>
          </p:cNvSpPr>
          <p:nvPr>
            <p:ph type="ctrTitle"/>
          </p:nvPr>
        </p:nvSpPr>
        <p:spPr>
          <a:xfrm>
            <a:off x="3934490" y="2597390"/>
            <a:ext cx="4023357" cy="13447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Slab"/>
                <a:ea typeface="Roboto Slab"/>
                <a:cs typeface="Roboto Slab"/>
                <a:sym typeface="Roboto Slab"/>
              </a:rPr>
              <a:t>Depression</a:t>
            </a:r>
            <a:br>
              <a:rPr lang="en-US" dirty="0">
                <a:solidFill>
                  <a:schemeClr val="lt1"/>
                </a:solidFill>
                <a:latin typeface="Roboto Slab"/>
                <a:ea typeface="Roboto Slab"/>
                <a:cs typeface="Roboto Slab"/>
                <a:sym typeface="Roboto Slab"/>
              </a:rPr>
            </a:br>
            <a:r>
              <a:rPr lang="en-US" sz="2800" dirty="0">
                <a:solidFill>
                  <a:schemeClr val="lt1"/>
                </a:solidFill>
                <a:latin typeface="Roboto Slab"/>
                <a:ea typeface="Roboto Slab"/>
                <a:cs typeface="Roboto Slab"/>
                <a:sym typeface="Roboto Slab"/>
              </a:rPr>
              <a:t>(</a:t>
            </a:r>
            <a:r>
              <a:rPr lang="en-US" sz="2800" dirty="0" err="1">
                <a:solidFill>
                  <a:schemeClr val="lt1"/>
                </a:solidFill>
                <a:latin typeface="Roboto Slab"/>
                <a:ea typeface="Roboto Slab"/>
                <a:cs typeface="Roboto Slab"/>
                <a:sym typeface="Roboto Slab"/>
              </a:rPr>
              <a:t>Bệnh</a:t>
            </a:r>
            <a:r>
              <a:rPr lang="en-US" sz="2800" dirty="0">
                <a:solidFill>
                  <a:schemeClr val="lt1"/>
                </a:solidFill>
                <a:latin typeface="Roboto Slab"/>
                <a:ea typeface="Roboto Slab"/>
                <a:cs typeface="Roboto Slab"/>
                <a:sym typeface="Roboto Slab"/>
              </a:rPr>
              <a:t> </a:t>
            </a:r>
            <a:r>
              <a:rPr lang="en-US" sz="2800" dirty="0" err="1">
                <a:solidFill>
                  <a:schemeClr val="lt1"/>
                </a:solidFill>
                <a:latin typeface="Roboto Slab"/>
                <a:ea typeface="Roboto Slab"/>
                <a:cs typeface="Roboto Slab"/>
                <a:sym typeface="Roboto Slab"/>
              </a:rPr>
              <a:t>trầm</a:t>
            </a:r>
            <a:r>
              <a:rPr lang="en-US" sz="2800" dirty="0">
                <a:solidFill>
                  <a:schemeClr val="lt1"/>
                </a:solidFill>
                <a:latin typeface="Roboto Slab"/>
                <a:ea typeface="Roboto Slab"/>
                <a:cs typeface="Roboto Slab"/>
                <a:sym typeface="Roboto Slab"/>
              </a:rPr>
              <a:t> </a:t>
            </a:r>
            <a:r>
              <a:rPr lang="en-US" sz="2800" dirty="0" err="1">
                <a:solidFill>
                  <a:schemeClr val="lt1"/>
                </a:solidFill>
                <a:latin typeface="Roboto Slab"/>
                <a:ea typeface="Roboto Slab"/>
                <a:cs typeface="Roboto Slab"/>
                <a:sym typeface="Roboto Slab"/>
              </a:rPr>
              <a:t>cảm</a:t>
            </a:r>
            <a:r>
              <a:rPr lang="en-US" sz="2800" dirty="0">
                <a:solidFill>
                  <a:schemeClr val="lt1"/>
                </a:solidFill>
                <a:latin typeface="Roboto Slab"/>
                <a:ea typeface="Roboto Slab"/>
                <a:cs typeface="Roboto Slab"/>
                <a:sym typeface="Roboto Slab"/>
              </a:rPr>
              <a:t>)</a:t>
            </a:r>
            <a:endParaRPr sz="2800" dirty="0"/>
          </a:p>
        </p:txBody>
      </p:sp>
      <p:sp>
        <p:nvSpPr>
          <p:cNvPr id="284" name="Google Shape;284;p53"/>
          <p:cNvSpPr txBox="1">
            <a:spLocks noGrp="1"/>
          </p:cNvSpPr>
          <p:nvPr>
            <p:ph type="subTitle" idx="1"/>
          </p:nvPr>
        </p:nvSpPr>
        <p:spPr>
          <a:xfrm>
            <a:off x="537474" y="4121278"/>
            <a:ext cx="8362103" cy="1051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vi-VN" sz="1300" b="0" i="0" dirty="0">
                <a:solidFill>
                  <a:schemeClr val="bg1">
                    <a:lumMod val="85000"/>
                  </a:schemeClr>
                </a:solidFill>
                <a:effectLst/>
                <a:latin typeface="arial" panose="020B0604020202020204" pitchFamily="34" charset="0"/>
              </a:rPr>
              <a:t>Bệnh trầm cảm là </a:t>
            </a:r>
            <a:r>
              <a:rPr lang="vi-VN" sz="1300" b="1" i="0" dirty="0">
                <a:solidFill>
                  <a:schemeClr val="bg1">
                    <a:lumMod val="85000"/>
                  </a:schemeClr>
                </a:solidFill>
                <a:effectLst/>
                <a:latin typeface="arial" panose="020B0604020202020204" pitchFamily="34" charset="0"/>
              </a:rPr>
              <a:t>rối loạn tâm trạng gây ra cảm giác buồn bã và mất mát</a:t>
            </a:r>
            <a:r>
              <a:rPr lang="vi-VN" sz="1300" b="0" i="0" dirty="0">
                <a:solidFill>
                  <a:schemeClr val="bg1">
                    <a:lumMod val="85000"/>
                  </a:schemeClr>
                </a:solidFill>
                <a:effectLst/>
                <a:latin typeface="arial" panose="020B0604020202020204" pitchFamily="34" charset="0"/>
              </a:rPr>
              <a:t>. Bệnh được chia làm nhiều mức độ khác nhau, trong đó bệnh trầm cảm mức độ nhẹ có thể được nhận biết sớm để kịp thời cải thiện và ngăn ngừa bệnh tiến triển.</a:t>
            </a:r>
            <a:endParaRPr sz="1300" dirty="0">
              <a:solidFill>
                <a:schemeClr val="bg1">
                  <a:lumMod val="85000"/>
                </a:schemeClr>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376"/>
        <p:cNvGrpSpPr/>
        <p:nvPr/>
      </p:nvGrpSpPr>
      <p:grpSpPr>
        <a:xfrm>
          <a:off x="0" y="0"/>
          <a:ext cx="0" cy="0"/>
          <a:chOff x="0" y="0"/>
          <a:chExt cx="0" cy="0"/>
        </a:xfrm>
      </p:grpSpPr>
      <p:sp>
        <p:nvSpPr>
          <p:cNvPr id="377" name="Google Shape;377;p62"/>
          <p:cNvSpPr/>
          <p:nvPr/>
        </p:nvSpPr>
        <p:spPr>
          <a:xfrm>
            <a:off x="526075" y="1707650"/>
            <a:ext cx="3956700" cy="2207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2"/>
          <p:cNvSpPr/>
          <p:nvPr/>
        </p:nvSpPr>
        <p:spPr>
          <a:xfrm>
            <a:off x="4649725" y="1707650"/>
            <a:ext cx="3956700" cy="2222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380" name="Google Shape;380;p62"/>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chemeClr val="lt1"/>
                </a:solidFill>
                <a:latin typeface="Roboto Slab"/>
                <a:ea typeface="Roboto Slab"/>
                <a:cs typeface="Roboto Slab"/>
                <a:sym typeface="Roboto Slab"/>
              </a:rPr>
              <a:t>NGUYÊN NHÂN</a:t>
            </a:r>
            <a:endParaRPr dirty="0">
              <a:latin typeface="Roboto Slab"/>
              <a:ea typeface="Roboto Slab"/>
              <a:cs typeface="Roboto Slab"/>
              <a:sym typeface="Roboto Slab"/>
            </a:endParaRPr>
          </a:p>
        </p:txBody>
      </p:sp>
      <p:sp>
        <p:nvSpPr>
          <p:cNvPr id="381" name="Google Shape;381;p62"/>
          <p:cNvSpPr txBox="1">
            <a:spLocks noGrp="1"/>
          </p:cNvSpPr>
          <p:nvPr>
            <p:ph type="subTitle" idx="1"/>
          </p:nvPr>
        </p:nvSpPr>
        <p:spPr>
          <a:xfrm>
            <a:off x="4858500" y="1924850"/>
            <a:ext cx="3406500" cy="17430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1300" b="0" i="0" dirty="0">
                <a:solidFill>
                  <a:schemeClr val="bg1"/>
                </a:solidFill>
                <a:effectLst/>
                <a:latin typeface="Times New Roman" panose="02020603050405020304" pitchFamily="18" charset="0"/>
                <a:cs typeface="Times New Roman" panose="02020603050405020304" pitchFamily="18" charset="0"/>
              </a:rPr>
              <a:t>- </a:t>
            </a:r>
            <a:r>
              <a:rPr lang="vi-VN" sz="1300" b="0" i="0" dirty="0">
                <a:solidFill>
                  <a:schemeClr val="bg1"/>
                </a:solidFill>
                <a:effectLst/>
                <a:latin typeface="Times New Roman" panose="02020603050405020304" pitchFamily="18" charset="0"/>
                <a:cs typeface="Times New Roman" panose="02020603050405020304" pitchFamily="18" charset="0"/>
              </a:rPr>
              <a:t>Trầm cảm chưa rõ nguyên nhân (nội sinh): </a:t>
            </a:r>
            <a:r>
              <a:rPr lang="vi-VN" sz="1300" b="0" i="1" dirty="0">
                <a:solidFill>
                  <a:schemeClr val="bg1"/>
                </a:solidFill>
                <a:effectLst/>
                <a:latin typeface="Times New Roman" panose="02020603050405020304" pitchFamily="18" charset="0"/>
                <a:cs typeface="Times New Roman" panose="02020603050405020304" pitchFamily="18" charset="0"/>
              </a:rPr>
              <a:t>Nguyên nhân trầm cảm</a:t>
            </a:r>
            <a:r>
              <a:rPr lang="vi-VN" sz="1300" b="0" i="0" dirty="0">
                <a:solidFill>
                  <a:schemeClr val="bg1"/>
                </a:solidFill>
                <a:effectLst/>
                <a:latin typeface="Times New Roman" panose="02020603050405020304" pitchFamily="18" charset="0"/>
                <a:cs typeface="Times New Roman" panose="02020603050405020304" pitchFamily="18" charset="0"/>
              </a:rPr>
              <a:t> xảy ra do rối loạn hoạt động của các chất dẫn truyền thần kinh có trong não bộ như Noradrenaline, Serotonin…</a:t>
            </a:r>
            <a:endParaRPr sz="1300" dirty="0">
              <a:solidFill>
                <a:schemeClr val="bg1"/>
              </a:solidFill>
              <a:latin typeface="Times New Roman" panose="02020603050405020304" pitchFamily="18" charset="0"/>
              <a:cs typeface="Times New Roman" panose="02020603050405020304" pitchFamily="18" charset="0"/>
            </a:endParaRPr>
          </a:p>
        </p:txBody>
      </p:sp>
      <p:sp>
        <p:nvSpPr>
          <p:cNvPr id="382" name="Google Shape;382;p62"/>
          <p:cNvSpPr txBox="1">
            <a:spLocks noGrp="1"/>
          </p:cNvSpPr>
          <p:nvPr>
            <p:ph type="subTitle" idx="2"/>
          </p:nvPr>
        </p:nvSpPr>
        <p:spPr>
          <a:xfrm>
            <a:off x="760000" y="1924850"/>
            <a:ext cx="3406500" cy="1707600"/>
          </a:xfrm>
          <a:prstGeom prst="rect">
            <a:avLst/>
          </a:prstGeom>
        </p:spPr>
        <p:txBody>
          <a:bodyPr spcFirstLastPara="1" wrap="square" lIns="91425" tIns="91425" rIns="91425" bIns="91425" anchor="t" anchorCtr="0">
            <a:noAutofit/>
          </a:bodyPr>
          <a:lstStyle/>
          <a:p>
            <a:pPr marL="0" indent="0">
              <a:lnSpc>
                <a:spcPct val="120000"/>
              </a:lnSpc>
            </a:pPr>
            <a:r>
              <a:rPr lang="en-US" sz="1300" b="0" i="0" dirty="0">
                <a:solidFill>
                  <a:schemeClr val="bg1"/>
                </a:solidFill>
                <a:effectLst/>
                <a:latin typeface="Times New Roman" panose="02020603050405020304" pitchFamily="18" charset="0"/>
                <a:cs typeface="Times New Roman" panose="02020603050405020304" pitchFamily="18" charset="0"/>
              </a:rPr>
              <a:t>- </a:t>
            </a:r>
            <a:r>
              <a:rPr lang="vi-VN" sz="1300" b="0" i="0" dirty="0">
                <a:solidFill>
                  <a:schemeClr val="bg1"/>
                </a:solidFill>
                <a:effectLst/>
                <a:latin typeface="Times New Roman" panose="02020603050405020304" pitchFamily="18" charset="0"/>
                <a:cs typeface="Times New Roman" panose="02020603050405020304" pitchFamily="18" charset="0"/>
              </a:rPr>
              <a:t>Trầm cảm do căng thẳng kéo dài: công việc áp lực kéo dài, áp lực gia đình, xung đột, môi trường sống căng thẳng…</a:t>
            </a:r>
          </a:p>
          <a:p>
            <a:pPr marL="0" lvl="0" indent="0" algn="l" rtl="0">
              <a:lnSpc>
                <a:spcPct val="120000"/>
              </a:lnSpc>
              <a:spcBef>
                <a:spcPts val="0"/>
              </a:spcBef>
              <a:spcAft>
                <a:spcPts val="0"/>
              </a:spcAft>
              <a:buNone/>
            </a:pPr>
            <a:endParaRPr sz="1300" dirty="0">
              <a:solidFill>
                <a:schemeClr val="bg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14603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499"/>
        <p:cNvGrpSpPr/>
        <p:nvPr/>
      </p:nvGrpSpPr>
      <p:grpSpPr>
        <a:xfrm>
          <a:off x="0" y="0"/>
          <a:ext cx="0" cy="0"/>
          <a:chOff x="0" y="0"/>
          <a:chExt cx="0" cy="0"/>
        </a:xfrm>
      </p:grpSpPr>
      <p:sp>
        <p:nvSpPr>
          <p:cNvPr id="500" name="Google Shape;500;p67"/>
          <p:cNvSpPr/>
          <p:nvPr/>
        </p:nvSpPr>
        <p:spPr>
          <a:xfrm>
            <a:off x="0" y="4142575"/>
            <a:ext cx="9144000" cy="1000800"/>
          </a:xfrm>
          <a:prstGeom prst="rect">
            <a:avLst/>
          </a:prstGeom>
          <a:solidFill>
            <a:srgbClr val="00000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7"/>
          <p:cNvSpPr txBox="1"/>
          <p:nvPr/>
        </p:nvSpPr>
        <p:spPr>
          <a:xfrm>
            <a:off x="416825" y="1537224"/>
            <a:ext cx="3046200" cy="1878835"/>
          </a:xfrm>
          <a:prstGeom prst="rect">
            <a:avLst/>
          </a:prstGeom>
          <a:noFill/>
          <a:ln>
            <a:noFill/>
          </a:ln>
        </p:spPr>
        <p:txBody>
          <a:bodyPr spcFirstLastPara="1" wrap="square" lIns="91425" tIns="91425" rIns="91425" bIns="91425" anchor="t" anchorCtr="0">
            <a:noAutofit/>
          </a:bodyPr>
          <a:lstStyle/>
          <a:p>
            <a:pPr lvl="0" algn="l" rtl="0">
              <a:lnSpc>
                <a:spcPct val="120000"/>
              </a:lnSpc>
              <a:spcBef>
                <a:spcPts val="0"/>
              </a:spcBef>
              <a:spcAft>
                <a:spcPts val="0"/>
              </a:spcAft>
            </a:pP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Đau</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nhức</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không</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rõ</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nguyên</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nhân</a:t>
            </a:r>
            <a:endParaRPr lang="en-GB" dirty="0">
              <a:solidFill>
                <a:schemeClr val="bg1"/>
              </a:solidFill>
              <a:latin typeface="Open Sans"/>
              <a:ea typeface="Open Sans"/>
              <a:cs typeface="Open Sans"/>
              <a:sym typeface="Open Sans"/>
            </a:endParaRPr>
          </a:p>
          <a:p>
            <a:pPr lvl="0" algn="l" rtl="0">
              <a:lnSpc>
                <a:spcPct val="120000"/>
              </a:lnSpc>
              <a:spcBef>
                <a:spcPts val="0"/>
              </a:spcBef>
              <a:spcAft>
                <a:spcPts val="0"/>
              </a:spcAft>
            </a:pP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Mất</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tập</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trung</a:t>
            </a:r>
            <a:endParaRPr lang="en-GB" dirty="0">
              <a:solidFill>
                <a:schemeClr val="bg1"/>
              </a:solidFill>
              <a:latin typeface="Open Sans"/>
              <a:ea typeface="Open Sans"/>
              <a:cs typeface="Open Sans"/>
              <a:sym typeface="Open Sans"/>
            </a:endParaRPr>
          </a:p>
          <a:p>
            <a:pPr lvl="0" algn="l" rtl="0">
              <a:lnSpc>
                <a:spcPct val="120000"/>
              </a:lnSpc>
              <a:spcBef>
                <a:spcPts val="0"/>
              </a:spcBef>
              <a:spcAft>
                <a:spcPts val="0"/>
              </a:spcAft>
            </a:pP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Thay</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đổi</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về</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giấc</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ngủ</a:t>
            </a:r>
            <a:endParaRPr lang="en-GB" dirty="0">
              <a:solidFill>
                <a:schemeClr val="bg1"/>
              </a:solidFill>
              <a:latin typeface="Open Sans"/>
              <a:ea typeface="Open Sans"/>
              <a:cs typeface="Open Sans"/>
              <a:sym typeface="Open Sans"/>
            </a:endParaRPr>
          </a:p>
          <a:p>
            <a:pPr lvl="0" algn="l" rtl="0">
              <a:lnSpc>
                <a:spcPct val="120000"/>
              </a:lnSpc>
              <a:spcBef>
                <a:spcPts val="0"/>
              </a:spcBef>
              <a:spcAft>
                <a:spcPts val="0"/>
              </a:spcAft>
            </a:pP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Thay</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đổi</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cảm</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giác</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ăn</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uống</a:t>
            </a:r>
            <a:endParaRPr lang="en-GB" dirty="0">
              <a:solidFill>
                <a:schemeClr val="bg1"/>
              </a:solidFill>
              <a:latin typeface="Open Sans"/>
              <a:ea typeface="Open Sans"/>
              <a:cs typeface="Open Sans"/>
              <a:sym typeface="Open Sans"/>
            </a:endParaRPr>
          </a:p>
          <a:p>
            <a:pPr lvl="0" algn="l" rtl="0">
              <a:lnSpc>
                <a:spcPct val="120000"/>
              </a:lnSpc>
              <a:spcBef>
                <a:spcPts val="0"/>
              </a:spcBef>
              <a:spcAft>
                <a:spcPts val="0"/>
              </a:spcAft>
            </a:pP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Khó</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chịu</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kích</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động</a:t>
            </a:r>
            <a:r>
              <a:rPr lang="en-GB" dirty="0">
                <a:solidFill>
                  <a:schemeClr val="bg1"/>
                </a:solidFill>
                <a:latin typeface="Open Sans"/>
                <a:ea typeface="Open Sans"/>
                <a:cs typeface="Open Sans"/>
                <a:sym typeface="Open Sans"/>
              </a:rPr>
              <a:t> </a:t>
            </a:r>
            <a:r>
              <a:rPr lang="en-GB" dirty="0" err="1">
                <a:solidFill>
                  <a:schemeClr val="bg1"/>
                </a:solidFill>
                <a:latin typeface="Open Sans"/>
                <a:ea typeface="Open Sans"/>
                <a:cs typeface="Open Sans"/>
                <a:sym typeface="Open Sans"/>
              </a:rPr>
              <a:t>hoặc</a:t>
            </a:r>
            <a:r>
              <a:rPr lang="en-GB" dirty="0">
                <a:solidFill>
                  <a:schemeClr val="bg1"/>
                </a:solidFill>
                <a:latin typeface="Open Sans"/>
                <a:ea typeface="Open Sans"/>
                <a:cs typeface="Open Sans"/>
                <a:sym typeface="Open Sans"/>
              </a:rPr>
              <a:t> ủ </a:t>
            </a:r>
            <a:r>
              <a:rPr lang="en-GB" dirty="0" err="1">
                <a:solidFill>
                  <a:schemeClr val="bg1"/>
                </a:solidFill>
                <a:latin typeface="Open Sans"/>
                <a:ea typeface="Open Sans"/>
                <a:cs typeface="Open Sans"/>
                <a:sym typeface="Open Sans"/>
              </a:rPr>
              <a:t>rũ</a:t>
            </a:r>
            <a:endParaRPr dirty="0">
              <a:solidFill>
                <a:schemeClr val="bg1"/>
              </a:solidFill>
              <a:latin typeface="Open Sans"/>
              <a:ea typeface="Open Sans"/>
              <a:cs typeface="Open Sans"/>
              <a:sym typeface="Open Sans"/>
            </a:endParaRPr>
          </a:p>
        </p:txBody>
      </p:sp>
      <p:grpSp>
        <p:nvGrpSpPr>
          <p:cNvPr id="502" name="Google Shape;502;p67"/>
          <p:cNvGrpSpPr/>
          <p:nvPr/>
        </p:nvGrpSpPr>
        <p:grpSpPr>
          <a:xfrm>
            <a:off x="5345794" y="553510"/>
            <a:ext cx="2684790" cy="4036479"/>
            <a:chOff x="5095498" y="403950"/>
            <a:chExt cx="2923652" cy="4395600"/>
          </a:xfrm>
        </p:grpSpPr>
        <p:grpSp>
          <p:nvGrpSpPr>
            <p:cNvPr id="503" name="Google Shape;503;p67"/>
            <p:cNvGrpSpPr/>
            <p:nvPr/>
          </p:nvGrpSpPr>
          <p:grpSpPr>
            <a:xfrm>
              <a:off x="5095498" y="988655"/>
              <a:ext cx="81948" cy="698894"/>
              <a:chOff x="5063144" y="1095925"/>
              <a:chExt cx="71106" cy="606425"/>
            </a:xfrm>
          </p:grpSpPr>
          <p:sp>
            <p:nvSpPr>
              <p:cNvPr id="504" name="Google Shape;504;p67"/>
              <p:cNvSpPr/>
              <p:nvPr/>
            </p:nvSpPr>
            <p:spPr>
              <a:xfrm>
                <a:off x="5063144" y="1095925"/>
                <a:ext cx="71100" cy="441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7"/>
              <p:cNvSpPr/>
              <p:nvPr/>
            </p:nvSpPr>
            <p:spPr>
              <a:xfrm>
                <a:off x="5063150" y="1600050"/>
                <a:ext cx="71100" cy="102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67"/>
            <p:cNvSpPr/>
            <p:nvPr/>
          </p:nvSpPr>
          <p:spPr>
            <a:xfrm>
              <a:off x="5120550" y="403950"/>
              <a:ext cx="2898600" cy="4395600"/>
            </a:xfrm>
            <a:prstGeom prst="roundRect">
              <a:avLst>
                <a:gd name="adj" fmla="val 6833"/>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7"/>
            <p:cNvSpPr/>
            <p:nvPr/>
          </p:nvSpPr>
          <p:spPr>
            <a:xfrm>
              <a:off x="6397222" y="4344528"/>
              <a:ext cx="345300" cy="3453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7"/>
            <p:cNvSpPr/>
            <p:nvPr/>
          </p:nvSpPr>
          <p:spPr>
            <a:xfrm>
              <a:off x="6203595" y="563994"/>
              <a:ext cx="732600" cy="762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7"/>
            <p:cNvSpPr/>
            <p:nvPr/>
          </p:nvSpPr>
          <p:spPr>
            <a:xfrm>
              <a:off x="5234294" y="543078"/>
              <a:ext cx="117690" cy="11769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7"/>
            <p:cNvSpPr/>
            <p:nvPr/>
          </p:nvSpPr>
          <p:spPr>
            <a:xfrm>
              <a:off x="5419520" y="561056"/>
              <a:ext cx="82041" cy="82041"/>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517" name="Google Shape;517;p67"/>
          <p:cNvSpPr txBox="1">
            <a:spLocks noGrp="1"/>
          </p:cNvSpPr>
          <p:nvPr>
            <p:ph type="title"/>
          </p:nvPr>
        </p:nvSpPr>
        <p:spPr>
          <a:xfrm>
            <a:off x="437650" y="579250"/>
            <a:ext cx="4124100" cy="9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500" dirty="0"/>
              <a:t>DẤU </a:t>
            </a:r>
            <a:r>
              <a:rPr lang="en-GB" sz="2500" dirty="0">
                <a:solidFill>
                  <a:schemeClr val="bg1"/>
                </a:solidFill>
              </a:rPr>
              <a:t>HIỆU</a:t>
            </a:r>
            <a:endParaRPr dirty="0">
              <a:solidFill>
                <a:schemeClr val="bg1"/>
              </a:solidFill>
              <a:latin typeface="Roboto Slab"/>
              <a:ea typeface="Roboto Slab"/>
              <a:cs typeface="Roboto Slab"/>
              <a:sym typeface="Roboto Slab"/>
            </a:endParaRPr>
          </a:p>
        </p:txBody>
      </p:sp>
      <p:pic>
        <p:nvPicPr>
          <p:cNvPr id="2" name="Picture 1">
            <a:extLst>
              <a:ext uri="{FF2B5EF4-FFF2-40B4-BE49-F238E27FC236}">
                <a16:creationId xmlns:a16="http://schemas.microsoft.com/office/drawing/2014/main" id="{9BD1C984-29D5-42D6-B668-DBB76BDB9D8A}"/>
              </a:ext>
            </a:extLst>
          </p:cNvPr>
          <p:cNvPicPr>
            <a:picLocks noChangeAspect="1"/>
          </p:cNvPicPr>
          <p:nvPr/>
        </p:nvPicPr>
        <p:blipFill>
          <a:blip r:embed="rId3"/>
          <a:stretch>
            <a:fillRect/>
          </a:stretch>
        </p:blipFill>
        <p:spPr>
          <a:xfrm>
            <a:off x="5491879" y="879315"/>
            <a:ext cx="2479723" cy="3266739"/>
          </a:xfrm>
          <a:prstGeom prst="rect">
            <a:avLst/>
          </a:prstGeom>
        </p:spPr>
      </p:pic>
      <p:grpSp>
        <p:nvGrpSpPr>
          <p:cNvPr id="512" name="Google Shape;512;p67"/>
          <p:cNvGrpSpPr/>
          <p:nvPr/>
        </p:nvGrpSpPr>
        <p:grpSpPr>
          <a:xfrm>
            <a:off x="3797825" y="2301944"/>
            <a:ext cx="2336098" cy="765006"/>
            <a:chOff x="3681725" y="2445394"/>
            <a:chExt cx="2336098" cy="765006"/>
          </a:xfrm>
        </p:grpSpPr>
        <p:sp>
          <p:nvSpPr>
            <p:cNvPr id="513" name="Google Shape;513;p67"/>
            <p:cNvSpPr/>
            <p:nvPr/>
          </p:nvSpPr>
          <p:spPr>
            <a:xfrm>
              <a:off x="3681725" y="2445400"/>
              <a:ext cx="2042400" cy="765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7"/>
            <p:cNvSpPr/>
            <p:nvPr/>
          </p:nvSpPr>
          <p:spPr>
            <a:xfrm>
              <a:off x="5724123" y="2445394"/>
              <a:ext cx="293700" cy="293700"/>
            </a:xfrm>
            <a:prstGeom prst="rtTriangle">
              <a:avLst/>
            </a:pr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67"/>
          <p:cNvSpPr txBox="1"/>
          <p:nvPr/>
        </p:nvSpPr>
        <p:spPr>
          <a:xfrm>
            <a:off x="3900550" y="2363925"/>
            <a:ext cx="1830300" cy="6483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100" dirty="0" err="1">
                <a:solidFill>
                  <a:srgbClr val="F3F3F3"/>
                </a:solidFill>
                <a:latin typeface="Open Sans"/>
                <a:ea typeface="Open Sans"/>
                <a:cs typeface="Open Sans"/>
                <a:sym typeface="Open Sans"/>
              </a:rPr>
              <a:t>Dấu</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hiệu</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cảnh</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báo</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mắc</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bệnh</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trầm</a:t>
            </a:r>
            <a:r>
              <a:rPr lang="en-GB" sz="1100" dirty="0">
                <a:solidFill>
                  <a:srgbClr val="F3F3F3"/>
                </a:solidFill>
                <a:latin typeface="Open Sans"/>
                <a:ea typeface="Open Sans"/>
                <a:cs typeface="Open Sans"/>
                <a:sym typeface="Open Sans"/>
              </a:rPr>
              <a:t> </a:t>
            </a:r>
            <a:r>
              <a:rPr lang="en-GB" sz="1100" dirty="0" err="1">
                <a:solidFill>
                  <a:srgbClr val="F3F3F3"/>
                </a:solidFill>
                <a:latin typeface="Open Sans"/>
                <a:ea typeface="Open Sans"/>
                <a:cs typeface="Open Sans"/>
                <a:sym typeface="Open Sans"/>
              </a:rPr>
              <a:t>cảm</a:t>
            </a:r>
            <a:r>
              <a:rPr lang="en-GB" sz="1100" dirty="0">
                <a:solidFill>
                  <a:srgbClr val="F3F3F3"/>
                </a:solidFill>
                <a:latin typeface="Open Sans"/>
                <a:ea typeface="Open Sans"/>
                <a:cs typeface="Open Sans"/>
                <a:sym typeface="Open Sans"/>
              </a:rPr>
              <a:t> </a:t>
            </a:r>
            <a:endParaRPr sz="1100" dirty="0">
              <a:solidFill>
                <a:srgbClr val="F3F3F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96"/>
        <p:cNvGrpSpPr/>
        <p:nvPr/>
      </p:nvGrpSpPr>
      <p:grpSpPr>
        <a:xfrm>
          <a:off x="0" y="0"/>
          <a:ext cx="0" cy="0"/>
          <a:chOff x="0" y="0"/>
          <a:chExt cx="0" cy="0"/>
        </a:xfrm>
      </p:grpSpPr>
      <p:sp>
        <p:nvSpPr>
          <p:cNvPr id="597" name="Google Shape;597;p69"/>
          <p:cNvSpPr txBox="1"/>
          <p:nvPr/>
        </p:nvSpPr>
        <p:spPr>
          <a:xfrm>
            <a:off x="437650" y="1204900"/>
            <a:ext cx="3617018" cy="33593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ĐAU NHỨC KHÔNG RÕ NGUYÊN NHÂN</a:t>
            </a:r>
          </a:p>
          <a:p>
            <a:pPr marL="0" lvl="0" indent="0" algn="just" rtl="0">
              <a:lnSpc>
                <a:spcPct val="120000"/>
              </a:lnSpc>
              <a:spcBef>
                <a:spcPts val="0"/>
              </a:spcBef>
              <a:spcAft>
                <a:spcPts val="0"/>
              </a:spcAft>
              <a:buNone/>
            </a:pPr>
            <a:r>
              <a:rPr lang="en-US" sz="1300" dirty="0">
                <a:solidFill>
                  <a:schemeClr val="bg1"/>
                </a:solidFill>
                <a:latin typeface="Times New Roman" panose="02020603050405020304" pitchFamily="18" charset="0"/>
                <a:cs typeface="Times New Roman" panose="02020603050405020304" pitchFamily="18" charset="0"/>
              </a:rPr>
              <a:t>Theo </a:t>
            </a:r>
            <a:r>
              <a:rPr lang="en-US" sz="1300" dirty="0" err="1">
                <a:solidFill>
                  <a:schemeClr val="bg1"/>
                </a:solidFill>
                <a:latin typeface="Times New Roman" panose="02020603050405020304" pitchFamily="18" charset="0"/>
                <a:cs typeface="Times New Roman" panose="02020603050405020304" pitchFamily="18" charset="0"/>
              </a:rPr>
              <a:t>nghiên</a:t>
            </a:r>
            <a:r>
              <a:rPr lang="en-US" sz="1300" dirty="0">
                <a:solidFill>
                  <a:schemeClr val="bg1"/>
                </a:solidFill>
                <a:latin typeface="Times New Roman" panose="02020603050405020304" pitchFamily="18" charset="0"/>
                <a:cs typeface="Times New Roman" panose="02020603050405020304" pitchFamily="18" charset="0"/>
              </a:rPr>
              <a:t> </a:t>
            </a:r>
            <a:r>
              <a:rPr lang="en-US" sz="1300" dirty="0" err="1">
                <a:solidFill>
                  <a:schemeClr val="bg1"/>
                </a:solidFill>
                <a:latin typeface="Times New Roman" panose="02020603050405020304" pitchFamily="18" charset="0"/>
                <a:cs typeface="Times New Roman" panose="02020603050405020304" pitchFamily="18" charset="0"/>
              </a:rPr>
              <a:t>cứu</a:t>
            </a:r>
            <a:r>
              <a:rPr lang="en-US" sz="1300" dirty="0">
                <a:solidFill>
                  <a:schemeClr val="bg1"/>
                </a:solidFill>
                <a:latin typeface="Times New Roman" panose="02020603050405020304" pitchFamily="18" charset="0"/>
                <a:cs typeface="Times New Roman" panose="02020603050405020304" pitchFamily="18" charset="0"/>
              </a:rPr>
              <a:t>  </a:t>
            </a:r>
            <a:r>
              <a:rPr lang="vi-VN" sz="1300" b="0" i="0" dirty="0">
                <a:solidFill>
                  <a:schemeClr val="bg1"/>
                </a:solidFill>
                <a:effectLst/>
                <a:latin typeface="Times New Roman" panose="02020603050405020304" pitchFamily="18" charset="0"/>
                <a:cs typeface="Times New Roman" panose="02020603050405020304" pitchFamily="18" charset="0"/>
              </a:rPr>
              <a:t>công bố trên tạp chí Dialogues in Clinical Neuroscience, 69% những người đáp ứng các tiêu chuẩn về chứng trầm cảm đã có những cơn đau nhức về mặt cơ thể (dù có kết quả bình thường về mặt sức khỏe cơ thể). </a:t>
            </a:r>
            <a:r>
              <a:rPr lang="vi-VN" sz="1300" b="0" i="1" dirty="0">
                <a:solidFill>
                  <a:schemeClr val="bg1"/>
                </a:solidFill>
                <a:effectLst/>
                <a:latin typeface="Times New Roman" panose="02020603050405020304" pitchFamily="18" charset="0"/>
                <a:cs typeface="Times New Roman" panose="02020603050405020304" pitchFamily="18" charset="0"/>
              </a:rPr>
              <a:t>Rối loạn tâm trạng</a:t>
            </a:r>
            <a:r>
              <a:rPr lang="vi-VN" sz="1300" b="0" i="0" dirty="0">
                <a:solidFill>
                  <a:schemeClr val="bg1"/>
                </a:solidFill>
                <a:effectLst/>
                <a:latin typeface="Times New Roman" panose="02020603050405020304" pitchFamily="18" charset="0"/>
                <a:cs typeface="Times New Roman" panose="02020603050405020304" pitchFamily="18" charset="0"/>
              </a:rPr>
              <a:t> có thể xuất hiện kèm với các triệu chứng khác như: đầy hơi, đau lưng, đau khớp.</a:t>
            </a:r>
            <a:endParaRPr sz="1300" dirty="0">
              <a:solidFill>
                <a:schemeClr val="bg1"/>
              </a:solidFill>
              <a:latin typeface="Times New Roman" panose="02020603050405020304" pitchFamily="18" charset="0"/>
              <a:cs typeface="Times New Roman" panose="02020603050405020304" pitchFamily="18" charset="0"/>
            </a:endParaRPr>
          </a:p>
        </p:txBody>
      </p:sp>
      <p:sp>
        <p:nvSpPr>
          <p:cNvPr id="607" name="Google Shape;60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608" name="Google Shape;608;p69"/>
          <p:cNvSpPr txBox="1">
            <a:spLocks noGrp="1"/>
          </p:cNvSpPr>
          <p:nvPr>
            <p:ph type="title"/>
          </p:nvPr>
        </p:nvSpPr>
        <p:spPr>
          <a:xfrm>
            <a:off x="437650" y="579250"/>
            <a:ext cx="4124100" cy="62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dirty="0">
                <a:solidFill>
                  <a:schemeClr val="lt1"/>
                </a:solidFill>
                <a:latin typeface="Roboto Slab"/>
                <a:ea typeface="Roboto Slab"/>
                <a:cs typeface="Roboto Slab"/>
                <a:sym typeface="Roboto Slab"/>
              </a:rPr>
              <a:t>DẤU </a:t>
            </a:r>
            <a:r>
              <a:rPr lang="en-GB" sz="2400" dirty="0">
                <a:latin typeface="Roboto Slab"/>
                <a:ea typeface="Roboto Slab"/>
                <a:cs typeface="Roboto Slab"/>
                <a:sym typeface="Roboto Slab"/>
              </a:rPr>
              <a:t> HIỆU</a:t>
            </a:r>
            <a:endParaRPr dirty="0">
              <a:latin typeface="Roboto Slab"/>
              <a:ea typeface="Roboto Slab"/>
              <a:cs typeface="Roboto Slab"/>
              <a:sym typeface="Roboto Slab"/>
            </a:endParaRPr>
          </a:p>
        </p:txBody>
      </p:sp>
      <p:pic>
        <p:nvPicPr>
          <p:cNvPr id="2" name="Picture 1">
            <a:extLst>
              <a:ext uri="{FF2B5EF4-FFF2-40B4-BE49-F238E27FC236}">
                <a16:creationId xmlns:a16="http://schemas.microsoft.com/office/drawing/2014/main" id="{B0F67449-08C0-4E69-8E72-8594725ACCD9}"/>
              </a:ext>
            </a:extLst>
          </p:cNvPr>
          <p:cNvPicPr>
            <a:picLocks noChangeAspect="1"/>
          </p:cNvPicPr>
          <p:nvPr/>
        </p:nvPicPr>
        <p:blipFill>
          <a:blip r:embed="rId3"/>
          <a:stretch>
            <a:fillRect/>
          </a:stretch>
        </p:blipFill>
        <p:spPr>
          <a:xfrm>
            <a:off x="4575482" y="1"/>
            <a:ext cx="3734686" cy="5143499"/>
          </a:xfrm>
          <a:prstGeom prst="rect">
            <a:avLst/>
          </a:prstGeom>
        </p:spPr>
      </p:pic>
      <p:sp>
        <p:nvSpPr>
          <p:cNvPr id="606" name="Google Shape;606;p69"/>
          <p:cNvSpPr/>
          <p:nvPr/>
        </p:nvSpPr>
        <p:spPr>
          <a:xfrm>
            <a:off x="4262325" y="513250"/>
            <a:ext cx="4255500" cy="4091400"/>
          </a:xfrm>
          <a:prstGeom prst="frame">
            <a:avLst>
              <a:gd name="adj1" fmla="val 1668"/>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96"/>
        <p:cNvGrpSpPr/>
        <p:nvPr/>
      </p:nvGrpSpPr>
      <p:grpSpPr>
        <a:xfrm>
          <a:off x="0" y="0"/>
          <a:ext cx="0" cy="0"/>
          <a:chOff x="0" y="0"/>
          <a:chExt cx="0" cy="0"/>
        </a:xfrm>
      </p:grpSpPr>
      <p:sp>
        <p:nvSpPr>
          <p:cNvPr id="597" name="Google Shape;597;p69"/>
          <p:cNvSpPr txBox="1"/>
          <p:nvPr/>
        </p:nvSpPr>
        <p:spPr>
          <a:xfrm>
            <a:off x="437650" y="1204900"/>
            <a:ext cx="3353300" cy="33593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MẤT TẬP TRUNG</a:t>
            </a:r>
          </a:p>
          <a:p>
            <a:pPr marL="0" lvl="0" indent="0" algn="l" rtl="0">
              <a:lnSpc>
                <a:spcPct val="120000"/>
              </a:lnSpc>
              <a:spcBef>
                <a:spcPts val="0"/>
              </a:spcBef>
              <a:spcAft>
                <a:spcPts val="0"/>
              </a:spcAft>
              <a:buNone/>
            </a:pPr>
            <a:r>
              <a:rPr lang="en-US" sz="1600" b="0" i="0" dirty="0">
                <a:solidFill>
                  <a:schemeClr val="bg1"/>
                </a:solidFill>
                <a:effectLst/>
                <a:latin typeface="Times New Roman" panose="02020603050405020304" pitchFamily="18" charset="0"/>
                <a:cs typeface="Times New Roman" panose="02020603050405020304" pitchFamily="18" charset="0"/>
              </a:rPr>
              <a:t>T</a:t>
            </a:r>
            <a:r>
              <a:rPr lang="vi-VN" sz="1600" b="0" i="0" dirty="0">
                <a:solidFill>
                  <a:schemeClr val="bg1"/>
                </a:solidFill>
                <a:effectLst/>
                <a:latin typeface="Times New Roman" panose="02020603050405020304" pitchFamily="18" charset="0"/>
                <a:cs typeface="Times New Roman" panose="02020603050405020304" pitchFamily="18" charset="0"/>
              </a:rPr>
              <a:t>rầm cảm liên quan đến việc thường xuyên mất khả năng tập trung và làm giảm hiệu quả công việ</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và</a:t>
            </a:r>
            <a:r>
              <a:rPr lang="en-US" sz="1600" b="0" i="0" dirty="0">
                <a:solidFill>
                  <a:schemeClr val="bg1"/>
                </a:solidFill>
                <a:effectLst/>
                <a:latin typeface="Times New Roman" panose="02020603050405020304" pitchFamily="18" charset="0"/>
                <a:cs typeface="Times New Roman" panose="02020603050405020304" pitchFamily="18" charset="0"/>
              </a:rPr>
              <a:t> </a:t>
            </a:r>
            <a:r>
              <a:rPr lang="vi-VN" sz="1600" b="0" i="0" dirty="0">
                <a:solidFill>
                  <a:schemeClr val="bg1"/>
                </a:solidFill>
                <a:effectLst/>
                <a:latin typeface="Times New Roman" panose="02020603050405020304" pitchFamily="18" charset="0"/>
                <a:cs typeface="Times New Roman" panose="02020603050405020304" pitchFamily="18" charset="0"/>
              </a:rPr>
              <a:t>mắc nhiều sai lầm hơn hoặc gặp khó khăn khi đưa ra quyết định.</a:t>
            </a:r>
            <a:r>
              <a:rPr lang="en-US" sz="1300" dirty="0">
                <a:solidFill>
                  <a:schemeClr val="bg1"/>
                </a:solidFill>
                <a:latin typeface="Times New Roman" panose="02020603050405020304" pitchFamily="18" charset="0"/>
                <a:cs typeface="Times New Roman" panose="02020603050405020304" pitchFamily="18" charset="0"/>
              </a:rPr>
              <a:t> </a:t>
            </a:r>
          </a:p>
          <a:p>
            <a:pPr marL="0" lvl="0" indent="0" algn="l" rtl="0">
              <a:lnSpc>
                <a:spcPct val="120000"/>
              </a:lnSpc>
              <a:spcBef>
                <a:spcPts val="0"/>
              </a:spcBef>
              <a:spcAft>
                <a:spcPts val="0"/>
              </a:spcAft>
              <a:buNone/>
            </a:pPr>
            <a:endParaRPr lang="en-US" sz="1300" dirty="0">
              <a:solidFill>
                <a:schemeClr val="bg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607" name="Google Shape;60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608" name="Google Shape;608;p69"/>
          <p:cNvSpPr txBox="1">
            <a:spLocks noGrp="1"/>
          </p:cNvSpPr>
          <p:nvPr>
            <p:ph type="title"/>
          </p:nvPr>
        </p:nvSpPr>
        <p:spPr>
          <a:xfrm>
            <a:off x="437650" y="579250"/>
            <a:ext cx="4124100" cy="62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dirty="0">
                <a:solidFill>
                  <a:schemeClr val="lt1"/>
                </a:solidFill>
                <a:latin typeface="Roboto Slab"/>
                <a:ea typeface="Roboto Slab"/>
                <a:cs typeface="Roboto Slab"/>
                <a:sym typeface="Roboto Slab"/>
              </a:rPr>
              <a:t>DẤU </a:t>
            </a:r>
            <a:r>
              <a:rPr lang="en-GB" sz="2400" dirty="0">
                <a:latin typeface="Roboto Slab"/>
                <a:ea typeface="Roboto Slab"/>
                <a:cs typeface="Roboto Slab"/>
                <a:sym typeface="Roboto Slab"/>
              </a:rPr>
              <a:t> HIỆU</a:t>
            </a:r>
            <a:endParaRPr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id="{4C94F5AC-98A6-4B42-A040-715888C2886C}"/>
              </a:ext>
            </a:extLst>
          </p:cNvPr>
          <p:cNvPicPr>
            <a:picLocks noChangeAspect="1"/>
          </p:cNvPicPr>
          <p:nvPr/>
        </p:nvPicPr>
        <p:blipFill>
          <a:blip r:embed="rId3"/>
          <a:stretch>
            <a:fillRect/>
          </a:stretch>
        </p:blipFill>
        <p:spPr>
          <a:xfrm>
            <a:off x="4582252" y="0"/>
            <a:ext cx="3533048" cy="5143500"/>
          </a:xfrm>
          <a:prstGeom prst="rect">
            <a:avLst/>
          </a:prstGeom>
        </p:spPr>
      </p:pic>
      <p:sp>
        <p:nvSpPr>
          <p:cNvPr id="606" name="Google Shape;606;p69"/>
          <p:cNvSpPr/>
          <p:nvPr/>
        </p:nvSpPr>
        <p:spPr>
          <a:xfrm>
            <a:off x="4262325" y="513250"/>
            <a:ext cx="4255500" cy="4091400"/>
          </a:xfrm>
          <a:prstGeom prst="frame">
            <a:avLst>
              <a:gd name="adj1" fmla="val 1668"/>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Tree>
    <p:extLst>
      <p:ext uri="{BB962C8B-B14F-4D97-AF65-F5344CB8AC3E}">
        <p14:creationId xmlns:p14="http://schemas.microsoft.com/office/powerpoint/2010/main" val="389368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96"/>
        <p:cNvGrpSpPr/>
        <p:nvPr/>
      </p:nvGrpSpPr>
      <p:grpSpPr>
        <a:xfrm>
          <a:off x="0" y="0"/>
          <a:ext cx="0" cy="0"/>
          <a:chOff x="0" y="0"/>
          <a:chExt cx="0" cy="0"/>
        </a:xfrm>
      </p:grpSpPr>
      <p:sp>
        <p:nvSpPr>
          <p:cNvPr id="597" name="Google Shape;597;p69"/>
          <p:cNvSpPr txBox="1"/>
          <p:nvPr/>
        </p:nvSpPr>
        <p:spPr>
          <a:xfrm>
            <a:off x="437650" y="1204900"/>
            <a:ext cx="3353300" cy="33593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THAY ĐỔI VỀ GIẮC NGỦ</a:t>
            </a:r>
          </a:p>
          <a:p>
            <a:pPr marL="0" lvl="0" indent="0" algn="just" rtl="0">
              <a:lnSpc>
                <a:spcPct val="120000"/>
              </a:lnSpc>
              <a:spcBef>
                <a:spcPts val="0"/>
              </a:spcBef>
              <a:spcAft>
                <a:spcPts val="0"/>
              </a:spcAft>
              <a:buNone/>
            </a:pPr>
            <a:r>
              <a:rPr lang="vi-VN" sz="1300" b="0" i="0" dirty="0">
                <a:solidFill>
                  <a:schemeClr val="bg1"/>
                </a:solidFill>
                <a:effectLst/>
                <a:latin typeface="Times New Roman" panose="02020603050405020304" pitchFamily="18" charset="0"/>
                <a:cs typeface="Times New Roman" panose="02020603050405020304" pitchFamily="18" charset="0"/>
              </a:rPr>
              <a:t>Một trong những triệu chứng chính của bệnh trầm cảm là rối loạn giấc ngủ. Một số người sẽ ngủ quá nhiều và một số quá ít.</a:t>
            </a:r>
            <a:endParaRPr sz="1300" dirty="0">
              <a:solidFill>
                <a:schemeClr val="bg1"/>
              </a:solidFill>
              <a:latin typeface="Times New Roman" panose="02020603050405020304" pitchFamily="18" charset="0"/>
              <a:cs typeface="Times New Roman" panose="02020603050405020304" pitchFamily="18" charset="0"/>
            </a:endParaRPr>
          </a:p>
        </p:txBody>
      </p:sp>
      <p:sp>
        <p:nvSpPr>
          <p:cNvPr id="607" name="Google Shape;60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608" name="Google Shape;608;p69"/>
          <p:cNvSpPr txBox="1">
            <a:spLocks noGrp="1"/>
          </p:cNvSpPr>
          <p:nvPr>
            <p:ph type="title"/>
          </p:nvPr>
        </p:nvSpPr>
        <p:spPr>
          <a:xfrm>
            <a:off x="437650" y="579250"/>
            <a:ext cx="4124100" cy="62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dirty="0">
                <a:solidFill>
                  <a:schemeClr val="lt1"/>
                </a:solidFill>
                <a:latin typeface="Roboto Slab"/>
                <a:ea typeface="Roboto Slab"/>
                <a:cs typeface="Roboto Slab"/>
                <a:sym typeface="Roboto Slab"/>
              </a:rPr>
              <a:t>DẤU </a:t>
            </a:r>
            <a:r>
              <a:rPr lang="en-GB" sz="2400" dirty="0">
                <a:latin typeface="Roboto Slab"/>
                <a:ea typeface="Roboto Slab"/>
                <a:cs typeface="Roboto Slab"/>
                <a:sym typeface="Roboto Slab"/>
              </a:rPr>
              <a:t> HIỆU</a:t>
            </a:r>
            <a:endParaRPr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id="{6FE974D4-C841-4655-9D3F-891A27AE3A50}"/>
              </a:ext>
            </a:extLst>
          </p:cNvPr>
          <p:cNvPicPr>
            <a:picLocks noChangeAspect="1"/>
          </p:cNvPicPr>
          <p:nvPr/>
        </p:nvPicPr>
        <p:blipFill>
          <a:blip r:embed="rId3"/>
          <a:stretch>
            <a:fillRect/>
          </a:stretch>
        </p:blipFill>
        <p:spPr>
          <a:xfrm>
            <a:off x="4561750" y="0"/>
            <a:ext cx="3610700" cy="5143500"/>
          </a:xfrm>
          <a:prstGeom prst="rect">
            <a:avLst/>
          </a:prstGeom>
        </p:spPr>
      </p:pic>
      <p:sp>
        <p:nvSpPr>
          <p:cNvPr id="606" name="Google Shape;606;p69"/>
          <p:cNvSpPr/>
          <p:nvPr/>
        </p:nvSpPr>
        <p:spPr>
          <a:xfrm>
            <a:off x="4262325" y="513250"/>
            <a:ext cx="4255500" cy="4091400"/>
          </a:xfrm>
          <a:prstGeom prst="frame">
            <a:avLst>
              <a:gd name="adj1" fmla="val 1668"/>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Tree>
    <p:extLst>
      <p:ext uri="{BB962C8B-B14F-4D97-AF65-F5344CB8AC3E}">
        <p14:creationId xmlns:p14="http://schemas.microsoft.com/office/powerpoint/2010/main" val="106229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96"/>
        <p:cNvGrpSpPr/>
        <p:nvPr/>
      </p:nvGrpSpPr>
      <p:grpSpPr>
        <a:xfrm>
          <a:off x="0" y="0"/>
          <a:ext cx="0" cy="0"/>
          <a:chOff x="0" y="0"/>
          <a:chExt cx="0" cy="0"/>
        </a:xfrm>
      </p:grpSpPr>
      <p:sp>
        <p:nvSpPr>
          <p:cNvPr id="597" name="Google Shape;597;p69"/>
          <p:cNvSpPr txBox="1"/>
          <p:nvPr/>
        </p:nvSpPr>
        <p:spPr>
          <a:xfrm>
            <a:off x="437650" y="1204900"/>
            <a:ext cx="3353300" cy="33593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THAY ĐỔI CẢM GIÁC ĂN UỐNG</a:t>
            </a:r>
          </a:p>
          <a:p>
            <a:pPr marL="0" lvl="0" indent="0" algn="just" rtl="0">
              <a:lnSpc>
                <a:spcPct val="120000"/>
              </a:lnSpc>
              <a:spcBef>
                <a:spcPts val="0"/>
              </a:spcBef>
              <a:spcAft>
                <a:spcPts val="0"/>
              </a:spcAft>
              <a:buNone/>
            </a:pPr>
            <a:r>
              <a:rPr lang="vi-VN" sz="1300" b="0" i="0" dirty="0">
                <a:solidFill>
                  <a:schemeClr val="bg1"/>
                </a:solidFill>
                <a:effectLst/>
                <a:latin typeface="Times New Roman" panose="02020603050405020304" pitchFamily="18" charset="0"/>
                <a:cs typeface="Times New Roman" panose="02020603050405020304" pitchFamily="18" charset="0"/>
              </a:rPr>
              <a:t>Một số người trở nên ăn nhiều hơn khi họ mắc trầm cảm. Những người khác nhìn chằm chằm vào một món ăn trông thật ngon mà hoàn toàn không thèm ăn hay hứng thú gì. Dù bằng cách nào, sự thay đổi đáng kể về cảm giác thèm ăn và cân nặng (hơn 5% trọng lượng cơ thể trong một tháng) có thể là dấu hiệu của bệnh trầm cảm.</a:t>
            </a:r>
            <a:endParaRPr sz="1300" dirty="0">
              <a:solidFill>
                <a:schemeClr val="bg1"/>
              </a:solidFill>
              <a:latin typeface="Times New Roman" panose="02020603050405020304" pitchFamily="18" charset="0"/>
              <a:cs typeface="Times New Roman" panose="02020603050405020304" pitchFamily="18" charset="0"/>
            </a:endParaRPr>
          </a:p>
        </p:txBody>
      </p:sp>
      <p:sp>
        <p:nvSpPr>
          <p:cNvPr id="607" name="Google Shape;60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608" name="Google Shape;608;p69"/>
          <p:cNvSpPr txBox="1">
            <a:spLocks noGrp="1"/>
          </p:cNvSpPr>
          <p:nvPr>
            <p:ph type="title"/>
          </p:nvPr>
        </p:nvSpPr>
        <p:spPr>
          <a:xfrm>
            <a:off x="437650" y="579250"/>
            <a:ext cx="4124100" cy="62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dirty="0">
                <a:solidFill>
                  <a:schemeClr val="lt1"/>
                </a:solidFill>
                <a:latin typeface="Roboto Slab"/>
                <a:ea typeface="Roboto Slab"/>
                <a:cs typeface="Roboto Slab"/>
                <a:sym typeface="Roboto Slab"/>
              </a:rPr>
              <a:t>DẤU </a:t>
            </a:r>
            <a:r>
              <a:rPr lang="en-GB" sz="2400" dirty="0">
                <a:latin typeface="Roboto Slab"/>
                <a:ea typeface="Roboto Slab"/>
                <a:cs typeface="Roboto Slab"/>
                <a:sym typeface="Roboto Slab"/>
              </a:rPr>
              <a:t> HIỆU</a:t>
            </a:r>
            <a:endParaRPr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id="{29B8E627-94EF-45D2-8176-2571D4A972F6}"/>
              </a:ext>
            </a:extLst>
          </p:cNvPr>
          <p:cNvPicPr>
            <a:picLocks noChangeAspect="1"/>
          </p:cNvPicPr>
          <p:nvPr/>
        </p:nvPicPr>
        <p:blipFill>
          <a:blip r:embed="rId3"/>
          <a:stretch>
            <a:fillRect/>
          </a:stretch>
        </p:blipFill>
        <p:spPr>
          <a:xfrm>
            <a:off x="4582252" y="0"/>
            <a:ext cx="3590198" cy="5143500"/>
          </a:xfrm>
          <a:prstGeom prst="rect">
            <a:avLst/>
          </a:prstGeom>
        </p:spPr>
      </p:pic>
      <p:sp>
        <p:nvSpPr>
          <p:cNvPr id="606" name="Google Shape;606;p69"/>
          <p:cNvSpPr/>
          <p:nvPr/>
        </p:nvSpPr>
        <p:spPr>
          <a:xfrm>
            <a:off x="4262325" y="513250"/>
            <a:ext cx="4255500" cy="4091400"/>
          </a:xfrm>
          <a:prstGeom prst="frame">
            <a:avLst>
              <a:gd name="adj1" fmla="val 1668"/>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Tree>
    <p:extLst>
      <p:ext uri="{BB962C8B-B14F-4D97-AF65-F5344CB8AC3E}">
        <p14:creationId xmlns:p14="http://schemas.microsoft.com/office/powerpoint/2010/main" val="7361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96"/>
        <p:cNvGrpSpPr/>
        <p:nvPr/>
      </p:nvGrpSpPr>
      <p:grpSpPr>
        <a:xfrm>
          <a:off x="0" y="0"/>
          <a:ext cx="0" cy="0"/>
          <a:chOff x="0" y="0"/>
          <a:chExt cx="0" cy="0"/>
        </a:xfrm>
      </p:grpSpPr>
      <p:sp>
        <p:nvSpPr>
          <p:cNvPr id="597" name="Google Shape;597;p69"/>
          <p:cNvSpPr txBox="1"/>
          <p:nvPr/>
        </p:nvSpPr>
        <p:spPr>
          <a:xfrm>
            <a:off x="437650" y="1204900"/>
            <a:ext cx="3353300" cy="33593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KHÓ CHỊU, KÍCH ĐỘNG HOẶC Ủ RŨ</a:t>
            </a:r>
          </a:p>
          <a:p>
            <a:pPr marL="0" lvl="0" indent="0" algn="just" rtl="0">
              <a:lnSpc>
                <a:spcPct val="120000"/>
              </a:lnSpc>
              <a:spcBef>
                <a:spcPts val="0"/>
              </a:spcBef>
              <a:spcAft>
                <a:spcPts val="0"/>
              </a:spcAft>
              <a:buNone/>
            </a:pPr>
            <a:r>
              <a:rPr lang="vi-VN" sz="1300" b="0" i="0" dirty="0">
                <a:solidFill>
                  <a:schemeClr val="bg1"/>
                </a:solidFill>
                <a:effectLst/>
                <a:latin typeface="Times New Roman" panose="02020603050405020304" pitchFamily="18" charset="0"/>
                <a:cs typeface="Times New Roman" panose="02020603050405020304" pitchFamily="18" charset="0"/>
              </a:rPr>
              <a:t>Một dấu hiệu khác của sự trầm cảm là sự cáu kỉnh, kích động và ủ rũ tăng cao. Những điều nhỏ nhặt cũng khiến bạn khó chịu – chẳng hạn như tiếng ồn ào, hoặc chờ đợi lâu (dù trước đây bạn không cảm thấy như vậy trong tình huống tương tự). Đôi khi đi kèm sự tức giận là suy nghĩ tự làm hại bản thân hoặc mong muốn làm hại người khác. Nếu bạn đang trải qua một số cảm giác đó, hãy tìm sự trợ giúp ngay lập tức.</a:t>
            </a:r>
            <a:endParaRPr sz="1300" dirty="0">
              <a:solidFill>
                <a:schemeClr val="bg1"/>
              </a:solidFill>
              <a:latin typeface="Times New Roman" panose="02020603050405020304" pitchFamily="18" charset="0"/>
              <a:cs typeface="Times New Roman" panose="02020603050405020304" pitchFamily="18" charset="0"/>
            </a:endParaRPr>
          </a:p>
        </p:txBody>
      </p:sp>
      <p:sp>
        <p:nvSpPr>
          <p:cNvPr id="607" name="Google Shape;60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608" name="Google Shape;608;p69"/>
          <p:cNvSpPr txBox="1">
            <a:spLocks noGrp="1"/>
          </p:cNvSpPr>
          <p:nvPr>
            <p:ph type="title"/>
          </p:nvPr>
        </p:nvSpPr>
        <p:spPr>
          <a:xfrm>
            <a:off x="437650" y="579250"/>
            <a:ext cx="4124100" cy="62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dirty="0">
                <a:solidFill>
                  <a:schemeClr val="lt1"/>
                </a:solidFill>
                <a:latin typeface="Roboto Slab"/>
                <a:ea typeface="Roboto Slab"/>
                <a:cs typeface="Roboto Slab"/>
                <a:sym typeface="Roboto Slab"/>
              </a:rPr>
              <a:t>DẤU </a:t>
            </a:r>
            <a:r>
              <a:rPr lang="en-GB" sz="2400" dirty="0">
                <a:latin typeface="Roboto Slab"/>
                <a:ea typeface="Roboto Slab"/>
                <a:cs typeface="Roboto Slab"/>
                <a:sym typeface="Roboto Slab"/>
              </a:rPr>
              <a:t> HIỆU</a:t>
            </a:r>
            <a:endParaRPr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id="{9C8F57F2-FB66-4794-A3A7-0A7FA5252057}"/>
              </a:ext>
            </a:extLst>
          </p:cNvPr>
          <p:cNvPicPr>
            <a:picLocks noChangeAspect="1"/>
          </p:cNvPicPr>
          <p:nvPr/>
        </p:nvPicPr>
        <p:blipFill>
          <a:blip r:embed="rId3"/>
          <a:stretch>
            <a:fillRect/>
          </a:stretch>
        </p:blipFill>
        <p:spPr>
          <a:xfrm>
            <a:off x="4561750" y="0"/>
            <a:ext cx="3610700" cy="5143500"/>
          </a:xfrm>
          <a:prstGeom prst="rect">
            <a:avLst/>
          </a:prstGeom>
        </p:spPr>
      </p:pic>
      <p:sp>
        <p:nvSpPr>
          <p:cNvPr id="606" name="Google Shape;606;p69"/>
          <p:cNvSpPr/>
          <p:nvPr/>
        </p:nvSpPr>
        <p:spPr>
          <a:xfrm>
            <a:off x="4262325" y="513250"/>
            <a:ext cx="4255500" cy="4091400"/>
          </a:xfrm>
          <a:prstGeom prst="frame">
            <a:avLst>
              <a:gd name="adj1" fmla="val 1668"/>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Tree>
    <p:extLst>
      <p:ext uri="{BB962C8B-B14F-4D97-AF65-F5344CB8AC3E}">
        <p14:creationId xmlns:p14="http://schemas.microsoft.com/office/powerpoint/2010/main" val="292794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756"/>
        <p:cNvGrpSpPr/>
        <p:nvPr/>
      </p:nvGrpSpPr>
      <p:grpSpPr>
        <a:xfrm>
          <a:off x="0" y="0"/>
          <a:ext cx="0" cy="0"/>
          <a:chOff x="0" y="0"/>
          <a:chExt cx="0" cy="0"/>
        </a:xfrm>
      </p:grpSpPr>
      <p:grpSp>
        <p:nvGrpSpPr>
          <p:cNvPr id="2" name="Group 1">
            <a:extLst>
              <a:ext uri="{FF2B5EF4-FFF2-40B4-BE49-F238E27FC236}">
                <a16:creationId xmlns:a16="http://schemas.microsoft.com/office/drawing/2014/main" id="{7D1EC517-8CA8-49AF-9369-02D8FC1026CC}"/>
              </a:ext>
            </a:extLst>
          </p:cNvPr>
          <p:cNvGrpSpPr/>
          <p:nvPr/>
        </p:nvGrpSpPr>
        <p:grpSpPr>
          <a:xfrm>
            <a:off x="1071910" y="1794511"/>
            <a:ext cx="7000180" cy="2769740"/>
            <a:chOff x="532190" y="1866750"/>
            <a:chExt cx="6149373" cy="2334400"/>
          </a:xfrm>
        </p:grpSpPr>
        <p:sp>
          <p:nvSpPr>
            <p:cNvPr id="757" name="Google Shape;757;p74"/>
            <p:cNvSpPr/>
            <p:nvPr/>
          </p:nvSpPr>
          <p:spPr>
            <a:xfrm>
              <a:off x="532190" y="1870350"/>
              <a:ext cx="2299141" cy="577200"/>
            </a:xfrm>
            <a:prstGeom prst="homePlat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4"/>
            <p:cNvSpPr/>
            <p:nvPr/>
          </p:nvSpPr>
          <p:spPr>
            <a:xfrm>
              <a:off x="2650107" y="1866750"/>
              <a:ext cx="2106340" cy="584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4"/>
            <p:cNvSpPr/>
            <p:nvPr/>
          </p:nvSpPr>
          <p:spPr>
            <a:xfrm>
              <a:off x="4575223" y="1866750"/>
              <a:ext cx="2106340" cy="584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4"/>
            <p:cNvSpPr txBox="1"/>
            <p:nvPr/>
          </p:nvSpPr>
          <p:spPr>
            <a:xfrm>
              <a:off x="616024" y="3306100"/>
              <a:ext cx="1866282" cy="734100"/>
            </a:xfrm>
            <a:prstGeom prst="rect">
              <a:avLst/>
            </a:prstGeom>
            <a:noFill/>
            <a:ln>
              <a:noFill/>
            </a:ln>
          </p:spPr>
          <p:txBody>
            <a:bodyPr spcFirstLastPara="1" wrap="square" lIns="91425" tIns="91425" rIns="91425" bIns="91425" anchor="ctr" anchorCtr="0">
              <a:noAutofit/>
            </a:bodyPr>
            <a:lstStyle/>
            <a:p>
              <a:pPr algn="ctr"/>
              <a:r>
                <a:rPr lang="en-US" sz="1200" b="0" i="0" dirty="0" err="1">
                  <a:solidFill>
                    <a:schemeClr val="bg1"/>
                  </a:solidFill>
                  <a:effectLst/>
                  <a:latin typeface="Times New Roman" panose="02020603050405020304" pitchFamily="18" charset="0"/>
                  <a:cs typeface="Times New Roman" panose="02020603050405020304" pitchFamily="18" charset="0"/>
                </a:rPr>
                <a:t>Mất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tập</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trung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và</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giảm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hiệu</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quả</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học</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tập</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công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việc</a:t>
              </a: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2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
          <p:nvSpPr>
            <p:cNvPr id="762" name="Google Shape;762;p74"/>
            <p:cNvSpPr txBox="1"/>
            <p:nvPr/>
          </p:nvSpPr>
          <p:spPr>
            <a:xfrm>
              <a:off x="616025"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1</a:t>
              </a:r>
              <a:endParaRPr sz="1300" b="1" dirty="0">
                <a:solidFill>
                  <a:srgbClr val="CC4125"/>
                </a:solidFill>
                <a:latin typeface="Roboto Slab"/>
                <a:ea typeface="Roboto Slab"/>
                <a:cs typeface="Roboto Slab"/>
                <a:sym typeface="Roboto Slab"/>
              </a:endParaRPr>
            </a:p>
          </p:txBody>
        </p:sp>
        <p:cxnSp>
          <p:nvCxnSpPr>
            <p:cNvPr id="763" name="Google Shape;763;p74"/>
            <p:cNvCxnSpPr/>
            <p:nvPr/>
          </p:nvCxnSpPr>
          <p:spPr>
            <a:xfrm>
              <a:off x="2812850" y="2805550"/>
              <a:ext cx="0" cy="13956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74"/>
            <p:cNvCxnSpPr/>
            <p:nvPr/>
          </p:nvCxnSpPr>
          <p:spPr>
            <a:xfrm>
              <a:off x="4763575" y="2805550"/>
              <a:ext cx="0" cy="1395600"/>
            </a:xfrm>
            <a:prstGeom prst="straightConnector1">
              <a:avLst/>
            </a:prstGeom>
            <a:noFill/>
            <a:ln w="9525" cap="flat" cmpd="sng">
              <a:solidFill>
                <a:schemeClr val="dk2"/>
              </a:solidFill>
              <a:prstDash val="solid"/>
              <a:round/>
              <a:headEnd type="none" w="med" len="med"/>
              <a:tailEnd type="none" w="med" len="med"/>
            </a:ln>
          </p:spPr>
        </p:cxnSp>
        <p:sp>
          <p:nvSpPr>
            <p:cNvPr id="766" name="Google Shape;766;p74"/>
            <p:cNvSpPr txBox="1"/>
            <p:nvPr/>
          </p:nvSpPr>
          <p:spPr>
            <a:xfrm>
              <a:off x="2983225" y="3306100"/>
              <a:ext cx="1575900" cy="7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b="0" i="0" dirty="0">
                  <a:solidFill>
                    <a:schemeClr val="bg1"/>
                  </a:solidFill>
                  <a:effectLst/>
                  <a:latin typeface="Times New Roman" panose="02020603050405020304" pitchFamily="18" charset="0"/>
                  <a:cs typeface="Times New Roman" panose="02020603050405020304" pitchFamily="18" charset="0"/>
                </a:rPr>
                <a:t>Ảnh hưởng giao tiếp và mối quan hệ xã hộ</a:t>
              </a:r>
              <a:endParaRPr sz="12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
          <p:nvSpPr>
            <p:cNvPr id="767" name="Google Shape;767;p74"/>
            <p:cNvSpPr txBox="1"/>
            <p:nvPr/>
          </p:nvSpPr>
          <p:spPr>
            <a:xfrm>
              <a:off x="2983225"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2</a:t>
              </a:r>
              <a:endParaRPr sz="1300" b="1" dirty="0">
                <a:solidFill>
                  <a:srgbClr val="CC4125"/>
                </a:solidFill>
                <a:latin typeface="Roboto Slab"/>
                <a:ea typeface="Roboto Slab"/>
                <a:cs typeface="Roboto Slab"/>
                <a:sym typeface="Roboto Slab"/>
              </a:endParaRPr>
            </a:p>
          </p:txBody>
        </p:sp>
        <p:sp>
          <p:nvSpPr>
            <p:cNvPr id="768" name="Google Shape;768;p74"/>
            <p:cNvSpPr txBox="1"/>
            <p:nvPr/>
          </p:nvSpPr>
          <p:spPr>
            <a:xfrm>
              <a:off x="4933949" y="3306100"/>
              <a:ext cx="1747611" cy="7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err="1">
                  <a:solidFill>
                    <a:schemeClr val="bg1"/>
                  </a:solidFill>
                  <a:effectLst/>
                  <a:latin typeface="Times New Roman" panose="02020603050405020304" pitchFamily="18" charset="0"/>
                  <a:cs typeface="Times New Roman" panose="02020603050405020304" pitchFamily="18" charset="0"/>
                </a:rPr>
                <a:t>Đôi</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khi</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tự</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làm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đau</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bản</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thân</a:t>
              </a:r>
              <a:r>
                <a:rPr lang="en-US" sz="1200" b="0" i="0" dirty="0">
                  <a:solidFill>
                    <a:schemeClr val="bg1"/>
                  </a:solidFill>
                  <a:effectLst/>
                  <a:latin typeface="Times New Roman" panose="02020603050405020304" pitchFamily="18" charset="0"/>
                  <a:cs typeface="Times New Roman" panose="02020603050405020304" pitchFamily="18" charset="0"/>
                </a:rPr>
                <a:t>, hay </a:t>
              </a:r>
              <a:r>
                <a:rPr lang="en-US" sz="1200" b="0" i="0" dirty="0" err="1">
                  <a:solidFill>
                    <a:schemeClr val="bg1"/>
                  </a:solidFill>
                  <a:effectLst/>
                  <a:latin typeface="Times New Roman" panose="02020603050405020304" pitchFamily="18" charset="0"/>
                  <a:cs typeface="Times New Roman" panose="02020603050405020304" pitchFamily="18" charset="0"/>
                </a:rPr>
                <a:t>suy</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nghĩ</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tự</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tử</a:t>
              </a:r>
              <a:endParaRPr sz="12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
          <p:nvSpPr>
            <p:cNvPr id="769" name="Google Shape;769;p74"/>
            <p:cNvSpPr txBox="1"/>
            <p:nvPr/>
          </p:nvSpPr>
          <p:spPr>
            <a:xfrm>
              <a:off x="4933950"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3</a:t>
              </a:r>
              <a:endParaRPr sz="1300" b="1" dirty="0">
                <a:solidFill>
                  <a:srgbClr val="CC4125"/>
                </a:solidFill>
                <a:latin typeface="Roboto Slab"/>
                <a:ea typeface="Roboto Slab"/>
                <a:cs typeface="Roboto Slab"/>
                <a:sym typeface="Roboto Slab"/>
              </a:endParaRPr>
            </a:p>
          </p:txBody>
        </p:sp>
        <p:sp>
          <p:nvSpPr>
            <p:cNvPr id="773" name="Google Shape;773;p74"/>
            <p:cNvSpPr/>
            <p:nvPr/>
          </p:nvSpPr>
          <p:spPr>
            <a:xfrm>
              <a:off x="5573400" y="2038662"/>
              <a:ext cx="297000" cy="240600"/>
            </a:xfrm>
            <a:custGeom>
              <a:avLst/>
              <a:gdLst/>
              <a:ahLst/>
              <a:cxnLst/>
              <a:rect l="l" t="t" r="r" b="b"/>
              <a:pathLst>
                <a:path w="120000" h="120000" extrusionOk="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74"/>
            <p:cNvSpPr/>
            <p:nvPr/>
          </p:nvSpPr>
          <p:spPr>
            <a:xfrm>
              <a:off x="1255475" y="2010446"/>
              <a:ext cx="297000" cy="297000"/>
            </a:xfrm>
            <a:custGeom>
              <a:avLst/>
              <a:gdLst/>
              <a:ahLst/>
              <a:cxnLst/>
              <a:rect l="l" t="t" r="r" b="b"/>
              <a:pathLst>
                <a:path w="120000" h="120000" extrusionOk="0">
                  <a:moveTo>
                    <a:pt x="119227" y="115362"/>
                  </a:moveTo>
                  <a:lnTo>
                    <a:pt x="90241" y="86473"/>
                  </a:lnTo>
                  <a:cubicBezTo>
                    <a:pt x="98454" y="77198"/>
                    <a:pt x="103671" y="65217"/>
                    <a:pt x="103671" y="51787"/>
                  </a:cubicBezTo>
                  <a:cubicBezTo>
                    <a:pt x="103671" y="23188"/>
                    <a:pt x="80483" y="0"/>
                    <a:pt x="51787" y="0"/>
                  </a:cubicBezTo>
                  <a:cubicBezTo>
                    <a:pt x="23188" y="0"/>
                    <a:pt x="0" y="23188"/>
                    <a:pt x="0" y="51787"/>
                  </a:cubicBezTo>
                  <a:cubicBezTo>
                    <a:pt x="0" y="80483"/>
                    <a:pt x="23188" y="103671"/>
                    <a:pt x="51787" y="103671"/>
                  </a:cubicBezTo>
                  <a:cubicBezTo>
                    <a:pt x="65217" y="103671"/>
                    <a:pt x="77198" y="98454"/>
                    <a:pt x="86473" y="90241"/>
                  </a:cubicBezTo>
                  <a:lnTo>
                    <a:pt x="115362" y="119130"/>
                  </a:lnTo>
                  <a:cubicBezTo>
                    <a:pt x="115942" y="119710"/>
                    <a:pt x="116425" y="120000"/>
                    <a:pt x="117294" y="120000"/>
                  </a:cubicBezTo>
                  <a:cubicBezTo>
                    <a:pt x="118937" y="120000"/>
                    <a:pt x="120000" y="118937"/>
                    <a:pt x="120000" y="117294"/>
                  </a:cubicBezTo>
                  <a:cubicBezTo>
                    <a:pt x="120000" y="116425"/>
                    <a:pt x="119710" y="115942"/>
                    <a:pt x="119227" y="115362"/>
                  </a:cubicBezTo>
                  <a:close/>
                  <a:moveTo>
                    <a:pt x="51787" y="98164"/>
                  </a:moveTo>
                  <a:cubicBezTo>
                    <a:pt x="26183" y="98164"/>
                    <a:pt x="5507" y="77487"/>
                    <a:pt x="5507" y="51787"/>
                  </a:cubicBezTo>
                  <a:cubicBezTo>
                    <a:pt x="5507" y="26183"/>
                    <a:pt x="26183" y="5507"/>
                    <a:pt x="51787" y="5507"/>
                  </a:cubicBezTo>
                  <a:cubicBezTo>
                    <a:pt x="77487" y="5507"/>
                    <a:pt x="98164" y="26183"/>
                    <a:pt x="98164" y="51787"/>
                  </a:cubicBezTo>
                  <a:cubicBezTo>
                    <a:pt x="98164" y="77487"/>
                    <a:pt x="77487" y="98164"/>
                    <a:pt x="51787"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74"/>
            <p:cNvSpPr/>
            <p:nvPr/>
          </p:nvSpPr>
          <p:spPr>
            <a:xfrm>
              <a:off x="3634825" y="2010446"/>
              <a:ext cx="272700" cy="297000"/>
            </a:xfrm>
            <a:custGeom>
              <a:avLst/>
              <a:gdLst/>
              <a:ahLst/>
              <a:cxnLst/>
              <a:rect l="l" t="t" r="r" b="b"/>
              <a:pathLst>
                <a:path w="120000" h="120000" extrusionOk="0">
                  <a:moveTo>
                    <a:pt x="59946" y="0"/>
                  </a:moveTo>
                  <a:cubicBezTo>
                    <a:pt x="26997" y="0"/>
                    <a:pt x="0" y="7342"/>
                    <a:pt x="0" y="16328"/>
                  </a:cubicBezTo>
                  <a:cubicBezTo>
                    <a:pt x="0" y="49082"/>
                    <a:pt x="47936" y="54589"/>
                    <a:pt x="47936" y="81835"/>
                  </a:cubicBezTo>
                  <a:lnTo>
                    <a:pt x="47936" y="84541"/>
                  </a:lnTo>
                  <a:lnTo>
                    <a:pt x="47936" y="84541"/>
                  </a:lnTo>
                  <a:lnTo>
                    <a:pt x="47936" y="84541"/>
                  </a:lnTo>
                  <a:lnTo>
                    <a:pt x="47936" y="95169"/>
                  </a:lnTo>
                  <a:lnTo>
                    <a:pt x="47936" y="95458"/>
                  </a:lnTo>
                  <a:lnTo>
                    <a:pt x="47936" y="95748"/>
                  </a:lnTo>
                  <a:cubicBezTo>
                    <a:pt x="48255" y="116135"/>
                    <a:pt x="49743" y="120000"/>
                    <a:pt x="59946" y="120000"/>
                  </a:cubicBezTo>
                  <a:cubicBezTo>
                    <a:pt x="71957" y="120000"/>
                    <a:pt x="71957" y="114492"/>
                    <a:pt x="71957" y="81835"/>
                  </a:cubicBezTo>
                  <a:cubicBezTo>
                    <a:pt x="71957" y="54589"/>
                    <a:pt x="120000" y="49082"/>
                    <a:pt x="120000" y="16328"/>
                  </a:cubicBezTo>
                  <a:cubicBezTo>
                    <a:pt x="120000" y="7342"/>
                    <a:pt x="93002" y="0"/>
                    <a:pt x="59946" y="0"/>
                  </a:cubicBezTo>
                  <a:close/>
                  <a:moveTo>
                    <a:pt x="90558" y="48019"/>
                  </a:moveTo>
                  <a:cubicBezTo>
                    <a:pt x="78547" y="57004"/>
                    <a:pt x="66005" y="65990"/>
                    <a:pt x="66005" y="81835"/>
                  </a:cubicBezTo>
                  <a:cubicBezTo>
                    <a:pt x="66005" y="97584"/>
                    <a:pt x="66005" y="107149"/>
                    <a:pt x="64729" y="111787"/>
                  </a:cubicBezTo>
                  <a:cubicBezTo>
                    <a:pt x="64198" y="114299"/>
                    <a:pt x="64198" y="114492"/>
                    <a:pt x="59946" y="114492"/>
                  </a:cubicBezTo>
                  <a:cubicBezTo>
                    <a:pt x="55801" y="114492"/>
                    <a:pt x="56014" y="114299"/>
                    <a:pt x="55163" y="111787"/>
                  </a:cubicBezTo>
                  <a:cubicBezTo>
                    <a:pt x="54207" y="109082"/>
                    <a:pt x="53994" y="104444"/>
                    <a:pt x="53994" y="98164"/>
                  </a:cubicBezTo>
                  <a:lnTo>
                    <a:pt x="56970" y="98164"/>
                  </a:lnTo>
                  <a:cubicBezTo>
                    <a:pt x="58777" y="98164"/>
                    <a:pt x="59946" y="97101"/>
                    <a:pt x="59946" y="95458"/>
                  </a:cubicBezTo>
                  <a:cubicBezTo>
                    <a:pt x="59946" y="93816"/>
                    <a:pt x="58777" y="92753"/>
                    <a:pt x="56970" y="92753"/>
                  </a:cubicBezTo>
                  <a:lnTo>
                    <a:pt x="53994" y="92753"/>
                  </a:lnTo>
                  <a:lnTo>
                    <a:pt x="53994" y="87246"/>
                  </a:lnTo>
                  <a:lnTo>
                    <a:pt x="56970" y="87246"/>
                  </a:lnTo>
                  <a:cubicBezTo>
                    <a:pt x="58777" y="87246"/>
                    <a:pt x="59946" y="86183"/>
                    <a:pt x="59946" y="84541"/>
                  </a:cubicBezTo>
                  <a:cubicBezTo>
                    <a:pt x="59946" y="82898"/>
                    <a:pt x="58777" y="81835"/>
                    <a:pt x="56970" y="81835"/>
                  </a:cubicBezTo>
                  <a:lnTo>
                    <a:pt x="53994" y="81835"/>
                  </a:lnTo>
                  <a:cubicBezTo>
                    <a:pt x="53994" y="66280"/>
                    <a:pt x="41346" y="57004"/>
                    <a:pt x="29335" y="48019"/>
                  </a:cubicBezTo>
                  <a:cubicBezTo>
                    <a:pt x="19769" y="40869"/>
                    <a:pt x="10416" y="34106"/>
                    <a:pt x="7121" y="23961"/>
                  </a:cubicBezTo>
                  <a:cubicBezTo>
                    <a:pt x="17325" y="29178"/>
                    <a:pt x="37201" y="32753"/>
                    <a:pt x="59946" y="32753"/>
                  </a:cubicBezTo>
                  <a:cubicBezTo>
                    <a:pt x="82798" y="32753"/>
                    <a:pt x="102568" y="29178"/>
                    <a:pt x="112772" y="24251"/>
                  </a:cubicBezTo>
                  <a:cubicBezTo>
                    <a:pt x="109477" y="34106"/>
                    <a:pt x="100124" y="40869"/>
                    <a:pt x="90558" y="48019"/>
                  </a:cubicBezTo>
                  <a:close/>
                  <a:moveTo>
                    <a:pt x="59946" y="27246"/>
                  </a:moveTo>
                  <a:cubicBezTo>
                    <a:pt x="30292" y="27246"/>
                    <a:pt x="5952" y="22415"/>
                    <a:pt x="5952" y="16328"/>
                  </a:cubicBezTo>
                  <a:cubicBezTo>
                    <a:pt x="5952" y="10338"/>
                    <a:pt x="30292" y="5507"/>
                    <a:pt x="59946" y="5507"/>
                  </a:cubicBezTo>
                  <a:cubicBezTo>
                    <a:pt x="89707" y="5507"/>
                    <a:pt x="113941" y="10338"/>
                    <a:pt x="113941" y="16328"/>
                  </a:cubicBezTo>
                  <a:cubicBezTo>
                    <a:pt x="113941" y="22415"/>
                    <a:pt x="89707" y="27246"/>
                    <a:pt x="59946" y="2724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76" name="Google Shape;776;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
        <p:nvSpPr>
          <p:cNvPr id="777" name="Google Shape;777;p74"/>
          <p:cNvSpPr txBox="1">
            <a:spLocks noGrp="1"/>
          </p:cNvSpPr>
          <p:nvPr>
            <p:ph type="title"/>
          </p:nvPr>
        </p:nvSpPr>
        <p:spPr>
          <a:xfrm>
            <a:off x="437649" y="579250"/>
            <a:ext cx="6711047"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Roboto Slab"/>
                <a:ea typeface="Roboto Slab"/>
                <a:cs typeface="Roboto Slab"/>
                <a:sym typeface="Roboto Slab"/>
              </a:rPr>
              <a:t>TÁC ĐỘNG</a:t>
            </a:r>
            <a:br>
              <a:rPr lang="en-US" sz="2400" dirty="0">
                <a:latin typeface="Roboto Slab"/>
                <a:ea typeface="Roboto Slab"/>
                <a:cs typeface="Roboto Slab"/>
                <a:sym typeface="Roboto Slab"/>
              </a:rPr>
            </a:br>
            <a:r>
              <a:rPr lang="en-US" sz="1600" dirty="0">
                <a:solidFill>
                  <a:schemeClr val="bg1"/>
                </a:solidFill>
                <a:latin typeface="Roboto Slab"/>
                <a:ea typeface="Roboto Slab"/>
                <a:cs typeface="Roboto Slab"/>
                <a:sym typeface="Roboto Slab"/>
              </a:rPr>
              <a:t>ẢNH HƯỞNG TINH THẦN VÀ CUỘC SỐNG</a:t>
            </a:r>
            <a:endParaRPr sz="1600" dirty="0">
              <a:solidFill>
                <a:schemeClr val="bg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756"/>
        <p:cNvGrpSpPr/>
        <p:nvPr/>
      </p:nvGrpSpPr>
      <p:grpSpPr>
        <a:xfrm>
          <a:off x="0" y="0"/>
          <a:ext cx="0" cy="0"/>
          <a:chOff x="0" y="0"/>
          <a:chExt cx="0" cy="0"/>
        </a:xfrm>
      </p:grpSpPr>
      <p:grpSp>
        <p:nvGrpSpPr>
          <p:cNvPr id="2" name="Group 1">
            <a:extLst>
              <a:ext uri="{FF2B5EF4-FFF2-40B4-BE49-F238E27FC236}">
                <a16:creationId xmlns:a16="http://schemas.microsoft.com/office/drawing/2014/main" id="{7D1EC517-8CA8-49AF-9369-02D8FC1026CC}"/>
              </a:ext>
            </a:extLst>
          </p:cNvPr>
          <p:cNvGrpSpPr/>
          <p:nvPr/>
        </p:nvGrpSpPr>
        <p:grpSpPr>
          <a:xfrm>
            <a:off x="1071910" y="1794511"/>
            <a:ext cx="7000180" cy="2769740"/>
            <a:chOff x="532190" y="1866750"/>
            <a:chExt cx="6149373" cy="2334400"/>
          </a:xfrm>
        </p:grpSpPr>
        <p:sp>
          <p:nvSpPr>
            <p:cNvPr id="757" name="Google Shape;757;p74"/>
            <p:cNvSpPr/>
            <p:nvPr/>
          </p:nvSpPr>
          <p:spPr>
            <a:xfrm>
              <a:off x="532190" y="1870350"/>
              <a:ext cx="2299141" cy="577200"/>
            </a:xfrm>
            <a:prstGeom prst="homePlat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4"/>
            <p:cNvSpPr/>
            <p:nvPr/>
          </p:nvSpPr>
          <p:spPr>
            <a:xfrm>
              <a:off x="2650107" y="1866750"/>
              <a:ext cx="2106340" cy="584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4"/>
            <p:cNvSpPr/>
            <p:nvPr/>
          </p:nvSpPr>
          <p:spPr>
            <a:xfrm>
              <a:off x="4575223" y="1866750"/>
              <a:ext cx="2106340" cy="584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4"/>
            <p:cNvSpPr txBox="1"/>
            <p:nvPr/>
          </p:nvSpPr>
          <p:spPr>
            <a:xfrm>
              <a:off x="616024" y="3306100"/>
              <a:ext cx="1866282" cy="734100"/>
            </a:xfrm>
            <a:prstGeom prst="rect">
              <a:avLst/>
            </a:prstGeom>
            <a:noFill/>
            <a:ln>
              <a:noFill/>
            </a:ln>
          </p:spPr>
          <p:txBody>
            <a:bodyPr spcFirstLastPara="1" wrap="square" lIns="91425" tIns="91425" rIns="91425" bIns="91425" anchor="ctr" anchorCtr="0">
              <a:noAutofit/>
            </a:bodyPr>
            <a:lstStyle/>
            <a:p>
              <a:pPr algn="ctr"/>
              <a:r>
                <a:rPr lang="en-US" sz="1200" dirty="0" err="1">
                  <a:solidFill>
                    <a:schemeClr val="bg1"/>
                  </a:solidFill>
                  <a:latin typeface="Times New Roman" panose="02020603050405020304" pitchFamily="18" charset="0"/>
                  <a:cs typeface="Times New Roman" panose="02020603050405020304" pitchFamily="18" charset="0"/>
                </a:rPr>
                <a:t>Ảnh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hưởng</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lớn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nhất</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là</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tác</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động</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vào</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giắc</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ngủ</a:t>
              </a: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2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
          <p:nvSpPr>
            <p:cNvPr id="762" name="Google Shape;762;p74"/>
            <p:cNvSpPr txBox="1"/>
            <p:nvPr/>
          </p:nvSpPr>
          <p:spPr>
            <a:xfrm>
              <a:off x="616025"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1</a:t>
              </a:r>
              <a:endParaRPr sz="1300" b="1" dirty="0">
                <a:solidFill>
                  <a:srgbClr val="CC4125"/>
                </a:solidFill>
                <a:latin typeface="Roboto Slab"/>
                <a:ea typeface="Roboto Slab"/>
                <a:cs typeface="Roboto Slab"/>
                <a:sym typeface="Roboto Slab"/>
              </a:endParaRPr>
            </a:p>
          </p:txBody>
        </p:sp>
        <p:cxnSp>
          <p:nvCxnSpPr>
            <p:cNvPr id="763" name="Google Shape;763;p74"/>
            <p:cNvCxnSpPr/>
            <p:nvPr/>
          </p:nvCxnSpPr>
          <p:spPr>
            <a:xfrm>
              <a:off x="2812850" y="2805550"/>
              <a:ext cx="0" cy="13956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74"/>
            <p:cNvCxnSpPr/>
            <p:nvPr/>
          </p:nvCxnSpPr>
          <p:spPr>
            <a:xfrm>
              <a:off x="4763575" y="2805550"/>
              <a:ext cx="0" cy="1395600"/>
            </a:xfrm>
            <a:prstGeom prst="straightConnector1">
              <a:avLst/>
            </a:prstGeom>
            <a:noFill/>
            <a:ln w="9525" cap="flat" cmpd="sng">
              <a:solidFill>
                <a:schemeClr val="dk2"/>
              </a:solidFill>
              <a:prstDash val="solid"/>
              <a:round/>
              <a:headEnd type="none" w="med" len="med"/>
              <a:tailEnd type="none" w="med" len="med"/>
            </a:ln>
          </p:spPr>
        </p:cxnSp>
        <p:sp>
          <p:nvSpPr>
            <p:cNvPr id="766" name="Google Shape;766;p74"/>
            <p:cNvSpPr txBox="1"/>
            <p:nvPr/>
          </p:nvSpPr>
          <p:spPr>
            <a:xfrm>
              <a:off x="2901603" y="3306100"/>
              <a:ext cx="1773220" cy="734100"/>
            </a:xfrm>
            <a:prstGeom prst="rect">
              <a:avLst/>
            </a:prstGeom>
            <a:noFill/>
            <a:ln>
              <a:noFill/>
            </a:ln>
          </p:spPr>
          <p:txBody>
            <a:bodyPr spcFirstLastPara="1" wrap="square" lIns="91425" tIns="91425" rIns="91425" bIns="91425" anchor="ctr" anchorCtr="0">
              <a:noAutofit/>
            </a:bodyPr>
            <a:lstStyle/>
            <a:p>
              <a:pPr algn="just">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Ả</a:t>
              </a:r>
              <a:r>
                <a:rPr lang="vi-VN" sz="1200" b="0" i="0" dirty="0">
                  <a:solidFill>
                    <a:schemeClr val="bg1"/>
                  </a:solidFill>
                  <a:effectLst/>
                  <a:latin typeface="Times New Roman" panose="02020603050405020304" pitchFamily="18" charset="0"/>
                  <a:cs typeface="Times New Roman" panose="02020603050405020304" pitchFamily="18" charset="0"/>
                </a:rPr>
                <a:t>nh hưởng đến sức khỏe thể chất của các bộ phận khác trong cơ thể (tim, huyết áp, dạ dày…).</a:t>
              </a:r>
            </a:p>
          </p:txBody>
        </p:sp>
        <p:sp>
          <p:nvSpPr>
            <p:cNvPr id="767" name="Google Shape;767;p74"/>
            <p:cNvSpPr txBox="1"/>
            <p:nvPr/>
          </p:nvSpPr>
          <p:spPr>
            <a:xfrm>
              <a:off x="2983225"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2</a:t>
              </a:r>
              <a:endParaRPr sz="1300" b="1" dirty="0">
                <a:solidFill>
                  <a:srgbClr val="CC4125"/>
                </a:solidFill>
                <a:latin typeface="Roboto Slab"/>
                <a:ea typeface="Roboto Slab"/>
                <a:cs typeface="Roboto Slab"/>
                <a:sym typeface="Roboto Slab"/>
              </a:endParaRPr>
            </a:p>
          </p:txBody>
        </p:sp>
        <p:sp>
          <p:nvSpPr>
            <p:cNvPr id="768" name="Google Shape;768;p74"/>
            <p:cNvSpPr txBox="1"/>
            <p:nvPr/>
          </p:nvSpPr>
          <p:spPr>
            <a:xfrm>
              <a:off x="4933949" y="3306100"/>
              <a:ext cx="1747611" cy="7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chemeClr val="bg1"/>
                  </a:solidFill>
                  <a:latin typeface="Times New Roman" panose="02020603050405020304" pitchFamily="18" charset="0"/>
                  <a:ea typeface="Open Sans"/>
                  <a:cs typeface="Times New Roman" panose="02020603050405020304" pitchFamily="18" charset="0"/>
                  <a:sym typeface="Open Sans"/>
                </a:rPr>
                <a:t>Thay</a:t>
              </a:r>
              <a:r>
                <a:rPr lang="en-US" sz="1200" dirty="0">
                  <a:solidFill>
                    <a:schemeClr val="bg1"/>
                  </a:solidFill>
                  <a:latin typeface="Times New Roman" panose="02020603050405020304" pitchFamily="18" charset="0"/>
                  <a:ea typeface="Open Sans"/>
                  <a:cs typeface="Times New Roman" panose="02020603050405020304" pitchFamily="18" charset="0"/>
                  <a:sym typeface="Open Sans"/>
                </a:rPr>
                <a:t> </a:t>
              </a:r>
              <a:r>
                <a:rPr lang="en-US" sz="1200" dirty="0" err="1">
                  <a:solidFill>
                    <a:schemeClr val="bg1"/>
                  </a:solidFill>
                  <a:latin typeface="Times New Roman" panose="02020603050405020304" pitchFamily="18" charset="0"/>
                  <a:ea typeface="Open Sans"/>
                  <a:cs typeface="Times New Roman" panose="02020603050405020304" pitchFamily="18" charset="0"/>
                  <a:sym typeface="Open Sans"/>
                </a:rPr>
                <a:t>đổi</a:t>
              </a:r>
              <a:r>
                <a:rPr lang="en-US" sz="1200" dirty="0">
                  <a:solidFill>
                    <a:schemeClr val="bg1"/>
                  </a:solidFill>
                  <a:latin typeface="Times New Roman" panose="02020603050405020304" pitchFamily="18" charset="0"/>
                  <a:ea typeface="Open Sans"/>
                  <a:cs typeface="Times New Roman" panose="02020603050405020304" pitchFamily="18" charset="0"/>
                  <a:sym typeface="Open Sans"/>
                </a:rPr>
                <a:t> </a:t>
              </a:r>
              <a:r>
                <a:rPr lang="en-US" sz="1200" dirty="0" err="1">
                  <a:solidFill>
                    <a:schemeClr val="bg1"/>
                  </a:solidFill>
                  <a:latin typeface="Times New Roman" panose="02020603050405020304" pitchFamily="18" charset="0"/>
                  <a:ea typeface="Open Sans"/>
                  <a:cs typeface="Times New Roman" panose="02020603050405020304" pitchFamily="18" charset="0"/>
                  <a:sym typeface="Open Sans"/>
                </a:rPr>
                <a:t>nội</a:t>
              </a:r>
              <a:r>
                <a:rPr lang="en-US" sz="1200" dirty="0">
                  <a:solidFill>
                    <a:schemeClr val="bg1"/>
                  </a:solidFill>
                  <a:latin typeface="Times New Roman" panose="02020603050405020304" pitchFamily="18" charset="0"/>
                  <a:ea typeface="Open Sans"/>
                  <a:cs typeface="Times New Roman" panose="02020603050405020304" pitchFamily="18" charset="0"/>
                  <a:sym typeface="Open Sans"/>
                </a:rPr>
                <a:t> </a:t>
              </a:r>
              <a:r>
                <a:rPr lang="en-US" sz="1200" dirty="0" err="1">
                  <a:solidFill>
                    <a:schemeClr val="bg1"/>
                  </a:solidFill>
                  <a:latin typeface="Times New Roman" panose="02020603050405020304" pitchFamily="18" charset="0"/>
                  <a:ea typeface="Open Sans"/>
                  <a:cs typeface="Times New Roman" panose="02020603050405020304" pitchFamily="18" charset="0"/>
                  <a:sym typeface="Open Sans"/>
                </a:rPr>
                <a:t>tiết</a:t>
              </a:r>
              <a:r>
                <a:rPr lang="en-US" sz="1200" dirty="0">
                  <a:solidFill>
                    <a:schemeClr val="bg1"/>
                  </a:solidFill>
                  <a:latin typeface="Times New Roman" panose="02020603050405020304" pitchFamily="18" charset="0"/>
                  <a:ea typeface="Open Sans"/>
                  <a:cs typeface="Times New Roman" panose="02020603050405020304" pitchFamily="18" charset="0"/>
                  <a:sym typeface="Open Sans"/>
                </a:rPr>
                <a:t> </a:t>
              </a:r>
              <a:r>
                <a:rPr lang="en-US" sz="1200" dirty="0" err="1">
                  <a:solidFill>
                    <a:schemeClr val="bg1"/>
                  </a:solidFill>
                  <a:latin typeface="Times New Roman" panose="02020603050405020304" pitchFamily="18" charset="0"/>
                  <a:ea typeface="Open Sans"/>
                  <a:cs typeface="Times New Roman" panose="02020603050405020304" pitchFamily="18" charset="0"/>
                  <a:sym typeface="Open Sans"/>
                </a:rPr>
                <a:t>tố</a:t>
              </a:r>
              <a:endParaRPr sz="12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
          <p:nvSpPr>
            <p:cNvPr id="769" name="Google Shape;769;p74"/>
            <p:cNvSpPr txBox="1"/>
            <p:nvPr/>
          </p:nvSpPr>
          <p:spPr>
            <a:xfrm>
              <a:off x="4933950" y="2984650"/>
              <a:ext cx="1575900" cy="1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a:solidFill>
                    <a:srgbClr val="CC4125"/>
                  </a:solidFill>
                  <a:latin typeface="Roboto Slab"/>
                  <a:ea typeface="Roboto Slab"/>
                  <a:cs typeface="Roboto Slab"/>
                  <a:sym typeface="Roboto Slab"/>
                </a:rPr>
                <a:t>3</a:t>
              </a:r>
              <a:endParaRPr sz="1300" b="1" dirty="0">
                <a:solidFill>
                  <a:srgbClr val="CC4125"/>
                </a:solidFill>
                <a:latin typeface="Roboto Slab"/>
                <a:ea typeface="Roboto Slab"/>
                <a:cs typeface="Roboto Slab"/>
                <a:sym typeface="Roboto Slab"/>
              </a:endParaRPr>
            </a:p>
          </p:txBody>
        </p:sp>
        <p:sp>
          <p:nvSpPr>
            <p:cNvPr id="773" name="Google Shape;773;p74"/>
            <p:cNvSpPr/>
            <p:nvPr/>
          </p:nvSpPr>
          <p:spPr>
            <a:xfrm>
              <a:off x="5573400" y="2038662"/>
              <a:ext cx="297000" cy="240600"/>
            </a:xfrm>
            <a:custGeom>
              <a:avLst/>
              <a:gdLst/>
              <a:ahLst/>
              <a:cxnLst/>
              <a:rect l="l" t="t" r="r" b="b"/>
              <a:pathLst>
                <a:path w="120000" h="120000" extrusionOk="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74"/>
            <p:cNvSpPr/>
            <p:nvPr/>
          </p:nvSpPr>
          <p:spPr>
            <a:xfrm>
              <a:off x="1255475" y="2010446"/>
              <a:ext cx="297000" cy="297000"/>
            </a:xfrm>
            <a:custGeom>
              <a:avLst/>
              <a:gdLst/>
              <a:ahLst/>
              <a:cxnLst/>
              <a:rect l="l" t="t" r="r" b="b"/>
              <a:pathLst>
                <a:path w="120000" h="120000" extrusionOk="0">
                  <a:moveTo>
                    <a:pt x="119227" y="115362"/>
                  </a:moveTo>
                  <a:lnTo>
                    <a:pt x="90241" y="86473"/>
                  </a:lnTo>
                  <a:cubicBezTo>
                    <a:pt x="98454" y="77198"/>
                    <a:pt x="103671" y="65217"/>
                    <a:pt x="103671" y="51787"/>
                  </a:cubicBezTo>
                  <a:cubicBezTo>
                    <a:pt x="103671" y="23188"/>
                    <a:pt x="80483" y="0"/>
                    <a:pt x="51787" y="0"/>
                  </a:cubicBezTo>
                  <a:cubicBezTo>
                    <a:pt x="23188" y="0"/>
                    <a:pt x="0" y="23188"/>
                    <a:pt x="0" y="51787"/>
                  </a:cubicBezTo>
                  <a:cubicBezTo>
                    <a:pt x="0" y="80483"/>
                    <a:pt x="23188" y="103671"/>
                    <a:pt x="51787" y="103671"/>
                  </a:cubicBezTo>
                  <a:cubicBezTo>
                    <a:pt x="65217" y="103671"/>
                    <a:pt x="77198" y="98454"/>
                    <a:pt x="86473" y="90241"/>
                  </a:cubicBezTo>
                  <a:lnTo>
                    <a:pt x="115362" y="119130"/>
                  </a:lnTo>
                  <a:cubicBezTo>
                    <a:pt x="115942" y="119710"/>
                    <a:pt x="116425" y="120000"/>
                    <a:pt x="117294" y="120000"/>
                  </a:cubicBezTo>
                  <a:cubicBezTo>
                    <a:pt x="118937" y="120000"/>
                    <a:pt x="120000" y="118937"/>
                    <a:pt x="120000" y="117294"/>
                  </a:cubicBezTo>
                  <a:cubicBezTo>
                    <a:pt x="120000" y="116425"/>
                    <a:pt x="119710" y="115942"/>
                    <a:pt x="119227" y="115362"/>
                  </a:cubicBezTo>
                  <a:close/>
                  <a:moveTo>
                    <a:pt x="51787" y="98164"/>
                  </a:moveTo>
                  <a:cubicBezTo>
                    <a:pt x="26183" y="98164"/>
                    <a:pt x="5507" y="77487"/>
                    <a:pt x="5507" y="51787"/>
                  </a:cubicBezTo>
                  <a:cubicBezTo>
                    <a:pt x="5507" y="26183"/>
                    <a:pt x="26183" y="5507"/>
                    <a:pt x="51787" y="5507"/>
                  </a:cubicBezTo>
                  <a:cubicBezTo>
                    <a:pt x="77487" y="5507"/>
                    <a:pt x="98164" y="26183"/>
                    <a:pt x="98164" y="51787"/>
                  </a:cubicBezTo>
                  <a:cubicBezTo>
                    <a:pt x="98164" y="77487"/>
                    <a:pt x="77487" y="98164"/>
                    <a:pt x="51787"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74"/>
            <p:cNvSpPr/>
            <p:nvPr/>
          </p:nvSpPr>
          <p:spPr>
            <a:xfrm>
              <a:off x="3634825" y="2010446"/>
              <a:ext cx="272700" cy="297000"/>
            </a:xfrm>
            <a:custGeom>
              <a:avLst/>
              <a:gdLst/>
              <a:ahLst/>
              <a:cxnLst/>
              <a:rect l="l" t="t" r="r" b="b"/>
              <a:pathLst>
                <a:path w="120000" h="120000" extrusionOk="0">
                  <a:moveTo>
                    <a:pt x="59946" y="0"/>
                  </a:moveTo>
                  <a:cubicBezTo>
                    <a:pt x="26997" y="0"/>
                    <a:pt x="0" y="7342"/>
                    <a:pt x="0" y="16328"/>
                  </a:cubicBezTo>
                  <a:cubicBezTo>
                    <a:pt x="0" y="49082"/>
                    <a:pt x="47936" y="54589"/>
                    <a:pt x="47936" y="81835"/>
                  </a:cubicBezTo>
                  <a:lnTo>
                    <a:pt x="47936" y="84541"/>
                  </a:lnTo>
                  <a:lnTo>
                    <a:pt x="47936" y="84541"/>
                  </a:lnTo>
                  <a:lnTo>
                    <a:pt x="47936" y="84541"/>
                  </a:lnTo>
                  <a:lnTo>
                    <a:pt x="47936" y="95169"/>
                  </a:lnTo>
                  <a:lnTo>
                    <a:pt x="47936" y="95458"/>
                  </a:lnTo>
                  <a:lnTo>
                    <a:pt x="47936" y="95748"/>
                  </a:lnTo>
                  <a:cubicBezTo>
                    <a:pt x="48255" y="116135"/>
                    <a:pt x="49743" y="120000"/>
                    <a:pt x="59946" y="120000"/>
                  </a:cubicBezTo>
                  <a:cubicBezTo>
                    <a:pt x="71957" y="120000"/>
                    <a:pt x="71957" y="114492"/>
                    <a:pt x="71957" y="81835"/>
                  </a:cubicBezTo>
                  <a:cubicBezTo>
                    <a:pt x="71957" y="54589"/>
                    <a:pt x="120000" y="49082"/>
                    <a:pt x="120000" y="16328"/>
                  </a:cubicBezTo>
                  <a:cubicBezTo>
                    <a:pt x="120000" y="7342"/>
                    <a:pt x="93002" y="0"/>
                    <a:pt x="59946" y="0"/>
                  </a:cubicBezTo>
                  <a:close/>
                  <a:moveTo>
                    <a:pt x="90558" y="48019"/>
                  </a:moveTo>
                  <a:cubicBezTo>
                    <a:pt x="78547" y="57004"/>
                    <a:pt x="66005" y="65990"/>
                    <a:pt x="66005" y="81835"/>
                  </a:cubicBezTo>
                  <a:cubicBezTo>
                    <a:pt x="66005" y="97584"/>
                    <a:pt x="66005" y="107149"/>
                    <a:pt x="64729" y="111787"/>
                  </a:cubicBezTo>
                  <a:cubicBezTo>
                    <a:pt x="64198" y="114299"/>
                    <a:pt x="64198" y="114492"/>
                    <a:pt x="59946" y="114492"/>
                  </a:cubicBezTo>
                  <a:cubicBezTo>
                    <a:pt x="55801" y="114492"/>
                    <a:pt x="56014" y="114299"/>
                    <a:pt x="55163" y="111787"/>
                  </a:cubicBezTo>
                  <a:cubicBezTo>
                    <a:pt x="54207" y="109082"/>
                    <a:pt x="53994" y="104444"/>
                    <a:pt x="53994" y="98164"/>
                  </a:cubicBezTo>
                  <a:lnTo>
                    <a:pt x="56970" y="98164"/>
                  </a:lnTo>
                  <a:cubicBezTo>
                    <a:pt x="58777" y="98164"/>
                    <a:pt x="59946" y="97101"/>
                    <a:pt x="59946" y="95458"/>
                  </a:cubicBezTo>
                  <a:cubicBezTo>
                    <a:pt x="59946" y="93816"/>
                    <a:pt x="58777" y="92753"/>
                    <a:pt x="56970" y="92753"/>
                  </a:cubicBezTo>
                  <a:lnTo>
                    <a:pt x="53994" y="92753"/>
                  </a:lnTo>
                  <a:lnTo>
                    <a:pt x="53994" y="87246"/>
                  </a:lnTo>
                  <a:lnTo>
                    <a:pt x="56970" y="87246"/>
                  </a:lnTo>
                  <a:cubicBezTo>
                    <a:pt x="58777" y="87246"/>
                    <a:pt x="59946" y="86183"/>
                    <a:pt x="59946" y="84541"/>
                  </a:cubicBezTo>
                  <a:cubicBezTo>
                    <a:pt x="59946" y="82898"/>
                    <a:pt x="58777" y="81835"/>
                    <a:pt x="56970" y="81835"/>
                  </a:cubicBezTo>
                  <a:lnTo>
                    <a:pt x="53994" y="81835"/>
                  </a:lnTo>
                  <a:cubicBezTo>
                    <a:pt x="53994" y="66280"/>
                    <a:pt x="41346" y="57004"/>
                    <a:pt x="29335" y="48019"/>
                  </a:cubicBezTo>
                  <a:cubicBezTo>
                    <a:pt x="19769" y="40869"/>
                    <a:pt x="10416" y="34106"/>
                    <a:pt x="7121" y="23961"/>
                  </a:cubicBezTo>
                  <a:cubicBezTo>
                    <a:pt x="17325" y="29178"/>
                    <a:pt x="37201" y="32753"/>
                    <a:pt x="59946" y="32753"/>
                  </a:cubicBezTo>
                  <a:cubicBezTo>
                    <a:pt x="82798" y="32753"/>
                    <a:pt x="102568" y="29178"/>
                    <a:pt x="112772" y="24251"/>
                  </a:cubicBezTo>
                  <a:cubicBezTo>
                    <a:pt x="109477" y="34106"/>
                    <a:pt x="100124" y="40869"/>
                    <a:pt x="90558" y="48019"/>
                  </a:cubicBezTo>
                  <a:close/>
                  <a:moveTo>
                    <a:pt x="59946" y="27246"/>
                  </a:moveTo>
                  <a:cubicBezTo>
                    <a:pt x="30292" y="27246"/>
                    <a:pt x="5952" y="22415"/>
                    <a:pt x="5952" y="16328"/>
                  </a:cubicBezTo>
                  <a:cubicBezTo>
                    <a:pt x="5952" y="10338"/>
                    <a:pt x="30292" y="5507"/>
                    <a:pt x="59946" y="5507"/>
                  </a:cubicBezTo>
                  <a:cubicBezTo>
                    <a:pt x="89707" y="5507"/>
                    <a:pt x="113941" y="10338"/>
                    <a:pt x="113941" y="16328"/>
                  </a:cubicBezTo>
                  <a:cubicBezTo>
                    <a:pt x="113941" y="22415"/>
                    <a:pt x="89707" y="27246"/>
                    <a:pt x="59946" y="2724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76" name="Google Shape;776;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
        <p:nvSpPr>
          <p:cNvPr id="777" name="Google Shape;777;p74"/>
          <p:cNvSpPr txBox="1">
            <a:spLocks noGrp="1"/>
          </p:cNvSpPr>
          <p:nvPr>
            <p:ph type="title"/>
          </p:nvPr>
        </p:nvSpPr>
        <p:spPr>
          <a:xfrm>
            <a:off x="437649" y="579250"/>
            <a:ext cx="6711047"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Roboto Slab"/>
                <a:ea typeface="Roboto Slab"/>
                <a:cs typeface="Roboto Slab"/>
                <a:sym typeface="Roboto Slab"/>
              </a:rPr>
              <a:t>TÁC ĐỘNG</a:t>
            </a:r>
            <a:br>
              <a:rPr lang="en-US" sz="2400" dirty="0">
                <a:latin typeface="Roboto Slab"/>
                <a:ea typeface="Roboto Slab"/>
                <a:cs typeface="Roboto Slab"/>
                <a:sym typeface="Roboto Slab"/>
              </a:rPr>
            </a:br>
            <a:r>
              <a:rPr lang="en-US" sz="1600" dirty="0">
                <a:solidFill>
                  <a:schemeClr val="bg1"/>
                </a:solidFill>
                <a:latin typeface="Roboto Slab"/>
                <a:ea typeface="Roboto Slab"/>
                <a:cs typeface="Roboto Slab"/>
                <a:sym typeface="Roboto Slab"/>
              </a:rPr>
              <a:t>ẢNH HƯỞNG  SỨC KHỎE VÀ THỂ CHẤT</a:t>
            </a:r>
            <a:endParaRPr sz="1600" dirty="0">
              <a:solidFill>
                <a:schemeClr val="bg1"/>
              </a:solidFill>
              <a:latin typeface="Roboto Slab"/>
              <a:ea typeface="Roboto Slab"/>
              <a:cs typeface="Roboto Slab"/>
              <a:sym typeface="Roboto Slab"/>
            </a:endParaRPr>
          </a:p>
        </p:txBody>
      </p:sp>
    </p:spTree>
    <p:extLst>
      <p:ext uri="{BB962C8B-B14F-4D97-AF65-F5344CB8AC3E}">
        <p14:creationId xmlns:p14="http://schemas.microsoft.com/office/powerpoint/2010/main" val="26043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1010"/>
        <p:cNvGrpSpPr/>
        <p:nvPr/>
      </p:nvGrpSpPr>
      <p:grpSpPr>
        <a:xfrm>
          <a:off x="0" y="0"/>
          <a:ext cx="0" cy="0"/>
          <a:chOff x="0" y="0"/>
          <a:chExt cx="0" cy="0"/>
        </a:xfrm>
      </p:grpSpPr>
      <p:sp>
        <p:nvSpPr>
          <p:cNvPr id="1011" name="Google Shape;1011;p85"/>
          <p:cNvSpPr txBox="1">
            <a:spLocks noGrp="1"/>
          </p:cNvSpPr>
          <p:nvPr>
            <p:ph type="title"/>
          </p:nvPr>
        </p:nvSpPr>
        <p:spPr>
          <a:xfrm>
            <a:off x="437650" y="527600"/>
            <a:ext cx="82686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CÁCH ĐIỀU TRỊ </a:t>
            </a:r>
            <a:endParaRPr b="1" dirty="0">
              <a:solidFill>
                <a:srgbClr val="FFFFFF"/>
              </a:solidFill>
            </a:endParaRPr>
          </a:p>
        </p:txBody>
      </p:sp>
      <p:sp>
        <p:nvSpPr>
          <p:cNvPr id="1012" name="Google Shape;1012;p85"/>
          <p:cNvSpPr txBox="1">
            <a:spLocks noGrp="1"/>
          </p:cNvSpPr>
          <p:nvPr>
            <p:ph type="body" idx="1"/>
          </p:nvPr>
        </p:nvSpPr>
        <p:spPr>
          <a:xfrm>
            <a:off x="437650" y="1587825"/>
            <a:ext cx="4023900" cy="277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b="1" dirty="0">
                <a:solidFill>
                  <a:schemeClr val="bg1"/>
                </a:solidFill>
                <a:latin typeface="Times New Roman" panose="02020603050405020304" pitchFamily="18" charset="0"/>
                <a:cs typeface="Times New Roman" panose="02020603050405020304" pitchFamily="18" charset="0"/>
              </a:rPr>
              <a:t>ĐIỀU TRỊ HÓA DƯỢC </a:t>
            </a:r>
          </a:p>
          <a:p>
            <a:pPr marL="0" lvl="0" indent="0" algn="just" rtl="0">
              <a:spcBef>
                <a:spcPts val="0"/>
              </a:spcBef>
              <a:spcAft>
                <a:spcPts val="0"/>
              </a:spcAft>
              <a:buNone/>
            </a:pPr>
            <a:r>
              <a:rPr lang="en-US" sz="1200" b="0" i="0" dirty="0">
                <a:solidFill>
                  <a:schemeClr val="bg1"/>
                </a:solidFill>
                <a:effectLst/>
                <a:latin typeface="Times New Roman" panose="02020603050405020304" pitchFamily="18" charset="0"/>
                <a:cs typeface="Times New Roman" panose="02020603050405020304" pitchFamily="18" charset="0"/>
              </a:rPr>
              <a:t>- </a:t>
            </a:r>
            <a:r>
              <a:rPr lang="vi-VN" sz="1200" b="0" i="0" dirty="0">
                <a:solidFill>
                  <a:schemeClr val="bg1"/>
                </a:solidFill>
                <a:effectLst/>
                <a:latin typeface="Times New Roman" panose="02020603050405020304" pitchFamily="18" charset="0"/>
                <a:cs typeface="Times New Roman" panose="02020603050405020304" pitchFamily="18" charset="0"/>
              </a:rPr>
              <a:t>Là phương pháp phổ biến để </a:t>
            </a:r>
            <a:r>
              <a:rPr lang="vi-VN" sz="1200" b="0" i="1" dirty="0">
                <a:solidFill>
                  <a:schemeClr val="bg1"/>
                </a:solidFill>
                <a:effectLst/>
                <a:latin typeface="Times New Roman" panose="02020603050405020304" pitchFamily="18" charset="0"/>
                <a:cs typeface="Times New Roman" panose="02020603050405020304" pitchFamily="18" charset="0"/>
              </a:rPr>
              <a:t>điều trị bệnh trầm cảm</a:t>
            </a:r>
            <a:r>
              <a:rPr lang="vi-VN" sz="1200" b="0" i="0" dirty="0">
                <a:solidFill>
                  <a:schemeClr val="bg1"/>
                </a:solidFill>
                <a:effectLst/>
                <a:latin typeface="Times New Roman" panose="02020603050405020304" pitchFamily="18" charset="0"/>
                <a:cs typeface="Times New Roman" panose="02020603050405020304" pitchFamily="18" charset="0"/>
              </a:rPr>
              <a:t>. </a:t>
            </a: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200" b="0" i="0" dirty="0">
                <a:solidFill>
                  <a:schemeClr val="bg1"/>
                </a:solidFill>
                <a:effectLst/>
                <a:latin typeface="Times New Roman" panose="02020603050405020304" pitchFamily="18" charset="0"/>
                <a:cs typeface="Times New Roman" panose="02020603050405020304" pitchFamily="18" charset="0"/>
              </a:rPr>
              <a:t>- C</a:t>
            </a:r>
            <a:r>
              <a:rPr lang="vi-VN" sz="1200" b="0" i="0" dirty="0">
                <a:solidFill>
                  <a:schemeClr val="bg1"/>
                </a:solidFill>
                <a:effectLst/>
                <a:latin typeface="Times New Roman" panose="02020603050405020304" pitchFamily="18" charset="0"/>
                <a:cs typeface="Times New Roman" panose="02020603050405020304" pitchFamily="18" charset="0"/>
              </a:rPr>
              <a:t>ác thuốc phổ biến được dùng điều trị trầm cảm như: thuốc ức chế tái hấp thu serotonin có chọn lọc, thuốc chống trầm cảm ba vòng, thuốc ức chế monoamine oxidase, thuốc chống trầm cảm không điển hình.</a:t>
            </a:r>
            <a:endParaRPr sz="1200" dirty="0">
              <a:solidFill>
                <a:schemeClr val="bg1"/>
              </a:solidFill>
              <a:latin typeface="Times New Roman" panose="02020603050405020304" pitchFamily="18" charset="0"/>
              <a:cs typeface="Times New Roman" panose="02020603050405020304" pitchFamily="18" charset="0"/>
            </a:endParaRPr>
          </a:p>
        </p:txBody>
      </p:sp>
      <p:sp>
        <p:nvSpPr>
          <p:cNvPr id="1013" name="Google Shape;1013;p85"/>
          <p:cNvSpPr txBox="1">
            <a:spLocks noGrp="1"/>
          </p:cNvSpPr>
          <p:nvPr>
            <p:ph type="body" idx="2"/>
          </p:nvPr>
        </p:nvSpPr>
        <p:spPr>
          <a:xfrm>
            <a:off x="4799325" y="1587825"/>
            <a:ext cx="3795300" cy="2775300"/>
          </a:xfrm>
          <a:prstGeom prst="rect">
            <a:avLst/>
          </a:prstGeom>
        </p:spPr>
        <p:txBody>
          <a:bodyPr spcFirstLastPara="1" wrap="square" lIns="91425" tIns="91425" rIns="91425" bIns="91425" anchor="t" anchorCtr="0">
            <a:noAutofit/>
          </a:bodyPr>
          <a:lstStyle/>
          <a:p>
            <a:pPr marL="0" indent="0" algn="just">
              <a:buNone/>
            </a:pPr>
            <a:r>
              <a:rPr lang="en-US" sz="1200" b="1" dirty="0">
                <a:solidFill>
                  <a:schemeClr val="bg1"/>
                </a:solidFill>
                <a:latin typeface="Times New Roman" panose="02020603050405020304" pitchFamily="18" charset="0"/>
                <a:cs typeface="Times New Roman" panose="02020603050405020304" pitchFamily="18" charset="0"/>
              </a:rPr>
              <a:t>ĐIỀU TRỊ TÂM LÝ</a:t>
            </a:r>
          </a:p>
          <a:p>
            <a:pPr marL="158750" indent="0" algn="just">
              <a:buNone/>
            </a:pPr>
            <a:r>
              <a:rPr lang="en-US" sz="1200" b="0" i="0" dirty="0">
                <a:solidFill>
                  <a:schemeClr val="bg1"/>
                </a:solidFill>
                <a:effectLst/>
                <a:latin typeface="Times New Roman" panose="02020603050405020304" pitchFamily="18" charset="0"/>
                <a:cs typeface="Times New Roman" panose="02020603050405020304" pitchFamily="18" charset="0"/>
              </a:rPr>
              <a:t>- </a:t>
            </a:r>
            <a:r>
              <a:rPr lang="vi-VN" sz="1200" b="0" i="0" dirty="0">
                <a:solidFill>
                  <a:schemeClr val="bg1"/>
                </a:solidFill>
                <a:effectLst/>
                <a:latin typeface="Times New Roman" panose="02020603050405020304" pitchFamily="18" charset="0"/>
                <a:cs typeface="Times New Roman" panose="02020603050405020304" pitchFamily="18" charset="0"/>
              </a:rPr>
              <a:t>Điều trị tâm lý được xem là liệu pháp chữa trị trầm cảm phát huy hiệu quả trong xã hội hiện đại.</a:t>
            </a: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158750" indent="0" algn="just">
              <a:buNone/>
            </a:pPr>
            <a:r>
              <a:rPr lang="en-US" sz="1200" dirty="0">
                <a:solidFill>
                  <a:schemeClr val="bg1"/>
                </a:solidFill>
                <a:latin typeface="Times New Roman" panose="02020603050405020304" pitchFamily="18" charset="0"/>
                <a:cs typeface="Times New Roman" panose="02020603050405020304" pitchFamily="18" charset="0"/>
              </a:rPr>
              <a:t>-</a:t>
            </a:r>
            <a:r>
              <a:rPr lang="vi-VN" sz="1200" b="0" i="0" dirty="0">
                <a:solidFill>
                  <a:schemeClr val="bg1"/>
                </a:solidFill>
                <a:effectLst/>
                <a:latin typeface="Times New Roman" panose="02020603050405020304" pitchFamily="18" charset="0"/>
                <a:cs typeface="Times New Roman" panose="02020603050405020304" pitchFamily="18" charset="0"/>
              </a:rPr>
              <a:t> Việc trị liệu tâm lý không chỉ giúp bệnh nhân dần dần hồi phục trở lại, thoát khỏi sự phiền nhiễu của trầm cảm, mà đó còn là hành trình giúp bệnh nhân hiểu thêm bản thân mình, gia tăng sự tự tin và thích nghi với đời sống hơn.</a:t>
            </a:r>
          </a:p>
          <a:p>
            <a:pPr marL="158750" indent="0" algn="just">
              <a:buNone/>
            </a:pPr>
            <a:r>
              <a:rPr lang="en-US" sz="1200" b="0" i="0" dirty="0">
                <a:solidFill>
                  <a:schemeClr val="bg1"/>
                </a:solidFill>
                <a:effectLst/>
                <a:latin typeface="Times New Roman" panose="02020603050405020304" pitchFamily="18" charset="0"/>
                <a:cs typeface="Times New Roman" panose="02020603050405020304" pitchFamily="18" charset="0"/>
              </a:rPr>
              <a:t>- </a:t>
            </a:r>
            <a:r>
              <a:rPr lang="vi-VN" sz="1200" b="0" i="0" dirty="0">
                <a:solidFill>
                  <a:schemeClr val="bg1"/>
                </a:solidFill>
                <a:effectLst/>
                <a:latin typeface="Times New Roman" panose="02020603050405020304" pitchFamily="18" charset="0"/>
                <a:cs typeface="Times New Roman" panose="02020603050405020304" pitchFamily="18" charset="0"/>
              </a:rPr>
              <a:t>Các liệu pháp tâm lý phổ biến hiện nay</a:t>
            </a: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158750" indent="0" algn="just">
              <a:buNone/>
            </a:pPr>
            <a:r>
              <a:rPr lang="en-US" sz="1200" b="0" i="0" dirty="0">
                <a:solidFill>
                  <a:schemeClr val="bg1"/>
                </a:solidFill>
                <a:effectLst/>
                <a:latin typeface="Times New Roman" panose="02020603050405020304" pitchFamily="18" charset="0"/>
                <a:cs typeface="Times New Roman" panose="02020603050405020304" pitchFamily="18" charset="0"/>
              </a:rPr>
              <a:t>+</a:t>
            </a:r>
            <a:r>
              <a:rPr lang="en-US" sz="1200" b="0" i="0" dirty="0" err="1">
                <a:solidFill>
                  <a:schemeClr val="bg1"/>
                </a:solidFill>
                <a:effectLst/>
                <a:latin typeface="Times New Roman" panose="02020603050405020304" pitchFamily="18" charset="0"/>
                <a:cs typeface="Times New Roman" panose="02020603050405020304" pitchFamily="18" charset="0"/>
              </a:rPr>
              <a:t>Nhận</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thức</a:t>
            </a:r>
            <a:r>
              <a:rPr lang="en-US" sz="1200" b="0" i="0" dirty="0">
                <a:solidFill>
                  <a:schemeClr val="bg1"/>
                </a:solidFill>
                <a:effectLst/>
                <a:latin typeface="Times New Roman" panose="02020603050405020304" pitchFamily="18" charset="0"/>
                <a:cs typeface="Times New Roman" panose="02020603050405020304" pitchFamily="18" charset="0"/>
              </a:rPr>
              <a:t> &amp; </a:t>
            </a:r>
            <a:r>
              <a:rPr lang="en-US" sz="1200" b="0" i="0" dirty="0" err="1">
                <a:solidFill>
                  <a:schemeClr val="bg1"/>
                </a:solidFill>
                <a:effectLst/>
                <a:latin typeface="Times New Roman" panose="02020603050405020304" pitchFamily="18" charset="0"/>
                <a:cs typeface="Times New Roman" panose="02020603050405020304" pitchFamily="18" charset="0"/>
              </a:rPr>
              <a:t>trị</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liệu</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hành</a:t>
            </a:r>
            <a:r>
              <a:rPr lang="en-US" sz="1200" b="0" i="0" dirty="0">
                <a:solidFill>
                  <a:schemeClr val="bg1"/>
                </a:solidFill>
                <a:effectLst/>
                <a:latin typeface="Times New Roman" panose="02020603050405020304" pitchFamily="18" charset="0"/>
                <a:cs typeface="Times New Roman" panose="02020603050405020304" pitchFamily="18" charset="0"/>
              </a:rPr>
              <a:t> vi</a:t>
            </a:r>
          </a:p>
          <a:p>
            <a:pPr marL="158750" indent="0" algn="just">
              <a:buNone/>
            </a:pP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Trị</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liệu</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nghệ</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thuật</a:t>
            </a:r>
            <a:endParaRPr lang="en-US" sz="1200" dirty="0">
              <a:solidFill>
                <a:schemeClr val="bg1"/>
              </a:solidFill>
              <a:latin typeface="Times New Roman" panose="02020603050405020304" pitchFamily="18" charset="0"/>
              <a:cs typeface="Times New Roman" panose="02020603050405020304" pitchFamily="18" charset="0"/>
            </a:endParaRPr>
          </a:p>
          <a:p>
            <a:pPr marL="158750" indent="0" algn="just">
              <a:buNone/>
            </a:pP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Tr</a:t>
            </a:r>
            <a:r>
              <a:rPr lang="en-US" sz="1200" dirty="0" err="1">
                <a:solidFill>
                  <a:schemeClr val="bg1"/>
                </a:solidFill>
                <a:latin typeface="Times New Roman" panose="02020603050405020304" pitchFamily="18" charset="0"/>
                <a:cs typeface="Times New Roman" panose="02020603050405020304" pitchFamily="18" charset="0"/>
              </a:rPr>
              <a:t>ị</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liệu</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gia</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đình</a:t>
            </a:r>
            <a:endParaRPr lang="vi-VN" sz="1200" b="0" i="0" dirty="0">
              <a:solidFill>
                <a:schemeClr val="bg1"/>
              </a:solidFill>
              <a:effectLst/>
              <a:latin typeface="Times New Roman" panose="02020603050405020304" pitchFamily="18" charset="0"/>
              <a:cs typeface="Times New Roman" panose="02020603050405020304" pitchFamily="18" charset="0"/>
            </a:endParaRPr>
          </a:p>
          <a:p>
            <a:pPr marL="0" indent="0" algn="just">
              <a:buNone/>
            </a:pPr>
            <a:endParaRPr sz="1200" dirty="0">
              <a:solidFill>
                <a:schemeClr val="bg1"/>
              </a:solidFill>
              <a:latin typeface="Times New Roman" panose="02020603050405020304" pitchFamily="18" charset="0"/>
              <a:cs typeface="Times New Roman" panose="02020603050405020304" pitchFamily="18" charset="0"/>
            </a:endParaRPr>
          </a:p>
        </p:txBody>
      </p:sp>
      <p:sp>
        <p:nvSpPr>
          <p:cNvPr id="1014" name="Google Shape;1014;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410"/>
        <p:cNvGrpSpPr/>
        <p:nvPr/>
      </p:nvGrpSpPr>
      <p:grpSpPr>
        <a:xfrm>
          <a:off x="0" y="0"/>
          <a:ext cx="0" cy="0"/>
          <a:chOff x="0" y="0"/>
          <a:chExt cx="0" cy="0"/>
        </a:xfrm>
      </p:grpSpPr>
      <p:grpSp>
        <p:nvGrpSpPr>
          <p:cNvPr id="411" name="Google Shape;411;p64"/>
          <p:cNvGrpSpPr/>
          <p:nvPr/>
        </p:nvGrpSpPr>
        <p:grpSpPr>
          <a:xfrm>
            <a:off x="429878" y="1247941"/>
            <a:ext cx="1256020" cy="2647617"/>
            <a:chOff x="504899" y="1289300"/>
            <a:chExt cx="1968720" cy="3038100"/>
          </a:xfrm>
        </p:grpSpPr>
        <p:sp>
          <p:nvSpPr>
            <p:cNvPr id="412" name="Google Shape;412;p64"/>
            <p:cNvSpPr/>
            <p:nvPr/>
          </p:nvSpPr>
          <p:spPr>
            <a:xfrm>
              <a:off x="534419"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4"/>
            <p:cNvSpPr txBox="1"/>
            <p:nvPr/>
          </p:nvSpPr>
          <p:spPr>
            <a:xfrm>
              <a:off x="534419" y="3001564"/>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dirty="0" err="1">
                  <a:solidFill>
                    <a:srgbClr val="CC4125"/>
                  </a:solidFill>
                  <a:latin typeface="Roboto Slab"/>
                  <a:ea typeface="Roboto Slab"/>
                  <a:cs typeface="Roboto Slab"/>
                  <a:sym typeface="Roboto Slab"/>
                </a:rPr>
                <a:t>Đối</a:t>
              </a:r>
              <a:r>
                <a:rPr lang="en-GB" sz="1500" b="1" dirty="0">
                  <a:solidFill>
                    <a:srgbClr val="CC4125"/>
                  </a:solidFill>
                  <a:latin typeface="Roboto Slab"/>
                  <a:ea typeface="Roboto Slab"/>
                  <a:cs typeface="Roboto Slab"/>
                  <a:sym typeface="Roboto Slab"/>
                </a:rPr>
                <a:t> </a:t>
              </a:r>
              <a:r>
                <a:rPr lang="en-GB" sz="1500" b="1" dirty="0" err="1">
                  <a:solidFill>
                    <a:srgbClr val="CC4125"/>
                  </a:solidFill>
                  <a:latin typeface="Roboto Slab"/>
                  <a:ea typeface="Roboto Slab"/>
                  <a:cs typeface="Roboto Slab"/>
                  <a:sym typeface="Roboto Slab"/>
                </a:rPr>
                <a:t>tượng</a:t>
              </a:r>
              <a:endParaRPr sz="1500" b="1" dirty="0">
                <a:solidFill>
                  <a:srgbClr val="CC4125"/>
                </a:solidFill>
                <a:latin typeface="Roboto Slab"/>
                <a:ea typeface="Roboto Slab"/>
                <a:cs typeface="Roboto Slab"/>
                <a:sym typeface="Roboto Slab"/>
              </a:endParaRPr>
            </a:p>
          </p:txBody>
        </p:sp>
        <p:sp>
          <p:nvSpPr>
            <p:cNvPr id="414" name="Google Shape;414;p64"/>
            <p:cNvSpPr/>
            <p:nvPr/>
          </p:nvSpPr>
          <p:spPr>
            <a:xfrm>
              <a:off x="534419" y="1289300"/>
              <a:ext cx="1939200" cy="15180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4"/>
            <p:cNvSpPr txBox="1"/>
            <p:nvPr/>
          </p:nvSpPr>
          <p:spPr>
            <a:xfrm>
              <a:off x="504899" y="3330001"/>
              <a:ext cx="1939220"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Phổ</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biến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vào</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khoảng</a:t>
              </a:r>
              <a:r>
                <a:rPr lang="en-GB" sz="900" dirty="0">
                  <a:solidFill>
                    <a:srgbClr val="666666"/>
                  </a:solidFill>
                  <a:latin typeface="Open Sans"/>
                  <a:ea typeface="Open Sans"/>
                  <a:cs typeface="Open Sans"/>
                  <a:sym typeface="Open Sans"/>
                </a:rPr>
                <a:t> 18 – 45 </a:t>
              </a:r>
              <a:r>
                <a:rPr lang="en-GB" sz="900" dirty="0" err="1">
                  <a:solidFill>
                    <a:srgbClr val="666666"/>
                  </a:solidFill>
                  <a:latin typeface="Open Sans"/>
                  <a:ea typeface="Open Sans"/>
                  <a:cs typeface="Open Sans"/>
                  <a:sym typeface="Open Sans"/>
                </a:rPr>
                <a:t>tuổi</a:t>
              </a:r>
              <a:endParaRPr sz="900" dirty="0">
                <a:solidFill>
                  <a:srgbClr val="666666"/>
                </a:solidFill>
                <a:latin typeface="Open Sans"/>
                <a:ea typeface="Open Sans"/>
                <a:cs typeface="Open Sans"/>
                <a:sym typeface="Open Sans"/>
              </a:endParaRPr>
            </a:p>
          </p:txBody>
        </p:sp>
        <p:sp>
          <p:nvSpPr>
            <p:cNvPr id="416" name="Google Shape;416;p64"/>
            <p:cNvSpPr/>
            <p:nvPr/>
          </p:nvSpPr>
          <p:spPr>
            <a:xfrm>
              <a:off x="1199519" y="1755250"/>
              <a:ext cx="609000" cy="609000"/>
            </a:xfrm>
            <a:custGeom>
              <a:avLst/>
              <a:gdLst/>
              <a:ahLst/>
              <a:cxnLst/>
              <a:rect l="l" t="t" r="r" b="b"/>
              <a:pathLst>
                <a:path w="120000" h="120000" extrusionOk="0">
                  <a:moveTo>
                    <a:pt x="59951" y="10917"/>
                  </a:moveTo>
                  <a:cubicBezTo>
                    <a:pt x="32973" y="10917"/>
                    <a:pt x="10829" y="33043"/>
                    <a:pt x="10829" y="60000"/>
                  </a:cubicBezTo>
                  <a:cubicBezTo>
                    <a:pt x="10829" y="87053"/>
                    <a:pt x="32973" y="109082"/>
                    <a:pt x="59951" y="109082"/>
                  </a:cubicBezTo>
                  <a:cubicBezTo>
                    <a:pt x="87026" y="109082"/>
                    <a:pt x="109073" y="87053"/>
                    <a:pt x="109073" y="60000"/>
                  </a:cubicBezTo>
                  <a:cubicBezTo>
                    <a:pt x="109073" y="33043"/>
                    <a:pt x="87026" y="10917"/>
                    <a:pt x="59951" y="10917"/>
                  </a:cubicBezTo>
                  <a:close/>
                  <a:moveTo>
                    <a:pt x="59951" y="103671"/>
                  </a:moveTo>
                  <a:cubicBezTo>
                    <a:pt x="35970" y="103671"/>
                    <a:pt x="16341" y="84057"/>
                    <a:pt x="16341" y="60000"/>
                  </a:cubicBezTo>
                  <a:cubicBezTo>
                    <a:pt x="16341" y="36038"/>
                    <a:pt x="35970" y="16425"/>
                    <a:pt x="59951" y="16425"/>
                  </a:cubicBezTo>
                  <a:cubicBezTo>
                    <a:pt x="84029" y="16425"/>
                    <a:pt x="103658" y="36038"/>
                    <a:pt x="103658" y="60000"/>
                  </a:cubicBezTo>
                  <a:cubicBezTo>
                    <a:pt x="103658" y="84057"/>
                    <a:pt x="84029" y="103671"/>
                    <a:pt x="59951" y="103671"/>
                  </a:cubicBezTo>
                  <a:close/>
                  <a:moveTo>
                    <a:pt x="59951" y="0"/>
                  </a:moveTo>
                  <a:cubicBezTo>
                    <a:pt x="26688" y="0"/>
                    <a:pt x="0" y="27053"/>
                    <a:pt x="0" y="60000"/>
                  </a:cubicBezTo>
                  <a:cubicBezTo>
                    <a:pt x="0" y="93333"/>
                    <a:pt x="26688" y="120000"/>
                    <a:pt x="59951" y="120000"/>
                  </a:cubicBezTo>
                  <a:cubicBezTo>
                    <a:pt x="93311" y="120000"/>
                    <a:pt x="120000" y="93333"/>
                    <a:pt x="120000" y="60000"/>
                  </a:cubicBezTo>
                  <a:cubicBezTo>
                    <a:pt x="120000" y="27053"/>
                    <a:pt x="93311" y="0"/>
                    <a:pt x="59951" y="0"/>
                  </a:cubicBezTo>
                  <a:close/>
                  <a:moveTo>
                    <a:pt x="59951" y="114589"/>
                  </a:moveTo>
                  <a:cubicBezTo>
                    <a:pt x="29975" y="114589"/>
                    <a:pt x="5414" y="90048"/>
                    <a:pt x="5414" y="60000"/>
                  </a:cubicBezTo>
                  <a:cubicBezTo>
                    <a:pt x="5414" y="30048"/>
                    <a:pt x="29975" y="5507"/>
                    <a:pt x="59951" y="5507"/>
                  </a:cubicBezTo>
                  <a:cubicBezTo>
                    <a:pt x="90024" y="5507"/>
                    <a:pt x="114585" y="30048"/>
                    <a:pt x="114585" y="60000"/>
                  </a:cubicBezTo>
                  <a:cubicBezTo>
                    <a:pt x="114585" y="90048"/>
                    <a:pt x="90024" y="114589"/>
                    <a:pt x="59951" y="114589"/>
                  </a:cubicBezTo>
                  <a:close/>
                  <a:moveTo>
                    <a:pt x="79097" y="57294"/>
                  </a:moveTo>
                  <a:lnTo>
                    <a:pt x="70684" y="57294"/>
                  </a:lnTo>
                  <a:cubicBezTo>
                    <a:pt x="69524" y="53526"/>
                    <a:pt x="66526" y="50531"/>
                    <a:pt x="62755" y="49371"/>
                  </a:cubicBezTo>
                  <a:lnTo>
                    <a:pt x="62755" y="30048"/>
                  </a:lnTo>
                  <a:cubicBezTo>
                    <a:pt x="62755" y="28405"/>
                    <a:pt x="61595" y="27342"/>
                    <a:pt x="59951" y="27342"/>
                  </a:cubicBezTo>
                  <a:cubicBezTo>
                    <a:pt x="58404" y="27342"/>
                    <a:pt x="57244" y="28405"/>
                    <a:pt x="57244" y="30048"/>
                  </a:cubicBezTo>
                  <a:lnTo>
                    <a:pt x="57244" y="49371"/>
                  </a:lnTo>
                  <a:cubicBezTo>
                    <a:pt x="52602" y="50531"/>
                    <a:pt x="49121" y="54879"/>
                    <a:pt x="49121" y="60000"/>
                  </a:cubicBezTo>
                  <a:cubicBezTo>
                    <a:pt x="49121" y="65990"/>
                    <a:pt x="53956" y="70917"/>
                    <a:pt x="59951" y="70917"/>
                  </a:cubicBezTo>
                  <a:cubicBezTo>
                    <a:pt x="65173" y="70917"/>
                    <a:pt x="69234" y="67439"/>
                    <a:pt x="70684" y="62801"/>
                  </a:cubicBezTo>
                  <a:lnTo>
                    <a:pt x="79097" y="62801"/>
                  </a:lnTo>
                  <a:cubicBezTo>
                    <a:pt x="80741" y="62801"/>
                    <a:pt x="81804" y="61642"/>
                    <a:pt x="81804" y="60000"/>
                  </a:cubicBezTo>
                  <a:cubicBezTo>
                    <a:pt x="81804" y="58357"/>
                    <a:pt x="80741" y="57294"/>
                    <a:pt x="79097" y="57294"/>
                  </a:cubicBezTo>
                  <a:close/>
                  <a:moveTo>
                    <a:pt x="59951" y="65507"/>
                  </a:moveTo>
                  <a:cubicBezTo>
                    <a:pt x="56954" y="65507"/>
                    <a:pt x="54536" y="62995"/>
                    <a:pt x="54536" y="60000"/>
                  </a:cubicBezTo>
                  <a:cubicBezTo>
                    <a:pt x="54536" y="57004"/>
                    <a:pt x="56954" y="54589"/>
                    <a:pt x="59951" y="54589"/>
                  </a:cubicBezTo>
                  <a:cubicBezTo>
                    <a:pt x="62949" y="54589"/>
                    <a:pt x="65463" y="57004"/>
                    <a:pt x="65463" y="60000"/>
                  </a:cubicBezTo>
                  <a:cubicBezTo>
                    <a:pt x="65463" y="62995"/>
                    <a:pt x="62949" y="65507"/>
                    <a:pt x="59951" y="6550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7" name="Google Shape;417;p64"/>
          <p:cNvGrpSpPr/>
          <p:nvPr/>
        </p:nvGrpSpPr>
        <p:grpSpPr>
          <a:xfrm>
            <a:off x="1853720" y="1829961"/>
            <a:ext cx="1237186" cy="2647617"/>
            <a:chOff x="2583505" y="1289300"/>
            <a:chExt cx="1939200" cy="3038100"/>
          </a:xfrm>
        </p:grpSpPr>
        <p:sp>
          <p:nvSpPr>
            <p:cNvPr id="418" name="Google Shape;418;p64"/>
            <p:cNvSpPr/>
            <p:nvPr/>
          </p:nvSpPr>
          <p:spPr>
            <a:xfrm>
              <a:off x="258350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4"/>
            <p:cNvSpPr txBox="1"/>
            <p:nvPr/>
          </p:nvSpPr>
          <p:spPr>
            <a:xfrm>
              <a:off x="2583505" y="3001564"/>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dirty="0" err="1">
                  <a:solidFill>
                    <a:srgbClr val="CC4125"/>
                  </a:solidFill>
                  <a:latin typeface="Roboto Slab"/>
                  <a:ea typeface="Roboto Slab"/>
                  <a:cs typeface="Roboto Slab"/>
                  <a:sym typeface="Roboto Slab"/>
                </a:rPr>
                <a:t>Mức</a:t>
              </a:r>
              <a:r>
                <a:rPr lang="en-GB" sz="1500" b="1" dirty="0">
                  <a:solidFill>
                    <a:srgbClr val="CC4125"/>
                  </a:solidFill>
                  <a:latin typeface="Roboto Slab"/>
                  <a:ea typeface="Roboto Slab"/>
                  <a:cs typeface="Roboto Slab"/>
                  <a:sym typeface="Roboto Slab"/>
                </a:rPr>
                <a:t> </a:t>
              </a:r>
              <a:r>
                <a:rPr lang="en-GB" sz="1500" b="1" dirty="0" err="1">
                  <a:solidFill>
                    <a:srgbClr val="CC4125"/>
                  </a:solidFill>
                  <a:latin typeface="Roboto Slab"/>
                  <a:ea typeface="Roboto Slab"/>
                  <a:cs typeface="Roboto Slab"/>
                  <a:sym typeface="Roboto Slab"/>
                </a:rPr>
                <a:t>độ</a:t>
              </a:r>
              <a:endParaRPr sz="1500" b="1" dirty="0">
                <a:solidFill>
                  <a:srgbClr val="CC4125"/>
                </a:solidFill>
                <a:latin typeface="Roboto Slab"/>
                <a:ea typeface="Roboto Slab"/>
                <a:cs typeface="Roboto Slab"/>
                <a:sym typeface="Roboto Slab"/>
              </a:endParaRPr>
            </a:p>
          </p:txBody>
        </p:sp>
        <p:sp>
          <p:nvSpPr>
            <p:cNvPr id="420" name="Google Shape;420;p64"/>
            <p:cNvSpPr/>
            <p:nvPr/>
          </p:nvSpPr>
          <p:spPr>
            <a:xfrm>
              <a:off x="2583505" y="1289300"/>
              <a:ext cx="1939200" cy="15180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4"/>
            <p:cNvSpPr txBox="1"/>
            <p:nvPr/>
          </p:nvSpPr>
          <p:spPr>
            <a:xfrm>
              <a:off x="2636905" y="3324444"/>
              <a:ext cx="1779101"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Có</a:t>
              </a:r>
              <a:r>
                <a:rPr lang="en-GB" sz="900" dirty="0">
                  <a:solidFill>
                    <a:srgbClr val="666666"/>
                  </a:solidFill>
                  <a:latin typeface="Open Sans"/>
                  <a:ea typeface="Open Sans"/>
                  <a:cs typeface="Open Sans"/>
                  <a:sym typeface="Open Sans"/>
                </a:rPr>
                <a:t> 3 </a:t>
              </a:r>
              <a:r>
                <a:rPr lang="en-GB" sz="900" dirty="0" err="1">
                  <a:solidFill>
                    <a:srgbClr val="666666"/>
                  </a:solidFill>
                  <a:latin typeface="Open Sans"/>
                  <a:ea typeface="Open Sans"/>
                  <a:cs typeface="Open Sans"/>
                  <a:sym typeface="Open Sans"/>
                </a:rPr>
                <a:t>mức</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độ</a:t>
              </a:r>
              <a:r>
                <a:rPr lang="en-GB" sz="900" dirty="0">
                  <a:solidFill>
                    <a:srgbClr val="666666"/>
                  </a:solidFill>
                  <a:latin typeface="Open Sans"/>
                  <a:ea typeface="Open Sans"/>
                  <a:cs typeface="Open Sans"/>
                  <a:sym typeface="Open Sans"/>
                </a:rPr>
                <a:t>:</a:t>
              </a:r>
            </a:p>
            <a:p>
              <a:pPr marL="0" lvl="0" indent="0" algn="ctr" rtl="0">
                <a:lnSpc>
                  <a:spcPct val="120000"/>
                </a:lnSpc>
                <a:spcBef>
                  <a:spcPts val="0"/>
                </a:spcBef>
                <a:spcAft>
                  <a:spcPts val="0"/>
                </a:spcAft>
                <a:buNone/>
              </a:pP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nhẹ</a:t>
              </a:r>
              <a:r>
                <a:rPr lang="en-GB" sz="900" dirty="0">
                  <a:solidFill>
                    <a:srgbClr val="666666"/>
                  </a:solidFill>
                  <a:latin typeface="Open Sans"/>
                  <a:ea typeface="Open Sans"/>
                  <a:cs typeface="Open Sans"/>
                  <a:sym typeface="Open Sans"/>
                </a:rPr>
                <a:t> - </a:t>
              </a:r>
              <a:r>
                <a:rPr lang="en-GB" sz="900" dirty="0" err="1">
                  <a:solidFill>
                    <a:srgbClr val="666666"/>
                  </a:solidFill>
                  <a:latin typeface="Open Sans"/>
                  <a:ea typeface="Open Sans"/>
                  <a:cs typeface="Open Sans"/>
                  <a:sym typeface="Open Sans"/>
                </a:rPr>
                <a:t>vừa</a:t>
              </a:r>
              <a:r>
                <a:rPr lang="en-GB" sz="900" dirty="0">
                  <a:solidFill>
                    <a:srgbClr val="666666"/>
                  </a:solidFill>
                  <a:latin typeface="Open Sans"/>
                  <a:ea typeface="Open Sans"/>
                  <a:cs typeface="Open Sans"/>
                  <a:sym typeface="Open Sans"/>
                </a:rPr>
                <a:t> – </a:t>
              </a:r>
              <a:r>
                <a:rPr lang="en-GB" sz="900" dirty="0" err="1">
                  <a:solidFill>
                    <a:srgbClr val="666666"/>
                  </a:solidFill>
                  <a:latin typeface="Open Sans"/>
                  <a:ea typeface="Open Sans"/>
                  <a:cs typeface="Open Sans"/>
                  <a:sym typeface="Open Sans"/>
                </a:rPr>
                <a:t>nặng</a:t>
              </a:r>
              <a:endParaRPr sz="900" dirty="0">
                <a:solidFill>
                  <a:srgbClr val="666666"/>
                </a:solidFill>
                <a:latin typeface="Open Sans"/>
                <a:ea typeface="Open Sans"/>
                <a:cs typeface="Open Sans"/>
                <a:sym typeface="Open Sans"/>
              </a:endParaRPr>
            </a:p>
          </p:txBody>
        </p:sp>
        <p:sp>
          <p:nvSpPr>
            <p:cNvPr id="422" name="Google Shape;422;p64"/>
            <p:cNvSpPr/>
            <p:nvPr/>
          </p:nvSpPr>
          <p:spPr>
            <a:xfrm>
              <a:off x="3270205" y="1806901"/>
              <a:ext cx="565800" cy="5658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3" name="Google Shape;423;p64"/>
          <p:cNvGrpSpPr/>
          <p:nvPr/>
        </p:nvGrpSpPr>
        <p:grpSpPr>
          <a:xfrm>
            <a:off x="3214803" y="1247941"/>
            <a:ext cx="1302328" cy="2647617"/>
            <a:chOff x="4557633" y="1289300"/>
            <a:chExt cx="2041305" cy="3038100"/>
          </a:xfrm>
        </p:grpSpPr>
        <p:sp>
          <p:nvSpPr>
            <p:cNvPr id="424" name="Google Shape;424;p64"/>
            <p:cNvSpPr/>
            <p:nvPr/>
          </p:nvSpPr>
          <p:spPr>
            <a:xfrm>
              <a:off x="4630219"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4"/>
            <p:cNvSpPr txBox="1"/>
            <p:nvPr/>
          </p:nvSpPr>
          <p:spPr>
            <a:xfrm>
              <a:off x="4557633" y="3001564"/>
              <a:ext cx="2041305"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50" b="1" dirty="0" err="1">
                  <a:solidFill>
                    <a:srgbClr val="CC4125"/>
                  </a:solidFill>
                  <a:latin typeface="Roboto Slab"/>
                  <a:ea typeface="Roboto Slab"/>
                  <a:cs typeface="Roboto Slab"/>
                  <a:sym typeface="Roboto Slab"/>
                </a:rPr>
                <a:t>Nguyên</a:t>
              </a:r>
              <a:r>
                <a:rPr lang="en-GB" sz="1350" b="1" dirty="0">
                  <a:solidFill>
                    <a:srgbClr val="CC4125"/>
                  </a:solidFill>
                  <a:latin typeface="Roboto Slab"/>
                  <a:ea typeface="Roboto Slab"/>
                  <a:cs typeface="Roboto Slab"/>
                  <a:sym typeface="Roboto Slab"/>
                </a:rPr>
                <a:t> </a:t>
              </a:r>
              <a:r>
                <a:rPr lang="en-GB" sz="1350" b="1" dirty="0" err="1">
                  <a:solidFill>
                    <a:srgbClr val="CC4125"/>
                  </a:solidFill>
                  <a:latin typeface="Roboto Slab"/>
                  <a:ea typeface="Roboto Slab"/>
                  <a:cs typeface="Roboto Slab"/>
                  <a:sym typeface="Roboto Slab"/>
                </a:rPr>
                <a:t>nhân</a:t>
              </a:r>
              <a:endParaRPr sz="1350" b="1" dirty="0">
                <a:solidFill>
                  <a:srgbClr val="CC4125"/>
                </a:solidFill>
                <a:latin typeface="Roboto Slab"/>
                <a:ea typeface="Roboto Slab"/>
                <a:cs typeface="Roboto Slab"/>
                <a:sym typeface="Roboto Slab"/>
              </a:endParaRPr>
            </a:p>
          </p:txBody>
        </p:sp>
        <p:sp>
          <p:nvSpPr>
            <p:cNvPr id="426" name="Google Shape;426;p64"/>
            <p:cNvSpPr/>
            <p:nvPr/>
          </p:nvSpPr>
          <p:spPr>
            <a:xfrm>
              <a:off x="4630219" y="1289300"/>
              <a:ext cx="1939200" cy="1518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4"/>
            <p:cNvSpPr txBox="1"/>
            <p:nvPr/>
          </p:nvSpPr>
          <p:spPr>
            <a:xfrm>
              <a:off x="4630199" y="3330001"/>
              <a:ext cx="1774523"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Không</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thể</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xác</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định</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nguyên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nhân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cụ</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thể</a:t>
              </a:r>
              <a:endParaRPr sz="900" dirty="0">
                <a:solidFill>
                  <a:srgbClr val="666666"/>
                </a:solidFill>
                <a:latin typeface="Open Sans"/>
                <a:ea typeface="Open Sans"/>
                <a:cs typeface="Open Sans"/>
                <a:sym typeface="Open Sans"/>
              </a:endParaRPr>
            </a:p>
          </p:txBody>
        </p:sp>
        <p:sp>
          <p:nvSpPr>
            <p:cNvPr id="428" name="Google Shape;428;p64"/>
            <p:cNvSpPr/>
            <p:nvPr/>
          </p:nvSpPr>
          <p:spPr>
            <a:xfrm>
              <a:off x="5345419" y="1793826"/>
              <a:ext cx="508800" cy="508800"/>
            </a:xfrm>
            <a:custGeom>
              <a:avLst/>
              <a:gdLst/>
              <a:ahLst/>
              <a:cxnLst/>
              <a:rect l="l" t="t" r="r" b="b"/>
              <a:pathLst>
                <a:path w="120000" h="120000" extrusionOk="0">
                  <a:moveTo>
                    <a:pt x="98164" y="0"/>
                  </a:moveTo>
                  <a:cubicBezTo>
                    <a:pt x="92173" y="0"/>
                    <a:pt x="86763" y="2415"/>
                    <a:pt x="82608" y="6280"/>
                  </a:cubicBezTo>
                  <a:lnTo>
                    <a:pt x="8985" y="79903"/>
                  </a:lnTo>
                  <a:lnTo>
                    <a:pt x="0" y="120000"/>
                  </a:lnTo>
                  <a:lnTo>
                    <a:pt x="40096" y="110917"/>
                  </a:lnTo>
                  <a:lnTo>
                    <a:pt x="113719" y="37294"/>
                  </a:lnTo>
                  <a:cubicBezTo>
                    <a:pt x="117584" y="33526"/>
                    <a:pt x="120000" y="28019"/>
                    <a:pt x="120000" y="21835"/>
                  </a:cubicBezTo>
                  <a:cubicBezTo>
                    <a:pt x="120000" y="9758"/>
                    <a:pt x="110144" y="0"/>
                    <a:pt x="98164" y="0"/>
                  </a:cubicBezTo>
                  <a:close/>
                  <a:moveTo>
                    <a:pt x="35458" y="105797"/>
                  </a:moveTo>
                  <a:lnTo>
                    <a:pt x="16425" y="110144"/>
                  </a:lnTo>
                  <a:lnTo>
                    <a:pt x="16425" y="103574"/>
                  </a:lnTo>
                  <a:lnTo>
                    <a:pt x="9855" y="103574"/>
                  </a:lnTo>
                  <a:lnTo>
                    <a:pt x="14202" y="84541"/>
                  </a:lnTo>
                  <a:lnTo>
                    <a:pt x="35458" y="84541"/>
                  </a:lnTo>
                  <a:lnTo>
                    <a:pt x="35458" y="105797"/>
                  </a:lnTo>
                  <a:close/>
                  <a:moveTo>
                    <a:pt x="40966" y="102222"/>
                  </a:moveTo>
                  <a:lnTo>
                    <a:pt x="40966" y="81739"/>
                  </a:lnTo>
                  <a:cubicBezTo>
                    <a:pt x="40966" y="80193"/>
                    <a:pt x="39806" y="79033"/>
                    <a:pt x="38164" y="79033"/>
                  </a:cubicBezTo>
                  <a:lnTo>
                    <a:pt x="17777" y="79033"/>
                  </a:lnTo>
                  <a:lnTo>
                    <a:pt x="76328" y="20386"/>
                  </a:lnTo>
                  <a:lnTo>
                    <a:pt x="99516" y="43574"/>
                  </a:lnTo>
                  <a:lnTo>
                    <a:pt x="40966" y="102222"/>
                  </a:lnTo>
                  <a:close/>
                  <a:moveTo>
                    <a:pt x="109661" y="33236"/>
                  </a:moveTo>
                  <a:lnTo>
                    <a:pt x="103381" y="39516"/>
                  </a:lnTo>
                  <a:lnTo>
                    <a:pt x="80193" y="16328"/>
                  </a:lnTo>
                  <a:lnTo>
                    <a:pt x="86473" y="10048"/>
                  </a:lnTo>
                  <a:cubicBezTo>
                    <a:pt x="86473" y="10048"/>
                    <a:pt x="90821" y="5120"/>
                    <a:pt x="97874" y="5120"/>
                  </a:cubicBezTo>
                  <a:cubicBezTo>
                    <a:pt x="106956" y="5120"/>
                    <a:pt x="114299" y="12560"/>
                    <a:pt x="114299" y="21545"/>
                  </a:cubicBezTo>
                  <a:cubicBezTo>
                    <a:pt x="114589" y="26473"/>
                    <a:pt x="112657" y="30531"/>
                    <a:pt x="109661" y="332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9" name="Google Shape;429;p64"/>
          <p:cNvGrpSpPr/>
          <p:nvPr/>
        </p:nvGrpSpPr>
        <p:grpSpPr>
          <a:xfrm>
            <a:off x="4663775" y="1826035"/>
            <a:ext cx="1237186" cy="2647617"/>
            <a:chOff x="6672915" y="1289300"/>
            <a:chExt cx="1939220" cy="3038100"/>
          </a:xfrm>
        </p:grpSpPr>
        <p:sp>
          <p:nvSpPr>
            <p:cNvPr id="430" name="Google Shape;430;p64"/>
            <p:cNvSpPr/>
            <p:nvPr/>
          </p:nvSpPr>
          <p:spPr>
            <a:xfrm>
              <a:off x="667293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4"/>
            <p:cNvSpPr txBox="1"/>
            <p:nvPr/>
          </p:nvSpPr>
          <p:spPr>
            <a:xfrm>
              <a:off x="6672935" y="3001564"/>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dirty="0" err="1">
                  <a:solidFill>
                    <a:srgbClr val="CC4125"/>
                  </a:solidFill>
                  <a:latin typeface="Roboto Slab"/>
                  <a:ea typeface="Roboto Slab"/>
                  <a:cs typeface="Roboto Slab"/>
                  <a:sym typeface="Roboto Slab"/>
                </a:rPr>
                <a:t>Dấu</a:t>
              </a:r>
              <a:r>
                <a:rPr lang="en-GB" sz="1500" b="1" dirty="0">
                  <a:solidFill>
                    <a:srgbClr val="CC4125"/>
                  </a:solidFill>
                  <a:latin typeface="Roboto Slab"/>
                  <a:ea typeface="Roboto Slab"/>
                  <a:cs typeface="Roboto Slab"/>
                  <a:sym typeface="Roboto Slab"/>
                </a:rPr>
                <a:t> </a:t>
              </a:r>
              <a:r>
                <a:rPr lang="en-GB" sz="1500" b="1" dirty="0" err="1">
                  <a:solidFill>
                    <a:srgbClr val="CC4125"/>
                  </a:solidFill>
                  <a:latin typeface="Roboto Slab"/>
                  <a:ea typeface="Roboto Slab"/>
                  <a:cs typeface="Roboto Slab"/>
                  <a:sym typeface="Roboto Slab"/>
                </a:rPr>
                <a:t>hiệu</a:t>
              </a:r>
              <a:endParaRPr sz="1500" b="1" dirty="0">
                <a:solidFill>
                  <a:srgbClr val="CC4125"/>
                </a:solidFill>
                <a:latin typeface="Roboto Slab"/>
                <a:ea typeface="Roboto Slab"/>
                <a:cs typeface="Roboto Slab"/>
                <a:sym typeface="Roboto Slab"/>
              </a:endParaRPr>
            </a:p>
          </p:txBody>
        </p:sp>
        <p:sp>
          <p:nvSpPr>
            <p:cNvPr id="432" name="Google Shape;432;p64"/>
            <p:cNvSpPr/>
            <p:nvPr/>
          </p:nvSpPr>
          <p:spPr>
            <a:xfrm>
              <a:off x="6672915" y="1289300"/>
              <a:ext cx="1939200" cy="1518000"/>
            </a:xfrm>
            <a:prstGeom prst="rect">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4"/>
            <p:cNvSpPr txBox="1"/>
            <p:nvPr/>
          </p:nvSpPr>
          <p:spPr>
            <a:xfrm>
              <a:off x="6754380" y="3340110"/>
              <a:ext cx="1802825"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Một</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triệu</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chứng</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lập</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đi</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lập</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lại</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trên</a:t>
              </a:r>
              <a:r>
                <a:rPr lang="en-GB" sz="900" dirty="0">
                  <a:solidFill>
                    <a:srgbClr val="666666"/>
                  </a:solidFill>
                  <a:latin typeface="Open Sans"/>
                  <a:ea typeface="Open Sans"/>
                  <a:cs typeface="Open Sans"/>
                  <a:sym typeface="Open Sans"/>
                </a:rPr>
                <a:t> 2 </a:t>
              </a:r>
              <a:r>
                <a:rPr lang="en-GB" sz="900" dirty="0" err="1">
                  <a:solidFill>
                    <a:srgbClr val="666666"/>
                  </a:solidFill>
                  <a:latin typeface="Open Sans"/>
                  <a:ea typeface="Open Sans"/>
                  <a:cs typeface="Open Sans"/>
                  <a:sym typeface="Open Sans"/>
                </a:rPr>
                <a:t>tuần</a:t>
              </a:r>
              <a:endParaRPr sz="900" dirty="0">
                <a:solidFill>
                  <a:srgbClr val="666666"/>
                </a:solidFill>
                <a:latin typeface="Open Sans"/>
                <a:ea typeface="Open Sans"/>
                <a:cs typeface="Open Sans"/>
                <a:sym typeface="Open Sans"/>
              </a:endParaRPr>
            </a:p>
          </p:txBody>
        </p:sp>
        <p:sp>
          <p:nvSpPr>
            <p:cNvPr id="434" name="Google Shape;434;p64"/>
            <p:cNvSpPr/>
            <p:nvPr/>
          </p:nvSpPr>
          <p:spPr>
            <a:xfrm>
              <a:off x="7372365" y="1754051"/>
              <a:ext cx="540300" cy="588600"/>
            </a:xfrm>
            <a:custGeom>
              <a:avLst/>
              <a:gdLst/>
              <a:ahLst/>
              <a:cxnLst/>
              <a:rect l="l" t="t" r="r" b="b"/>
              <a:pathLst>
                <a:path w="120000" h="120000" extrusionOk="0">
                  <a:moveTo>
                    <a:pt x="59946" y="0"/>
                  </a:moveTo>
                  <a:cubicBezTo>
                    <a:pt x="26997" y="0"/>
                    <a:pt x="0" y="7342"/>
                    <a:pt x="0" y="16328"/>
                  </a:cubicBezTo>
                  <a:cubicBezTo>
                    <a:pt x="0" y="49082"/>
                    <a:pt x="47936" y="54589"/>
                    <a:pt x="47936" y="81835"/>
                  </a:cubicBezTo>
                  <a:lnTo>
                    <a:pt x="47936" y="84541"/>
                  </a:lnTo>
                  <a:lnTo>
                    <a:pt x="47936" y="84541"/>
                  </a:lnTo>
                  <a:lnTo>
                    <a:pt x="47936" y="84541"/>
                  </a:lnTo>
                  <a:lnTo>
                    <a:pt x="47936" y="95169"/>
                  </a:lnTo>
                  <a:lnTo>
                    <a:pt x="47936" y="95458"/>
                  </a:lnTo>
                  <a:lnTo>
                    <a:pt x="47936" y="95748"/>
                  </a:lnTo>
                  <a:cubicBezTo>
                    <a:pt x="48255" y="116135"/>
                    <a:pt x="49743" y="120000"/>
                    <a:pt x="59946" y="120000"/>
                  </a:cubicBezTo>
                  <a:cubicBezTo>
                    <a:pt x="71957" y="120000"/>
                    <a:pt x="71957" y="114492"/>
                    <a:pt x="71957" y="81835"/>
                  </a:cubicBezTo>
                  <a:cubicBezTo>
                    <a:pt x="71957" y="54589"/>
                    <a:pt x="120000" y="49082"/>
                    <a:pt x="120000" y="16328"/>
                  </a:cubicBezTo>
                  <a:cubicBezTo>
                    <a:pt x="120000" y="7342"/>
                    <a:pt x="93002" y="0"/>
                    <a:pt x="59946" y="0"/>
                  </a:cubicBezTo>
                  <a:close/>
                  <a:moveTo>
                    <a:pt x="90558" y="48019"/>
                  </a:moveTo>
                  <a:cubicBezTo>
                    <a:pt x="78547" y="57004"/>
                    <a:pt x="66005" y="65990"/>
                    <a:pt x="66005" y="81835"/>
                  </a:cubicBezTo>
                  <a:cubicBezTo>
                    <a:pt x="66005" y="97584"/>
                    <a:pt x="66005" y="107149"/>
                    <a:pt x="64729" y="111787"/>
                  </a:cubicBezTo>
                  <a:cubicBezTo>
                    <a:pt x="64198" y="114299"/>
                    <a:pt x="64198" y="114492"/>
                    <a:pt x="59946" y="114492"/>
                  </a:cubicBezTo>
                  <a:cubicBezTo>
                    <a:pt x="55801" y="114492"/>
                    <a:pt x="56014" y="114299"/>
                    <a:pt x="55163" y="111787"/>
                  </a:cubicBezTo>
                  <a:cubicBezTo>
                    <a:pt x="54207" y="109082"/>
                    <a:pt x="53994" y="104444"/>
                    <a:pt x="53994" y="98164"/>
                  </a:cubicBezTo>
                  <a:lnTo>
                    <a:pt x="56970" y="98164"/>
                  </a:lnTo>
                  <a:cubicBezTo>
                    <a:pt x="58777" y="98164"/>
                    <a:pt x="59946" y="97101"/>
                    <a:pt x="59946" y="95458"/>
                  </a:cubicBezTo>
                  <a:cubicBezTo>
                    <a:pt x="59946" y="93816"/>
                    <a:pt x="58777" y="92753"/>
                    <a:pt x="56970" y="92753"/>
                  </a:cubicBezTo>
                  <a:lnTo>
                    <a:pt x="53994" y="92753"/>
                  </a:lnTo>
                  <a:lnTo>
                    <a:pt x="53994" y="87246"/>
                  </a:lnTo>
                  <a:lnTo>
                    <a:pt x="56970" y="87246"/>
                  </a:lnTo>
                  <a:cubicBezTo>
                    <a:pt x="58777" y="87246"/>
                    <a:pt x="59946" y="86183"/>
                    <a:pt x="59946" y="84541"/>
                  </a:cubicBezTo>
                  <a:cubicBezTo>
                    <a:pt x="59946" y="82898"/>
                    <a:pt x="58777" y="81835"/>
                    <a:pt x="56970" y="81835"/>
                  </a:cubicBezTo>
                  <a:lnTo>
                    <a:pt x="53994" y="81835"/>
                  </a:lnTo>
                  <a:cubicBezTo>
                    <a:pt x="53994" y="66280"/>
                    <a:pt x="41346" y="57004"/>
                    <a:pt x="29335" y="48019"/>
                  </a:cubicBezTo>
                  <a:cubicBezTo>
                    <a:pt x="19769" y="40869"/>
                    <a:pt x="10416" y="34106"/>
                    <a:pt x="7121" y="23961"/>
                  </a:cubicBezTo>
                  <a:cubicBezTo>
                    <a:pt x="17325" y="29178"/>
                    <a:pt x="37201" y="32753"/>
                    <a:pt x="59946" y="32753"/>
                  </a:cubicBezTo>
                  <a:cubicBezTo>
                    <a:pt x="82798" y="32753"/>
                    <a:pt x="102568" y="29178"/>
                    <a:pt x="112772" y="24251"/>
                  </a:cubicBezTo>
                  <a:cubicBezTo>
                    <a:pt x="109477" y="34106"/>
                    <a:pt x="100124" y="40869"/>
                    <a:pt x="90558" y="48019"/>
                  </a:cubicBezTo>
                  <a:close/>
                  <a:moveTo>
                    <a:pt x="59946" y="27246"/>
                  </a:moveTo>
                  <a:cubicBezTo>
                    <a:pt x="30292" y="27246"/>
                    <a:pt x="5952" y="22415"/>
                    <a:pt x="5952" y="16328"/>
                  </a:cubicBezTo>
                  <a:cubicBezTo>
                    <a:pt x="5952" y="10338"/>
                    <a:pt x="30292" y="5507"/>
                    <a:pt x="59946" y="5507"/>
                  </a:cubicBezTo>
                  <a:cubicBezTo>
                    <a:pt x="89707" y="5507"/>
                    <a:pt x="113941" y="10338"/>
                    <a:pt x="113941" y="16328"/>
                  </a:cubicBezTo>
                  <a:cubicBezTo>
                    <a:pt x="113941" y="22415"/>
                    <a:pt x="89707" y="27246"/>
                    <a:pt x="59946" y="2724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5" name="Google Shape;435;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436" name="Google Shape;436;p64"/>
          <p:cNvSpPr txBox="1">
            <a:spLocks noGrp="1"/>
          </p:cNvSpPr>
          <p:nvPr>
            <p:ph type="title"/>
          </p:nvPr>
        </p:nvSpPr>
        <p:spPr>
          <a:xfrm>
            <a:off x="437650" y="527600"/>
            <a:ext cx="8268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b="1" dirty="0">
                <a:solidFill>
                  <a:schemeClr val="lt1"/>
                </a:solidFill>
              </a:rPr>
              <a:t>MY </a:t>
            </a:r>
            <a:r>
              <a:rPr lang="en-GB" sz="2500" b="1" dirty="0"/>
              <a:t>PRESENTATION</a:t>
            </a:r>
            <a:endParaRPr dirty="0"/>
          </a:p>
        </p:txBody>
      </p:sp>
      <p:grpSp>
        <p:nvGrpSpPr>
          <p:cNvPr id="28" name="Google Shape;429;p64">
            <a:extLst>
              <a:ext uri="{FF2B5EF4-FFF2-40B4-BE49-F238E27FC236}">
                <a16:creationId xmlns:a16="http://schemas.microsoft.com/office/drawing/2014/main" id="{38660668-88FD-4234-B2A2-31A3CF817577}"/>
              </a:ext>
            </a:extLst>
          </p:cNvPr>
          <p:cNvGrpSpPr/>
          <p:nvPr/>
        </p:nvGrpSpPr>
        <p:grpSpPr>
          <a:xfrm>
            <a:off x="6067003" y="1247941"/>
            <a:ext cx="1237186" cy="2647617"/>
            <a:chOff x="6672915" y="1289300"/>
            <a:chExt cx="1939220" cy="3038100"/>
          </a:xfrm>
        </p:grpSpPr>
        <p:sp>
          <p:nvSpPr>
            <p:cNvPr id="29" name="Google Shape;430;p64">
              <a:extLst>
                <a:ext uri="{FF2B5EF4-FFF2-40B4-BE49-F238E27FC236}">
                  <a16:creationId xmlns:a16="http://schemas.microsoft.com/office/drawing/2014/main" id="{AEC586E8-034B-478F-A27F-4881E929BB56}"/>
                </a:ext>
              </a:extLst>
            </p:cNvPr>
            <p:cNvSpPr/>
            <p:nvPr/>
          </p:nvSpPr>
          <p:spPr>
            <a:xfrm>
              <a:off x="667293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1;p64">
              <a:extLst>
                <a:ext uri="{FF2B5EF4-FFF2-40B4-BE49-F238E27FC236}">
                  <a16:creationId xmlns:a16="http://schemas.microsoft.com/office/drawing/2014/main" id="{8CC075C8-DB74-4E89-BFEA-28B14295529A}"/>
                </a:ext>
              </a:extLst>
            </p:cNvPr>
            <p:cNvSpPr txBox="1"/>
            <p:nvPr/>
          </p:nvSpPr>
          <p:spPr>
            <a:xfrm>
              <a:off x="6672935" y="3001564"/>
              <a:ext cx="1939200" cy="2553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dirty="0" err="1">
                  <a:solidFill>
                    <a:srgbClr val="CC4125"/>
                  </a:solidFill>
                  <a:latin typeface="Roboto Slab"/>
                  <a:ea typeface="Roboto Slab"/>
                  <a:cs typeface="Roboto Slab"/>
                  <a:sym typeface="Roboto Slab"/>
                </a:rPr>
                <a:t>Tác</a:t>
              </a:r>
              <a:r>
                <a:rPr lang="en-GB" sz="1500" b="1" dirty="0">
                  <a:solidFill>
                    <a:srgbClr val="CC4125"/>
                  </a:solidFill>
                  <a:latin typeface="Roboto Slab"/>
                  <a:ea typeface="Roboto Slab"/>
                  <a:cs typeface="Roboto Slab"/>
                  <a:sym typeface="Roboto Slab"/>
                </a:rPr>
                <a:t> </a:t>
              </a:r>
              <a:r>
                <a:rPr lang="en-GB" sz="1500" b="1" dirty="0" err="1">
                  <a:solidFill>
                    <a:srgbClr val="CC4125"/>
                  </a:solidFill>
                  <a:latin typeface="Roboto Slab"/>
                  <a:ea typeface="Roboto Slab"/>
                  <a:cs typeface="Roboto Slab"/>
                  <a:sym typeface="Roboto Slab"/>
                </a:rPr>
                <a:t>động</a:t>
              </a:r>
              <a:endParaRPr sz="1500" b="1" dirty="0">
                <a:solidFill>
                  <a:srgbClr val="CC4125"/>
                </a:solidFill>
                <a:latin typeface="Roboto Slab"/>
                <a:ea typeface="Roboto Slab"/>
                <a:cs typeface="Roboto Slab"/>
                <a:sym typeface="Roboto Slab"/>
              </a:endParaRPr>
            </a:p>
          </p:txBody>
        </p:sp>
        <p:sp>
          <p:nvSpPr>
            <p:cNvPr id="31" name="Google Shape;432;p64">
              <a:extLst>
                <a:ext uri="{FF2B5EF4-FFF2-40B4-BE49-F238E27FC236}">
                  <a16:creationId xmlns:a16="http://schemas.microsoft.com/office/drawing/2014/main" id="{EDF7B14D-BB5A-411E-BDA8-59785A882A80}"/>
                </a:ext>
              </a:extLst>
            </p:cNvPr>
            <p:cNvSpPr/>
            <p:nvPr/>
          </p:nvSpPr>
          <p:spPr>
            <a:xfrm>
              <a:off x="6672915" y="1289300"/>
              <a:ext cx="1939200" cy="1518000"/>
            </a:xfrm>
            <a:prstGeom prst="rect">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33;p64">
              <a:extLst>
                <a:ext uri="{FF2B5EF4-FFF2-40B4-BE49-F238E27FC236}">
                  <a16:creationId xmlns:a16="http://schemas.microsoft.com/office/drawing/2014/main" id="{5175529A-AE51-4B91-915F-3863CFA4115D}"/>
                </a:ext>
              </a:extLst>
            </p:cNvPr>
            <p:cNvSpPr txBox="1"/>
            <p:nvPr/>
          </p:nvSpPr>
          <p:spPr>
            <a:xfrm>
              <a:off x="6813982" y="3307628"/>
              <a:ext cx="1776353"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Ảnh</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hưởng</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đến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tinh</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thần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cuộc</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sống</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của</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cá</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nhân</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và</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xã</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hội</a:t>
              </a:r>
              <a:endParaRPr sz="900" dirty="0">
                <a:solidFill>
                  <a:srgbClr val="666666"/>
                </a:solidFill>
                <a:latin typeface="Open Sans"/>
                <a:ea typeface="Open Sans"/>
                <a:cs typeface="Open Sans"/>
                <a:sym typeface="Open Sans"/>
              </a:endParaRPr>
            </a:p>
          </p:txBody>
        </p:sp>
      </p:grpSp>
      <p:grpSp>
        <p:nvGrpSpPr>
          <p:cNvPr id="34" name="Google Shape;429;p64">
            <a:extLst>
              <a:ext uri="{FF2B5EF4-FFF2-40B4-BE49-F238E27FC236}">
                <a16:creationId xmlns:a16="http://schemas.microsoft.com/office/drawing/2014/main" id="{F85CE55D-1585-4A15-BFF7-340700BCCD96}"/>
              </a:ext>
            </a:extLst>
          </p:cNvPr>
          <p:cNvGrpSpPr/>
          <p:nvPr/>
        </p:nvGrpSpPr>
        <p:grpSpPr>
          <a:xfrm>
            <a:off x="7469062" y="1825119"/>
            <a:ext cx="1237187" cy="2647617"/>
            <a:chOff x="6672913" y="1289300"/>
            <a:chExt cx="1939222" cy="3038100"/>
          </a:xfrm>
        </p:grpSpPr>
        <p:sp>
          <p:nvSpPr>
            <p:cNvPr id="35" name="Google Shape;430;p64">
              <a:extLst>
                <a:ext uri="{FF2B5EF4-FFF2-40B4-BE49-F238E27FC236}">
                  <a16:creationId xmlns:a16="http://schemas.microsoft.com/office/drawing/2014/main" id="{522100DA-FE12-4DC2-BF75-59B9AE5D7EA1}"/>
                </a:ext>
              </a:extLst>
            </p:cNvPr>
            <p:cNvSpPr/>
            <p:nvPr/>
          </p:nvSpPr>
          <p:spPr>
            <a:xfrm>
              <a:off x="667293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1;p64">
              <a:extLst>
                <a:ext uri="{FF2B5EF4-FFF2-40B4-BE49-F238E27FC236}">
                  <a16:creationId xmlns:a16="http://schemas.microsoft.com/office/drawing/2014/main" id="{3E855837-178A-4198-9DD1-C6CED0D22C2D}"/>
                </a:ext>
              </a:extLst>
            </p:cNvPr>
            <p:cNvSpPr txBox="1"/>
            <p:nvPr/>
          </p:nvSpPr>
          <p:spPr>
            <a:xfrm>
              <a:off x="6672935" y="3001564"/>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err="1">
                  <a:solidFill>
                    <a:srgbClr val="CC4125"/>
                  </a:solidFill>
                  <a:latin typeface="Roboto Slab"/>
                  <a:ea typeface="Roboto Slab"/>
                  <a:cs typeface="Roboto Slab"/>
                  <a:sym typeface="Roboto Slab"/>
                </a:rPr>
                <a:t>Cách</a:t>
              </a:r>
              <a:r>
                <a:rPr lang="en-GB" sz="1300" b="1" dirty="0">
                  <a:solidFill>
                    <a:srgbClr val="CC4125"/>
                  </a:solidFill>
                  <a:latin typeface="Roboto Slab"/>
                  <a:ea typeface="Roboto Slab"/>
                  <a:cs typeface="Roboto Slab"/>
                  <a:sym typeface="Roboto Slab"/>
                </a:rPr>
                <a:t> </a:t>
              </a:r>
              <a:r>
                <a:rPr lang="en-GB" sz="1300" b="1" dirty="0" err="1">
                  <a:solidFill>
                    <a:srgbClr val="CC4125"/>
                  </a:solidFill>
                  <a:latin typeface="Roboto Slab"/>
                  <a:ea typeface="Roboto Slab"/>
                  <a:cs typeface="Roboto Slab"/>
                  <a:sym typeface="Roboto Slab"/>
                </a:rPr>
                <a:t>điều</a:t>
              </a:r>
              <a:r>
                <a:rPr lang="en-GB" sz="1300" b="1" dirty="0">
                  <a:solidFill>
                    <a:srgbClr val="CC4125"/>
                  </a:solidFill>
                  <a:latin typeface="Roboto Slab"/>
                  <a:ea typeface="Roboto Slab"/>
                  <a:cs typeface="Roboto Slab"/>
                  <a:sym typeface="Roboto Slab"/>
                </a:rPr>
                <a:t> </a:t>
              </a:r>
              <a:r>
                <a:rPr lang="en-GB" sz="1300" b="1" dirty="0" err="1">
                  <a:solidFill>
                    <a:srgbClr val="CC4125"/>
                  </a:solidFill>
                  <a:latin typeface="Roboto Slab"/>
                  <a:ea typeface="Roboto Slab"/>
                  <a:cs typeface="Roboto Slab"/>
                  <a:sym typeface="Roboto Slab"/>
                </a:rPr>
                <a:t>trị</a:t>
              </a:r>
              <a:endParaRPr sz="1300" b="1" dirty="0">
                <a:solidFill>
                  <a:srgbClr val="CC4125"/>
                </a:solidFill>
                <a:latin typeface="Roboto Slab"/>
                <a:ea typeface="Roboto Slab"/>
                <a:cs typeface="Roboto Slab"/>
                <a:sym typeface="Roboto Slab"/>
              </a:endParaRPr>
            </a:p>
          </p:txBody>
        </p:sp>
        <p:sp>
          <p:nvSpPr>
            <p:cNvPr id="37" name="Google Shape;432;p64">
              <a:extLst>
                <a:ext uri="{FF2B5EF4-FFF2-40B4-BE49-F238E27FC236}">
                  <a16:creationId xmlns:a16="http://schemas.microsoft.com/office/drawing/2014/main" id="{A040CCD8-1D3A-453F-A74D-FE1BF1116EDD}"/>
                </a:ext>
              </a:extLst>
            </p:cNvPr>
            <p:cNvSpPr/>
            <p:nvPr/>
          </p:nvSpPr>
          <p:spPr>
            <a:xfrm>
              <a:off x="6672913" y="1293714"/>
              <a:ext cx="1939200" cy="1517999"/>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64">
              <a:extLst>
                <a:ext uri="{FF2B5EF4-FFF2-40B4-BE49-F238E27FC236}">
                  <a16:creationId xmlns:a16="http://schemas.microsoft.com/office/drawing/2014/main" id="{D5977E40-91DB-430D-B72F-BA93B38BEE4B}"/>
                </a:ext>
              </a:extLst>
            </p:cNvPr>
            <p:cNvSpPr txBox="1"/>
            <p:nvPr/>
          </p:nvSpPr>
          <p:spPr>
            <a:xfrm>
              <a:off x="6837615" y="3330000"/>
              <a:ext cx="1609800" cy="832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GB" sz="900" dirty="0" err="1">
                  <a:solidFill>
                    <a:srgbClr val="666666"/>
                  </a:solidFill>
                  <a:latin typeface="Open Sans"/>
                  <a:ea typeface="Open Sans"/>
                  <a:cs typeface="Open Sans"/>
                  <a:sym typeface="Open Sans"/>
                </a:rPr>
                <a:t>Điều</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trị</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hóa</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dược</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và</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tâm</a:t>
              </a:r>
              <a:r>
                <a:rPr lang="en-GB" sz="900" dirty="0">
                  <a:solidFill>
                    <a:srgbClr val="666666"/>
                  </a:solidFill>
                  <a:latin typeface="Open Sans"/>
                  <a:ea typeface="Open Sans"/>
                  <a:cs typeface="Open Sans"/>
                  <a:sym typeface="Open Sans"/>
                </a:rPr>
                <a:t> </a:t>
              </a:r>
              <a:r>
                <a:rPr lang="en-GB" sz="900" dirty="0" err="1">
                  <a:solidFill>
                    <a:srgbClr val="666666"/>
                  </a:solidFill>
                  <a:latin typeface="Open Sans"/>
                  <a:ea typeface="Open Sans"/>
                  <a:cs typeface="Open Sans"/>
                  <a:sym typeface="Open Sans"/>
                </a:rPr>
                <a:t>lý</a:t>
              </a:r>
              <a:endParaRPr sz="900" dirty="0">
                <a:solidFill>
                  <a:srgbClr val="666666"/>
                </a:solidFill>
                <a:latin typeface="Open Sans"/>
                <a:ea typeface="Open Sans"/>
                <a:cs typeface="Open Sans"/>
                <a:sym typeface="Open Sans"/>
              </a:endParaRPr>
            </a:p>
          </p:txBody>
        </p:sp>
      </p:grpSp>
      <p:sp>
        <p:nvSpPr>
          <p:cNvPr id="41" name="Google Shape;1115;p88">
            <a:extLst>
              <a:ext uri="{FF2B5EF4-FFF2-40B4-BE49-F238E27FC236}">
                <a16:creationId xmlns:a16="http://schemas.microsoft.com/office/drawing/2014/main" id="{9A691C87-1992-43DC-B83D-E9D87CBE3FAC}"/>
              </a:ext>
            </a:extLst>
          </p:cNvPr>
          <p:cNvSpPr/>
          <p:nvPr/>
        </p:nvSpPr>
        <p:spPr>
          <a:xfrm>
            <a:off x="6515241" y="1714019"/>
            <a:ext cx="406554" cy="456937"/>
          </a:xfrm>
          <a:custGeom>
            <a:avLst/>
            <a:gdLst/>
            <a:ahLst/>
            <a:cxnLst/>
            <a:rect l="l" t="t" r="r" b="b"/>
            <a:pathLst>
              <a:path w="120000" h="120000" extrusionOk="0">
                <a:moveTo>
                  <a:pt x="119227" y="115362"/>
                </a:moveTo>
                <a:lnTo>
                  <a:pt x="90241" y="86473"/>
                </a:lnTo>
                <a:cubicBezTo>
                  <a:pt x="98454" y="77198"/>
                  <a:pt x="103671" y="65217"/>
                  <a:pt x="103671" y="51787"/>
                </a:cubicBezTo>
                <a:cubicBezTo>
                  <a:pt x="103671" y="23188"/>
                  <a:pt x="80483" y="0"/>
                  <a:pt x="51787" y="0"/>
                </a:cubicBezTo>
                <a:cubicBezTo>
                  <a:pt x="23188" y="0"/>
                  <a:pt x="0" y="23188"/>
                  <a:pt x="0" y="51787"/>
                </a:cubicBezTo>
                <a:cubicBezTo>
                  <a:pt x="0" y="80483"/>
                  <a:pt x="23188" y="103671"/>
                  <a:pt x="51787" y="103671"/>
                </a:cubicBezTo>
                <a:cubicBezTo>
                  <a:pt x="65217" y="103671"/>
                  <a:pt x="77198" y="98454"/>
                  <a:pt x="86473" y="90241"/>
                </a:cubicBezTo>
                <a:lnTo>
                  <a:pt x="115362" y="119130"/>
                </a:lnTo>
                <a:cubicBezTo>
                  <a:pt x="115942" y="119710"/>
                  <a:pt x="116425" y="120000"/>
                  <a:pt x="117294" y="120000"/>
                </a:cubicBezTo>
                <a:cubicBezTo>
                  <a:pt x="118937" y="120000"/>
                  <a:pt x="120000" y="118937"/>
                  <a:pt x="120000" y="117294"/>
                </a:cubicBezTo>
                <a:cubicBezTo>
                  <a:pt x="120000" y="116425"/>
                  <a:pt x="119710" y="115942"/>
                  <a:pt x="119227" y="115362"/>
                </a:cubicBezTo>
                <a:close/>
                <a:moveTo>
                  <a:pt x="51787" y="98164"/>
                </a:moveTo>
                <a:cubicBezTo>
                  <a:pt x="26183" y="98164"/>
                  <a:pt x="5507" y="77487"/>
                  <a:pt x="5507" y="51787"/>
                </a:cubicBezTo>
                <a:cubicBezTo>
                  <a:pt x="5507" y="26183"/>
                  <a:pt x="26183" y="5507"/>
                  <a:pt x="51787" y="5507"/>
                </a:cubicBezTo>
                <a:cubicBezTo>
                  <a:pt x="77487" y="5507"/>
                  <a:pt x="98164" y="26183"/>
                  <a:pt x="98164" y="51787"/>
                </a:cubicBezTo>
                <a:cubicBezTo>
                  <a:pt x="98164" y="77487"/>
                  <a:pt x="77487" y="98164"/>
                  <a:pt x="51787"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74;p88">
            <a:extLst>
              <a:ext uri="{FF2B5EF4-FFF2-40B4-BE49-F238E27FC236}">
                <a16:creationId xmlns:a16="http://schemas.microsoft.com/office/drawing/2014/main" id="{F995505E-716E-48D0-B406-60CD59C31C3A}"/>
              </a:ext>
            </a:extLst>
          </p:cNvPr>
          <p:cNvSpPr/>
          <p:nvPr/>
        </p:nvSpPr>
        <p:spPr>
          <a:xfrm>
            <a:off x="7917283" y="2231052"/>
            <a:ext cx="340730" cy="421622"/>
          </a:xfrm>
          <a:custGeom>
            <a:avLst/>
            <a:gdLst/>
            <a:ahLst/>
            <a:cxnLst/>
            <a:rect l="l" t="t" r="r" b="b"/>
            <a:pathLst>
              <a:path w="120000" h="120000" extrusionOk="0">
                <a:moveTo>
                  <a:pt x="106771" y="0"/>
                </a:moveTo>
                <a:lnTo>
                  <a:pt x="13346" y="0"/>
                </a:lnTo>
                <a:cubicBezTo>
                  <a:pt x="6023" y="0"/>
                  <a:pt x="0" y="4927"/>
                  <a:pt x="0" y="10917"/>
                </a:cubicBezTo>
                <a:lnTo>
                  <a:pt x="0" y="109082"/>
                </a:lnTo>
                <a:cubicBezTo>
                  <a:pt x="0" y="115072"/>
                  <a:pt x="6023" y="120000"/>
                  <a:pt x="13346" y="120000"/>
                </a:cubicBezTo>
                <a:lnTo>
                  <a:pt x="106771" y="120000"/>
                </a:lnTo>
                <a:cubicBezTo>
                  <a:pt x="114094" y="120000"/>
                  <a:pt x="120000" y="115072"/>
                  <a:pt x="120000" y="109082"/>
                </a:cubicBezTo>
                <a:lnTo>
                  <a:pt x="120000" y="10917"/>
                </a:lnTo>
                <a:cubicBezTo>
                  <a:pt x="120000" y="4927"/>
                  <a:pt x="114094" y="0"/>
                  <a:pt x="106771" y="0"/>
                </a:cubicBezTo>
                <a:close/>
                <a:moveTo>
                  <a:pt x="80078" y="5507"/>
                </a:moveTo>
                <a:lnTo>
                  <a:pt x="93425" y="5507"/>
                </a:lnTo>
                <a:lnTo>
                  <a:pt x="93425" y="24541"/>
                </a:lnTo>
                <a:lnTo>
                  <a:pt x="86692" y="19130"/>
                </a:lnTo>
                <a:lnTo>
                  <a:pt x="80078" y="24541"/>
                </a:lnTo>
                <a:lnTo>
                  <a:pt x="80078" y="5507"/>
                </a:lnTo>
                <a:close/>
                <a:moveTo>
                  <a:pt x="26692" y="114589"/>
                </a:moveTo>
                <a:lnTo>
                  <a:pt x="13346" y="114589"/>
                </a:lnTo>
                <a:cubicBezTo>
                  <a:pt x="9685" y="114589"/>
                  <a:pt x="6732" y="112077"/>
                  <a:pt x="6732" y="109082"/>
                </a:cubicBezTo>
                <a:lnTo>
                  <a:pt x="6732" y="10917"/>
                </a:lnTo>
                <a:cubicBezTo>
                  <a:pt x="6732" y="7922"/>
                  <a:pt x="9685" y="5507"/>
                  <a:pt x="13346" y="5507"/>
                </a:cubicBezTo>
                <a:lnTo>
                  <a:pt x="26692" y="5507"/>
                </a:lnTo>
                <a:lnTo>
                  <a:pt x="26692" y="114589"/>
                </a:lnTo>
                <a:close/>
                <a:moveTo>
                  <a:pt x="113385" y="109082"/>
                </a:moveTo>
                <a:cubicBezTo>
                  <a:pt x="113385" y="112077"/>
                  <a:pt x="110433" y="114589"/>
                  <a:pt x="106771" y="114589"/>
                </a:cubicBezTo>
                <a:lnTo>
                  <a:pt x="33425" y="114589"/>
                </a:lnTo>
                <a:lnTo>
                  <a:pt x="33425" y="5507"/>
                </a:lnTo>
                <a:lnTo>
                  <a:pt x="73346" y="5507"/>
                </a:lnTo>
                <a:lnTo>
                  <a:pt x="73346" y="38260"/>
                </a:lnTo>
                <a:lnTo>
                  <a:pt x="86692" y="27342"/>
                </a:lnTo>
                <a:lnTo>
                  <a:pt x="100039" y="38260"/>
                </a:lnTo>
                <a:lnTo>
                  <a:pt x="100039" y="5507"/>
                </a:lnTo>
                <a:lnTo>
                  <a:pt x="106771" y="5507"/>
                </a:lnTo>
                <a:cubicBezTo>
                  <a:pt x="110433" y="5507"/>
                  <a:pt x="113385" y="7922"/>
                  <a:pt x="113385" y="10917"/>
                </a:cubicBezTo>
                <a:lnTo>
                  <a:pt x="113385" y="10908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1010"/>
        <p:cNvGrpSpPr/>
        <p:nvPr/>
      </p:nvGrpSpPr>
      <p:grpSpPr>
        <a:xfrm>
          <a:off x="0" y="0"/>
          <a:ext cx="0" cy="0"/>
          <a:chOff x="0" y="0"/>
          <a:chExt cx="0" cy="0"/>
        </a:xfrm>
      </p:grpSpPr>
      <p:sp>
        <p:nvSpPr>
          <p:cNvPr id="1011" name="Google Shape;1011;p85"/>
          <p:cNvSpPr txBox="1">
            <a:spLocks noGrp="1"/>
          </p:cNvSpPr>
          <p:nvPr>
            <p:ph type="title"/>
          </p:nvPr>
        </p:nvSpPr>
        <p:spPr>
          <a:xfrm>
            <a:off x="437700" y="1931098"/>
            <a:ext cx="8268600" cy="2044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THANKS FOR YOUR LISTENING </a:t>
            </a:r>
            <a:br>
              <a:rPr lang="en-US" b="1" dirty="0"/>
            </a:br>
            <a:r>
              <a:rPr lang="en-US" b="1" dirty="0"/>
              <a:t>HAVE A GOOD DAY!</a:t>
            </a:r>
            <a:endParaRPr b="1" dirty="0">
              <a:solidFill>
                <a:srgbClr val="FFFFFF"/>
              </a:solidFill>
            </a:endParaRPr>
          </a:p>
        </p:txBody>
      </p:sp>
      <p:sp>
        <p:nvSpPr>
          <p:cNvPr id="1014" name="Google Shape;1014;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226931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326"/>
        <p:cNvGrpSpPr/>
        <p:nvPr/>
      </p:nvGrpSpPr>
      <p:grpSpPr>
        <a:xfrm>
          <a:off x="0" y="0"/>
          <a:ext cx="0" cy="0"/>
          <a:chOff x="0" y="0"/>
          <a:chExt cx="0" cy="0"/>
        </a:xfrm>
      </p:grpSpPr>
      <p:pic>
        <p:nvPicPr>
          <p:cNvPr id="327" name="Google Shape;327;p57" descr="imac-605421_1280.jpg"/>
          <p:cNvPicPr preferRelativeResize="0"/>
          <p:nvPr/>
        </p:nvPicPr>
        <p:blipFill>
          <a:blip r:embed="rId3">
            <a:alphaModFix/>
          </a:blip>
          <a:stretch>
            <a:fillRect/>
          </a:stretch>
        </p:blipFill>
        <p:spPr>
          <a:xfrm>
            <a:off x="4566817" y="-5"/>
            <a:ext cx="4040067" cy="2682874"/>
          </a:xfrm>
          <a:prstGeom prst="rect">
            <a:avLst/>
          </a:prstGeom>
          <a:noFill/>
          <a:ln>
            <a:noFill/>
          </a:ln>
        </p:spPr>
      </p:pic>
      <p:pic>
        <p:nvPicPr>
          <p:cNvPr id="328" name="Google Shape;328;p57" descr="office-730681_1280.jpg"/>
          <p:cNvPicPr preferRelativeResize="0"/>
          <p:nvPr/>
        </p:nvPicPr>
        <p:blipFill>
          <a:blip r:embed="rId4">
            <a:alphaModFix/>
          </a:blip>
          <a:stretch>
            <a:fillRect/>
          </a:stretch>
        </p:blipFill>
        <p:spPr>
          <a:xfrm>
            <a:off x="531926" y="2682869"/>
            <a:ext cx="4040074" cy="2373948"/>
          </a:xfrm>
          <a:prstGeom prst="rect">
            <a:avLst/>
          </a:prstGeom>
          <a:noFill/>
          <a:ln>
            <a:noFill/>
          </a:ln>
        </p:spPr>
      </p:pic>
      <p:sp>
        <p:nvSpPr>
          <p:cNvPr id="329" name="Google Shape;329;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330" name="Google Shape;330;p57"/>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rPr>
              <a:t>TRẦM CẢM</a:t>
            </a:r>
            <a:endParaRPr sz="2500" dirty="0">
              <a:solidFill>
                <a:schemeClr val="lt1"/>
              </a:solidFill>
              <a:latin typeface="Roboto Slab"/>
              <a:ea typeface="Roboto Slab"/>
              <a:cs typeface="Roboto Slab"/>
              <a:sym typeface="Roboto Slab"/>
            </a:endParaRPr>
          </a:p>
          <a:p>
            <a:pPr marL="0" lvl="0" indent="0" algn="l" rtl="0">
              <a:spcBef>
                <a:spcPts val="0"/>
              </a:spcBef>
              <a:spcAft>
                <a:spcPts val="0"/>
              </a:spcAft>
              <a:buNone/>
            </a:pPr>
            <a:r>
              <a:rPr lang="en-GB" sz="2500" dirty="0">
                <a:latin typeface="Roboto Slab"/>
                <a:ea typeface="Roboto Slab"/>
                <a:cs typeface="Roboto Slab"/>
                <a:sym typeface="Roboto Slab"/>
              </a:rPr>
              <a:t>LÀ GÌ?</a:t>
            </a:r>
            <a:endParaRPr sz="2500" dirty="0"/>
          </a:p>
        </p:txBody>
      </p:sp>
      <p:sp>
        <p:nvSpPr>
          <p:cNvPr id="331" name="Google Shape;331;p57"/>
          <p:cNvSpPr txBox="1">
            <a:spLocks noGrp="1"/>
          </p:cNvSpPr>
          <p:nvPr>
            <p:ph type="subTitle" idx="1"/>
          </p:nvPr>
        </p:nvSpPr>
        <p:spPr>
          <a:xfrm>
            <a:off x="447850" y="1502250"/>
            <a:ext cx="3705000" cy="10695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Là</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một</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trong</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những</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rối</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loạn</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tâm</a:t>
            </a:r>
            <a:r>
              <a:rPr lang="en-GB" sz="1400" dirty="0">
                <a:solidFill>
                  <a:srgbClr val="999999"/>
                </a:solidFill>
                <a:latin typeface="Open Sans"/>
                <a:ea typeface="Open Sans"/>
                <a:cs typeface="Open Sans"/>
                <a:sym typeface="Open Sans"/>
              </a:rPr>
              <a:t> </a:t>
            </a:r>
            <a:r>
              <a:rPr lang="en-GB" sz="1400" dirty="0" err="1">
                <a:solidFill>
                  <a:srgbClr val="999999"/>
                </a:solidFill>
                <a:latin typeface="Open Sans"/>
                <a:ea typeface="Open Sans"/>
                <a:cs typeface="Open Sans"/>
                <a:sym typeface="Open Sans"/>
              </a:rPr>
              <a:t>thần</a:t>
            </a:r>
            <a:r>
              <a:rPr lang="en-GB" sz="1400" dirty="0">
                <a:solidFill>
                  <a:srgbClr val="999999"/>
                </a:solidFill>
              </a:rPr>
              <a:t>.</a:t>
            </a:r>
          </a:p>
          <a:p>
            <a:pPr marL="0" lvl="0" indent="0" algn="l" rtl="0">
              <a:lnSpc>
                <a:spcPct val="120000"/>
              </a:lnSpc>
              <a:spcBef>
                <a:spcPts val="0"/>
              </a:spcBef>
              <a:spcAft>
                <a:spcPts val="0"/>
              </a:spcAft>
              <a:buNone/>
            </a:pPr>
            <a:r>
              <a:rPr lang="en-GB"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Không</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phân</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biệt</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giới</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tính</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tuổi</a:t>
            </a:r>
            <a:r>
              <a:rPr lang="en-US" sz="1400" dirty="0">
                <a:solidFill>
                  <a:srgbClr val="999999"/>
                </a:solidFill>
                <a:latin typeface="Open Sans"/>
                <a:ea typeface="Open Sans"/>
                <a:cs typeface="Open Sans"/>
                <a:sym typeface="Open Sans"/>
              </a:rPr>
              <a:t> </a:t>
            </a:r>
            <a:r>
              <a:rPr lang="en-US" sz="1400" dirty="0" err="1">
                <a:solidFill>
                  <a:srgbClr val="999999"/>
                </a:solidFill>
                <a:latin typeface="Open Sans"/>
                <a:ea typeface="Open Sans"/>
                <a:cs typeface="Open Sans"/>
                <a:sym typeface="Open Sans"/>
              </a:rPr>
              <a:t>tác</a:t>
            </a:r>
            <a:endParaRPr lang="en-US" sz="1400" dirty="0">
              <a:solidFill>
                <a:srgbClr val="999999"/>
              </a:solidFill>
              <a:latin typeface="Open Sans"/>
              <a:ea typeface="Open Sans"/>
              <a:cs typeface="Open Sans"/>
              <a:sym typeface="Open Sans"/>
            </a:endParaRPr>
          </a:p>
        </p:txBody>
      </p:sp>
      <p:sp>
        <p:nvSpPr>
          <p:cNvPr id="332" name="Google Shape;332;p57"/>
          <p:cNvSpPr txBox="1">
            <a:spLocks noGrp="1"/>
          </p:cNvSpPr>
          <p:nvPr>
            <p:ph type="subTitle" idx="2"/>
          </p:nvPr>
        </p:nvSpPr>
        <p:spPr>
          <a:xfrm>
            <a:off x="4910650" y="2981525"/>
            <a:ext cx="3696234" cy="1681692"/>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pPr>
            <a:r>
              <a:rPr lang="en-US" sz="1400" dirty="0">
                <a:solidFill>
                  <a:srgbClr val="999999"/>
                </a:solidFill>
              </a:rPr>
              <a:t>- </a:t>
            </a:r>
            <a:r>
              <a:rPr lang="en-US" sz="1400" dirty="0" err="1">
                <a:solidFill>
                  <a:srgbClr val="999999"/>
                </a:solidFill>
              </a:rPr>
              <a:t>Tỷ</a:t>
            </a:r>
            <a:r>
              <a:rPr lang="en-US" sz="1400" dirty="0">
                <a:solidFill>
                  <a:srgbClr val="999999"/>
                </a:solidFill>
              </a:rPr>
              <a:t> </a:t>
            </a:r>
            <a:r>
              <a:rPr lang="en-US" sz="1400" dirty="0" err="1">
                <a:solidFill>
                  <a:srgbClr val="999999"/>
                </a:solidFill>
              </a:rPr>
              <a:t>lệ</a:t>
            </a:r>
            <a:r>
              <a:rPr lang="en-US" sz="1400" dirty="0">
                <a:solidFill>
                  <a:srgbClr val="999999"/>
                </a:solidFill>
              </a:rPr>
              <a:t> </a:t>
            </a:r>
            <a:r>
              <a:rPr lang="en-US" sz="1400" dirty="0" err="1">
                <a:solidFill>
                  <a:srgbClr val="999999"/>
                </a:solidFill>
              </a:rPr>
              <a:t>mắc</a:t>
            </a:r>
            <a:r>
              <a:rPr lang="en-US" sz="1400" dirty="0">
                <a:solidFill>
                  <a:srgbClr val="999999"/>
                </a:solidFill>
              </a:rPr>
              <a:t> </a:t>
            </a:r>
            <a:r>
              <a:rPr lang="en-US" sz="1400" dirty="0" err="1">
                <a:solidFill>
                  <a:srgbClr val="999999"/>
                </a:solidFill>
              </a:rPr>
              <a:t>chứng</a:t>
            </a:r>
            <a:r>
              <a:rPr lang="en-US" sz="1400" dirty="0">
                <a:solidFill>
                  <a:srgbClr val="999999"/>
                </a:solidFill>
              </a:rPr>
              <a:t> </a:t>
            </a:r>
            <a:r>
              <a:rPr lang="en-US" sz="1400" dirty="0" err="1">
                <a:solidFill>
                  <a:srgbClr val="999999"/>
                </a:solidFill>
              </a:rPr>
              <a:t>trầm</a:t>
            </a:r>
            <a:r>
              <a:rPr lang="en-US" sz="1400" dirty="0">
                <a:solidFill>
                  <a:srgbClr val="999999"/>
                </a:solidFill>
              </a:rPr>
              <a:t> </a:t>
            </a:r>
            <a:r>
              <a:rPr lang="en-US" sz="1400" dirty="0" err="1">
                <a:solidFill>
                  <a:srgbClr val="999999"/>
                </a:solidFill>
              </a:rPr>
              <a:t>cảm</a:t>
            </a:r>
            <a:r>
              <a:rPr lang="en-US" sz="1400" dirty="0">
                <a:solidFill>
                  <a:srgbClr val="999999"/>
                </a:solidFill>
              </a:rPr>
              <a:t> ở </a:t>
            </a:r>
            <a:r>
              <a:rPr lang="en-US" sz="1400" dirty="0" err="1">
                <a:solidFill>
                  <a:srgbClr val="999999"/>
                </a:solidFill>
              </a:rPr>
              <a:t>nữ</a:t>
            </a:r>
            <a:r>
              <a:rPr lang="en-US" sz="1400" dirty="0">
                <a:solidFill>
                  <a:srgbClr val="999999"/>
                </a:solidFill>
              </a:rPr>
              <a:t> </a:t>
            </a:r>
            <a:r>
              <a:rPr lang="en-US" sz="1400" dirty="0" err="1">
                <a:solidFill>
                  <a:srgbClr val="999999"/>
                </a:solidFill>
              </a:rPr>
              <a:t>giới</a:t>
            </a:r>
            <a:r>
              <a:rPr lang="en-US" sz="1400" dirty="0">
                <a:solidFill>
                  <a:srgbClr val="999999"/>
                </a:solidFill>
              </a:rPr>
              <a:t> </a:t>
            </a:r>
            <a:r>
              <a:rPr lang="en-US" sz="1400" dirty="0" err="1">
                <a:solidFill>
                  <a:srgbClr val="999999"/>
                </a:solidFill>
              </a:rPr>
              <a:t>gấp</a:t>
            </a:r>
            <a:r>
              <a:rPr lang="en-US" sz="1400" dirty="0">
                <a:solidFill>
                  <a:srgbClr val="999999"/>
                </a:solidFill>
              </a:rPr>
              <a:t> </a:t>
            </a:r>
            <a:r>
              <a:rPr lang="en-US" sz="1400" dirty="0" err="1">
                <a:solidFill>
                  <a:srgbClr val="999999"/>
                </a:solidFill>
              </a:rPr>
              <a:t>đôi</a:t>
            </a:r>
            <a:r>
              <a:rPr lang="en-US" sz="1400" dirty="0">
                <a:solidFill>
                  <a:srgbClr val="999999"/>
                </a:solidFill>
              </a:rPr>
              <a:t> </a:t>
            </a:r>
            <a:r>
              <a:rPr lang="en-US" sz="1400" dirty="0" err="1">
                <a:solidFill>
                  <a:srgbClr val="999999"/>
                </a:solidFill>
              </a:rPr>
              <a:t>nam</a:t>
            </a:r>
            <a:r>
              <a:rPr lang="en-US" sz="1400" dirty="0">
                <a:solidFill>
                  <a:srgbClr val="999999"/>
                </a:solidFill>
              </a:rPr>
              <a:t> </a:t>
            </a:r>
            <a:r>
              <a:rPr lang="en-US" sz="1400" dirty="0" err="1">
                <a:solidFill>
                  <a:srgbClr val="999999"/>
                </a:solidFill>
              </a:rPr>
              <a:t>giới</a:t>
            </a:r>
            <a:r>
              <a:rPr lang="en-US" sz="1400" dirty="0">
                <a:solidFill>
                  <a:srgbClr val="999999"/>
                </a:solidFill>
              </a:rPr>
              <a:t> </a:t>
            </a:r>
          </a:p>
          <a:p>
            <a:pPr marL="0" lvl="0" indent="0" algn="l" rtl="0">
              <a:lnSpc>
                <a:spcPct val="120000"/>
              </a:lnSpc>
              <a:spcBef>
                <a:spcPts val="0"/>
              </a:spcBef>
              <a:spcAft>
                <a:spcPts val="0"/>
              </a:spcAft>
              <a:buNone/>
            </a:pPr>
            <a:r>
              <a:rPr lang="vi-VN" sz="1400" dirty="0">
                <a:solidFill>
                  <a:srgbClr val="999999"/>
                </a:solidFill>
                <a:latin typeface="Open Sans"/>
                <a:ea typeface="Open Sans"/>
                <a:cs typeface="Open Sans"/>
                <a:sym typeface="Open Sans"/>
              </a:rPr>
              <a:t>- 850.000 chết v</a:t>
            </a:r>
            <a:r>
              <a:rPr lang="vi-VN" sz="1400" dirty="0">
                <a:solidFill>
                  <a:srgbClr val="999999"/>
                </a:solidFill>
              </a:rPr>
              <a:t>ì trầm cảm mỗi năm</a:t>
            </a:r>
          </a:p>
          <a:p>
            <a:pPr marL="0" lvl="0" indent="0" algn="l" rtl="0">
              <a:lnSpc>
                <a:spcPct val="120000"/>
              </a:lnSpc>
              <a:spcBef>
                <a:spcPts val="0"/>
              </a:spcBef>
              <a:spcAft>
                <a:spcPts val="0"/>
              </a:spcAft>
              <a:buNone/>
            </a:pPr>
            <a:r>
              <a:rPr lang="vi-VN" sz="1400" dirty="0">
                <a:solidFill>
                  <a:srgbClr val="999999"/>
                </a:solidFill>
              </a:rPr>
              <a:t>- Cứ 20 người sẽ có 1 người từng bị một giai đoạn trầm cảm (WHO)</a:t>
            </a:r>
            <a:endParaRPr lang="vi-VN" sz="1400" dirty="0">
              <a:latin typeface="Open Sans"/>
              <a:ea typeface="Open Sans"/>
              <a:cs typeface="Open Sans"/>
              <a:sym typeface="Open Sans"/>
            </a:endParaRPr>
          </a:p>
          <a:p>
            <a:pPr marL="285750" lvl="0" indent="-285750" algn="l" rtl="0">
              <a:lnSpc>
                <a:spcPct val="120000"/>
              </a:lnSpc>
              <a:spcBef>
                <a:spcPts val="0"/>
              </a:spcBef>
              <a:spcAft>
                <a:spcPts val="0"/>
              </a:spcAft>
              <a:buFontTx/>
              <a:buChar char="-"/>
            </a:pPr>
            <a:endParaRPr sz="1400" dirty="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336"/>
        <p:cNvGrpSpPr/>
        <p:nvPr/>
      </p:nvGrpSpPr>
      <p:grpSpPr>
        <a:xfrm>
          <a:off x="0" y="0"/>
          <a:ext cx="0" cy="0"/>
          <a:chOff x="0" y="0"/>
          <a:chExt cx="0" cy="0"/>
        </a:xfrm>
      </p:grpSpPr>
      <p:sp>
        <p:nvSpPr>
          <p:cNvPr id="340" name="Google Shape;3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342" name="Google Shape;342;p58"/>
          <p:cNvSpPr txBox="1">
            <a:spLocks noGrp="1"/>
          </p:cNvSpPr>
          <p:nvPr>
            <p:ph type="ctrTitle"/>
          </p:nvPr>
        </p:nvSpPr>
        <p:spPr>
          <a:xfrm>
            <a:off x="4813550" y="651425"/>
            <a:ext cx="3592500" cy="50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lt1"/>
                </a:solidFill>
              </a:rPr>
              <a:t>ĐỐI TƯỢNG</a:t>
            </a:r>
            <a:endParaRPr dirty="0">
              <a:latin typeface="Roboto Slab"/>
              <a:ea typeface="Roboto Slab"/>
              <a:cs typeface="Roboto Slab"/>
              <a:sym typeface="Roboto Slab"/>
            </a:endParaRPr>
          </a:p>
        </p:txBody>
      </p:sp>
      <p:sp>
        <p:nvSpPr>
          <p:cNvPr id="343" name="Google Shape;343;p58"/>
          <p:cNvSpPr txBox="1">
            <a:spLocks noGrp="1"/>
          </p:cNvSpPr>
          <p:nvPr>
            <p:ph type="subTitle" idx="1"/>
          </p:nvPr>
        </p:nvSpPr>
        <p:spPr>
          <a:xfrm>
            <a:off x="4886858" y="1340938"/>
            <a:ext cx="3585600" cy="292685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người</a:t>
            </a:r>
            <a:r>
              <a:rPr lang="en-GB" sz="1400" dirty="0">
                <a:solidFill>
                  <a:srgbClr val="999999"/>
                </a:solidFill>
              </a:rPr>
              <a:t> </a:t>
            </a:r>
            <a:r>
              <a:rPr lang="en-GB" sz="1400" dirty="0" err="1">
                <a:solidFill>
                  <a:srgbClr val="999999"/>
                </a:solidFill>
              </a:rPr>
              <a:t>bị</a:t>
            </a:r>
            <a:r>
              <a:rPr lang="en-GB" sz="1400" dirty="0">
                <a:solidFill>
                  <a:srgbClr val="999999"/>
                </a:solidFill>
              </a:rPr>
              <a:t> sang </a:t>
            </a:r>
            <a:r>
              <a:rPr lang="en-GB" sz="1400" dirty="0" err="1">
                <a:solidFill>
                  <a:srgbClr val="999999"/>
                </a:solidFill>
              </a:rPr>
              <a:t>chấn</a:t>
            </a:r>
            <a:r>
              <a:rPr lang="en-GB" sz="1400" dirty="0">
                <a:solidFill>
                  <a:srgbClr val="999999"/>
                </a:solidFill>
              </a:rPr>
              <a:t> </a:t>
            </a:r>
            <a:r>
              <a:rPr lang="en-GB" sz="1400" dirty="0" err="1">
                <a:solidFill>
                  <a:srgbClr val="999999"/>
                </a:solidFill>
              </a:rPr>
              <a:t>tâm</a:t>
            </a:r>
            <a:r>
              <a:rPr lang="en-GB" sz="1400" dirty="0">
                <a:solidFill>
                  <a:srgbClr val="999999"/>
                </a:solidFill>
              </a:rPr>
              <a:t> </a:t>
            </a:r>
            <a:r>
              <a:rPr lang="en-GB" sz="1400" dirty="0" err="1">
                <a:solidFill>
                  <a:srgbClr val="999999"/>
                </a:solidFill>
              </a:rPr>
              <a:t>lí</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phụ</a:t>
            </a:r>
            <a:r>
              <a:rPr lang="en-GB" sz="1400" dirty="0">
                <a:solidFill>
                  <a:srgbClr val="999999"/>
                </a:solidFill>
              </a:rPr>
              <a:t> </a:t>
            </a:r>
            <a:r>
              <a:rPr lang="en-GB" sz="1400" dirty="0" err="1">
                <a:solidFill>
                  <a:srgbClr val="999999"/>
                </a:solidFill>
              </a:rPr>
              <a:t>nữ</a:t>
            </a:r>
            <a:r>
              <a:rPr lang="en-GB" sz="1400" dirty="0">
                <a:solidFill>
                  <a:srgbClr val="999999"/>
                </a:solidFill>
              </a:rPr>
              <a:t> </a:t>
            </a:r>
            <a:r>
              <a:rPr lang="en-GB" sz="1400" dirty="0" err="1">
                <a:solidFill>
                  <a:srgbClr val="999999"/>
                </a:solidFill>
              </a:rPr>
              <a:t>vừa</a:t>
            </a:r>
            <a:r>
              <a:rPr lang="en-GB" sz="1400" dirty="0">
                <a:solidFill>
                  <a:srgbClr val="999999"/>
                </a:solidFill>
              </a:rPr>
              <a:t> </a:t>
            </a:r>
            <a:r>
              <a:rPr lang="en-GB" sz="1400" dirty="0" err="1">
                <a:solidFill>
                  <a:srgbClr val="999999"/>
                </a:solidFill>
              </a:rPr>
              <a:t>sinh</a:t>
            </a:r>
            <a:r>
              <a:rPr lang="en-GB" sz="1400" dirty="0">
                <a:solidFill>
                  <a:srgbClr val="999999"/>
                </a:solidFill>
              </a:rPr>
              <a:t> con</a:t>
            </a: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học</a:t>
            </a:r>
            <a:r>
              <a:rPr lang="en-GB" sz="1400" dirty="0">
                <a:solidFill>
                  <a:srgbClr val="999999"/>
                </a:solidFill>
              </a:rPr>
              <a:t> </a:t>
            </a:r>
            <a:r>
              <a:rPr lang="en-GB" sz="1400" dirty="0" err="1">
                <a:solidFill>
                  <a:srgbClr val="999999"/>
                </a:solidFill>
              </a:rPr>
              <a:t>sinh</a:t>
            </a:r>
            <a:r>
              <a:rPr lang="en-GB" sz="1400" dirty="0">
                <a:solidFill>
                  <a:srgbClr val="999999"/>
                </a:solidFill>
              </a:rPr>
              <a:t>, </a:t>
            </a:r>
            <a:r>
              <a:rPr lang="en-GB" sz="1400" dirty="0" err="1">
                <a:solidFill>
                  <a:srgbClr val="999999"/>
                </a:solidFill>
              </a:rPr>
              <a:t>sinh</a:t>
            </a:r>
            <a:r>
              <a:rPr lang="en-GB" sz="1400" dirty="0">
                <a:solidFill>
                  <a:srgbClr val="999999"/>
                </a:solidFill>
              </a:rPr>
              <a:t> </a:t>
            </a:r>
            <a:r>
              <a:rPr lang="en-GB" sz="1400" dirty="0" err="1">
                <a:solidFill>
                  <a:srgbClr val="999999"/>
                </a:solidFill>
              </a:rPr>
              <a:t>viên</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người</a:t>
            </a:r>
            <a:r>
              <a:rPr lang="en-GB" sz="1400" dirty="0">
                <a:solidFill>
                  <a:srgbClr val="999999"/>
                </a:solidFill>
              </a:rPr>
              <a:t> </a:t>
            </a:r>
            <a:r>
              <a:rPr lang="en-GB" sz="1400" dirty="0" err="1">
                <a:solidFill>
                  <a:srgbClr val="999999"/>
                </a:solidFill>
              </a:rPr>
              <a:t>bị</a:t>
            </a:r>
            <a:r>
              <a:rPr lang="en-GB" sz="1400" dirty="0">
                <a:solidFill>
                  <a:srgbClr val="999999"/>
                </a:solidFill>
              </a:rPr>
              <a:t> </a:t>
            </a:r>
            <a:r>
              <a:rPr lang="en-GB" sz="1400" dirty="0" err="1">
                <a:solidFill>
                  <a:srgbClr val="999999"/>
                </a:solidFill>
              </a:rPr>
              <a:t>tổn</a:t>
            </a:r>
            <a:r>
              <a:rPr lang="en-GB" sz="1400" dirty="0">
                <a:solidFill>
                  <a:srgbClr val="999999"/>
                </a:solidFill>
              </a:rPr>
              <a:t> </a:t>
            </a:r>
            <a:r>
              <a:rPr lang="en-GB" sz="1400" dirty="0" err="1">
                <a:solidFill>
                  <a:srgbClr val="999999"/>
                </a:solidFill>
              </a:rPr>
              <a:t>thương</a:t>
            </a:r>
            <a:r>
              <a:rPr lang="en-GB" sz="1400" dirty="0">
                <a:solidFill>
                  <a:srgbClr val="999999"/>
                </a:solidFill>
              </a:rPr>
              <a:t> </a:t>
            </a:r>
            <a:r>
              <a:rPr lang="en-GB" sz="1400" dirty="0" err="1">
                <a:solidFill>
                  <a:srgbClr val="999999"/>
                </a:solidFill>
              </a:rPr>
              <a:t>cơ</a:t>
            </a:r>
            <a:r>
              <a:rPr lang="en-GB" sz="1400" dirty="0">
                <a:solidFill>
                  <a:srgbClr val="999999"/>
                </a:solidFill>
              </a:rPr>
              <a:t> </a:t>
            </a:r>
            <a:r>
              <a:rPr lang="en-GB" sz="1400" dirty="0" err="1">
                <a:solidFill>
                  <a:srgbClr val="999999"/>
                </a:solidFill>
              </a:rPr>
              <a:t>thể</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đối</a:t>
            </a:r>
            <a:r>
              <a:rPr lang="en-GB" sz="1400" dirty="0">
                <a:solidFill>
                  <a:srgbClr val="999999"/>
                </a:solidFill>
              </a:rPr>
              <a:t> </a:t>
            </a:r>
            <a:r>
              <a:rPr lang="en-GB" sz="1400" dirty="0" err="1">
                <a:solidFill>
                  <a:srgbClr val="999999"/>
                </a:solidFill>
              </a:rPr>
              <a:t>tượng</a:t>
            </a:r>
            <a:r>
              <a:rPr lang="en-GB" sz="1400" dirty="0">
                <a:solidFill>
                  <a:srgbClr val="999999"/>
                </a:solidFill>
              </a:rPr>
              <a:t> </a:t>
            </a:r>
            <a:r>
              <a:rPr lang="en-GB" sz="1400" dirty="0" err="1">
                <a:solidFill>
                  <a:srgbClr val="999999"/>
                </a:solidFill>
              </a:rPr>
              <a:t>lạm</a:t>
            </a:r>
            <a:r>
              <a:rPr lang="en-GB" sz="1400" dirty="0">
                <a:solidFill>
                  <a:srgbClr val="999999"/>
                </a:solidFill>
              </a:rPr>
              <a:t> </a:t>
            </a:r>
            <a:r>
              <a:rPr lang="en-GB" sz="1400" dirty="0" err="1">
                <a:solidFill>
                  <a:srgbClr val="999999"/>
                </a:solidFill>
              </a:rPr>
              <a:t>dụng</a:t>
            </a:r>
            <a:r>
              <a:rPr lang="en-GB" sz="1400" dirty="0">
                <a:solidFill>
                  <a:srgbClr val="999999"/>
                </a:solidFill>
              </a:rPr>
              <a:t> </a:t>
            </a:r>
            <a:r>
              <a:rPr lang="en-GB" sz="1400" dirty="0" err="1">
                <a:solidFill>
                  <a:srgbClr val="999999"/>
                </a:solidFill>
              </a:rPr>
              <a:t>rượu</a:t>
            </a:r>
            <a:r>
              <a:rPr lang="en-GB" sz="1400" dirty="0">
                <a:solidFill>
                  <a:srgbClr val="999999"/>
                </a:solidFill>
              </a:rPr>
              <a:t> </a:t>
            </a:r>
            <a:r>
              <a:rPr lang="en-GB" sz="1400" dirty="0" err="1">
                <a:solidFill>
                  <a:srgbClr val="999999"/>
                </a:solidFill>
              </a:rPr>
              <a:t>bia</a:t>
            </a:r>
            <a:r>
              <a:rPr lang="en-GB" sz="1400" dirty="0">
                <a:solidFill>
                  <a:srgbClr val="999999"/>
                </a:solidFill>
              </a:rPr>
              <a:t>, </a:t>
            </a:r>
            <a:r>
              <a:rPr lang="en-GB" sz="1400" dirty="0" err="1">
                <a:solidFill>
                  <a:srgbClr val="999999"/>
                </a:solidFill>
              </a:rPr>
              <a:t>chất</a:t>
            </a:r>
            <a:r>
              <a:rPr lang="en-GB" sz="1400" dirty="0">
                <a:solidFill>
                  <a:srgbClr val="999999"/>
                </a:solidFill>
              </a:rPr>
              <a:t> </a:t>
            </a:r>
            <a:r>
              <a:rPr lang="en-GB" sz="1400" dirty="0" err="1">
                <a:solidFill>
                  <a:srgbClr val="999999"/>
                </a:solidFill>
              </a:rPr>
              <a:t>kích</a:t>
            </a:r>
            <a:r>
              <a:rPr lang="en-GB" sz="1400" dirty="0">
                <a:solidFill>
                  <a:srgbClr val="999999"/>
                </a:solidFill>
              </a:rPr>
              <a:t> </a:t>
            </a:r>
            <a:r>
              <a:rPr lang="en-GB" sz="1400" dirty="0" err="1">
                <a:solidFill>
                  <a:srgbClr val="999999"/>
                </a:solidFill>
              </a:rPr>
              <a:t>thích</a:t>
            </a:r>
            <a:r>
              <a:rPr lang="en-GB" sz="1400" dirty="0">
                <a:solidFill>
                  <a:srgbClr val="999999"/>
                </a:solidFill>
              </a:rPr>
              <a:t> </a:t>
            </a:r>
            <a:r>
              <a:rPr lang="en-GB" sz="1400" dirty="0" err="1">
                <a:solidFill>
                  <a:srgbClr val="999999"/>
                </a:solidFill>
              </a:rPr>
              <a:t>trong</a:t>
            </a:r>
            <a:r>
              <a:rPr lang="en-GB" sz="1400" dirty="0">
                <a:solidFill>
                  <a:srgbClr val="999999"/>
                </a:solidFill>
              </a:rPr>
              <a:t> </a:t>
            </a:r>
            <a:r>
              <a:rPr lang="en-GB" sz="1400" dirty="0" err="1">
                <a:solidFill>
                  <a:srgbClr val="999999"/>
                </a:solidFill>
              </a:rPr>
              <a:t>thời</a:t>
            </a:r>
            <a:r>
              <a:rPr lang="en-GB" sz="1400" dirty="0">
                <a:solidFill>
                  <a:srgbClr val="999999"/>
                </a:solidFill>
              </a:rPr>
              <a:t> </a:t>
            </a:r>
            <a:r>
              <a:rPr lang="en-GB" sz="1400" dirty="0" err="1">
                <a:solidFill>
                  <a:srgbClr val="999999"/>
                </a:solidFill>
              </a:rPr>
              <a:t>gian</a:t>
            </a:r>
            <a:r>
              <a:rPr lang="en-GB" sz="1400" dirty="0">
                <a:solidFill>
                  <a:srgbClr val="999999"/>
                </a:solidFill>
              </a:rPr>
              <a:t> </a:t>
            </a:r>
            <a:r>
              <a:rPr lang="en-GB" sz="1400" dirty="0" err="1">
                <a:solidFill>
                  <a:srgbClr val="999999"/>
                </a:solidFill>
              </a:rPr>
              <a:t>dài</a:t>
            </a:r>
            <a:r>
              <a:rPr lang="en-GB" sz="1400" dirty="0">
                <a:solidFill>
                  <a:srgbClr val="999999"/>
                </a:solidFill>
              </a:rPr>
              <a:t> </a:t>
            </a: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đối</a:t>
            </a:r>
            <a:r>
              <a:rPr lang="en-GB" sz="1400" dirty="0">
                <a:solidFill>
                  <a:srgbClr val="999999"/>
                </a:solidFill>
              </a:rPr>
              <a:t> </a:t>
            </a:r>
            <a:r>
              <a:rPr lang="en-GB" sz="1400" dirty="0" err="1">
                <a:solidFill>
                  <a:srgbClr val="999999"/>
                </a:solidFill>
              </a:rPr>
              <a:t>tượng</a:t>
            </a:r>
            <a:r>
              <a:rPr lang="en-GB" sz="1400" dirty="0">
                <a:solidFill>
                  <a:srgbClr val="999999"/>
                </a:solidFill>
              </a:rPr>
              <a:t> </a:t>
            </a:r>
            <a:r>
              <a:rPr lang="en-GB" sz="1400" dirty="0" err="1">
                <a:solidFill>
                  <a:srgbClr val="999999"/>
                </a:solidFill>
              </a:rPr>
              <a:t>thiếu</a:t>
            </a:r>
            <a:r>
              <a:rPr lang="en-GB" sz="1400" dirty="0">
                <a:solidFill>
                  <a:srgbClr val="999999"/>
                </a:solidFill>
              </a:rPr>
              <a:t> </a:t>
            </a:r>
            <a:r>
              <a:rPr lang="en-GB" sz="1400" dirty="0" err="1">
                <a:solidFill>
                  <a:srgbClr val="999999"/>
                </a:solidFill>
              </a:rPr>
              <a:t>nguồn</a:t>
            </a:r>
            <a:r>
              <a:rPr lang="en-GB" sz="1400" dirty="0">
                <a:solidFill>
                  <a:srgbClr val="999999"/>
                </a:solidFill>
              </a:rPr>
              <a:t> </a:t>
            </a:r>
            <a:r>
              <a:rPr lang="en-GB" sz="1400" dirty="0" err="1">
                <a:solidFill>
                  <a:srgbClr val="999999"/>
                </a:solidFill>
              </a:rPr>
              <a:t>lực</a:t>
            </a:r>
            <a:r>
              <a:rPr lang="en-GB" sz="1400" dirty="0">
                <a:solidFill>
                  <a:srgbClr val="999999"/>
                </a:solidFill>
              </a:rPr>
              <a:t> </a:t>
            </a:r>
            <a:r>
              <a:rPr lang="en-GB" sz="1400" dirty="0" err="1">
                <a:solidFill>
                  <a:srgbClr val="999999"/>
                </a:solidFill>
              </a:rPr>
              <a:t>trong</a:t>
            </a:r>
            <a:r>
              <a:rPr lang="en-GB" sz="1400" dirty="0">
                <a:solidFill>
                  <a:srgbClr val="999999"/>
                </a:solidFill>
              </a:rPr>
              <a:t> </a:t>
            </a:r>
            <a:r>
              <a:rPr lang="en-GB" sz="1400" dirty="0" err="1">
                <a:solidFill>
                  <a:srgbClr val="999999"/>
                </a:solidFill>
              </a:rPr>
              <a:t>cuộc</a:t>
            </a:r>
            <a:r>
              <a:rPr lang="en-GB" sz="1400" dirty="0">
                <a:solidFill>
                  <a:srgbClr val="999999"/>
                </a:solidFill>
              </a:rPr>
              <a:t> </a:t>
            </a:r>
            <a:r>
              <a:rPr lang="en-GB" sz="1400" dirty="0" err="1">
                <a:solidFill>
                  <a:srgbClr val="999999"/>
                </a:solidFill>
              </a:rPr>
              <a:t>sống</a:t>
            </a:r>
            <a:endParaRPr lang="en-GB" sz="1400" dirty="0">
              <a:solidFill>
                <a:srgbClr val="999999"/>
              </a:solidFill>
            </a:endParaRPr>
          </a:p>
          <a:p>
            <a:pPr marL="0" lvl="0" indent="0" algn="l" rtl="0">
              <a:lnSpc>
                <a:spcPct val="120000"/>
              </a:lnSpc>
              <a:spcBef>
                <a:spcPts val="0"/>
              </a:spcBef>
              <a:spcAft>
                <a:spcPts val="0"/>
              </a:spcAft>
            </a:pPr>
            <a:endParaRPr sz="1400" dirty="0"/>
          </a:p>
        </p:txBody>
      </p:sp>
      <p:pic>
        <p:nvPicPr>
          <p:cNvPr id="2" name="Picture 1">
            <a:extLst>
              <a:ext uri="{FF2B5EF4-FFF2-40B4-BE49-F238E27FC236}">
                <a16:creationId xmlns:a16="http://schemas.microsoft.com/office/drawing/2014/main" id="{04502E84-45F5-4AE9-8223-7D11731E1F0A}"/>
              </a:ext>
            </a:extLst>
          </p:cNvPr>
          <p:cNvPicPr>
            <a:picLocks noChangeAspect="1"/>
          </p:cNvPicPr>
          <p:nvPr/>
        </p:nvPicPr>
        <p:blipFill>
          <a:blip r:embed="rId3"/>
          <a:stretch>
            <a:fillRect/>
          </a:stretch>
        </p:blipFill>
        <p:spPr>
          <a:xfrm>
            <a:off x="1" y="9364"/>
            <a:ext cx="4471424" cy="2286125"/>
          </a:xfrm>
          <a:prstGeom prst="rect">
            <a:avLst/>
          </a:prstGeom>
        </p:spPr>
      </p:pic>
      <p:pic>
        <p:nvPicPr>
          <p:cNvPr id="1028" name="Picture 4" descr="Cảnh giác trầm cảm ở học sinh sinh viên | Vinmec">
            <a:extLst>
              <a:ext uri="{FF2B5EF4-FFF2-40B4-BE49-F238E27FC236}">
                <a16:creationId xmlns:a16="http://schemas.microsoft.com/office/drawing/2014/main" id="{9CE14BA7-A247-442B-B7C0-B5E1A3BB7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903774"/>
            <a:ext cx="4471423" cy="2239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336"/>
        <p:cNvGrpSpPr/>
        <p:nvPr/>
      </p:nvGrpSpPr>
      <p:grpSpPr>
        <a:xfrm>
          <a:off x="0" y="0"/>
          <a:ext cx="0" cy="0"/>
          <a:chOff x="0" y="0"/>
          <a:chExt cx="0" cy="0"/>
        </a:xfrm>
      </p:grpSpPr>
      <p:sp>
        <p:nvSpPr>
          <p:cNvPr id="340" name="Google Shape;3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342" name="Google Shape;342;p58"/>
          <p:cNvSpPr txBox="1">
            <a:spLocks noGrp="1"/>
          </p:cNvSpPr>
          <p:nvPr>
            <p:ph type="ctrTitle"/>
          </p:nvPr>
        </p:nvSpPr>
        <p:spPr>
          <a:xfrm>
            <a:off x="4813550" y="651425"/>
            <a:ext cx="3592500" cy="50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lt1"/>
                </a:solidFill>
              </a:rPr>
              <a:t>ĐỐI TƯỢNG</a:t>
            </a:r>
            <a:endParaRPr dirty="0">
              <a:latin typeface="Roboto Slab"/>
              <a:ea typeface="Roboto Slab"/>
              <a:cs typeface="Roboto Slab"/>
              <a:sym typeface="Roboto Slab"/>
            </a:endParaRPr>
          </a:p>
        </p:txBody>
      </p:sp>
      <p:sp>
        <p:nvSpPr>
          <p:cNvPr id="343" name="Google Shape;343;p58"/>
          <p:cNvSpPr txBox="1">
            <a:spLocks noGrp="1"/>
          </p:cNvSpPr>
          <p:nvPr>
            <p:ph type="subTitle" idx="1"/>
          </p:nvPr>
        </p:nvSpPr>
        <p:spPr>
          <a:xfrm>
            <a:off x="4886858" y="1340938"/>
            <a:ext cx="3585600" cy="292685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người</a:t>
            </a:r>
            <a:r>
              <a:rPr lang="en-GB" sz="1400" dirty="0">
                <a:solidFill>
                  <a:srgbClr val="999999"/>
                </a:solidFill>
              </a:rPr>
              <a:t> </a:t>
            </a:r>
            <a:r>
              <a:rPr lang="en-GB" sz="1400" dirty="0" err="1">
                <a:solidFill>
                  <a:srgbClr val="999999"/>
                </a:solidFill>
              </a:rPr>
              <a:t>bị</a:t>
            </a:r>
            <a:r>
              <a:rPr lang="en-GB" sz="1400" dirty="0">
                <a:solidFill>
                  <a:srgbClr val="999999"/>
                </a:solidFill>
              </a:rPr>
              <a:t> sang </a:t>
            </a:r>
            <a:r>
              <a:rPr lang="en-GB" sz="1400" dirty="0" err="1">
                <a:solidFill>
                  <a:srgbClr val="999999"/>
                </a:solidFill>
              </a:rPr>
              <a:t>chấn</a:t>
            </a:r>
            <a:r>
              <a:rPr lang="en-GB" sz="1400" dirty="0">
                <a:solidFill>
                  <a:srgbClr val="999999"/>
                </a:solidFill>
              </a:rPr>
              <a:t> </a:t>
            </a:r>
            <a:r>
              <a:rPr lang="en-GB" sz="1400" dirty="0" err="1">
                <a:solidFill>
                  <a:srgbClr val="999999"/>
                </a:solidFill>
              </a:rPr>
              <a:t>tâm</a:t>
            </a:r>
            <a:r>
              <a:rPr lang="en-GB" sz="1400" dirty="0">
                <a:solidFill>
                  <a:srgbClr val="999999"/>
                </a:solidFill>
              </a:rPr>
              <a:t> </a:t>
            </a:r>
            <a:r>
              <a:rPr lang="en-GB" sz="1400" dirty="0" err="1">
                <a:solidFill>
                  <a:srgbClr val="999999"/>
                </a:solidFill>
              </a:rPr>
              <a:t>lí</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phụ</a:t>
            </a:r>
            <a:r>
              <a:rPr lang="en-GB" sz="1400" dirty="0">
                <a:solidFill>
                  <a:srgbClr val="999999"/>
                </a:solidFill>
              </a:rPr>
              <a:t> </a:t>
            </a:r>
            <a:r>
              <a:rPr lang="en-GB" sz="1400" dirty="0" err="1">
                <a:solidFill>
                  <a:srgbClr val="999999"/>
                </a:solidFill>
              </a:rPr>
              <a:t>nữ</a:t>
            </a:r>
            <a:r>
              <a:rPr lang="en-GB" sz="1400" dirty="0">
                <a:solidFill>
                  <a:srgbClr val="999999"/>
                </a:solidFill>
              </a:rPr>
              <a:t> </a:t>
            </a:r>
            <a:r>
              <a:rPr lang="en-GB" sz="1400" dirty="0" err="1">
                <a:solidFill>
                  <a:srgbClr val="999999"/>
                </a:solidFill>
              </a:rPr>
              <a:t>vừa</a:t>
            </a:r>
            <a:r>
              <a:rPr lang="en-GB" sz="1400" dirty="0">
                <a:solidFill>
                  <a:srgbClr val="999999"/>
                </a:solidFill>
              </a:rPr>
              <a:t> </a:t>
            </a:r>
            <a:r>
              <a:rPr lang="en-GB" sz="1400" dirty="0" err="1">
                <a:solidFill>
                  <a:srgbClr val="999999"/>
                </a:solidFill>
              </a:rPr>
              <a:t>sinh</a:t>
            </a:r>
            <a:r>
              <a:rPr lang="en-GB" sz="1400" dirty="0">
                <a:solidFill>
                  <a:srgbClr val="999999"/>
                </a:solidFill>
              </a:rPr>
              <a:t> con</a:t>
            </a: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học</a:t>
            </a:r>
            <a:r>
              <a:rPr lang="en-GB" sz="1400" dirty="0">
                <a:solidFill>
                  <a:srgbClr val="999999"/>
                </a:solidFill>
              </a:rPr>
              <a:t> </a:t>
            </a:r>
            <a:r>
              <a:rPr lang="en-GB" sz="1400" dirty="0" err="1">
                <a:solidFill>
                  <a:srgbClr val="999999"/>
                </a:solidFill>
              </a:rPr>
              <a:t>sinh</a:t>
            </a:r>
            <a:r>
              <a:rPr lang="en-GB" sz="1400" dirty="0">
                <a:solidFill>
                  <a:srgbClr val="999999"/>
                </a:solidFill>
              </a:rPr>
              <a:t>, </a:t>
            </a:r>
            <a:r>
              <a:rPr lang="en-GB" sz="1400" dirty="0" err="1">
                <a:solidFill>
                  <a:srgbClr val="999999"/>
                </a:solidFill>
              </a:rPr>
              <a:t>sinh</a:t>
            </a:r>
            <a:r>
              <a:rPr lang="en-GB" sz="1400" dirty="0">
                <a:solidFill>
                  <a:srgbClr val="999999"/>
                </a:solidFill>
              </a:rPr>
              <a:t> </a:t>
            </a:r>
            <a:r>
              <a:rPr lang="en-GB" sz="1400" dirty="0" err="1">
                <a:solidFill>
                  <a:srgbClr val="999999"/>
                </a:solidFill>
              </a:rPr>
              <a:t>viên</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người</a:t>
            </a:r>
            <a:r>
              <a:rPr lang="en-GB" sz="1400" dirty="0">
                <a:solidFill>
                  <a:srgbClr val="999999"/>
                </a:solidFill>
              </a:rPr>
              <a:t> </a:t>
            </a:r>
            <a:r>
              <a:rPr lang="en-GB" sz="1400" dirty="0" err="1">
                <a:solidFill>
                  <a:srgbClr val="999999"/>
                </a:solidFill>
              </a:rPr>
              <a:t>bị</a:t>
            </a:r>
            <a:r>
              <a:rPr lang="en-GB" sz="1400" dirty="0">
                <a:solidFill>
                  <a:srgbClr val="999999"/>
                </a:solidFill>
              </a:rPr>
              <a:t> </a:t>
            </a:r>
            <a:r>
              <a:rPr lang="en-GB" sz="1400" dirty="0" err="1">
                <a:solidFill>
                  <a:srgbClr val="999999"/>
                </a:solidFill>
              </a:rPr>
              <a:t>tổn</a:t>
            </a:r>
            <a:r>
              <a:rPr lang="en-GB" sz="1400" dirty="0">
                <a:solidFill>
                  <a:srgbClr val="999999"/>
                </a:solidFill>
              </a:rPr>
              <a:t> </a:t>
            </a:r>
            <a:r>
              <a:rPr lang="en-GB" sz="1400" dirty="0" err="1">
                <a:solidFill>
                  <a:srgbClr val="999999"/>
                </a:solidFill>
              </a:rPr>
              <a:t>thương</a:t>
            </a:r>
            <a:r>
              <a:rPr lang="en-GB" sz="1400" dirty="0">
                <a:solidFill>
                  <a:srgbClr val="999999"/>
                </a:solidFill>
              </a:rPr>
              <a:t> </a:t>
            </a:r>
            <a:r>
              <a:rPr lang="en-GB" sz="1400" dirty="0" err="1">
                <a:solidFill>
                  <a:srgbClr val="999999"/>
                </a:solidFill>
              </a:rPr>
              <a:t>cơ</a:t>
            </a:r>
            <a:r>
              <a:rPr lang="en-GB" sz="1400" dirty="0">
                <a:solidFill>
                  <a:srgbClr val="999999"/>
                </a:solidFill>
              </a:rPr>
              <a:t> </a:t>
            </a:r>
            <a:r>
              <a:rPr lang="en-GB" sz="1400" dirty="0" err="1">
                <a:solidFill>
                  <a:srgbClr val="999999"/>
                </a:solidFill>
              </a:rPr>
              <a:t>thể</a:t>
            </a:r>
            <a:endParaRPr lang="en-GB" sz="1400" dirty="0">
              <a:solidFill>
                <a:srgbClr val="999999"/>
              </a:solidFill>
            </a:endParaRP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đối</a:t>
            </a:r>
            <a:r>
              <a:rPr lang="en-GB" sz="1400" dirty="0">
                <a:solidFill>
                  <a:srgbClr val="999999"/>
                </a:solidFill>
              </a:rPr>
              <a:t> </a:t>
            </a:r>
            <a:r>
              <a:rPr lang="en-GB" sz="1400" dirty="0" err="1">
                <a:solidFill>
                  <a:srgbClr val="999999"/>
                </a:solidFill>
              </a:rPr>
              <a:t>tượng</a:t>
            </a:r>
            <a:r>
              <a:rPr lang="en-GB" sz="1400" dirty="0">
                <a:solidFill>
                  <a:srgbClr val="999999"/>
                </a:solidFill>
              </a:rPr>
              <a:t> </a:t>
            </a:r>
            <a:r>
              <a:rPr lang="en-GB" sz="1400" dirty="0" err="1">
                <a:solidFill>
                  <a:srgbClr val="999999"/>
                </a:solidFill>
              </a:rPr>
              <a:t>lạm</a:t>
            </a:r>
            <a:r>
              <a:rPr lang="en-GB" sz="1400" dirty="0">
                <a:solidFill>
                  <a:srgbClr val="999999"/>
                </a:solidFill>
              </a:rPr>
              <a:t> </a:t>
            </a:r>
            <a:r>
              <a:rPr lang="en-GB" sz="1400" dirty="0" err="1">
                <a:solidFill>
                  <a:srgbClr val="999999"/>
                </a:solidFill>
              </a:rPr>
              <a:t>dụng</a:t>
            </a:r>
            <a:r>
              <a:rPr lang="en-GB" sz="1400" dirty="0">
                <a:solidFill>
                  <a:srgbClr val="999999"/>
                </a:solidFill>
              </a:rPr>
              <a:t> </a:t>
            </a:r>
            <a:r>
              <a:rPr lang="en-GB" sz="1400" dirty="0" err="1">
                <a:solidFill>
                  <a:srgbClr val="999999"/>
                </a:solidFill>
              </a:rPr>
              <a:t>rượu</a:t>
            </a:r>
            <a:r>
              <a:rPr lang="en-GB" sz="1400" dirty="0">
                <a:solidFill>
                  <a:srgbClr val="999999"/>
                </a:solidFill>
              </a:rPr>
              <a:t> </a:t>
            </a:r>
            <a:r>
              <a:rPr lang="en-GB" sz="1400" dirty="0" err="1">
                <a:solidFill>
                  <a:srgbClr val="999999"/>
                </a:solidFill>
              </a:rPr>
              <a:t>bia</a:t>
            </a:r>
            <a:r>
              <a:rPr lang="en-GB" sz="1400" dirty="0">
                <a:solidFill>
                  <a:srgbClr val="999999"/>
                </a:solidFill>
              </a:rPr>
              <a:t>, </a:t>
            </a:r>
            <a:r>
              <a:rPr lang="en-GB" sz="1400" dirty="0" err="1">
                <a:solidFill>
                  <a:srgbClr val="999999"/>
                </a:solidFill>
              </a:rPr>
              <a:t>chất</a:t>
            </a:r>
            <a:r>
              <a:rPr lang="en-GB" sz="1400" dirty="0">
                <a:solidFill>
                  <a:srgbClr val="999999"/>
                </a:solidFill>
              </a:rPr>
              <a:t> </a:t>
            </a:r>
            <a:r>
              <a:rPr lang="en-GB" sz="1400" dirty="0" err="1">
                <a:solidFill>
                  <a:srgbClr val="999999"/>
                </a:solidFill>
              </a:rPr>
              <a:t>kích</a:t>
            </a:r>
            <a:r>
              <a:rPr lang="en-GB" sz="1400" dirty="0">
                <a:solidFill>
                  <a:srgbClr val="999999"/>
                </a:solidFill>
              </a:rPr>
              <a:t> </a:t>
            </a:r>
            <a:r>
              <a:rPr lang="en-GB" sz="1400" dirty="0" err="1">
                <a:solidFill>
                  <a:srgbClr val="999999"/>
                </a:solidFill>
              </a:rPr>
              <a:t>thích</a:t>
            </a:r>
            <a:r>
              <a:rPr lang="en-GB" sz="1400" dirty="0">
                <a:solidFill>
                  <a:srgbClr val="999999"/>
                </a:solidFill>
              </a:rPr>
              <a:t> </a:t>
            </a:r>
            <a:r>
              <a:rPr lang="en-GB" sz="1400" dirty="0" err="1">
                <a:solidFill>
                  <a:srgbClr val="999999"/>
                </a:solidFill>
              </a:rPr>
              <a:t>trong</a:t>
            </a:r>
            <a:r>
              <a:rPr lang="en-GB" sz="1400" dirty="0">
                <a:solidFill>
                  <a:srgbClr val="999999"/>
                </a:solidFill>
              </a:rPr>
              <a:t> </a:t>
            </a:r>
            <a:r>
              <a:rPr lang="en-GB" sz="1400" dirty="0" err="1">
                <a:solidFill>
                  <a:srgbClr val="999999"/>
                </a:solidFill>
              </a:rPr>
              <a:t>thời</a:t>
            </a:r>
            <a:r>
              <a:rPr lang="en-GB" sz="1400" dirty="0">
                <a:solidFill>
                  <a:srgbClr val="999999"/>
                </a:solidFill>
              </a:rPr>
              <a:t> </a:t>
            </a:r>
            <a:r>
              <a:rPr lang="en-GB" sz="1400" dirty="0" err="1">
                <a:solidFill>
                  <a:srgbClr val="999999"/>
                </a:solidFill>
              </a:rPr>
              <a:t>gian</a:t>
            </a:r>
            <a:r>
              <a:rPr lang="en-GB" sz="1400" dirty="0">
                <a:solidFill>
                  <a:srgbClr val="999999"/>
                </a:solidFill>
              </a:rPr>
              <a:t> </a:t>
            </a:r>
            <a:r>
              <a:rPr lang="en-GB" sz="1400" dirty="0" err="1">
                <a:solidFill>
                  <a:srgbClr val="999999"/>
                </a:solidFill>
              </a:rPr>
              <a:t>dài</a:t>
            </a:r>
            <a:r>
              <a:rPr lang="en-GB" sz="1400" dirty="0">
                <a:solidFill>
                  <a:srgbClr val="999999"/>
                </a:solidFill>
              </a:rPr>
              <a:t> </a:t>
            </a:r>
          </a:p>
          <a:p>
            <a:pPr marL="0" lvl="0" indent="0" algn="l" rtl="0">
              <a:lnSpc>
                <a:spcPct val="120000"/>
              </a:lnSpc>
              <a:spcBef>
                <a:spcPts val="0"/>
              </a:spcBef>
              <a:spcAft>
                <a:spcPts val="0"/>
              </a:spcAft>
            </a:pPr>
            <a:r>
              <a:rPr lang="en-GB" sz="1400" dirty="0">
                <a:solidFill>
                  <a:srgbClr val="999999"/>
                </a:solidFill>
              </a:rPr>
              <a:t>- </a:t>
            </a:r>
            <a:r>
              <a:rPr lang="en-GB" sz="1400" dirty="0" err="1">
                <a:solidFill>
                  <a:srgbClr val="999999"/>
                </a:solidFill>
              </a:rPr>
              <a:t>Nhóm</a:t>
            </a:r>
            <a:r>
              <a:rPr lang="en-GB" sz="1400" dirty="0">
                <a:solidFill>
                  <a:srgbClr val="999999"/>
                </a:solidFill>
              </a:rPr>
              <a:t> </a:t>
            </a:r>
            <a:r>
              <a:rPr lang="en-GB" sz="1400" dirty="0" err="1">
                <a:solidFill>
                  <a:srgbClr val="999999"/>
                </a:solidFill>
              </a:rPr>
              <a:t>đối</a:t>
            </a:r>
            <a:r>
              <a:rPr lang="en-GB" sz="1400" dirty="0">
                <a:solidFill>
                  <a:srgbClr val="999999"/>
                </a:solidFill>
              </a:rPr>
              <a:t> </a:t>
            </a:r>
            <a:r>
              <a:rPr lang="en-GB" sz="1400" dirty="0" err="1">
                <a:solidFill>
                  <a:srgbClr val="999999"/>
                </a:solidFill>
              </a:rPr>
              <a:t>tượng</a:t>
            </a:r>
            <a:r>
              <a:rPr lang="en-GB" sz="1400" dirty="0">
                <a:solidFill>
                  <a:srgbClr val="999999"/>
                </a:solidFill>
              </a:rPr>
              <a:t> </a:t>
            </a:r>
            <a:r>
              <a:rPr lang="en-GB" sz="1400" dirty="0" err="1">
                <a:solidFill>
                  <a:srgbClr val="999999"/>
                </a:solidFill>
              </a:rPr>
              <a:t>thiếu</a:t>
            </a:r>
            <a:r>
              <a:rPr lang="en-GB" sz="1400" dirty="0">
                <a:solidFill>
                  <a:srgbClr val="999999"/>
                </a:solidFill>
              </a:rPr>
              <a:t> </a:t>
            </a:r>
            <a:r>
              <a:rPr lang="en-GB" sz="1400" dirty="0" err="1">
                <a:solidFill>
                  <a:srgbClr val="999999"/>
                </a:solidFill>
              </a:rPr>
              <a:t>nguồn</a:t>
            </a:r>
            <a:r>
              <a:rPr lang="en-GB" sz="1400" dirty="0">
                <a:solidFill>
                  <a:srgbClr val="999999"/>
                </a:solidFill>
              </a:rPr>
              <a:t> </a:t>
            </a:r>
            <a:r>
              <a:rPr lang="en-GB" sz="1400" dirty="0" err="1">
                <a:solidFill>
                  <a:srgbClr val="999999"/>
                </a:solidFill>
              </a:rPr>
              <a:t>lực</a:t>
            </a:r>
            <a:r>
              <a:rPr lang="en-GB" sz="1400" dirty="0">
                <a:solidFill>
                  <a:srgbClr val="999999"/>
                </a:solidFill>
              </a:rPr>
              <a:t> </a:t>
            </a:r>
            <a:r>
              <a:rPr lang="en-GB" sz="1400" dirty="0" err="1">
                <a:solidFill>
                  <a:srgbClr val="999999"/>
                </a:solidFill>
              </a:rPr>
              <a:t>trong</a:t>
            </a:r>
            <a:r>
              <a:rPr lang="en-GB" sz="1400" dirty="0">
                <a:solidFill>
                  <a:srgbClr val="999999"/>
                </a:solidFill>
              </a:rPr>
              <a:t> </a:t>
            </a:r>
            <a:r>
              <a:rPr lang="en-GB" sz="1400" dirty="0" err="1">
                <a:solidFill>
                  <a:srgbClr val="999999"/>
                </a:solidFill>
              </a:rPr>
              <a:t>cuộc</a:t>
            </a:r>
            <a:r>
              <a:rPr lang="en-GB" sz="1400" dirty="0">
                <a:solidFill>
                  <a:srgbClr val="999999"/>
                </a:solidFill>
              </a:rPr>
              <a:t> </a:t>
            </a:r>
            <a:r>
              <a:rPr lang="en-GB" sz="1400" dirty="0" err="1">
                <a:solidFill>
                  <a:srgbClr val="999999"/>
                </a:solidFill>
              </a:rPr>
              <a:t>sống</a:t>
            </a:r>
            <a:endParaRPr lang="en-GB" sz="1400" dirty="0">
              <a:solidFill>
                <a:srgbClr val="999999"/>
              </a:solidFill>
            </a:endParaRPr>
          </a:p>
          <a:p>
            <a:pPr marL="0" lvl="0" indent="0" algn="l" rtl="0">
              <a:lnSpc>
                <a:spcPct val="120000"/>
              </a:lnSpc>
              <a:spcBef>
                <a:spcPts val="0"/>
              </a:spcBef>
              <a:spcAft>
                <a:spcPts val="0"/>
              </a:spcAft>
            </a:pPr>
            <a:endParaRPr sz="1400" dirty="0"/>
          </a:p>
        </p:txBody>
      </p:sp>
      <p:sp>
        <p:nvSpPr>
          <p:cNvPr id="3" name="AutoShape 2" descr="Hậu Quả Của Sang Chấn Tâm Lý Nguy Hại Hơn Bạn Tưởng - TÂM LÝ TRỊ LIỆU NHC">
            <a:extLst>
              <a:ext uri="{FF2B5EF4-FFF2-40B4-BE49-F238E27FC236}">
                <a16:creationId xmlns:a16="http://schemas.microsoft.com/office/drawing/2014/main" id="{48B13F9F-C2BF-496A-9241-85DC7E5EEA0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EA705BB-6323-422E-AB8A-9F53B7DE465A}"/>
              </a:ext>
            </a:extLst>
          </p:cNvPr>
          <p:cNvPicPr>
            <a:picLocks noChangeAspect="1"/>
          </p:cNvPicPr>
          <p:nvPr/>
        </p:nvPicPr>
        <p:blipFill>
          <a:blip r:embed="rId3"/>
          <a:stretch>
            <a:fillRect/>
          </a:stretch>
        </p:blipFill>
        <p:spPr>
          <a:xfrm>
            <a:off x="-2" y="0"/>
            <a:ext cx="4471423" cy="2239726"/>
          </a:xfrm>
          <a:prstGeom prst="rect">
            <a:avLst/>
          </a:prstGeom>
        </p:spPr>
      </p:pic>
      <p:pic>
        <p:nvPicPr>
          <p:cNvPr id="5" name="Picture 4">
            <a:extLst>
              <a:ext uri="{FF2B5EF4-FFF2-40B4-BE49-F238E27FC236}">
                <a16:creationId xmlns:a16="http://schemas.microsoft.com/office/drawing/2014/main" id="{C5F7BA7F-506A-4CF6-9E5F-BBBC459A9F61}"/>
              </a:ext>
            </a:extLst>
          </p:cNvPr>
          <p:cNvPicPr>
            <a:picLocks noChangeAspect="1"/>
          </p:cNvPicPr>
          <p:nvPr/>
        </p:nvPicPr>
        <p:blipFill>
          <a:blip r:embed="rId4"/>
          <a:stretch>
            <a:fillRect/>
          </a:stretch>
        </p:blipFill>
        <p:spPr>
          <a:xfrm>
            <a:off x="-2" y="2898074"/>
            <a:ext cx="4471421" cy="2239726"/>
          </a:xfrm>
          <a:prstGeom prst="rect">
            <a:avLst/>
          </a:prstGeom>
        </p:spPr>
      </p:pic>
    </p:spTree>
    <p:extLst>
      <p:ext uri="{BB962C8B-B14F-4D97-AF65-F5344CB8AC3E}">
        <p14:creationId xmlns:p14="http://schemas.microsoft.com/office/powerpoint/2010/main" val="164120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347"/>
        <p:cNvGrpSpPr/>
        <p:nvPr/>
      </p:nvGrpSpPr>
      <p:grpSpPr>
        <a:xfrm>
          <a:off x="0" y="0"/>
          <a:ext cx="0" cy="0"/>
          <a:chOff x="0" y="0"/>
          <a:chExt cx="0" cy="0"/>
        </a:xfrm>
      </p:grpSpPr>
      <p:pic>
        <p:nvPicPr>
          <p:cNvPr id="348" name="Google Shape;348;p59" descr="office-730681_1280.jpg"/>
          <p:cNvPicPr preferRelativeResize="0"/>
          <p:nvPr/>
        </p:nvPicPr>
        <p:blipFill rotWithShape="1">
          <a:blip r:embed="rId3">
            <a:alphaModFix/>
          </a:blip>
          <a:srcRect l="14541" r="36938"/>
          <a:stretch/>
        </p:blipFill>
        <p:spPr>
          <a:xfrm>
            <a:off x="532925" y="6825"/>
            <a:ext cx="1960275" cy="2460626"/>
          </a:xfrm>
          <a:prstGeom prst="rect">
            <a:avLst/>
          </a:prstGeom>
          <a:noFill/>
          <a:ln>
            <a:noFill/>
          </a:ln>
        </p:spPr>
      </p:pic>
      <p:pic>
        <p:nvPicPr>
          <p:cNvPr id="349" name="Google Shape;349;p59" descr="entrepreneur-593358_1280.jpg"/>
          <p:cNvPicPr preferRelativeResize="0"/>
          <p:nvPr/>
        </p:nvPicPr>
        <p:blipFill rotWithShape="1">
          <a:blip r:embed="rId4">
            <a:alphaModFix/>
          </a:blip>
          <a:srcRect l="3942" t="7562" r="3933" b="11116"/>
          <a:stretch/>
        </p:blipFill>
        <p:spPr>
          <a:xfrm>
            <a:off x="532925" y="2588525"/>
            <a:ext cx="3497174" cy="2042676"/>
          </a:xfrm>
          <a:prstGeom prst="rect">
            <a:avLst/>
          </a:prstGeom>
          <a:noFill/>
          <a:ln>
            <a:noFill/>
          </a:ln>
        </p:spPr>
      </p:pic>
      <p:pic>
        <p:nvPicPr>
          <p:cNvPr id="350" name="Google Shape;350;p59" descr="student-849825_1280.jpg"/>
          <p:cNvPicPr preferRelativeResize="0"/>
          <p:nvPr/>
        </p:nvPicPr>
        <p:blipFill rotWithShape="1">
          <a:blip r:embed="rId5">
            <a:alphaModFix/>
          </a:blip>
          <a:srcRect l="25422" r="25422" b="1845"/>
          <a:stretch/>
        </p:blipFill>
        <p:spPr>
          <a:xfrm>
            <a:off x="2590925" y="6825"/>
            <a:ext cx="1849024" cy="2460626"/>
          </a:xfrm>
          <a:prstGeom prst="rect">
            <a:avLst/>
          </a:prstGeom>
          <a:noFill/>
          <a:ln>
            <a:noFill/>
          </a:ln>
        </p:spPr>
      </p:pic>
      <p:pic>
        <p:nvPicPr>
          <p:cNvPr id="351" name="Google Shape;351;p59" descr="city-11087_1280.jpg"/>
          <p:cNvPicPr preferRelativeResize="0"/>
          <p:nvPr/>
        </p:nvPicPr>
        <p:blipFill rotWithShape="1">
          <a:blip r:embed="rId6">
            <a:alphaModFix/>
          </a:blip>
          <a:srcRect l="1627" t="12959" r="304" b="23105"/>
          <a:stretch/>
        </p:blipFill>
        <p:spPr>
          <a:xfrm>
            <a:off x="4125725" y="2588525"/>
            <a:ext cx="4481024" cy="2042674"/>
          </a:xfrm>
          <a:prstGeom prst="rect">
            <a:avLst/>
          </a:prstGeom>
          <a:noFill/>
          <a:ln>
            <a:noFill/>
          </a:ln>
        </p:spPr>
      </p:pic>
      <p:sp>
        <p:nvSpPr>
          <p:cNvPr id="352" name="Google Shape;352;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353" name="Google Shape;353;p59"/>
          <p:cNvSpPr txBox="1">
            <a:spLocks noGrp="1"/>
          </p:cNvSpPr>
          <p:nvPr>
            <p:ph type="ctrTitle"/>
          </p:nvPr>
        </p:nvSpPr>
        <p:spPr>
          <a:xfrm>
            <a:off x="4813550" y="651425"/>
            <a:ext cx="3592500" cy="9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lt1"/>
                </a:solidFill>
                <a:latin typeface="Roboto Slab"/>
                <a:ea typeface="Roboto Slab"/>
                <a:cs typeface="Roboto Slab"/>
                <a:sym typeface="Roboto Slab"/>
              </a:rPr>
              <a:t>MỨC ĐỘ </a:t>
            </a:r>
            <a:endParaRPr dirty="0">
              <a:latin typeface="Roboto Slab"/>
              <a:ea typeface="Roboto Slab"/>
              <a:cs typeface="Roboto Slab"/>
              <a:sym typeface="Roboto Slab"/>
            </a:endParaRPr>
          </a:p>
        </p:txBody>
      </p:sp>
      <p:sp>
        <p:nvSpPr>
          <p:cNvPr id="354" name="Google Shape;354;p59"/>
          <p:cNvSpPr txBox="1">
            <a:spLocks noGrp="1"/>
          </p:cNvSpPr>
          <p:nvPr>
            <p:ph type="subTitle" idx="1"/>
          </p:nvPr>
        </p:nvSpPr>
        <p:spPr>
          <a:xfrm>
            <a:off x="4820325" y="1565225"/>
            <a:ext cx="3585600" cy="7926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300" dirty="0" err="1">
                <a:solidFill>
                  <a:srgbClr val="999999"/>
                </a:solidFill>
              </a:rPr>
              <a:t>Trầm</a:t>
            </a:r>
            <a:r>
              <a:rPr lang="en-GB" sz="1300" dirty="0">
                <a:solidFill>
                  <a:srgbClr val="999999"/>
                </a:solidFill>
              </a:rPr>
              <a:t> </a:t>
            </a:r>
            <a:r>
              <a:rPr lang="en-GB" sz="1300" dirty="0" err="1">
                <a:solidFill>
                  <a:srgbClr val="999999"/>
                </a:solidFill>
              </a:rPr>
              <a:t>cảm</a:t>
            </a:r>
            <a:r>
              <a:rPr lang="en-GB" sz="1300" dirty="0">
                <a:solidFill>
                  <a:srgbClr val="999999"/>
                </a:solidFill>
              </a:rPr>
              <a:t> </a:t>
            </a:r>
            <a:r>
              <a:rPr lang="en-GB" sz="1300" dirty="0" err="1">
                <a:solidFill>
                  <a:srgbClr val="999999"/>
                </a:solidFill>
              </a:rPr>
              <a:t>được</a:t>
            </a:r>
            <a:r>
              <a:rPr lang="en-GB" sz="1300" dirty="0">
                <a:solidFill>
                  <a:srgbClr val="999999"/>
                </a:solidFill>
              </a:rPr>
              <a:t> chia </a:t>
            </a:r>
            <a:r>
              <a:rPr lang="en-GB" sz="1300" dirty="0" err="1">
                <a:solidFill>
                  <a:srgbClr val="999999"/>
                </a:solidFill>
              </a:rPr>
              <a:t>làm</a:t>
            </a:r>
            <a:r>
              <a:rPr lang="en-GB" sz="1300" dirty="0">
                <a:solidFill>
                  <a:srgbClr val="999999"/>
                </a:solidFill>
              </a:rPr>
              <a:t> 3 </a:t>
            </a:r>
            <a:r>
              <a:rPr lang="en-GB" sz="1300" dirty="0" err="1">
                <a:solidFill>
                  <a:srgbClr val="999999"/>
                </a:solidFill>
              </a:rPr>
              <a:t>mức</a:t>
            </a:r>
            <a:r>
              <a:rPr lang="en-GB" sz="1300" dirty="0">
                <a:solidFill>
                  <a:srgbClr val="999999"/>
                </a:solidFill>
              </a:rPr>
              <a:t> </a:t>
            </a:r>
            <a:r>
              <a:rPr lang="en-GB" sz="1300" dirty="0" err="1">
                <a:solidFill>
                  <a:srgbClr val="999999"/>
                </a:solidFill>
              </a:rPr>
              <a:t>độ</a:t>
            </a:r>
            <a:r>
              <a:rPr lang="en-GB" sz="1300" dirty="0">
                <a:solidFill>
                  <a:srgbClr val="999999"/>
                </a:solidFill>
              </a:rPr>
              <a:t>: </a:t>
            </a:r>
          </a:p>
          <a:p>
            <a:pPr marL="0" lvl="0" indent="0" algn="l" rtl="0">
              <a:lnSpc>
                <a:spcPct val="120000"/>
              </a:lnSpc>
              <a:spcBef>
                <a:spcPts val="0"/>
              </a:spcBef>
              <a:spcAft>
                <a:spcPts val="0"/>
              </a:spcAft>
              <a:buNone/>
            </a:pPr>
            <a:r>
              <a:rPr lang="en-GB" sz="1300" dirty="0" err="1">
                <a:solidFill>
                  <a:srgbClr val="999999"/>
                </a:solidFill>
              </a:rPr>
              <a:t>nhẹ</a:t>
            </a:r>
            <a:r>
              <a:rPr lang="en-GB" sz="1300" dirty="0">
                <a:solidFill>
                  <a:srgbClr val="999999"/>
                </a:solidFill>
              </a:rPr>
              <a:t> - </a:t>
            </a:r>
            <a:r>
              <a:rPr lang="en-GB" sz="1300" dirty="0" err="1">
                <a:solidFill>
                  <a:srgbClr val="999999"/>
                </a:solidFill>
              </a:rPr>
              <a:t>vừa</a:t>
            </a:r>
            <a:r>
              <a:rPr lang="en-GB" sz="1300" dirty="0">
                <a:solidFill>
                  <a:srgbClr val="999999"/>
                </a:solidFill>
              </a:rPr>
              <a:t> – </a:t>
            </a:r>
            <a:r>
              <a:rPr lang="en-GB" sz="1300" dirty="0" err="1">
                <a:solidFill>
                  <a:srgbClr val="999999"/>
                </a:solidFill>
              </a:rPr>
              <a:t>nặng</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367"/>
        <p:cNvGrpSpPr/>
        <p:nvPr/>
      </p:nvGrpSpPr>
      <p:grpSpPr>
        <a:xfrm>
          <a:off x="0" y="0"/>
          <a:ext cx="0" cy="0"/>
          <a:chOff x="0" y="0"/>
          <a:chExt cx="0" cy="0"/>
        </a:xfrm>
      </p:grpSpPr>
      <p:pic>
        <p:nvPicPr>
          <p:cNvPr id="368" name="Google Shape;368;p61" descr="entrepreneur-593358_1280.jpg"/>
          <p:cNvPicPr preferRelativeResize="0"/>
          <p:nvPr/>
        </p:nvPicPr>
        <p:blipFill rotWithShape="1">
          <a:blip r:embed="rId3">
            <a:alphaModFix/>
          </a:blip>
          <a:srcRect b="15697"/>
          <a:stretch/>
        </p:blipFill>
        <p:spPr>
          <a:xfrm>
            <a:off x="4649725" y="1722500"/>
            <a:ext cx="3956701" cy="2207250"/>
          </a:xfrm>
          <a:prstGeom prst="rect">
            <a:avLst/>
          </a:prstGeom>
          <a:noFill/>
          <a:ln>
            <a:noFill/>
          </a:ln>
        </p:spPr>
      </p:pic>
      <p:sp>
        <p:nvSpPr>
          <p:cNvPr id="369" name="Google Shape;369;p61"/>
          <p:cNvSpPr/>
          <p:nvPr/>
        </p:nvSpPr>
        <p:spPr>
          <a:xfrm>
            <a:off x="526075" y="1722500"/>
            <a:ext cx="3956700" cy="2207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371" name="Google Shape;371;p61"/>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rPr>
              <a:t>CÁC TRIỆU CHỨNG</a:t>
            </a:r>
            <a:endParaRPr dirty="0"/>
          </a:p>
        </p:txBody>
      </p:sp>
      <p:sp>
        <p:nvSpPr>
          <p:cNvPr id="372" name="Google Shape;372;p61"/>
          <p:cNvSpPr txBox="1">
            <a:spLocks noGrp="1"/>
          </p:cNvSpPr>
          <p:nvPr>
            <p:ph type="subTitle" idx="1"/>
          </p:nvPr>
        </p:nvSpPr>
        <p:spPr>
          <a:xfrm>
            <a:off x="526075" y="1722499"/>
            <a:ext cx="3956700" cy="2207099"/>
          </a:xfrm>
          <a:prstGeom prst="rect">
            <a:avLst/>
          </a:prstGeom>
        </p:spPr>
        <p:txBody>
          <a:bodyPr spcFirstLastPara="1" wrap="square" lIns="91425" tIns="91425" rIns="91425" bIns="91425" anchor="t" anchorCtr="0">
            <a:noAutofit/>
          </a:bodyPr>
          <a:lstStyle/>
          <a:p>
            <a:pPr marL="114300" indent="0" algn="just"/>
            <a:r>
              <a:rPr lang="en-US" sz="1300" dirty="0">
                <a:solidFill>
                  <a:schemeClr val="bg1"/>
                </a:solidFill>
              </a:rPr>
              <a:t>- </a:t>
            </a:r>
            <a:r>
              <a:rPr lang="vi-VN" sz="1300" dirty="0">
                <a:solidFill>
                  <a:schemeClr val="bg1"/>
                </a:solidFill>
              </a:rPr>
              <a:t>Giảm hoặc lên cân, giảm hoặc tăng cảm giác ngon miệng.</a:t>
            </a:r>
          </a:p>
          <a:p>
            <a:pPr marL="114300" indent="0" algn="just"/>
            <a:r>
              <a:rPr lang="en-US" sz="1300" dirty="0">
                <a:solidFill>
                  <a:schemeClr val="bg1"/>
                </a:solidFill>
              </a:rPr>
              <a:t>- </a:t>
            </a:r>
            <a:r>
              <a:rPr lang="en-US" sz="1300" dirty="0" err="1">
                <a:solidFill>
                  <a:schemeClr val="bg1"/>
                </a:solidFill>
              </a:rPr>
              <a:t>Mất</a:t>
            </a:r>
            <a:r>
              <a:rPr lang="vi-VN" sz="1300" dirty="0">
                <a:solidFill>
                  <a:schemeClr val="bg1"/>
                </a:solidFill>
              </a:rPr>
              <a:t> ngủ hoặc ngủ triền miên.</a:t>
            </a:r>
          </a:p>
          <a:p>
            <a:pPr marL="114300" indent="0" algn="just"/>
            <a:r>
              <a:rPr lang="en-US" sz="1300" dirty="0">
                <a:solidFill>
                  <a:schemeClr val="bg1"/>
                </a:solidFill>
              </a:rPr>
              <a:t>- </a:t>
            </a:r>
            <a:r>
              <a:rPr lang="vi-VN" sz="1300" dirty="0">
                <a:solidFill>
                  <a:schemeClr val="bg1"/>
                </a:solidFill>
              </a:rPr>
              <a:t>Kích động hoặc trở nên chậm chạp.</a:t>
            </a:r>
          </a:p>
          <a:p>
            <a:pPr marL="114300" indent="0" algn="just"/>
            <a:r>
              <a:rPr lang="en-US" sz="1300" dirty="0">
                <a:solidFill>
                  <a:schemeClr val="bg1"/>
                </a:solidFill>
              </a:rPr>
              <a:t>- </a:t>
            </a:r>
            <a:r>
              <a:rPr lang="vi-VN" sz="1300" dirty="0">
                <a:solidFill>
                  <a:schemeClr val="bg1"/>
                </a:solidFill>
              </a:rPr>
              <a:t>Mệt mỏi hoặc mất sức.</a:t>
            </a:r>
          </a:p>
          <a:p>
            <a:pPr marL="114300" indent="0" algn="just"/>
            <a:r>
              <a:rPr lang="en-US" sz="1300" dirty="0">
                <a:solidFill>
                  <a:schemeClr val="bg1"/>
                </a:solidFill>
              </a:rPr>
              <a:t>- </a:t>
            </a:r>
            <a:r>
              <a:rPr lang="vi-VN" sz="1300" dirty="0">
                <a:solidFill>
                  <a:schemeClr val="bg1"/>
                </a:solidFill>
              </a:rPr>
              <a:t>Cảm giác vô dụng, vô giá trị hoặc mặc cảm tội lỗi.</a:t>
            </a:r>
          </a:p>
          <a:p>
            <a:pPr marL="114300" indent="0" algn="just"/>
            <a:r>
              <a:rPr lang="en-US" sz="1300" dirty="0">
                <a:solidFill>
                  <a:schemeClr val="bg1"/>
                </a:solidFill>
              </a:rPr>
              <a:t>- </a:t>
            </a:r>
            <a:r>
              <a:rPr lang="vi-VN" sz="1300" dirty="0">
                <a:solidFill>
                  <a:schemeClr val="bg1"/>
                </a:solidFill>
              </a:rPr>
              <a:t>Giảm khả năng tập trung, do dự.</a:t>
            </a:r>
          </a:p>
          <a:p>
            <a:pPr marL="114300" indent="0" algn="just"/>
            <a:r>
              <a:rPr lang="en-US" sz="1300" dirty="0">
                <a:solidFill>
                  <a:schemeClr val="bg1"/>
                </a:solidFill>
              </a:rPr>
              <a:t>- </a:t>
            </a:r>
            <a:r>
              <a:rPr lang="vi-VN" sz="1300" dirty="0">
                <a:solidFill>
                  <a:schemeClr val="bg1"/>
                </a:solidFill>
              </a:rPr>
              <a:t>Hay nghĩ đến cái chết, có ý tưởng hoặc hành vi tự sát.</a:t>
            </a:r>
          </a:p>
          <a:p>
            <a:pPr marL="0" lvl="0" indent="0" algn="l" rtl="0">
              <a:lnSpc>
                <a:spcPct val="120000"/>
              </a:lnSpc>
              <a:spcBef>
                <a:spcPts val="0"/>
              </a:spcBef>
              <a:spcAft>
                <a:spcPts val="0"/>
              </a:spcAft>
              <a:buClr>
                <a:schemeClr val="dk1"/>
              </a:buClr>
              <a:buSzPts val="1100"/>
            </a:pPr>
            <a:endParaRPr sz="13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358"/>
        <p:cNvGrpSpPr/>
        <p:nvPr/>
      </p:nvGrpSpPr>
      <p:grpSpPr>
        <a:xfrm>
          <a:off x="0" y="0"/>
          <a:ext cx="0" cy="0"/>
          <a:chOff x="0" y="0"/>
          <a:chExt cx="0" cy="0"/>
        </a:xfrm>
      </p:grpSpPr>
      <p:sp>
        <p:nvSpPr>
          <p:cNvPr id="359" name="Google Shape;359;p60"/>
          <p:cNvSpPr/>
          <p:nvPr/>
        </p:nvSpPr>
        <p:spPr>
          <a:xfrm>
            <a:off x="4649725" y="1707650"/>
            <a:ext cx="3956700" cy="2222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0" name="Google Shape;360;p60" descr="entrepreneur-593358_1280.jpg"/>
          <p:cNvPicPr preferRelativeResize="0"/>
          <p:nvPr/>
        </p:nvPicPr>
        <p:blipFill rotWithShape="1">
          <a:blip r:embed="rId3">
            <a:alphaModFix/>
          </a:blip>
          <a:srcRect b="15697"/>
          <a:stretch/>
        </p:blipFill>
        <p:spPr>
          <a:xfrm>
            <a:off x="526075" y="1722500"/>
            <a:ext cx="3956701" cy="2207250"/>
          </a:xfrm>
          <a:prstGeom prst="rect">
            <a:avLst/>
          </a:prstGeom>
          <a:noFill/>
          <a:ln>
            <a:noFill/>
          </a:ln>
        </p:spPr>
      </p:pic>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362" name="Google Shape;362;p60"/>
          <p:cNvSpPr txBox="1">
            <a:spLocks noGrp="1"/>
          </p:cNvSpPr>
          <p:nvPr>
            <p:ph type="title"/>
          </p:nvPr>
        </p:nvSpPr>
        <p:spPr>
          <a:xfrm>
            <a:off x="437650" y="579250"/>
            <a:ext cx="442085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CÁC TRIỆU CHỨNG</a:t>
            </a:r>
            <a:br>
              <a:rPr lang="en-US" sz="2500" dirty="0">
                <a:solidFill>
                  <a:schemeClr val="lt1"/>
                </a:solidFill>
                <a:latin typeface="Roboto Slab"/>
                <a:ea typeface="Roboto Slab"/>
                <a:cs typeface="Roboto Slab"/>
                <a:sym typeface="Roboto Slab"/>
              </a:rPr>
            </a:br>
            <a:r>
              <a:rPr lang="en-US" sz="1600" dirty="0">
                <a:solidFill>
                  <a:schemeClr val="lt1"/>
                </a:solidFill>
                <a:latin typeface="Roboto Slab"/>
                <a:ea typeface="Roboto Slab"/>
                <a:cs typeface="Roboto Slab"/>
                <a:sym typeface="Roboto Slab"/>
              </a:rPr>
              <a:t>(</a:t>
            </a:r>
            <a:r>
              <a:rPr lang="en-US" sz="1600" dirty="0" err="1">
                <a:solidFill>
                  <a:schemeClr val="lt1"/>
                </a:solidFill>
                <a:latin typeface="Roboto Slab"/>
                <a:ea typeface="Roboto Slab"/>
                <a:cs typeface="Roboto Slab"/>
                <a:sym typeface="Roboto Slab"/>
              </a:rPr>
              <a:t>trẻ</a:t>
            </a:r>
            <a:r>
              <a:rPr lang="en-US" sz="1600" dirty="0">
                <a:solidFill>
                  <a:schemeClr val="lt1"/>
                </a:solidFill>
                <a:latin typeface="Roboto Slab"/>
                <a:ea typeface="Roboto Slab"/>
                <a:cs typeface="Roboto Slab"/>
                <a:sym typeface="Roboto Slab"/>
              </a:rPr>
              <a:t> </a:t>
            </a:r>
            <a:r>
              <a:rPr lang="en-US" sz="1600" dirty="0" err="1">
                <a:solidFill>
                  <a:schemeClr val="lt1"/>
                </a:solidFill>
                <a:latin typeface="Roboto Slab"/>
                <a:ea typeface="Roboto Slab"/>
                <a:cs typeface="Roboto Slab"/>
                <a:sym typeface="Roboto Slab"/>
              </a:rPr>
              <a:t>em</a:t>
            </a:r>
            <a:r>
              <a:rPr lang="en-US" sz="1600" dirty="0">
                <a:solidFill>
                  <a:schemeClr val="lt1"/>
                </a:solidFill>
                <a:latin typeface="Roboto Slab"/>
                <a:ea typeface="Roboto Slab"/>
                <a:cs typeface="Roboto Slab"/>
                <a:sym typeface="Roboto Slab"/>
              </a:rPr>
              <a:t> </a:t>
            </a:r>
            <a:r>
              <a:rPr lang="en-US" sz="1600" dirty="0" err="1">
                <a:solidFill>
                  <a:schemeClr val="lt1"/>
                </a:solidFill>
                <a:latin typeface="Roboto Slab"/>
                <a:ea typeface="Roboto Slab"/>
                <a:cs typeface="Roboto Slab"/>
                <a:sym typeface="Roboto Slab"/>
              </a:rPr>
              <a:t>và</a:t>
            </a:r>
            <a:r>
              <a:rPr lang="en-US" sz="1600" dirty="0">
                <a:solidFill>
                  <a:schemeClr val="lt1"/>
                </a:solidFill>
                <a:latin typeface="Roboto Slab"/>
                <a:ea typeface="Roboto Slab"/>
                <a:cs typeface="Roboto Slab"/>
                <a:sym typeface="Roboto Slab"/>
              </a:rPr>
              <a:t> </a:t>
            </a:r>
            <a:r>
              <a:rPr lang="en-US" sz="1600" dirty="0" err="1">
                <a:solidFill>
                  <a:schemeClr val="lt1"/>
                </a:solidFill>
                <a:latin typeface="Roboto Slab"/>
                <a:ea typeface="Roboto Slab"/>
                <a:cs typeface="Roboto Slab"/>
                <a:sym typeface="Roboto Slab"/>
              </a:rPr>
              <a:t>thanh</a:t>
            </a:r>
            <a:r>
              <a:rPr lang="en-US" sz="1600" dirty="0">
                <a:solidFill>
                  <a:schemeClr val="lt1"/>
                </a:solidFill>
                <a:latin typeface="Roboto Slab"/>
                <a:ea typeface="Roboto Slab"/>
                <a:cs typeface="Roboto Slab"/>
                <a:sym typeface="Roboto Slab"/>
              </a:rPr>
              <a:t> </a:t>
            </a:r>
            <a:r>
              <a:rPr lang="en-US" sz="1600" dirty="0" err="1">
                <a:solidFill>
                  <a:schemeClr val="lt1"/>
                </a:solidFill>
                <a:latin typeface="Roboto Slab"/>
                <a:ea typeface="Roboto Slab"/>
                <a:cs typeface="Roboto Slab"/>
                <a:sym typeface="Roboto Slab"/>
              </a:rPr>
              <a:t>thiếu</a:t>
            </a:r>
            <a:r>
              <a:rPr lang="en-US" sz="1600" dirty="0">
                <a:solidFill>
                  <a:schemeClr val="lt1"/>
                </a:solidFill>
                <a:latin typeface="Roboto Slab"/>
                <a:ea typeface="Roboto Slab"/>
                <a:cs typeface="Roboto Slab"/>
                <a:sym typeface="Roboto Slab"/>
              </a:rPr>
              <a:t> </a:t>
            </a:r>
            <a:r>
              <a:rPr lang="en-US" sz="1600" dirty="0" err="1">
                <a:solidFill>
                  <a:schemeClr val="lt1"/>
                </a:solidFill>
                <a:latin typeface="Roboto Slab"/>
                <a:ea typeface="Roboto Slab"/>
                <a:cs typeface="Roboto Slab"/>
                <a:sym typeface="Roboto Slab"/>
              </a:rPr>
              <a:t>niên</a:t>
            </a:r>
            <a:r>
              <a:rPr lang="en-US" sz="1600" dirty="0">
                <a:solidFill>
                  <a:schemeClr val="lt1"/>
                </a:solidFill>
                <a:latin typeface="Roboto Slab"/>
                <a:ea typeface="Roboto Slab"/>
                <a:cs typeface="Roboto Slab"/>
                <a:sym typeface="Roboto Slab"/>
              </a:rPr>
              <a:t>)</a:t>
            </a:r>
            <a:endParaRPr sz="1600" dirty="0">
              <a:latin typeface="Roboto Slab"/>
              <a:ea typeface="Roboto Slab"/>
              <a:cs typeface="Roboto Slab"/>
              <a:sym typeface="Roboto Slab"/>
            </a:endParaRPr>
          </a:p>
        </p:txBody>
      </p:sp>
      <p:sp>
        <p:nvSpPr>
          <p:cNvPr id="363" name="Google Shape;363;p60"/>
          <p:cNvSpPr txBox="1">
            <a:spLocks noGrp="1"/>
          </p:cNvSpPr>
          <p:nvPr>
            <p:ph type="subTitle" idx="1"/>
          </p:nvPr>
        </p:nvSpPr>
        <p:spPr>
          <a:xfrm>
            <a:off x="4858500" y="1924850"/>
            <a:ext cx="3406500" cy="1700400"/>
          </a:xfrm>
          <a:prstGeom prst="rect">
            <a:avLst/>
          </a:prstGeom>
        </p:spPr>
        <p:txBody>
          <a:bodyPr spcFirstLastPara="1" wrap="square" lIns="91425" tIns="91425" rIns="91425" bIns="91425" anchor="t" anchorCtr="0">
            <a:noAutofit/>
          </a:bodyPr>
          <a:lstStyle/>
          <a:p>
            <a:pPr marL="114300" indent="0" algn="just"/>
            <a:r>
              <a:rPr lang="en-US" sz="1300" dirty="0">
                <a:solidFill>
                  <a:schemeClr val="bg1"/>
                </a:solidFill>
              </a:rPr>
              <a:t>- </a:t>
            </a:r>
            <a:r>
              <a:rPr lang="vi-VN" sz="1300" dirty="0">
                <a:solidFill>
                  <a:schemeClr val="bg1"/>
                </a:solidFill>
              </a:rPr>
              <a:t>Tự đánh giá thấp bản thân</a:t>
            </a:r>
          </a:p>
          <a:p>
            <a:pPr marL="114300" indent="0" algn="just"/>
            <a:r>
              <a:rPr lang="en-US" sz="1300" dirty="0">
                <a:solidFill>
                  <a:schemeClr val="bg1"/>
                </a:solidFill>
              </a:rPr>
              <a:t>- </a:t>
            </a:r>
            <a:r>
              <a:rPr lang="vi-VN" sz="1300" dirty="0">
                <a:solidFill>
                  <a:schemeClr val="bg1"/>
                </a:solidFill>
              </a:rPr>
              <a:t>Có những hành vi gây hấn, kích động</a:t>
            </a:r>
          </a:p>
          <a:p>
            <a:pPr marL="114300" indent="0" algn="just"/>
            <a:r>
              <a:rPr lang="en-US" sz="1300" dirty="0">
                <a:solidFill>
                  <a:schemeClr val="bg1"/>
                </a:solidFill>
              </a:rPr>
              <a:t>- </a:t>
            </a:r>
            <a:r>
              <a:rPr lang="vi-VN" sz="1300" dirty="0">
                <a:solidFill>
                  <a:schemeClr val="bg1"/>
                </a:solidFill>
              </a:rPr>
              <a:t>Rối loạn giấc ngủ</a:t>
            </a:r>
          </a:p>
          <a:p>
            <a:pPr marL="114300" indent="0" algn="just"/>
            <a:r>
              <a:rPr lang="en-US" sz="1300" dirty="0">
                <a:solidFill>
                  <a:schemeClr val="bg1"/>
                </a:solidFill>
              </a:rPr>
              <a:t>- </a:t>
            </a:r>
            <a:r>
              <a:rPr lang="vi-VN" sz="1300" dirty="0">
                <a:solidFill>
                  <a:schemeClr val="bg1"/>
                </a:solidFill>
              </a:rPr>
              <a:t>Có các khó chịu, than phiền về cơ thể</a:t>
            </a:r>
          </a:p>
          <a:p>
            <a:pPr marL="114300" indent="0" algn="just"/>
            <a:r>
              <a:rPr lang="en-US" sz="1300" dirty="0">
                <a:solidFill>
                  <a:schemeClr val="bg1"/>
                </a:solidFill>
              </a:rPr>
              <a:t>- </a:t>
            </a:r>
            <a:r>
              <a:rPr lang="vi-VN" sz="1300" dirty="0">
                <a:solidFill>
                  <a:schemeClr val="bg1"/>
                </a:solidFill>
              </a:rPr>
              <a:t>Mất năng lượng</a:t>
            </a:r>
          </a:p>
          <a:p>
            <a:pPr marL="114300" indent="0" algn="just"/>
            <a:r>
              <a:rPr lang="en-US" sz="1300" dirty="0">
                <a:solidFill>
                  <a:schemeClr val="bg1"/>
                </a:solidFill>
              </a:rPr>
              <a:t>- </a:t>
            </a:r>
            <a:r>
              <a:rPr lang="vi-VN" sz="1300" dirty="0">
                <a:solidFill>
                  <a:schemeClr val="bg1"/>
                </a:solidFill>
              </a:rPr>
              <a:t>Chán học hoặc học tập sa sút</a:t>
            </a:r>
          </a:p>
          <a:p>
            <a:pPr marL="114300" indent="0" algn="just"/>
            <a:r>
              <a:rPr lang="en-US" sz="1300" dirty="0">
                <a:solidFill>
                  <a:schemeClr val="bg1"/>
                </a:solidFill>
              </a:rPr>
              <a:t>- </a:t>
            </a:r>
            <a:r>
              <a:rPr lang="vi-VN" sz="1300" dirty="0">
                <a:solidFill>
                  <a:schemeClr val="bg1"/>
                </a:solidFill>
              </a:rPr>
              <a:t>Hay một số trẻ trở nên ngoan quá mức, tách biệt, lãnh đạm</a:t>
            </a:r>
          </a:p>
          <a:p>
            <a:pPr marL="0" lvl="0" indent="0" algn="l" rtl="0">
              <a:spcBef>
                <a:spcPts val="0"/>
              </a:spcBef>
              <a:spcAft>
                <a:spcPts val="0"/>
              </a:spcAft>
            </a:pPr>
            <a:endParaRPr sz="13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376"/>
        <p:cNvGrpSpPr/>
        <p:nvPr/>
      </p:nvGrpSpPr>
      <p:grpSpPr>
        <a:xfrm>
          <a:off x="0" y="0"/>
          <a:ext cx="0" cy="0"/>
          <a:chOff x="0" y="0"/>
          <a:chExt cx="0" cy="0"/>
        </a:xfrm>
      </p:grpSpPr>
      <p:sp>
        <p:nvSpPr>
          <p:cNvPr id="377" name="Google Shape;377;p62"/>
          <p:cNvSpPr/>
          <p:nvPr/>
        </p:nvSpPr>
        <p:spPr>
          <a:xfrm>
            <a:off x="526075" y="1707650"/>
            <a:ext cx="3956700" cy="2207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2"/>
          <p:cNvSpPr/>
          <p:nvPr/>
        </p:nvSpPr>
        <p:spPr>
          <a:xfrm>
            <a:off x="4649725" y="1707650"/>
            <a:ext cx="3956700" cy="22221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380" name="Google Shape;380;p62"/>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chemeClr val="lt1"/>
                </a:solidFill>
                <a:latin typeface="Roboto Slab"/>
                <a:ea typeface="Roboto Slab"/>
                <a:cs typeface="Roboto Slab"/>
                <a:sym typeface="Roboto Slab"/>
              </a:rPr>
              <a:t>NGUYÊN NHÂN</a:t>
            </a:r>
            <a:endParaRPr dirty="0">
              <a:latin typeface="Roboto Slab"/>
              <a:ea typeface="Roboto Slab"/>
              <a:cs typeface="Roboto Slab"/>
              <a:sym typeface="Roboto Slab"/>
            </a:endParaRPr>
          </a:p>
        </p:txBody>
      </p:sp>
      <p:sp>
        <p:nvSpPr>
          <p:cNvPr id="381" name="Google Shape;381;p62"/>
          <p:cNvSpPr txBox="1">
            <a:spLocks noGrp="1"/>
          </p:cNvSpPr>
          <p:nvPr>
            <p:ph type="subTitle" idx="1"/>
          </p:nvPr>
        </p:nvSpPr>
        <p:spPr>
          <a:xfrm>
            <a:off x="4858500" y="1924850"/>
            <a:ext cx="3406500" cy="1743000"/>
          </a:xfrm>
          <a:prstGeom prst="rect">
            <a:avLst/>
          </a:prstGeom>
        </p:spPr>
        <p:txBody>
          <a:bodyPr spcFirstLastPara="1" wrap="square" lIns="91425" tIns="91425" rIns="91425" bIns="91425" anchor="t" anchorCtr="0">
            <a:noAutofit/>
          </a:bodyPr>
          <a:lstStyle/>
          <a:p>
            <a:pPr marL="0" indent="0">
              <a:lnSpc>
                <a:spcPct val="120000"/>
              </a:lnSpc>
              <a:buClr>
                <a:schemeClr val="dk1"/>
              </a:buClr>
              <a:buSzPts val="1100"/>
            </a:pPr>
            <a:r>
              <a:rPr lang="en-US" sz="1300" b="0" i="0" dirty="0">
                <a:solidFill>
                  <a:schemeClr val="bg1"/>
                </a:solidFill>
                <a:effectLst/>
                <a:latin typeface="Times New Roman" panose="02020603050405020304" pitchFamily="18" charset="0"/>
                <a:cs typeface="Times New Roman" panose="02020603050405020304" pitchFamily="18" charset="0"/>
              </a:rPr>
              <a:t>- </a:t>
            </a:r>
            <a:r>
              <a:rPr lang="vi-VN" sz="1300" b="0" i="0" dirty="0">
                <a:solidFill>
                  <a:schemeClr val="bg1"/>
                </a:solidFill>
                <a:effectLst/>
                <a:latin typeface="Times New Roman" panose="02020603050405020304" pitchFamily="18" charset="0"/>
                <a:cs typeface="Times New Roman" panose="02020603050405020304" pitchFamily="18" charset="0"/>
              </a:rPr>
              <a:t>Sử dụng chất kích thích:Người bệnh dễ trầm cảm nếu hút thuốc lá, rượu bia, sử dụng chất kích thích tổn hại thần kinh như ma túy, ma túy đá..</a:t>
            </a:r>
          </a:p>
          <a:p>
            <a:pPr marL="0" lvl="0" indent="0" algn="l" rtl="0">
              <a:lnSpc>
                <a:spcPct val="120000"/>
              </a:lnSpc>
              <a:spcBef>
                <a:spcPts val="0"/>
              </a:spcBef>
              <a:spcAft>
                <a:spcPts val="0"/>
              </a:spcAft>
              <a:buClr>
                <a:schemeClr val="dk1"/>
              </a:buClr>
              <a:buSzPts val="1100"/>
              <a:buFont typeface="Arial"/>
              <a:buNone/>
            </a:pP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382" name="Google Shape;382;p62"/>
          <p:cNvSpPr txBox="1">
            <a:spLocks noGrp="1"/>
          </p:cNvSpPr>
          <p:nvPr>
            <p:ph type="subTitle" idx="2"/>
          </p:nvPr>
        </p:nvSpPr>
        <p:spPr>
          <a:xfrm>
            <a:off x="760000" y="1924850"/>
            <a:ext cx="3406500" cy="1707600"/>
          </a:xfrm>
          <a:prstGeom prst="rect">
            <a:avLst/>
          </a:prstGeom>
        </p:spPr>
        <p:txBody>
          <a:bodyPr spcFirstLastPara="1" wrap="square" lIns="91425" tIns="91425" rIns="91425" bIns="91425" anchor="t" anchorCtr="0">
            <a:noAutofit/>
          </a:bodyPr>
          <a:lstStyle/>
          <a:p>
            <a:pPr marL="0" indent="0">
              <a:lnSpc>
                <a:spcPct val="120000"/>
              </a:lnSpc>
            </a:pPr>
            <a:r>
              <a:rPr lang="en-US" sz="1300" b="0" i="0" dirty="0">
                <a:solidFill>
                  <a:schemeClr val="bg1"/>
                </a:solidFill>
                <a:effectLst/>
                <a:latin typeface="Times New Roman" panose="02020603050405020304" pitchFamily="18" charset="0"/>
                <a:cs typeface="Times New Roman" panose="02020603050405020304" pitchFamily="18" charset="0"/>
              </a:rPr>
              <a:t>- </a:t>
            </a:r>
            <a:r>
              <a:rPr lang="vi-VN" sz="1300" b="0" i="0" dirty="0">
                <a:solidFill>
                  <a:schemeClr val="bg1"/>
                </a:solidFill>
                <a:effectLst/>
                <a:latin typeface="Times New Roman" panose="02020603050405020304" pitchFamily="18" charset="0"/>
                <a:cs typeface="Times New Roman" panose="02020603050405020304" pitchFamily="18" charset="0"/>
              </a:rPr>
              <a:t>Do bệnh lý hoặc chấn thương: Người có tiền sử mắc bệnh não như viêm não, u não, chấn thương sọ não dễ mắc bệnh trầm cảm do tổn thương cấu trúc não.</a:t>
            </a:r>
            <a:endParaRPr lang="en-US" sz="1300" b="0" i="0" dirty="0">
              <a:solidFill>
                <a:schemeClr val="bg1"/>
              </a:solidFill>
              <a:effectLst/>
              <a:latin typeface="Times New Roman" panose="02020603050405020304" pitchFamily="18" charset="0"/>
              <a:cs typeface="Times New Roman" panose="02020603050405020304" pitchFamily="18" charset="0"/>
            </a:endParaRPr>
          </a:p>
          <a:p>
            <a:pPr marL="0" indent="0">
              <a:lnSpc>
                <a:spcPct val="120000"/>
              </a:lnSpc>
            </a:pPr>
            <a:endParaRPr lang="vi-VN" sz="1300" b="0" i="0" dirty="0">
              <a:solidFill>
                <a:schemeClr val="bg1"/>
              </a:solidFill>
              <a:effectLst/>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endParaRPr sz="1300" dirty="0">
              <a:solidFill>
                <a:schemeClr val="bg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1547</Words>
  <Application>Microsoft Office PowerPoint</Application>
  <PresentationFormat>On-screen Show (16:9)</PresentationFormat>
  <Paragraphs>156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Roboto Slab</vt:lpstr>
      <vt:lpstr>Arial</vt:lpstr>
      <vt:lpstr>Open Sans</vt:lpstr>
      <vt:lpstr>Times New Roman</vt:lpstr>
      <vt:lpstr>Simple Light</vt:lpstr>
      <vt:lpstr>Depression (Bệnh trầm cảm)</vt:lpstr>
      <vt:lpstr>MY PRESENTATION</vt:lpstr>
      <vt:lpstr>TRẦM CẢM LÀ GÌ?</vt:lpstr>
      <vt:lpstr>ĐỐI TƯỢNG</vt:lpstr>
      <vt:lpstr>ĐỐI TƯỢNG</vt:lpstr>
      <vt:lpstr>MỨC ĐỘ </vt:lpstr>
      <vt:lpstr>CÁC TRIỆU CHỨNG</vt:lpstr>
      <vt:lpstr>CÁC TRIỆU CHỨNG (trẻ em và thanh thiếu niên)</vt:lpstr>
      <vt:lpstr>NGUYÊN NHÂN</vt:lpstr>
      <vt:lpstr>NGUYÊN NHÂN</vt:lpstr>
      <vt:lpstr>DẤU HIỆU</vt:lpstr>
      <vt:lpstr>DẤU  HIỆU</vt:lpstr>
      <vt:lpstr>DẤU  HIỆU</vt:lpstr>
      <vt:lpstr>DẤU  HIỆU</vt:lpstr>
      <vt:lpstr>DẤU  HIỆU</vt:lpstr>
      <vt:lpstr>DẤU  HIỆU</vt:lpstr>
      <vt:lpstr>TÁC ĐỘNG ẢNH HƯỞNG TINH THẦN VÀ CUỘC SỐNG</vt:lpstr>
      <vt:lpstr>TÁC ĐỘNG ẢNH HƯỞNG  SỨC KHỎE VÀ THỂ CHẤT</vt:lpstr>
      <vt:lpstr>CÁCH ĐIỀU TRỊ </vt:lpstr>
      <vt:lpstr>THANKS FOR YOUR LISTENING  HAVE A GOOD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(Bệnh trầm cảm)</dc:title>
  <dc:creator>Admin</dc:creator>
  <cp:lastModifiedBy>Administrator</cp:lastModifiedBy>
  <cp:revision>16</cp:revision>
  <dcterms:modified xsi:type="dcterms:W3CDTF">2022-07-31T18:12:03Z</dcterms:modified>
</cp:coreProperties>
</file>