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C303B85.xml" ContentType="application/vnd.ms-powerpoint.comments+xml"/>
  <Override PartName="/ppt/comments/modernComment_101_46AB3CDE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EB7A2C-D199-A519-523E-906FF97063AF}" name="Simone Rocchi" initials="SR" userId="S::simonerocchi@mindinformaticasrl.onmicrosoft.com::0b217608-ba13-4da2-a896-ee027722c57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CE797-A637-4C61-A532-BF3CCF279151}" v="8" dt="2025-02-17T11:42:33.715"/>
    <p1510:client id="{4065CB82-0BBE-445E-AAF0-62E982F7C8CB}" v="139" dt="2025-02-17T08:59:02.282"/>
    <p1510:client id="{5F8D3713-8AD6-4788-9269-57E87A57339A}" v="15" dt="2025-02-17T11:44:42.004"/>
    <p1510:client id="{CFF1354E-E45C-47A7-8100-C3BC1C43B098}" v="1" dt="2025-02-17T09:40:32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Rocchi" userId="S::simonerocchi@mindinformaticasrl.onmicrosoft.com::0b217608-ba13-4da2-a896-ee027722c578" providerId="AD" clId="Web-{4065CB82-0BBE-445E-AAF0-62E982F7C8CB}"/>
    <pc:docChg chg="mod addSld modSld addMainMaster delMainMaster">
      <pc:chgData name="Simone Rocchi" userId="S::simonerocchi@mindinformaticasrl.onmicrosoft.com::0b217608-ba13-4da2-a896-ee027722c578" providerId="AD" clId="Web-{4065CB82-0BBE-445E-AAF0-62E982F7C8CB}" dt="2025-02-17T08:58:14.250" v="130" actId="20577"/>
      <pc:docMkLst>
        <pc:docMk/>
      </pc:docMkLst>
      <pc:sldChg chg="addSp modSp mod setBg modClrScheme chgLayout">
        <pc:chgData name="Simone Rocchi" userId="S::simonerocchi@mindinformaticasrl.onmicrosoft.com::0b217608-ba13-4da2-a896-ee027722c578" providerId="AD" clId="Web-{4065CB82-0BBE-445E-AAF0-62E982F7C8CB}" dt="2025-02-17T08:56:05.515" v="43" actId="20577"/>
        <pc:sldMkLst>
          <pc:docMk/>
          <pc:sldMk cId="3962583941" sldId="256"/>
        </pc:sldMkLst>
        <pc:spChg chg="mod">
          <ac:chgData name="Simone Rocchi" userId="S::simonerocchi@mindinformaticasrl.onmicrosoft.com::0b217608-ba13-4da2-a896-ee027722c578" providerId="AD" clId="Web-{4065CB82-0BBE-445E-AAF0-62E982F7C8CB}" dt="2025-02-17T08:55:25.796" v="13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Simone Rocchi" userId="S::simonerocchi@mindinformaticasrl.onmicrosoft.com::0b217608-ba13-4da2-a896-ee027722c578" providerId="AD" clId="Web-{4065CB82-0BBE-445E-AAF0-62E982F7C8CB}" dt="2025-02-17T08:56:05.515" v="43" actId="20577"/>
          <ac:spMkLst>
            <pc:docMk/>
            <pc:sldMk cId="3962583941" sldId="256"/>
            <ac:spMk id="3" creationId="{00000000-0000-0000-0000-000000000000}"/>
          </ac:spMkLst>
        </pc:spChg>
        <pc:spChg chg="add">
          <ac:chgData name="Simone Rocchi" userId="S::simonerocchi@mindinformaticasrl.onmicrosoft.com::0b217608-ba13-4da2-a896-ee027722c578" providerId="AD" clId="Web-{4065CB82-0BBE-445E-AAF0-62E982F7C8CB}" dt="2025-02-17T08:54:51.140" v="0"/>
          <ac:spMkLst>
            <pc:docMk/>
            <pc:sldMk cId="3962583941" sldId="256"/>
            <ac:spMk id="9" creationId="{33E93247-6229-44AB-A550-739E971E690B}"/>
          </ac:spMkLst>
        </pc:spChg>
        <pc:picChg chg="add">
          <ac:chgData name="Simone Rocchi" userId="S::simonerocchi@mindinformaticasrl.onmicrosoft.com::0b217608-ba13-4da2-a896-ee027722c578" providerId="AD" clId="Web-{4065CB82-0BBE-445E-AAF0-62E982F7C8CB}" dt="2025-02-17T08:54:51.140" v="0"/>
          <ac:picMkLst>
            <pc:docMk/>
            <pc:sldMk cId="3962583941" sldId="256"/>
            <ac:picMk id="4" creationId="{764B6489-C905-71EE-0005-8DE366652A3F}"/>
          </ac:picMkLst>
        </pc:picChg>
        <pc:cxnChg chg="add">
          <ac:chgData name="Simone Rocchi" userId="S::simonerocchi@mindinformaticasrl.onmicrosoft.com::0b217608-ba13-4da2-a896-ee027722c578" providerId="AD" clId="Web-{4065CB82-0BBE-445E-AAF0-62E982F7C8CB}" dt="2025-02-17T08:54:51.140" v="0"/>
          <ac:cxnSpMkLst>
            <pc:docMk/>
            <pc:sldMk cId="3962583941" sldId="256"/>
            <ac:cxnSpMk id="11" creationId="{EE2E603F-4A95-4FE8-BB06-211DFD75DBEF}"/>
          </ac:cxnSpMkLst>
        </pc:cxnChg>
        <pc:cxnChg chg="add">
          <ac:chgData name="Simone Rocchi" userId="S::simonerocchi@mindinformaticasrl.onmicrosoft.com::0b217608-ba13-4da2-a896-ee027722c578" providerId="AD" clId="Web-{4065CB82-0BBE-445E-AAF0-62E982F7C8CB}" dt="2025-02-17T08:54:51.140" v="0"/>
          <ac:cxnSpMkLst>
            <pc:docMk/>
            <pc:sldMk cId="3962583941" sldId="256"/>
            <ac:cxnSpMk id="13" creationId="{D7CC41EB-2D81-4303-9171-6401B388BA35}"/>
          </ac:cxnSpMkLst>
        </pc:cxnChg>
      </pc:sldChg>
      <pc:sldChg chg="addSp modSp new">
        <pc:chgData name="Simone Rocchi" userId="S::simonerocchi@mindinformaticasrl.onmicrosoft.com::0b217608-ba13-4da2-a896-ee027722c578" providerId="AD" clId="Web-{4065CB82-0BBE-445E-AAF0-62E982F7C8CB}" dt="2025-02-17T08:58:14.250" v="130" actId="20577"/>
        <pc:sldMkLst>
          <pc:docMk/>
          <pc:sldMk cId="1185627358" sldId="257"/>
        </pc:sldMkLst>
        <pc:spChg chg="mod">
          <ac:chgData name="Simone Rocchi" userId="S::simonerocchi@mindinformaticasrl.onmicrosoft.com::0b217608-ba13-4da2-a896-ee027722c578" providerId="AD" clId="Web-{4065CB82-0BBE-445E-AAF0-62E982F7C8CB}" dt="2025-02-17T08:56:32.171" v="55" actId="20577"/>
          <ac:spMkLst>
            <pc:docMk/>
            <pc:sldMk cId="1185627358" sldId="257"/>
            <ac:spMk id="2" creationId="{B61A8370-08BE-D448-1372-31619AC49FD3}"/>
          </ac:spMkLst>
        </pc:spChg>
        <pc:spChg chg="mod">
          <ac:chgData name="Simone Rocchi" userId="S::simonerocchi@mindinformaticasrl.onmicrosoft.com::0b217608-ba13-4da2-a896-ee027722c578" providerId="AD" clId="Web-{4065CB82-0BBE-445E-AAF0-62E982F7C8CB}" dt="2025-02-17T08:58:14.250" v="130" actId="20577"/>
          <ac:spMkLst>
            <pc:docMk/>
            <pc:sldMk cId="1185627358" sldId="257"/>
            <ac:spMk id="3" creationId="{FC82545E-31C4-77C7-F69D-C202BE7032FA}"/>
          </ac:spMkLst>
        </pc:spChg>
        <pc:picChg chg="add mod">
          <ac:chgData name="Simone Rocchi" userId="S::simonerocchi@mindinformaticasrl.onmicrosoft.com::0b217608-ba13-4da2-a896-ee027722c578" providerId="AD" clId="Web-{4065CB82-0BBE-445E-AAF0-62E982F7C8CB}" dt="2025-02-17T08:57:27.672" v="101" actId="1076"/>
          <ac:picMkLst>
            <pc:docMk/>
            <pc:sldMk cId="1185627358" sldId="257"/>
            <ac:picMk id="4" creationId="{306935CC-8732-27A9-9EA3-C152EE56FAC8}"/>
          </ac:picMkLst>
        </pc:picChg>
      </pc:sldChg>
      <pc:sldMasterChg chg="del delSldLayout">
        <pc:chgData name="Simone Rocchi" userId="S::simonerocchi@mindinformaticasrl.onmicrosoft.com::0b217608-ba13-4da2-a896-ee027722c578" providerId="AD" clId="Web-{4065CB82-0BBE-445E-AAF0-62E982F7C8CB}" dt="2025-02-17T08:54:51.140" v="0"/>
        <pc:sldMasterMkLst>
          <pc:docMk/>
          <pc:sldMasterMk cId="1801931499" sldId="2147483648"/>
        </pc:sldMasterMkLst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replId addSldLayout">
        <pc:chgData name="Simone Rocchi" userId="S::simonerocchi@mindinformaticasrl.onmicrosoft.com::0b217608-ba13-4da2-a896-ee027722c578" providerId="AD" clId="Web-{4065CB82-0BBE-445E-AAF0-62E982F7C8CB}" dt="2025-02-17T08:54:51.140" v="0"/>
        <pc:sldMasterMkLst>
          <pc:docMk/>
          <pc:sldMasterMk cId="3492355961" sldId="2147483660"/>
        </pc:sldMasterMkLst>
        <pc:sldLayoutChg chg="ad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2378609768" sldId="2147483661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2594068426" sldId="2147483662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400019186" sldId="2147483663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3873709812" sldId="2147483664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4089885652" sldId="2147483665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1002088222" sldId="2147483666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3476633774" sldId="2147483667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939363163" sldId="2147483668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453033594" sldId="2147483669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2445296200" sldId="2147483670"/>
          </pc:sldLayoutMkLst>
        </pc:sldLayoutChg>
        <pc:sldLayoutChg chg="add replId">
          <pc:chgData name="Simone Rocchi" userId="S::simonerocchi@mindinformaticasrl.onmicrosoft.com::0b217608-ba13-4da2-a896-ee027722c578" providerId="AD" clId="Web-{4065CB82-0BBE-445E-AAF0-62E982F7C8CB}" dt="2025-02-17T08:54:51.140" v="0"/>
          <pc:sldLayoutMkLst>
            <pc:docMk/>
            <pc:sldMasterMk cId="3492355961" sldId="2147483660"/>
            <pc:sldLayoutMk cId="1525079349" sldId="2147483671"/>
          </pc:sldLayoutMkLst>
        </pc:sldLayoutChg>
      </pc:sldMasterChg>
    </pc:docChg>
  </pc:docChgLst>
  <pc:docChgLst>
    <pc:chgData name="Simone Rocchi" userId="S::simonerocchi@mindinformaticasrl.onmicrosoft.com::0b217608-ba13-4da2-a896-ee027722c578" providerId="AD" clId="Web-{1B0CE797-A637-4C61-A532-BF3CCF279151}"/>
    <pc:docChg chg="modSld">
      <pc:chgData name="Simone Rocchi" userId="S::simonerocchi@mindinformaticasrl.onmicrosoft.com::0b217608-ba13-4da2-a896-ee027722c578" providerId="AD" clId="Web-{1B0CE797-A637-4C61-A532-BF3CCF279151}" dt="2025-02-17T11:42:33.715" v="7"/>
      <pc:docMkLst>
        <pc:docMk/>
      </pc:docMkLst>
      <pc:sldChg chg="modSp">
        <pc:chgData name="Simone Rocchi" userId="S::simonerocchi@mindinformaticasrl.onmicrosoft.com::0b217608-ba13-4da2-a896-ee027722c578" providerId="AD" clId="Web-{1B0CE797-A637-4C61-A532-BF3CCF279151}" dt="2025-02-17T11:42:33.715" v="7"/>
        <pc:sldMkLst>
          <pc:docMk/>
          <pc:sldMk cId="1185627358" sldId="257"/>
        </pc:sldMkLst>
        <pc:picChg chg="mod">
          <ac:chgData name="Simone Rocchi" userId="S::simonerocchi@mindinformaticasrl.onmicrosoft.com::0b217608-ba13-4da2-a896-ee027722c578" providerId="AD" clId="Web-{1B0CE797-A637-4C61-A532-BF3CCF279151}" dt="2025-02-17T11:42:33.715" v="7"/>
          <ac:picMkLst>
            <pc:docMk/>
            <pc:sldMk cId="1185627358" sldId="257"/>
            <ac:picMk id="4" creationId="{306935CC-8732-27A9-9EA3-C152EE56FAC8}"/>
          </ac:picMkLst>
        </pc:picChg>
      </pc:sldChg>
    </pc:docChg>
  </pc:docChgLst>
  <pc:docChgLst>
    <pc:chgData name="Simone Rocchi" userId="S::simonerocchi@mindinformaticasrl.onmicrosoft.com::0b217608-ba13-4da2-a896-ee027722c578" providerId="AD" clId="Web-{5F8D3713-8AD6-4788-9269-57E87A57339A}"/>
    <pc:docChg chg="modSld">
      <pc:chgData name="Simone Rocchi" userId="S::simonerocchi@mindinformaticasrl.onmicrosoft.com::0b217608-ba13-4da2-a896-ee027722c578" providerId="AD" clId="Web-{5F8D3713-8AD6-4788-9269-57E87A57339A}" dt="2025-02-17T11:44:42.004" v="14"/>
      <pc:docMkLst>
        <pc:docMk/>
      </pc:docMkLst>
      <pc:sldChg chg="modSp">
        <pc:chgData name="Simone Rocchi" userId="S::simonerocchi@mindinformaticasrl.onmicrosoft.com::0b217608-ba13-4da2-a896-ee027722c578" providerId="AD" clId="Web-{5F8D3713-8AD6-4788-9269-57E87A57339A}" dt="2025-02-17T11:44:42.004" v="14"/>
        <pc:sldMkLst>
          <pc:docMk/>
          <pc:sldMk cId="1185627358" sldId="257"/>
        </pc:sldMkLst>
        <pc:spChg chg="mod">
          <ac:chgData name="Simone Rocchi" userId="S::simonerocchi@mindinformaticasrl.onmicrosoft.com::0b217608-ba13-4da2-a896-ee027722c578" providerId="AD" clId="Web-{5F8D3713-8AD6-4788-9269-57E87A57339A}" dt="2025-02-17T11:44:41.957" v="12"/>
          <ac:spMkLst>
            <pc:docMk/>
            <pc:sldMk cId="1185627358" sldId="257"/>
            <ac:spMk id="2" creationId="{B61A8370-08BE-D448-1372-31619AC49FD3}"/>
          </ac:spMkLst>
        </pc:spChg>
        <pc:spChg chg="mod">
          <ac:chgData name="Simone Rocchi" userId="S::simonerocchi@mindinformaticasrl.onmicrosoft.com::0b217608-ba13-4da2-a896-ee027722c578" providerId="AD" clId="Web-{5F8D3713-8AD6-4788-9269-57E87A57339A}" dt="2025-02-17T11:44:41.973" v="13"/>
          <ac:spMkLst>
            <pc:docMk/>
            <pc:sldMk cId="1185627358" sldId="257"/>
            <ac:spMk id="3" creationId="{FC82545E-31C4-77C7-F69D-C202BE7032FA}"/>
          </ac:spMkLst>
        </pc:spChg>
        <pc:picChg chg="mod">
          <ac:chgData name="Simone Rocchi" userId="S::simonerocchi@mindinformaticasrl.onmicrosoft.com::0b217608-ba13-4da2-a896-ee027722c578" providerId="AD" clId="Web-{5F8D3713-8AD6-4788-9269-57E87A57339A}" dt="2025-02-17T11:44:42.004" v="14"/>
          <ac:picMkLst>
            <pc:docMk/>
            <pc:sldMk cId="1185627358" sldId="257"/>
            <ac:picMk id="4" creationId="{306935CC-8732-27A9-9EA3-C152EE56FAC8}"/>
          </ac:picMkLst>
        </pc:picChg>
      </pc:sldChg>
    </pc:docChg>
  </pc:docChgLst>
</pc:chgInfo>
</file>

<file path=ppt/comments/modernComment_100_EC303B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86D55B-9155-4051-A7DE-B9944FB26530}" authorId="{BFEB7A2C-D199-A519-523E-906FF97063AF}" created="2025-02-17T08:58:42.8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62583941" sldId="256"/>
      <ac:spMk id="2" creationId="{00000000-0000-0000-0000-000000000000}"/>
      <ac:txMk cp="11" len="16">
        <ac:context len="28" hash="1090106118"/>
      </ac:txMk>
    </ac:txMkLst>
    <p188:pos x="909961" y="1908699"/>
    <p188:txBody>
      <a:bodyPr/>
      <a:lstStyle/>
      <a:p>
        <a:r>
          <a:rPr lang="it-IT"/>
          <a:t>{{azienda_prova}}</a:t>
        </a:r>
      </a:p>
    </p188:txBody>
  </p188:cm>
  <p188:cm id="{1143A20F-A21D-45F3-957F-8A8E4EAE1CC9}" authorId="{BFEB7A2C-D199-A519-523E-906FF97063AF}" created="2025-02-17T08:59:02.28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62583941" sldId="256"/>
      <ac:spMk id="3" creationId="{00000000-0000-0000-0000-000000000000}"/>
      <ac:txMk cp="40" len="16">
        <ac:context len="57" hash="2200960369"/>
      </ac:txMk>
    </ac:txMkLst>
    <p188:pos x="2752077" y="865572"/>
    <p188:txBody>
      <a:bodyPr/>
      <a:lstStyle/>
      <a:p>
        <a:r>
          <a:rPr lang="it-IT"/>
          <a:t>{{azienda_prova}}</a:t>
        </a:r>
      </a:p>
    </p188:txBody>
  </p188:cm>
</p188:cmLst>
</file>

<file path=ppt/comments/modernComment_101_46AB3CD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DC8FF6-BB28-42E5-A613-1F61EA40FDFF}" authorId="{BFEB7A2C-D199-A519-523E-906FF97063AF}" created="2025-02-17T08:58:13.4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85627358" sldId="257"/>
      <ac:spMk id="3" creationId="{FC82545E-31C4-77C7-F69D-C202BE7032FA}"/>
      <ac:txMk cp="139" len="43">
        <ac:context len="184" hash="1777589389"/>
      </ac:txMk>
    </ac:txMkLst>
    <p188:pos x="4789714" y="1236306"/>
    <p188:txBody>
      <a:bodyPr/>
      <a:lstStyle/>
      <a:p>
        <a:r>
          <a:rPr lang="it-IT"/>
          <a:t>{{testo_prova_2}}</a:t>
        </a:r>
      </a:p>
    </p188:txBody>
  </p188:cm>
  <p188:cm id="{CC3DBCB1-D946-4029-87A4-6484675C235B}" authorId="{BFEB7A2C-D199-A519-523E-906FF97063AF}" created="2025-02-17T08:58:29.9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85627358" sldId="257"/>
      <ac:picMk id="4" creationId="{306935CC-8732-27A9-9EA3-C152EE56FAC8}"/>
    </ac:deMkLst>
    <p188:txBody>
      <a:bodyPr/>
      <a:lstStyle/>
      <a:p>
        <a:r>
          <a:rPr lang="it-IT"/>
          <a:t>{{immagine_prova1}}</a:t>
        </a:r>
      </a:p>
    </p188:txBody>
  </p188:cm>
  <p188:cm id="{A4164D29-A782-465A-ADD0-7F5AB8F0BB9B}" authorId="{BFEB7A2C-D199-A519-523E-906FF97063AF}" created="2025-02-17T09:40:32.111">
    <pc:sldMkLst xmlns:pc="http://schemas.microsoft.com/office/powerpoint/2013/main/command">
      <pc:docMk/>
      <pc:sldMk cId="1185627358" sldId="257"/>
    </pc:sldMkLst>
    <p188:txBody>
      <a:bodyPr/>
      <a:lstStyle/>
      <a:p>
        <a:r>
          <a:rPr lang="it-IT"/>
          <a:t>{{testo_prova_1}}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7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EC303B8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46AB3CD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 pastello sfumati su una vista dall’alto">
            <a:extLst>
              <a:ext uri="{FF2B5EF4-FFF2-40B4-BE49-F238E27FC236}">
                <a16:creationId xmlns:a16="http://schemas.microsoft.com/office/drawing/2014/main" id="{764B6489-C905-71EE-0005-8DE36665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25" r="16302" b="-3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de-DE" dirty="0"/>
              <a:t>PPTX PROVA</a:t>
            </a:r>
            <a:br>
              <a:rPr lang="de-DE" dirty="0"/>
            </a:br>
            <a:r>
              <a:rPr lang="de-DE" dirty="0"/>
              <a:t>{{NOME_AZIENDA}}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de-DE" dirty="0"/>
              <a:t>Il </a:t>
            </a:r>
            <a:r>
              <a:rPr lang="de-DE" dirty="0" err="1"/>
              <a:t>powerPoint</a:t>
            </a:r>
            <a:r>
              <a:rPr lang="de-DE" dirty="0"/>
              <a:t> è </a:t>
            </a:r>
            <a:r>
              <a:rPr lang="de-DE" dirty="0" err="1"/>
              <a:t>una</a:t>
            </a:r>
            <a:r>
              <a:rPr lang="de-DE" dirty="0"/>
              <a:t> </a:t>
            </a:r>
            <a:r>
              <a:rPr lang="de-DE" dirty="0" err="1"/>
              <a:t>prova</a:t>
            </a:r>
            <a:r>
              <a:rPr lang="de-DE" dirty="0"/>
              <a:t> di </a:t>
            </a:r>
            <a:r>
              <a:rPr lang="de-DE" dirty="0" err="1"/>
              <a:t>Perlab</a:t>
            </a:r>
            <a:r>
              <a:rPr lang="de-DE" dirty="0"/>
              <a:t> per {{NOME_AZIENDA}}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descr="{{immagine_prova1}}">
            <a:extLst>
              <a:ext uri="{FF2B5EF4-FFF2-40B4-BE49-F238E27FC236}">
                <a16:creationId xmlns:a16="http://schemas.microsoft.com/office/drawing/2014/main" id="{B61A8370-08BE-D448-1372-31619AC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TESTO PROVAAAAA {{TESTO_PROVA}}</a:t>
            </a:r>
          </a:p>
        </p:txBody>
      </p:sp>
      <p:sp>
        <p:nvSpPr>
          <p:cNvPr id="3" name="Segnaposto contenuto 2" descr="{{immagine_prova1}}">
            <a:extLst>
              <a:ext uri="{FF2B5EF4-FFF2-40B4-BE49-F238E27FC236}">
                <a16:creationId xmlns:a16="http://schemas.microsoft.com/office/drawing/2014/main" id="{FC82545E-31C4-77C7-F69D-C202BE70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Le prove fatte non </a:t>
            </a:r>
            <a:r>
              <a:rPr lang="it-IT" err="1"/>
              <a:t>verrano</a:t>
            </a:r>
            <a:r>
              <a:rPr lang="it-IT" dirty="0"/>
              <a:t> divulgate e saranno fatte sotto il giuramento </a:t>
            </a:r>
          </a:p>
          <a:p>
            <a:pPr marL="0" indent="0">
              <a:buNone/>
            </a:pPr>
            <a:r>
              <a:rPr lang="it-IT" dirty="0"/>
              <a:t>professionale di via le mani dal naso e piazza la bomba e scappa</a:t>
            </a:r>
          </a:p>
          <a:p>
            <a:pPr marL="0" indent="0">
              <a:buNone/>
            </a:pPr>
            <a:r>
              <a:rPr lang="it-IT" dirty="0"/>
              <a:t>Altro testo da cambiare a caso sicuramento.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 descr="{{immagine_prova1}}">
            <a:extLst>
              <a:ext uri="{FF2B5EF4-FFF2-40B4-BE49-F238E27FC236}">
                <a16:creationId xmlns:a16="http://schemas.microsoft.com/office/drawing/2014/main" id="{306935CC-8732-27A9-9EA3-C152EE56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552" y="1845076"/>
            <a:ext cx="20410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73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a9df70-711e-4391-81ae-32fa354db38b">
      <Terms xmlns="http://schemas.microsoft.com/office/infopath/2007/PartnerControls"/>
    </lcf76f155ced4ddcb4097134ff3c332f>
    <TaxCatchAll xmlns="6b581fef-ea09-46f7-842c-71c36b807ed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2F3FFB348425544A0ABA33828D43821" ma:contentTypeVersion="11" ma:contentTypeDescription="Creare un nuovo documento." ma:contentTypeScope="" ma:versionID="53735eed87f83670ac8de76c767f4018">
  <xsd:schema xmlns:xsd="http://www.w3.org/2001/XMLSchema" xmlns:xs="http://www.w3.org/2001/XMLSchema" xmlns:p="http://schemas.microsoft.com/office/2006/metadata/properties" xmlns:ns2="4ea9df70-711e-4391-81ae-32fa354db38b" xmlns:ns3="6b581fef-ea09-46f7-842c-71c36b807ed0" targetNamespace="http://schemas.microsoft.com/office/2006/metadata/properties" ma:root="true" ma:fieldsID="5386fba13bde97e3d8215912f55bfbda" ns2:_="" ns3:_="">
    <xsd:import namespace="4ea9df70-711e-4391-81ae-32fa354db38b"/>
    <xsd:import namespace="6b581fef-ea09-46f7-842c-71c36b807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9df70-711e-4391-81ae-32fa354db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9e168225-0732-440f-963f-2f2d96ead9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81fef-ea09-46f7-842c-71c36b807ed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88fd4f3-8953-427a-9fa3-4df21aac9adf}" ma:internalName="TaxCatchAll" ma:showField="CatchAllData" ma:web="6b581fef-ea09-46f7-842c-71c36b807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CAC7C-C32D-4439-8B13-11384F119E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E8FFC-833E-4D81-9556-DEF3CC009A7D}">
  <ds:schemaRefs>
    <ds:schemaRef ds:uri="http://schemas.microsoft.com/office/2006/metadata/properties"/>
    <ds:schemaRef ds:uri="http://schemas.microsoft.com/office/infopath/2007/PartnerControls"/>
    <ds:schemaRef ds:uri="4ea9df70-711e-4391-81ae-32fa354db38b"/>
    <ds:schemaRef ds:uri="6b581fef-ea09-46f7-842c-71c36b807ed0"/>
  </ds:schemaRefs>
</ds:datastoreItem>
</file>

<file path=customXml/itemProps3.xml><?xml version="1.0" encoding="utf-8"?>
<ds:datastoreItem xmlns:ds="http://schemas.openxmlformats.org/officeDocument/2006/customXml" ds:itemID="{AE143FBE-D013-4C2D-B55A-DE5D1EA805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9df70-711e-4391-81ae-32fa354db38b"/>
    <ds:schemaRef ds:uri="6b581fef-ea09-46f7-842c-71c36b807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ChronicleVTI</vt:lpstr>
      <vt:lpstr>PPTX PROVA {{NOME_AZIENDA}}</vt:lpstr>
      <vt:lpstr>TESTO PROVAAAAA {{TESTO_PROVA}}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2025-02-17T08:54:42Z</dcterms:created>
  <dcterms:modified xsi:type="dcterms:W3CDTF">2025-02-17T11:44:44Z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0x01010042F3FFB348425544A0ABA33828D43821</vt:lpwstr>
  </property>
  <property fmtid="{D5CDD505-2E9C-101B-9397-08002B2CF9AE}" pid="3" name="MediaServiceImageTags">
    <vt:lpwstr/>
  </property>
</Properties>
</file>