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70F19-22CF-34A0-0D47-F092082FB9BF}" v="55" dt="2024-11-19T12:31:38.360"/>
    <p1510:client id="{D49B8723-BF45-2038-DFD6-3CD6C984DA9D}" v="248" dt="2024-11-19T12:13:49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6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2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9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3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2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62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9A24B07-F986-6999-72A0-F87F5C94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85" b="318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9773" cy="40054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300"/>
              <a:t>Система управления клиентами тренажерного зала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2200"/>
              <a:t>Выполнил: Аверченков Тимофей Сергеевич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F611A-1A2D-B21B-ABFA-2D888B25C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62" r="30481" b="6256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96D0-6327-4999-1FD8-2A3EA8DE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B633A-EDA1-6553-98AE-0CDF8712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Система управления клиентами тренажерного зала разработана на PyQt6. Данный проект построен на паттерне проектирования MVC (</a:t>
            </a:r>
            <a:r>
              <a:rPr lang="ru-RU" dirty="0" err="1"/>
              <a:t>model</a:t>
            </a:r>
            <a:r>
              <a:rPr lang="ru-RU" dirty="0"/>
              <a:t>, </a:t>
            </a:r>
            <a:r>
              <a:rPr lang="ru-RU" dirty="0" err="1"/>
              <a:t>view</a:t>
            </a:r>
            <a:r>
              <a:rPr lang="ru-RU" dirty="0"/>
              <a:t>, </a:t>
            </a:r>
            <a:r>
              <a:rPr lang="ru-RU" dirty="0" err="1"/>
              <a:t>controller</a:t>
            </a:r>
            <a:r>
              <a:rPr lang="ru-RU" dirty="0"/>
              <a:t>). Основным функционалом является работа с админами, клиентами и тренировками. </a:t>
            </a:r>
            <a:r>
              <a:rPr lang="ru-RU" dirty="0">
                <a:ea typeface="+mn-lt"/>
                <a:cs typeface="+mn-lt"/>
              </a:rPr>
              <a:t>Система позволяет администраторам эффективно организовывать работу с клиентами, тренировками и персоналом, а также вести учет данных с возможностью редактирования и сохранения.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6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Абстрактный геометрический шаблон из накладывающихся шестиугольников на бело-сером фоне">
            <a:extLst>
              <a:ext uri="{FF2B5EF4-FFF2-40B4-BE49-F238E27FC236}">
                <a16:creationId xmlns:a16="http://schemas.microsoft.com/office/drawing/2014/main" id="{2A699F2A-770E-5907-69F6-35DC6A95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71" r="23051" b="9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C9938-35FC-0D31-FB78-5A856431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9FF95-E223-61BF-4DBF-6015B0959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1859578"/>
            <a:ext cx="6581461" cy="49200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dirty="0">
                <a:ea typeface="+mn-lt"/>
                <a:cs typeface="+mn-lt"/>
              </a:rPr>
              <a:t>Интерфейс пользователя</a:t>
            </a:r>
            <a:r>
              <a:rPr lang="ru-RU" dirty="0">
                <a:ea typeface="+mn-lt"/>
                <a:cs typeface="+mn-lt"/>
              </a:rPr>
              <a:t>: Разработан с использованием PyQt6, предоставляя удобный и функциональный GUI для работы с системой.</a:t>
            </a:r>
          </a:p>
          <a:p>
            <a:r>
              <a:rPr lang="ru-RU" b="1" dirty="0">
                <a:ea typeface="+mn-lt"/>
                <a:cs typeface="+mn-lt"/>
              </a:rPr>
              <a:t>База данных</a:t>
            </a:r>
            <a:r>
              <a:rPr lang="ru-RU" dirty="0">
                <a:ea typeface="+mn-lt"/>
                <a:cs typeface="+mn-lt"/>
              </a:rPr>
              <a:t>: Система хранит данные в </a:t>
            </a:r>
            <a:r>
              <a:rPr lang="ru-RU" dirty="0" err="1">
                <a:ea typeface="+mn-lt"/>
                <a:cs typeface="+mn-lt"/>
              </a:rPr>
              <a:t>SQLite</a:t>
            </a:r>
            <a:r>
              <a:rPr lang="ru-RU" dirty="0">
                <a:ea typeface="+mn-lt"/>
                <a:cs typeface="+mn-lt"/>
              </a:rPr>
              <a:t>. Реализована структура с таблицами для клиентов, тренировок, тренеров, администраторов и связями между ними.</a:t>
            </a:r>
          </a:p>
          <a:p>
            <a:r>
              <a:rPr lang="ru-RU" b="1" dirty="0">
                <a:ea typeface="+mn-lt"/>
                <a:cs typeface="+mn-lt"/>
              </a:rPr>
              <a:t>Модульная архитектура</a:t>
            </a:r>
            <a:r>
              <a:rPr lang="ru-RU" dirty="0">
                <a:ea typeface="+mn-lt"/>
                <a:cs typeface="+mn-lt"/>
              </a:rPr>
              <a:t>: Проект разделён на модули (модели, контроллеры и представления), что упрощает поддержку и расширение функциональности.</a:t>
            </a:r>
          </a:p>
          <a:p>
            <a:endParaRPr lang="ru-RU" dirty="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3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BB97B-085D-128B-1755-C09925BA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59" y="1252146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Структура базы данных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Объект 5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63AA501-703F-8B65-C0BB-E1E1720EC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990" y="1114728"/>
            <a:ext cx="8552055" cy="39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4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Женщины в соответствующем одежда">
            <a:extLst>
              <a:ext uri="{FF2B5EF4-FFF2-40B4-BE49-F238E27FC236}">
                <a16:creationId xmlns:a16="http://schemas.microsoft.com/office/drawing/2014/main" id="{D82E7A6D-0E5C-63BD-42F3-6418882C1C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24" r="11744" b="-5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F9788-135D-7419-9DB5-DF079505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Перспективы развития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34E04-ED7D-3381-6F85-B84993BA1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352090"/>
            <a:ext cx="4800600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ru-RU" dirty="0"/>
              <a:t>Разработка современно UI/UX</a:t>
            </a:r>
          </a:p>
          <a:p>
            <a:pPr marL="457200" indent="-457200">
              <a:buAutoNum type="arabicPeriod"/>
            </a:pPr>
            <a:r>
              <a:rPr lang="ru-RU" dirty="0"/>
              <a:t>Онлайн запись на тренировки  </a:t>
            </a:r>
          </a:p>
          <a:p>
            <a:pPr marL="457200" indent="-457200">
              <a:buAutoNum type="arabicPeriod"/>
            </a:pPr>
            <a:r>
              <a:rPr lang="ru-RU" dirty="0"/>
              <a:t>Система оплаты и биллинга</a:t>
            </a:r>
          </a:p>
          <a:p>
            <a:pPr marL="457200" indent="-457200">
              <a:buAutoNum type="arabicPeriod"/>
            </a:pPr>
            <a:r>
              <a:rPr lang="ru-RU" dirty="0"/>
              <a:t>Добавление многоязычности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7172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243741"/>
      </a:dk2>
      <a:lt2>
        <a:srgbClr val="E8E7E2"/>
      </a:lt2>
      <a:accent1>
        <a:srgbClr val="2955E7"/>
      </a:accent1>
      <a:accent2>
        <a:srgbClr val="1792D5"/>
      </a:accent2>
      <a:accent3>
        <a:srgbClr val="20B7AD"/>
      </a:accent3>
      <a:accent4>
        <a:srgbClr val="14BA6A"/>
      </a:accent4>
      <a:accent5>
        <a:srgbClr val="21BC31"/>
      </a:accent5>
      <a:accent6>
        <a:srgbClr val="49BA14"/>
      </a:accent6>
      <a:hlink>
        <a:srgbClr val="31944C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ChronicleVTI</vt:lpstr>
      <vt:lpstr>Система управления клиентами тренажерного зала</vt:lpstr>
      <vt:lpstr>Описание проекта</vt:lpstr>
      <vt:lpstr>Технологии</vt:lpstr>
      <vt:lpstr>Структура базы данных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72</cp:revision>
  <dcterms:created xsi:type="dcterms:W3CDTF">2024-11-19T11:37:50Z</dcterms:created>
  <dcterms:modified xsi:type="dcterms:W3CDTF">2024-11-19T12:31:45Z</dcterms:modified>
</cp:coreProperties>
</file>