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e8571f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e8571f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e8571f9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e8571f9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e8571f9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e8571f9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e8571f9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e8571f9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fdd209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fdd209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05037a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05037a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05037a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05037a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fdd209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fdd209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Parking Slots For Vehicles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858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- </a:t>
            </a:r>
            <a:r>
              <a:rPr b="1" lang="en-GB" sz="2100"/>
              <a:t>Mind Optimizers (Terna Engineering College, Navi Mumbai)</a:t>
            </a:r>
            <a:endParaRPr b="1" sz="2100"/>
          </a:p>
        </p:txBody>
      </p:sp>
      <p:sp>
        <p:nvSpPr>
          <p:cNvPr id="88" name="Google Shape;88;p13"/>
          <p:cNvSpPr txBox="1"/>
          <p:nvPr/>
        </p:nvSpPr>
        <p:spPr>
          <a:xfrm>
            <a:off x="857250" y="3286125"/>
            <a:ext cx="72294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➔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Ajesh DS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➔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Sagar Gupta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➔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Parth Vaidya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➔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Swarajsingh Patil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➔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Yash Shettigar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28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Nowadays, we know that people commuting with personal vehicles has been ever increasing, leading to situations where it has become difficult for them to find a proper parking slot. In general, there are infrastructures for parking systems where people need to spend a lot of time in queues to buy tickets for the same. This situation becomes really irritating for these commuters in case of emergencies.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Idea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idea is to improve the traditional parking system.</a:t>
            </a:r>
            <a:r>
              <a:rPr lang="en-GB"/>
              <a:t>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approach to this problem comprises of a centralized system for managing parking spaces in different areas. Commuters can easily find and reserve a suitable parking slot near them using our Mobile App.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 Implementation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77900" y="1853850"/>
            <a:ext cx="76887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 utilizes the user's location to find and suggest nearby parking spaces with slots available.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user has selected a suitable parking slot and paid the initial fee for reserving the slot, the app will generate a ticket along with a QR Code which can be used to enter the parking area.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has to provide their QR Code to unlock and enter the chosen parking slot.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user is ready to check out, they can scan their QR Code once again to open the gates of the parking slots.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their vehicle was parked beyond time limit given by them, they'll have to pay the extra charges for checking out.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25" y="2231051"/>
            <a:ext cx="1497522" cy="17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025" y="2231038"/>
            <a:ext cx="1734125" cy="17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0062" y="2327450"/>
            <a:ext cx="3007424" cy="15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Flow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38091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App gets the user's location.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The app suggests the user all parking spaces with available slots within 1.5 km of their current location.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The user selects a preferable parking space and duration. They can now proceed to reserve a slot.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Once the user pays the initial reservation charges and the base price, a QR Code is generated.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75" y="1090050"/>
            <a:ext cx="3669372" cy="366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781550" y="1318650"/>
            <a:ext cx="363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Flow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5450" y="2012200"/>
            <a:ext cx="38427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The user reaches the location and displays their QR Code at the scanning device.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Once the QR Code is verified, the gate opens, and the user can park their vehicle. 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Once the user is ready to check out, they scan their QR Code once again.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The gates will now open, and the user can check out.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User has to pay for any extra charges, the next time they use the app.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00" y="1204350"/>
            <a:ext cx="3668400" cy="3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Logic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113825"/>
            <a:ext cx="3836700" cy="24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Once the user has selected a slot for reservation, an empty slot in the parking space is selected and locked for the current user.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Upon successful transaction, a ticket is generated along with a QR Code.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The current time is saved as the check-in time.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Extra charges are estimated as per the entry and exit times.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175" y="1185301"/>
            <a:ext cx="3668400" cy="3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727950" y="2162550"/>
            <a:ext cx="76881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