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10972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48603" algn="l" defTabSz="10972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97205" algn="l" defTabSz="10972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645806" algn="l" defTabSz="10972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194408" algn="l" defTabSz="10972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743010" algn="l" defTabSz="10972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291613" algn="l" defTabSz="10972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840216" algn="l" defTabSz="10972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388818" algn="l" defTabSz="10972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C2B6-F936-4D4D-99EB-F75C21AD34CE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B8AA-1A1A-453F-93E3-5B342120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9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C2B6-F936-4D4D-99EB-F75C21AD34CE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B8AA-1A1A-453F-93E3-5B342120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84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1" y="274646"/>
            <a:ext cx="6019800" cy="585152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C2B6-F936-4D4D-99EB-F75C21AD34CE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B8AA-1A1A-453F-93E3-5B342120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74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C2B6-F936-4D4D-99EB-F75C21AD34CE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B8AA-1A1A-453F-93E3-5B342120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2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4" y="2906719"/>
            <a:ext cx="7772400" cy="1500188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4860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972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64580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9440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430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9161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4021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888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C2B6-F936-4D4D-99EB-F75C21AD34CE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B8AA-1A1A-453F-93E3-5B342120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38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1" y="1600201"/>
            <a:ext cx="4038600" cy="452596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C2B6-F936-4D4D-99EB-F75C21AD34CE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B8AA-1A1A-453F-93E3-5B342120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13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03" indent="0">
              <a:buNone/>
              <a:defRPr sz="2300" b="1"/>
            </a:lvl2pPr>
            <a:lvl3pPr marL="1097205" indent="0">
              <a:buNone/>
              <a:defRPr sz="2000" b="1"/>
            </a:lvl3pPr>
            <a:lvl4pPr marL="1645806" indent="0">
              <a:buNone/>
              <a:defRPr sz="1800" b="1"/>
            </a:lvl4pPr>
            <a:lvl5pPr marL="2194408" indent="0">
              <a:buNone/>
              <a:defRPr sz="1800" b="1"/>
            </a:lvl5pPr>
            <a:lvl6pPr marL="2743010" indent="0">
              <a:buNone/>
              <a:defRPr sz="1800" b="1"/>
            </a:lvl6pPr>
            <a:lvl7pPr marL="3291613" indent="0">
              <a:buNone/>
              <a:defRPr sz="1800" b="1"/>
            </a:lvl7pPr>
            <a:lvl8pPr marL="3840216" indent="0">
              <a:buNone/>
              <a:defRPr sz="1800" b="1"/>
            </a:lvl8pPr>
            <a:lvl9pPr marL="4388818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81"/>
            <a:ext cx="4040188" cy="3951285"/>
          </a:xfrm>
        </p:spPr>
        <p:txBody>
          <a:bodyPr/>
          <a:lstStyle>
            <a:lvl1pPr>
              <a:defRPr sz="29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03" indent="0">
              <a:buNone/>
              <a:defRPr sz="2300" b="1"/>
            </a:lvl2pPr>
            <a:lvl3pPr marL="1097205" indent="0">
              <a:buNone/>
              <a:defRPr sz="2000" b="1"/>
            </a:lvl3pPr>
            <a:lvl4pPr marL="1645806" indent="0">
              <a:buNone/>
              <a:defRPr sz="1800" b="1"/>
            </a:lvl4pPr>
            <a:lvl5pPr marL="2194408" indent="0">
              <a:buNone/>
              <a:defRPr sz="1800" b="1"/>
            </a:lvl5pPr>
            <a:lvl6pPr marL="2743010" indent="0">
              <a:buNone/>
              <a:defRPr sz="1800" b="1"/>
            </a:lvl6pPr>
            <a:lvl7pPr marL="3291613" indent="0">
              <a:buNone/>
              <a:defRPr sz="1800" b="1"/>
            </a:lvl7pPr>
            <a:lvl8pPr marL="3840216" indent="0">
              <a:buNone/>
              <a:defRPr sz="1800" b="1"/>
            </a:lvl8pPr>
            <a:lvl9pPr marL="4388818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2174881"/>
            <a:ext cx="4041775" cy="3951285"/>
          </a:xfrm>
        </p:spPr>
        <p:txBody>
          <a:bodyPr/>
          <a:lstStyle>
            <a:lvl1pPr>
              <a:defRPr sz="29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C2B6-F936-4D4D-99EB-F75C21AD34CE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B8AA-1A1A-453F-93E3-5B342120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01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C2B6-F936-4D4D-99EB-F75C21AD34CE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B8AA-1A1A-453F-93E3-5B342120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81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C2B6-F936-4D4D-99EB-F75C21AD34CE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B8AA-1A1A-453F-93E3-5B342120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03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52"/>
            <a:ext cx="3008314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2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29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6"/>
            <a:ext cx="3008314" cy="4691062"/>
          </a:xfrm>
        </p:spPr>
        <p:txBody>
          <a:bodyPr/>
          <a:lstStyle>
            <a:lvl1pPr marL="0" indent="0">
              <a:buNone/>
              <a:defRPr sz="1700"/>
            </a:lvl1pPr>
            <a:lvl2pPr marL="548603" indent="0">
              <a:buNone/>
              <a:defRPr sz="1500"/>
            </a:lvl2pPr>
            <a:lvl3pPr marL="1097205" indent="0">
              <a:buNone/>
              <a:defRPr sz="1300"/>
            </a:lvl3pPr>
            <a:lvl4pPr marL="1645806" indent="0">
              <a:buNone/>
              <a:defRPr sz="1100"/>
            </a:lvl4pPr>
            <a:lvl5pPr marL="2194408" indent="0">
              <a:buNone/>
              <a:defRPr sz="1100"/>
            </a:lvl5pPr>
            <a:lvl6pPr marL="2743010" indent="0">
              <a:buNone/>
              <a:defRPr sz="1100"/>
            </a:lvl6pPr>
            <a:lvl7pPr marL="3291613" indent="0">
              <a:buNone/>
              <a:defRPr sz="1100"/>
            </a:lvl7pPr>
            <a:lvl8pPr marL="3840216" indent="0">
              <a:buNone/>
              <a:defRPr sz="1100"/>
            </a:lvl8pPr>
            <a:lvl9pPr marL="4388818" indent="0">
              <a:buNone/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C2B6-F936-4D4D-99EB-F75C21AD34CE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B8AA-1A1A-453F-93E3-5B342120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76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4"/>
            <a:ext cx="54864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3"/>
            <a:ext cx="5486400" cy="4114800"/>
          </a:xfrm>
        </p:spPr>
        <p:txBody>
          <a:bodyPr/>
          <a:lstStyle>
            <a:lvl1pPr marL="0" indent="0">
              <a:buNone/>
              <a:defRPr sz="4000"/>
            </a:lvl1pPr>
            <a:lvl2pPr marL="548603" indent="0">
              <a:buNone/>
              <a:defRPr sz="3300"/>
            </a:lvl2pPr>
            <a:lvl3pPr marL="1097205" indent="0">
              <a:buNone/>
              <a:defRPr sz="2900"/>
            </a:lvl3pPr>
            <a:lvl4pPr marL="1645806" indent="0">
              <a:buNone/>
              <a:defRPr sz="2300"/>
            </a:lvl4pPr>
            <a:lvl5pPr marL="2194408" indent="0">
              <a:buNone/>
              <a:defRPr sz="2300"/>
            </a:lvl5pPr>
            <a:lvl6pPr marL="2743010" indent="0">
              <a:buNone/>
              <a:defRPr sz="2300"/>
            </a:lvl6pPr>
            <a:lvl7pPr marL="3291613" indent="0">
              <a:buNone/>
              <a:defRPr sz="2300"/>
            </a:lvl7pPr>
            <a:lvl8pPr marL="3840216" indent="0">
              <a:buNone/>
              <a:defRPr sz="2300"/>
            </a:lvl8pPr>
            <a:lvl9pPr marL="4388818" indent="0">
              <a:buNone/>
              <a:defRPr sz="23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2"/>
          </a:xfrm>
        </p:spPr>
        <p:txBody>
          <a:bodyPr/>
          <a:lstStyle>
            <a:lvl1pPr marL="0" indent="0">
              <a:buNone/>
              <a:defRPr sz="1700"/>
            </a:lvl1pPr>
            <a:lvl2pPr marL="548603" indent="0">
              <a:buNone/>
              <a:defRPr sz="1500"/>
            </a:lvl2pPr>
            <a:lvl3pPr marL="1097205" indent="0">
              <a:buNone/>
              <a:defRPr sz="1300"/>
            </a:lvl3pPr>
            <a:lvl4pPr marL="1645806" indent="0">
              <a:buNone/>
              <a:defRPr sz="1100"/>
            </a:lvl4pPr>
            <a:lvl5pPr marL="2194408" indent="0">
              <a:buNone/>
              <a:defRPr sz="1100"/>
            </a:lvl5pPr>
            <a:lvl6pPr marL="2743010" indent="0">
              <a:buNone/>
              <a:defRPr sz="1100"/>
            </a:lvl6pPr>
            <a:lvl7pPr marL="3291613" indent="0">
              <a:buNone/>
              <a:defRPr sz="1100"/>
            </a:lvl7pPr>
            <a:lvl8pPr marL="3840216" indent="0">
              <a:buNone/>
              <a:defRPr sz="1100"/>
            </a:lvl8pPr>
            <a:lvl9pPr marL="4388818" indent="0">
              <a:buNone/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C2B6-F936-4D4D-99EB-F75C21AD34CE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B8AA-1A1A-453F-93E3-5B342120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22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1143000"/>
          </a:xfrm>
          <a:prstGeom prst="rect">
            <a:avLst/>
          </a:prstGeom>
        </p:spPr>
        <p:txBody>
          <a:bodyPr vert="horz" lIns="109720" tIns="54860" rIns="109720" bIns="5486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5"/>
          </a:xfrm>
          <a:prstGeom prst="rect">
            <a:avLst/>
          </a:prstGeom>
        </p:spPr>
        <p:txBody>
          <a:bodyPr vert="horz" lIns="109720" tIns="54860" rIns="109720" bIns="5486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9"/>
            <a:ext cx="2133600" cy="365122"/>
          </a:xfrm>
          <a:prstGeom prst="rect">
            <a:avLst/>
          </a:prstGeom>
        </p:spPr>
        <p:txBody>
          <a:bodyPr vert="horz" lIns="109720" tIns="54860" rIns="109720" bIns="5486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7C2B6-F936-4D4D-99EB-F75C21AD34CE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1" y="6356359"/>
            <a:ext cx="2895600" cy="365122"/>
          </a:xfrm>
          <a:prstGeom prst="rect">
            <a:avLst/>
          </a:prstGeom>
        </p:spPr>
        <p:txBody>
          <a:bodyPr vert="horz" lIns="109720" tIns="54860" rIns="109720" bIns="5486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9"/>
            <a:ext cx="2133600" cy="365122"/>
          </a:xfrm>
          <a:prstGeom prst="rect">
            <a:avLst/>
          </a:prstGeom>
        </p:spPr>
        <p:txBody>
          <a:bodyPr vert="horz" lIns="109720" tIns="54860" rIns="109720" bIns="5486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EB8AA-1A1A-453F-93E3-5B3421206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2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097205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51" indent="-411451" algn="l" defTabSz="1097205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891479" indent="-342876" algn="l" defTabSz="1097205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6" indent="-274300" algn="l" defTabSz="10972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08" indent="-274300" algn="l" defTabSz="10972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711" indent="-274300" algn="l" defTabSz="109720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313" indent="-274300" algn="l" defTabSz="10972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915" indent="-274300" algn="l" defTabSz="10972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516" indent="-274300" algn="l" defTabSz="10972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118" indent="-274300" algn="l" defTabSz="10972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972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03" algn="l" defTabSz="10972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05" algn="l" defTabSz="10972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06" algn="l" defTabSz="10972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08" algn="l" defTabSz="10972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10" algn="l" defTabSz="10972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613" algn="l" defTabSz="10972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216" algn="l" defTabSz="10972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388818" algn="l" defTabSz="10972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B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615" b="98324" l="38750" r="70156">
                        <a14:foregroundMark x1="39609" y1="67877" x2="39609" y2="67877"/>
                        <a14:foregroundMark x1="42500" y1="70112" x2="42500" y2="70112"/>
                        <a14:foregroundMark x1="45469" y1="68994" x2="45469" y2="68994"/>
                        <a14:foregroundMark x1="47656" y1="72346" x2="47656" y2="72346"/>
                        <a14:foregroundMark x1="50547" y1="68436" x2="50547" y2="68436"/>
                        <a14:foregroundMark x1="53594" y1="68436" x2="53594" y2="68436"/>
                        <a14:foregroundMark x1="55625" y1="67877" x2="55625" y2="67877"/>
                        <a14:foregroundMark x1="58359" y1="67877" x2="58359" y2="67877"/>
                        <a14:foregroundMark x1="61406" y1="67039" x2="61406" y2="67039"/>
                        <a14:foregroundMark x1="63359" y1="69553" x2="63359" y2="69553"/>
                        <a14:foregroundMark x1="40156" y1="92737" x2="40156" y2="92737"/>
                        <a14:foregroundMark x1="42109" y1="89385" x2="42109" y2="89385"/>
                        <a14:foregroundMark x1="45156" y1="89385" x2="45156" y2="89385"/>
                        <a14:foregroundMark x1="48047" y1="88547" x2="48047" y2="88547"/>
                        <a14:foregroundMark x1="51016" y1="87709" x2="51016" y2="87709"/>
                        <a14:foregroundMark x1="53359" y1="88827" x2="53359" y2="88827"/>
                        <a14:foregroundMark x1="56094" y1="90223" x2="56094" y2="90223"/>
                        <a14:foregroundMark x1="58438" y1="88547" x2="58438" y2="88547"/>
                        <a14:foregroundMark x1="62109" y1="89106" x2="62109" y2="89106"/>
                        <a14:foregroundMark x1="63828" y1="89665" x2="63828" y2="89665"/>
                        <a14:foregroundMark x1="66953" y1="89106" x2="66953" y2="89106"/>
                        <a14:foregroundMark x1="68594" y1="90503" x2="68594" y2="90503"/>
                        <a14:backgroundMark x1="68906" y1="91341" x2="68906" y2="913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625" t="60092" r="29661" b="2209"/>
          <a:stretch/>
        </p:blipFill>
        <p:spPr>
          <a:xfrm>
            <a:off x="3237856" y="1437538"/>
            <a:ext cx="2899872" cy="9659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97" b="50000" l="38672" r="76016">
                        <a14:foregroundMark x1="39531" y1="11732" x2="39609" y2="37709"/>
                        <a14:foregroundMark x1="43359" y1="12011" x2="43516" y2="37989"/>
                        <a14:foregroundMark x1="49688" y1="13966" x2="49688" y2="13966"/>
                        <a14:foregroundMark x1="54922" y1="20670" x2="54922" y2="20670"/>
                        <a14:foregroundMark x1="67422" y1="21788" x2="67422" y2="21788"/>
                        <a14:foregroundMark x1="71875" y1="24860" x2="71875" y2="24860"/>
                        <a14:foregroundMark x1="73906" y1="4749" x2="73906" y2="47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627" t="1495" r="23870" b="50127"/>
          <a:stretch/>
        </p:blipFill>
        <p:spPr>
          <a:xfrm>
            <a:off x="3237856" y="-27382"/>
            <a:ext cx="3429315" cy="12372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894" b="78492" l="70313" r="100000">
                        <a14:foregroundMark x1="70859" y1="68436" x2="70859" y2="68436"/>
                        <a14:foregroundMark x1="76406" y1="70112" x2="76406" y2="70112"/>
                        <a14:foregroundMark x1="78906" y1="69274" x2="78906" y2="69274"/>
                        <a14:foregroundMark x1="81406" y1="69832" x2="81406" y2="69832"/>
                        <a14:foregroundMark x1="84219" y1="68715" x2="84219" y2="68715"/>
                        <a14:foregroundMark x1="87031" y1="69553" x2="87031" y2="69553"/>
                        <a14:foregroundMark x1="89922" y1="67039" x2="89922" y2="67039"/>
                        <a14:foregroundMark x1="92734" y1="67877" x2="92734" y2="67877"/>
                        <a14:foregroundMark x1="95625" y1="66480" x2="95625" y2="66480"/>
                        <a14:foregroundMark x1="97813" y1="70391" x2="97813" y2="703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339" t="60701" b="21673"/>
          <a:stretch/>
        </p:blipFill>
        <p:spPr>
          <a:xfrm>
            <a:off x="6129066" y="1464162"/>
            <a:ext cx="2712203" cy="4507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8" r="27109">
                        <a14:foregroundMark x1="9297" y1="30447" x2="13281" y2="34637"/>
                        <a14:foregroundMark x1="14844" y1="41061" x2="14844" y2="41061"/>
                        <a14:foregroundMark x1="14141" y1="38268" x2="14141" y2="38268"/>
                        <a14:foregroundMark x1="22188" y1="30726" x2="22188" y2="30726"/>
                        <a14:foregroundMark x1="11563" y1="5866" x2="11563" y2="5866"/>
                        <a14:foregroundMark x1="1563" y1="67598" x2="1563" y2="67598"/>
                        <a14:foregroundMark x1="11484" y1="96927" x2="11484" y2="96927"/>
                        <a14:foregroundMark x1="2266" y1="74022" x2="3359" y2="77374"/>
                        <a14:foregroundMark x1="3594" y1="77374" x2="4531" y2="70950"/>
                        <a14:foregroundMark x1="3203" y1="79609" x2="4219" y2="78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2903"/>
          <a:stretch/>
        </p:blipFill>
        <p:spPr>
          <a:xfrm>
            <a:off x="611563" y="-27379"/>
            <a:ext cx="2477729" cy="255746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68416" y1="54352" x2="68416" y2="54352"/>
                        <a14:foregroundMark x1="42443" y1="28981" x2="42443" y2="28981"/>
                        <a14:foregroundMark x1="77104" y1="36204" x2="77104" y2="36204"/>
                        <a14:foregroundMark x1="2896" y1="49074" x2="2896" y2="49074"/>
                        <a14:foregroundMark x1="5158" y1="40833" x2="5158" y2="40833"/>
                        <a14:foregroundMark x1="5701" y1="34444" x2="5701" y2="34444"/>
                        <a14:foregroundMark x1="9231" y1="29722" x2="9231" y2="29722"/>
                        <a14:foregroundMark x1="11403" y1="23333" x2="11403" y2="23333"/>
                        <a14:foregroundMark x1="15656" y1="16111" x2="15656" y2="16111"/>
                        <a14:foregroundMark x1="21086" y1="12315" x2="21086" y2="12315"/>
                        <a14:foregroundMark x1="29231" y1="6574" x2="29231" y2="6574"/>
                        <a14:foregroundMark x1="34118" y1="4167" x2="34118" y2="4167"/>
                        <a14:foregroundMark x1="35023" y1="1481" x2="35023" y2="1481"/>
                        <a14:foregroundMark x1="47421" y1="2870" x2="47421" y2="2870"/>
                        <a14:foregroundMark x1="54118" y1="3333" x2="54118" y2="3333"/>
                        <a14:foregroundMark x1="60452" y1="5648" x2="60452" y2="5648"/>
                        <a14:foregroundMark x1="68145" y1="7315" x2="68145" y2="7315"/>
                        <a14:foregroundMark x1="73303" y1="10926" x2="73303" y2="10926"/>
                        <a14:foregroundMark x1="77828" y1="15185" x2="77828" y2="15185"/>
                        <a14:foregroundMark x1="81538" y1="20185" x2="81538" y2="20185"/>
                        <a14:foregroundMark x1="85792" y1="26481" x2="85792" y2="26481"/>
                        <a14:foregroundMark x1="91312" y1="31019" x2="91312" y2="31019"/>
                        <a14:foregroundMark x1="94208" y1="38426" x2="94208" y2="38426"/>
                        <a14:foregroundMark x1="95294" y1="41852" x2="95294" y2="41852"/>
                        <a14:foregroundMark x1="93394" y1="47222" x2="93394" y2="47222"/>
                        <a14:foregroundMark x1="99186" y1="47870" x2="99186" y2="47870"/>
                        <a14:foregroundMark x1="93575" y1="55926" x2="93575" y2="55926"/>
                        <a14:foregroundMark x1="96018" y1="61944" x2="96018" y2="61944"/>
                        <a14:foregroundMark x1="56380" y1="78333" x2="56380" y2="78333"/>
                        <a14:foregroundMark x1="52579" y1="79259" x2="52579" y2="79259"/>
                        <a14:foregroundMark x1="47059" y1="79907" x2="47059" y2="79907"/>
                        <a14:foregroundMark x1="42715" y1="79815" x2="42715" y2="79815"/>
                        <a14:foregroundMark x1="88326" y1="69074" x2="88326" y2="69074"/>
                        <a14:foregroundMark x1="91493" y1="62963" x2="91493" y2="62963"/>
                        <a14:foregroundMark x1="80543" y1="80093" x2="80543" y2="80093"/>
                        <a14:foregroundMark x1="74842" y1="85648" x2="74842" y2="85648"/>
                        <a14:foregroundMark x1="70136" y1="89259" x2="70136" y2="89259"/>
                        <a14:foregroundMark x1="64434" y1="91759" x2="64434" y2="91759"/>
                        <a14:foregroundMark x1="55747" y1="94074" x2="55747" y2="94074"/>
                        <a14:foregroundMark x1="50498" y1="94259" x2="50498" y2="94259"/>
                        <a14:foregroundMark x1="41629" y1="94074" x2="41629" y2="94074"/>
                        <a14:foregroundMark x1="35023" y1="92130" x2="35023" y2="92130"/>
                        <a14:foregroundMark x1="30045" y1="90648" x2="30045" y2="90648"/>
                        <a14:foregroundMark x1="22534" y1="88148" x2="22534" y2="88148"/>
                        <a14:foregroundMark x1="16742" y1="82593" x2="16742" y2="82593"/>
                        <a14:foregroundMark x1="9321" y1="70926" x2="9321" y2="70926"/>
                        <a14:foregroundMark x1="5339" y1="55741" x2="5339" y2="55741"/>
                        <a14:foregroundMark x1="3167" y1="58796" x2="3167" y2="58796"/>
                        <a14:foregroundMark x1="7421" y1="62685" x2="7421" y2="62685"/>
                        <a14:foregroundMark x1="5068" y1="68704" x2="5068" y2="68704"/>
                        <a14:foregroundMark x1="3710" y1="65000" x2="3710" y2="65000"/>
                        <a14:foregroundMark x1="8778" y1="65741" x2="8778" y2="65741"/>
                        <a14:foregroundMark x1="4796" y1="64537" x2="4796" y2="64537"/>
                        <a14:foregroundMark x1="10498" y1="68241" x2="10498" y2="68241"/>
                        <a14:foregroundMark x1="7511" y1="72778" x2="7511" y2="72778"/>
                        <a14:foregroundMark x1="7330" y1="71481" x2="7330" y2="71481"/>
                        <a14:foregroundMark x1="3348" y1="61204" x2="3348" y2="61204"/>
                        <a14:foregroundMark x1="10226" y1="71944" x2="12851" y2="74722"/>
                        <a14:backgroundMark x1="44615" y1="36852" x2="44615" y2="36852"/>
                        <a14:backgroundMark x1="48778" y1="49815" x2="48778" y2="49815"/>
                        <a14:backgroundMark x1="633" y1="48981" x2="633" y2="48981"/>
                        <a14:backgroundMark x1="4163" y1="41574" x2="4163" y2="41574"/>
                        <a14:backgroundMark x1="8869" y1="28426" x2="8869" y2="28426"/>
                        <a14:backgroundMark x1="46425" y1="3704" x2="46425" y2="3704"/>
                        <a14:backgroundMark x1="48507" y1="2963" x2="48507" y2="2963"/>
                        <a14:backgroundMark x1="61629" y1="5556" x2="61629" y2="5556"/>
                        <a14:backgroundMark x1="74842" y1="9815" x2="74842" y2="9815"/>
                        <a14:backgroundMark x1="79186" y1="15093" x2="79186" y2="15093"/>
                        <a14:backgroundMark x1="87511" y1="26481" x2="87511" y2="26481"/>
                        <a14:backgroundMark x1="92941" y1="39815" x2="92941" y2="39815"/>
                        <a14:backgroundMark x1="46968" y1="78704" x2="46968" y2="78704"/>
                        <a14:backgroundMark x1="47240" y1="80926" x2="47240" y2="80926"/>
                        <a14:backgroundMark x1="51493" y1="79907" x2="51493" y2="79907"/>
                        <a14:backgroundMark x1="56109" y1="79907" x2="56109" y2="79907"/>
                        <a14:backgroundMark x1="49502" y1="95370" x2="49502" y2="95370"/>
                        <a14:backgroundMark x1="35837" y1="93519" x2="35837" y2="93519"/>
                        <a14:backgroundMark x1="34932" y1="96111" x2="34932" y2="96111"/>
                        <a14:backgroundMark x1="9321" y1="71759" x2="9321" y2="71759"/>
                        <a14:backgroundMark x1="7783" y1="67685" x2="7783" y2="67685"/>
                        <a14:backgroundMark x1="5520" y1="65185" x2="5520" y2="651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5" y="0"/>
            <a:ext cx="7016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925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user_it</dc:creator>
  <cp:lastModifiedBy>user_it</cp:lastModifiedBy>
  <cp:revision>4</cp:revision>
  <dcterms:created xsi:type="dcterms:W3CDTF">2016-10-21T12:44:48Z</dcterms:created>
  <dcterms:modified xsi:type="dcterms:W3CDTF">2016-10-21T13:11:09Z</dcterms:modified>
</cp:coreProperties>
</file>