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Poppins"/>
      <p:regular r:id="rId28"/>
      <p:bold r:id="rId29"/>
      <p:italic r:id="rId30"/>
      <p:boldItalic r:id="rId31"/>
    </p:embeddedFont>
    <p:embeddedFont>
      <p:font typeface="Anaheim"/>
      <p:regular r:id="rId32"/>
      <p:bold r:id="rId33"/>
    </p:embeddedFont>
    <p:embeddedFont>
      <p:font typeface="Bebas Neue"/>
      <p:regular r:id="rId34"/>
    </p:embeddedFont>
    <p:embeddedFont>
      <p:font typeface="Poppins Medium"/>
      <p:regular r:id="rId35"/>
      <p:bold r:id="rId36"/>
      <p:italic r:id="rId37"/>
      <p:boldItalic r:id="rId38"/>
    </p:embeddedFont>
    <p:embeddedFont>
      <p:font typeface="Poppins SemiBold"/>
      <p:regular r:id="rId39"/>
      <p:bold r:id="rId40"/>
      <p:italic r:id="rId41"/>
      <p:boldItalic r:id="rId42"/>
    </p:embeddedFont>
    <p:embeddedFont>
      <p:font typeface="PT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oppinsSemiBold-bold.fntdata"/><Relationship Id="rId20" Type="http://schemas.openxmlformats.org/officeDocument/2006/relationships/slide" Target="slides/slide15.xml"/><Relationship Id="rId42" Type="http://schemas.openxmlformats.org/officeDocument/2006/relationships/font" Target="fonts/PoppinsSemiBold-boldItalic.fntdata"/><Relationship Id="rId41" Type="http://schemas.openxmlformats.org/officeDocument/2006/relationships/font" Target="fonts/PoppinsSemiBold-italic.fntdata"/><Relationship Id="rId22" Type="http://schemas.openxmlformats.org/officeDocument/2006/relationships/slide" Target="slides/slide17.xml"/><Relationship Id="rId44" Type="http://schemas.openxmlformats.org/officeDocument/2006/relationships/font" Target="fonts/PTSans-bold.fntdata"/><Relationship Id="rId21" Type="http://schemas.openxmlformats.org/officeDocument/2006/relationships/slide" Target="slides/slide16.xml"/><Relationship Id="rId43" Type="http://schemas.openxmlformats.org/officeDocument/2006/relationships/font" Target="fonts/PTSans-regular.fntdata"/><Relationship Id="rId24" Type="http://schemas.openxmlformats.org/officeDocument/2006/relationships/slide" Target="slides/slide19.xml"/><Relationship Id="rId46" Type="http://schemas.openxmlformats.org/officeDocument/2006/relationships/font" Target="fonts/PTSans-boldItalic.fntdata"/><Relationship Id="rId23" Type="http://schemas.openxmlformats.org/officeDocument/2006/relationships/slide" Target="slides/slide18.xml"/><Relationship Id="rId45" Type="http://schemas.openxmlformats.org/officeDocument/2006/relationships/font" Target="fonts/PT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oppins-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boldItalic.fntdata"/><Relationship Id="rId30" Type="http://schemas.openxmlformats.org/officeDocument/2006/relationships/font" Target="fonts/Poppins-italic.fntdata"/><Relationship Id="rId11" Type="http://schemas.openxmlformats.org/officeDocument/2006/relationships/slide" Target="slides/slide6.xml"/><Relationship Id="rId33" Type="http://schemas.openxmlformats.org/officeDocument/2006/relationships/font" Target="fonts/Anaheim-bold.fntdata"/><Relationship Id="rId10" Type="http://schemas.openxmlformats.org/officeDocument/2006/relationships/slide" Target="slides/slide5.xml"/><Relationship Id="rId32" Type="http://schemas.openxmlformats.org/officeDocument/2006/relationships/font" Target="fonts/Anaheim-regular.fntdata"/><Relationship Id="rId13" Type="http://schemas.openxmlformats.org/officeDocument/2006/relationships/slide" Target="slides/slide8.xml"/><Relationship Id="rId35" Type="http://schemas.openxmlformats.org/officeDocument/2006/relationships/font" Target="fonts/PoppinsMedium-regular.fntdata"/><Relationship Id="rId12" Type="http://schemas.openxmlformats.org/officeDocument/2006/relationships/slide" Target="slides/slide7.xml"/><Relationship Id="rId34" Type="http://schemas.openxmlformats.org/officeDocument/2006/relationships/font" Target="fonts/BebasNeue-regular.fntdata"/><Relationship Id="rId15" Type="http://schemas.openxmlformats.org/officeDocument/2006/relationships/slide" Target="slides/slide10.xml"/><Relationship Id="rId37" Type="http://schemas.openxmlformats.org/officeDocument/2006/relationships/font" Target="fonts/PoppinsMedium-italic.fntdata"/><Relationship Id="rId14" Type="http://schemas.openxmlformats.org/officeDocument/2006/relationships/slide" Target="slides/slide9.xml"/><Relationship Id="rId36" Type="http://schemas.openxmlformats.org/officeDocument/2006/relationships/font" Target="fonts/PoppinsMedium-bold.fntdata"/><Relationship Id="rId17" Type="http://schemas.openxmlformats.org/officeDocument/2006/relationships/slide" Target="slides/slide12.xml"/><Relationship Id="rId39" Type="http://schemas.openxmlformats.org/officeDocument/2006/relationships/font" Target="fonts/PoppinsSemiBold-regular.fntdata"/><Relationship Id="rId16" Type="http://schemas.openxmlformats.org/officeDocument/2006/relationships/slide" Target="slides/slide11.xml"/><Relationship Id="rId38" Type="http://schemas.openxmlformats.org/officeDocument/2006/relationships/font" Target="fonts/PoppinsMedium-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1d734a963a0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1d734a963a0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6" name="Shape 1306"/>
        <p:cNvGrpSpPr/>
        <p:nvPr/>
      </p:nvGrpSpPr>
      <p:grpSpPr>
        <a:xfrm>
          <a:off x="0" y="0"/>
          <a:ext cx="0" cy="0"/>
          <a:chOff x="0" y="0"/>
          <a:chExt cx="0" cy="0"/>
        </a:xfrm>
      </p:grpSpPr>
      <p:sp>
        <p:nvSpPr>
          <p:cNvPr id="1307" name="Google Shape;1307;g32199251ab2_0_2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8" name="Google Shape;1308;g32199251ab2_0_2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7" name="Shape 1317"/>
        <p:cNvGrpSpPr/>
        <p:nvPr/>
      </p:nvGrpSpPr>
      <p:grpSpPr>
        <a:xfrm>
          <a:off x="0" y="0"/>
          <a:ext cx="0" cy="0"/>
          <a:chOff x="0" y="0"/>
          <a:chExt cx="0" cy="0"/>
        </a:xfrm>
      </p:grpSpPr>
      <p:sp>
        <p:nvSpPr>
          <p:cNvPr id="1318" name="Google Shape;1318;g32199251ab2_0_3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9" name="Google Shape;1319;g32199251ab2_0_3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0" name="Shape 1330"/>
        <p:cNvGrpSpPr/>
        <p:nvPr/>
      </p:nvGrpSpPr>
      <p:grpSpPr>
        <a:xfrm>
          <a:off x="0" y="0"/>
          <a:ext cx="0" cy="0"/>
          <a:chOff x="0" y="0"/>
          <a:chExt cx="0" cy="0"/>
        </a:xfrm>
      </p:grpSpPr>
      <p:sp>
        <p:nvSpPr>
          <p:cNvPr id="1331" name="Google Shape;1331;g32199251ab2_0_20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2" name="Google Shape;1332;g32199251ab2_0_20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5" name="Shape 1425"/>
        <p:cNvGrpSpPr/>
        <p:nvPr/>
      </p:nvGrpSpPr>
      <p:grpSpPr>
        <a:xfrm>
          <a:off x="0" y="0"/>
          <a:ext cx="0" cy="0"/>
          <a:chOff x="0" y="0"/>
          <a:chExt cx="0" cy="0"/>
        </a:xfrm>
      </p:grpSpPr>
      <p:sp>
        <p:nvSpPr>
          <p:cNvPr id="1426" name="Google Shape;1426;g1c6280095c3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7" name="Google Shape;1427;g1c6280095c3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6" name="Shape 1456"/>
        <p:cNvGrpSpPr/>
        <p:nvPr/>
      </p:nvGrpSpPr>
      <p:grpSpPr>
        <a:xfrm>
          <a:off x="0" y="0"/>
          <a:ext cx="0" cy="0"/>
          <a:chOff x="0" y="0"/>
          <a:chExt cx="0" cy="0"/>
        </a:xfrm>
      </p:grpSpPr>
      <p:sp>
        <p:nvSpPr>
          <p:cNvPr id="1457" name="Google Shape;1457;g1d734a963a0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8" name="Google Shape;1458;g1d734a963a0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8" name="Shape 1468"/>
        <p:cNvGrpSpPr/>
        <p:nvPr/>
      </p:nvGrpSpPr>
      <p:grpSpPr>
        <a:xfrm>
          <a:off x="0" y="0"/>
          <a:ext cx="0" cy="0"/>
          <a:chOff x="0" y="0"/>
          <a:chExt cx="0" cy="0"/>
        </a:xfrm>
      </p:grpSpPr>
      <p:sp>
        <p:nvSpPr>
          <p:cNvPr id="1469" name="Google Shape;1469;g32199251ab2_0_30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0" name="Google Shape;1470;g32199251ab2_0_3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9" name="Shape 1479"/>
        <p:cNvGrpSpPr/>
        <p:nvPr/>
      </p:nvGrpSpPr>
      <p:grpSpPr>
        <a:xfrm>
          <a:off x="0" y="0"/>
          <a:ext cx="0" cy="0"/>
          <a:chOff x="0" y="0"/>
          <a:chExt cx="0" cy="0"/>
        </a:xfrm>
      </p:grpSpPr>
      <p:sp>
        <p:nvSpPr>
          <p:cNvPr id="1480" name="Google Shape;1480;g1c5d1909ab9_0_10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1" name="Google Shape;1481;g1c5d1909ab9_0_1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8" name="Shape 1488"/>
        <p:cNvGrpSpPr/>
        <p:nvPr/>
      </p:nvGrpSpPr>
      <p:grpSpPr>
        <a:xfrm>
          <a:off x="0" y="0"/>
          <a:ext cx="0" cy="0"/>
          <a:chOff x="0" y="0"/>
          <a:chExt cx="0" cy="0"/>
        </a:xfrm>
      </p:grpSpPr>
      <p:sp>
        <p:nvSpPr>
          <p:cNvPr id="1489" name="Google Shape;1489;g32199251ab2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0" name="Google Shape;1490;g32199251ab2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2" name="Shape 1582"/>
        <p:cNvGrpSpPr/>
        <p:nvPr/>
      </p:nvGrpSpPr>
      <p:grpSpPr>
        <a:xfrm>
          <a:off x="0" y="0"/>
          <a:ext cx="0" cy="0"/>
          <a:chOff x="0" y="0"/>
          <a:chExt cx="0" cy="0"/>
        </a:xfrm>
      </p:grpSpPr>
      <p:sp>
        <p:nvSpPr>
          <p:cNvPr id="1583" name="Google Shape;1583;g54dda1946d_6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4" name="Google Shape;1584;g54dda1946d_6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6" name="Shape 1626"/>
        <p:cNvGrpSpPr/>
        <p:nvPr/>
      </p:nvGrpSpPr>
      <p:grpSpPr>
        <a:xfrm>
          <a:off x="0" y="0"/>
          <a:ext cx="0" cy="0"/>
          <a:chOff x="0" y="0"/>
          <a:chExt cx="0" cy="0"/>
        </a:xfrm>
      </p:grpSpPr>
      <p:sp>
        <p:nvSpPr>
          <p:cNvPr id="1627" name="Google Shape;1627;g32199251ab2_0_30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8" name="Google Shape;1628;g32199251ab2_0_30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7" name="Shape 1637"/>
        <p:cNvGrpSpPr/>
        <p:nvPr/>
      </p:nvGrpSpPr>
      <p:grpSpPr>
        <a:xfrm>
          <a:off x="0" y="0"/>
          <a:ext cx="0" cy="0"/>
          <a:chOff x="0" y="0"/>
          <a:chExt cx="0" cy="0"/>
        </a:xfrm>
      </p:grpSpPr>
      <p:sp>
        <p:nvSpPr>
          <p:cNvPr id="1638" name="Google Shape;1638;g32199251ab2_0_1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9" name="Google Shape;1639;g32199251ab2_0_1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1" name="Shape 1731"/>
        <p:cNvGrpSpPr/>
        <p:nvPr/>
      </p:nvGrpSpPr>
      <p:grpSpPr>
        <a:xfrm>
          <a:off x="0" y="0"/>
          <a:ext cx="0" cy="0"/>
          <a:chOff x="0" y="0"/>
          <a:chExt cx="0" cy="0"/>
        </a:xfrm>
      </p:grpSpPr>
      <p:sp>
        <p:nvSpPr>
          <p:cNvPr id="1732" name="Google Shape;1732;g32199251ab2_0_30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3" name="Google Shape;1733;g32199251ab2_0_30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1" name="Shape 1831"/>
        <p:cNvGrpSpPr/>
        <p:nvPr/>
      </p:nvGrpSpPr>
      <p:grpSpPr>
        <a:xfrm>
          <a:off x="0" y="0"/>
          <a:ext cx="0" cy="0"/>
          <a:chOff x="0" y="0"/>
          <a:chExt cx="0" cy="0"/>
        </a:xfrm>
      </p:grpSpPr>
      <p:sp>
        <p:nvSpPr>
          <p:cNvPr id="1832" name="Google Shape;1832;g54dda1946d_6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3" name="Google Shape;1833;g54dda1946d_6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1" name="Shape 1041"/>
        <p:cNvGrpSpPr/>
        <p:nvPr/>
      </p:nvGrpSpPr>
      <p:grpSpPr>
        <a:xfrm>
          <a:off x="0" y="0"/>
          <a:ext cx="0" cy="0"/>
          <a:chOff x="0" y="0"/>
          <a:chExt cx="0" cy="0"/>
        </a:xfrm>
      </p:grpSpPr>
      <p:sp>
        <p:nvSpPr>
          <p:cNvPr id="1042" name="Google Shape;1042;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3" name="Google Shape;1043;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g32199251ab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32199251ab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5" name="Shape 1175"/>
        <p:cNvGrpSpPr/>
        <p:nvPr/>
      </p:nvGrpSpPr>
      <p:grpSpPr>
        <a:xfrm>
          <a:off x="0" y="0"/>
          <a:ext cx="0" cy="0"/>
          <a:chOff x="0" y="0"/>
          <a:chExt cx="0" cy="0"/>
        </a:xfrm>
      </p:grpSpPr>
      <p:sp>
        <p:nvSpPr>
          <p:cNvPr id="1176" name="Google Shape;1176;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7" name="Google Shape;1177;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g32199251ab2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0" name="Google Shape;1220;g32199251ab2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1" name="Shape 1251"/>
        <p:cNvGrpSpPr/>
        <p:nvPr/>
      </p:nvGrpSpPr>
      <p:grpSpPr>
        <a:xfrm>
          <a:off x="0" y="0"/>
          <a:ext cx="0" cy="0"/>
          <a:chOff x="0" y="0"/>
          <a:chExt cx="0" cy="0"/>
        </a:xfrm>
      </p:grpSpPr>
      <p:sp>
        <p:nvSpPr>
          <p:cNvPr id="1252" name="Google Shape;1252;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3" name="Google Shape;1253;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4" name="Shape 1284"/>
        <p:cNvGrpSpPr/>
        <p:nvPr/>
      </p:nvGrpSpPr>
      <p:grpSpPr>
        <a:xfrm>
          <a:off x="0" y="0"/>
          <a:ext cx="0" cy="0"/>
          <a:chOff x="0" y="0"/>
          <a:chExt cx="0" cy="0"/>
        </a:xfrm>
      </p:grpSpPr>
      <p:sp>
        <p:nvSpPr>
          <p:cNvPr id="1285" name="Google Shape;1285;g32199251ab2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6" name="Google Shape;1286;g32199251ab2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5" name="Shape 1295"/>
        <p:cNvGrpSpPr/>
        <p:nvPr/>
      </p:nvGrpSpPr>
      <p:grpSpPr>
        <a:xfrm>
          <a:off x="0" y="0"/>
          <a:ext cx="0" cy="0"/>
          <a:chOff x="0" y="0"/>
          <a:chExt cx="0" cy="0"/>
        </a:xfrm>
      </p:grpSpPr>
      <p:sp>
        <p:nvSpPr>
          <p:cNvPr id="1296" name="Google Shape;1296;g32199251ab2_0_29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7" name="Google Shape;1297;g32199251ab2_0_29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8" name="Shape 8"/>
        <p:cNvGrpSpPr/>
        <p:nvPr/>
      </p:nvGrpSpPr>
      <p:grpSpPr>
        <a:xfrm>
          <a:off x="0" y="0"/>
          <a:ext cx="0" cy="0"/>
          <a:chOff x="0" y="0"/>
          <a:chExt cx="0" cy="0"/>
        </a:xfrm>
      </p:grpSpPr>
      <p:grpSp>
        <p:nvGrpSpPr>
          <p:cNvPr id="9" name="Google Shape;9;p2"/>
          <p:cNvGrpSpPr/>
          <p:nvPr/>
        </p:nvGrpSpPr>
        <p:grpSpPr>
          <a:xfrm rot="10800000">
            <a:off x="6349094" y="3652161"/>
            <a:ext cx="2794867" cy="1491245"/>
            <a:chOff x="2010450" y="919675"/>
            <a:chExt cx="4554125" cy="2429925"/>
          </a:xfrm>
        </p:grpSpPr>
        <p:sp>
          <p:nvSpPr>
            <p:cNvPr id="10" name="Google Shape;10;p2"/>
            <p:cNvSpPr/>
            <p:nvPr/>
          </p:nvSpPr>
          <p:spPr>
            <a:xfrm>
              <a:off x="2010450" y="919675"/>
              <a:ext cx="4554125" cy="2429925"/>
            </a:xfrm>
            <a:custGeom>
              <a:rect b="b" l="l" r="r" t="t"/>
              <a:pathLst>
                <a:path extrusionOk="0" h="97197" w="182165">
                  <a:moveTo>
                    <a:pt x="1" y="0"/>
                  </a:moveTo>
                  <a:lnTo>
                    <a:pt x="1" y="97196"/>
                  </a:lnTo>
                  <a:cubicBezTo>
                    <a:pt x="54395" y="97196"/>
                    <a:pt x="38533" y="26308"/>
                    <a:pt x="98405" y="26308"/>
                  </a:cubicBezTo>
                  <a:cubicBezTo>
                    <a:pt x="158343" y="26308"/>
                    <a:pt x="182164" y="0"/>
                    <a:pt x="1821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010450" y="919675"/>
              <a:ext cx="2705350" cy="1444325"/>
            </a:xfrm>
            <a:custGeom>
              <a:rect b="b" l="l" r="r" t="t"/>
              <a:pathLst>
                <a:path extrusionOk="0" h="57773" w="108214">
                  <a:moveTo>
                    <a:pt x="1" y="0"/>
                  </a:moveTo>
                  <a:lnTo>
                    <a:pt x="1" y="57773"/>
                  </a:lnTo>
                  <a:cubicBezTo>
                    <a:pt x="32357" y="57773"/>
                    <a:pt x="22864" y="15607"/>
                    <a:pt x="58471" y="15607"/>
                  </a:cubicBezTo>
                  <a:cubicBezTo>
                    <a:pt x="94074" y="15607"/>
                    <a:pt x="108213" y="0"/>
                    <a:pt x="108213" y="0"/>
                  </a:cubicBezTo>
                  <a:close/>
                </a:path>
              </a:pathLst>
            </a:custGeom>
            <a:solidFill>
              <a:srgbClr val="FBF8EE">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2010450" y="919675"/>
              <a:ext cx="2093900" cy="1117825"/>
            </a:xfrm>
            <a:custGeom>
              <a:rect b="b" l="l" r="r" t="t"/>
              <a:pathLst>
                <a:path extrusionOk="0" h="44713" w="83756">
                  <a:moveTo>
                    <a:pt x="1" y="0"/>
                  </a:moveTo>
                  <a:lnTo>
                    <a:pt x="1" y="44713"/>
                  </a:lnTo>
                  <a:cubicBezTo>
                    <a:pt x="25030" y="44713"/>
                    <a:pt x="17707" y="12102"/>
                    <a:pt x="45284" y="12102"/>
                  </a:cubicBezTo>
                  <a:cubicBezTo>
                    <a:pt x="72800" y="12102"/>
                    <a:pt x="83755" y="0"/>
                    <a:pt x="83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 name="Google Shape;13;p2"/>
          <p:cNvGrpSpPr/>
          <p:nvPr/>
        </p:nvGrpSpPr>
        <p:grpSpPr>
          <a:xfrm rot="10800000">
            <a:off x="-191414" y="-76204"/>
            <a:ext cx="2646574" cy="342842"/>
            <a:chOff x="1193962" y="15877629"/>
            <a:chExt cx="7143250" cy="925350"/>
          </a:xfrm>
        </p:grpSpPr>
        <p:sp>
          <p:nvSpPr>
            <p:cNvPr id="14" name="Google Shape;14;p2"/>
            <p:cNvSpPr/>
            <p:nvPr/>
          </p:nvSpPr>
          <p:spPr>
            <a:xfrm flipH="1">
              <a:off x="1193962" y="15877629"/>
              <a:ext cx="7143250" cy="925350"/>
            </a:xfrm>
            <a:custGeom>
              <a:rect b="b" l="l" r="r" t="t"/>
              <a:pathLst>
                <a:path extrusionOk="0" h="37014" w="285730">
                  <a:moveTo>
                    <a:pt x="100631" y="0"/>
                  </a:moveTo>
                  <a:cubicBezTo>
                    <a:pt x="48796" y="0"/>
                    <a:pt x="0" y="37014"/>
                    <a:pt x="0" y="37014"/>
                  </a:cubicBezTo>
                  <a:lnTo>
                    <a:pt x="285730" y="37014"/>
                  </a:lnTo>
                  <a:cubicBezTo>
                    <a:pt x="268895" y="20179"/>
                    <a:pt x="252575" y="16438"/>
                    <a:pt x="235206" y="16438"/>
                  </a:cubicBezTo>
                  <a:cubicBezTo>
                    <a:pt x="228198" y="16438"/>
                    <a:pt x="221019" y="17047"/>
                    <a:pt x="213567" y="17651"/>
                  </a:cubicBezTo>
                  <a:cubicBezTo>
                    <a:pt x="206030" y="18272"/>
                    <a:pt x="198222" y="18900"/>
                    <a:pt x="190037" y="18900"/>
                  </a:cubicBezTo>
                  <a:cubicBezTo>
                    <a:pt x="174705" y="18900"/>
                    <a:pt x="158048" y="16694"/>
                    <a:pt x="139362" y="8097"/>
                  </a:cubicBezTo>
                  <a:cubicBezTo>
                    <a:pt x="126738" y="2313"/>
                    <a:pt x="113589" y="0"/>
                    <a:pt x="100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3490112" y="16048179"/>
              <a:ext cx="4721250" cy="754800"/>
            </a:xfrm>
            <a:custGeom>
              <a:rect b="b" l="l" r="r" t="t"/>
              <a:pathLst>
                <a:path extrusionOk="0" h="30192" w="188850">
                  <a:moveTo>
                    <a:pt x="84519" y="1"/>
                  </a:moveTo>
                  <a:cubicBezTo>
                    <a:pt x="64137" y="1"/>
                    <a:pt x="44265" y="4908"/>
                    <a:pt x="28341" y="10447"/>
                  </a:cubicBezTo>
                  <a:cubicBezTo>
                    <a:pt x="15603" y="16561"/>
                    <a:pt x="5605" y="22870"/>
                    <a:pt x="0" y="26691"/>
                  </a:cubicBezTo>
                  <a:cubicBezTo>
                    <a:pt x="6176" y="27389"/>
                    <a:pt x="16688" y="28602"/>
                    <a:pt x="30701" y="30192"/>
                  </a:cubicBezTo>
                  <a:lnTo>
                    <a:pt x="188849" y="30192"/>
                  </a:lnTo>
                  <a:cubicBezTo>
                    <a:pt x="172416" y="28729"/>
                    <a:pt x="154776" y="24908"/>
                    <a:pt x="135540" y="13249"/>
                  </a:cubicBezTo>
                  <a:cubicBezTo>
                    <a:pt x="119551" y="3507"/>
                    <a:pt x="101844" y="1"/>
                    <a:pt x="845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1397025" y="574025"/>
            <a:ext cx="6350100" cy="22410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4200"/>
              <a:buFont typeface="Poppins SemiBold"/>
              <a:buNone/>
              <a:defRPr sz="4000">
                <a:latin typeface="Poppins SemiBold"/>
                <a:ea typeface="Poppins SemiBold"/>
                <a:cs typeface="Poppins SemiBold"/>
                <a:sym typeface="Poppins SemiBold"/>
              </a:defRPr>
            </a:lvl1pPr>
            <a:lvl2pPr lvl="1" rtl="0" algn="ctr">
              <a:lnSpc>
                <a:spcPct val="100000"/>
              </a:lnSpc>
              <a:spcBef>
                <a:spcPts val="0"/>
              </a:spcBef>
              <a:spcAft>
                <a:spcPts val="0"/>
              </a:spcAft>
              <a:buSzPts val="4200"/>
              <a:buFont typeface="Poppins SemiBold"/>
              <a:buNone/>
              <a:defRPr sz="4200">
                <a:latin typeface="Poppins SemiBold"/>
                <a:ea typeface="Poppins SemiBold"/>
                <a:cs typeface="Poppins SemiBold"/>
                <a:sym typeface="Poppins SemiBold"/>
              </a:defRPr>
            </a:lvl2pPr>
            <a:lvl3pPr lvl="2" rtl="0" algn="ctr">
              <a:lnSpc>
                <a:spcPct val="100000"/>
              </a:lnSpc>
              <a:spcBef>
                <a:spcPts val="0"/>
              </a:spcBef>
              <a:spcAft>
                <a:spcPts val="0"/>
              </a:spcAft>
              <a:buSzPts val="4200"/>
              <a:buFont typeface="Poppins SemiBold"/>
              <a:buNone/>
              <a:defRPr sz="4200">
                <a:latin typeface="Poppins SemiBold"/>
                <a:ea typeface="Poppins SemiBold"/>
                <a:cs typeface="Poppins SemiBold"/>
                <a:sym typeface="Poppins SemiBold"/>
              </a:defRPr>
            </a:lvl3pPr>
            <a:lvl4pPr lvl="3" rtl="0" algn="ctr">
              <a:lnSpc>
                <a:spcPct val="100000"/>
              </a:lnSpc>
              <a:spcBef>
                <a:spcPts val="0"/>
              </a:spcBef>
              <a:spcAft>
                <a:spcPts val="0"/>
              </a:spcAft>
              <a:buSzPts val="4200"/>
              <a:buFont typeface="Poppins SemiBold"/>
              <a:buNone/>
              <a:defRPr sz="4200">
                <a:latin typeface="Poppins SemiBold"/>
                <a:ea typeface="Poppins SemiBold"/>
                <a:cs typeface="Poppins SemiBold"/>
                <a:sym typeface="Poppins SemiBold"/>
              </a:defRPr>
            </a:lvl4pPr>
            <a:lvl5pPr lvl="4" rtl="0" algn="ctr">
              <a:lnSpc>
                <a:spcPct val="100000"/>
              </a:lnSpc>
              <a:spcBef>
                <a:spcPts val="0"/>
              </a:spcBef>
              <a:spcAft>
                <a:spcPts val="0"/>
              </a:spcAft>
              <a:buSzPts val="4200"/>
              <a:buFont typeface="Poppins SemiBold"/>
              <a:buNone/>
              <a:defRPr sz="4200">
                <a:latin typeface="Poppins SemiBold"/>
                <a:ea typeface="Poppins SemiBold"/>
                <a:cs typeface="Poppins SemiBold"/>
                <a:sym typeface="Poppins SemiBold"/>
              </a:defRPr>
            </a:lvl5pPr>
            <a:lvl6pPr lvl="5" rtl="0" algn="ctr">
              <a:lnSpc>
                <a:spcPct val="100000"/>
              </a:lnSpc>
              <a:spcBef>
                <a:spcPts val="0"/>
              </a:spcBef>
              <a:spcAft>
                <a:spcPts val="0"/>
              </a:spcAft>
              <a:buSzPts val="4200"/>
              <a:buFont typeface="Poppins SemiBold"/>
              <a:buNone/>
              <a:defRPr sz="4200">
                <a:latin typeface="Poppins SemiBold"/>
                <a:ea typeface="Poppins SemiBold"/>
                <a:cs typeface="Poppins SemiBold"/>
                <a:sym typeface="Poppins SemiBold"/>
              </a:defRPr>
            </a:lvl6pPr>
            <a:lvl7pPr lvl="6" rtl="0" algn="ctr">
              <a:lnSpc>
                <a:spcPct val="100000"/>
              </a:lnSpc>
              <a:spcBef>
                <a:spcPts val="0"/>
              </a:spcBef>
              <a:spcAft>
                <a:spcPts val="0"/>
              </a:spcAft>
              <a:buSzPts val="4200"/>
              <a:buFont typeface="Poppins SemiBold"/>
              <a:buNone/>
              <a:defRPr sz="4200">
                <a:latin typeface="Poppins SemiBold"/>
                <a:ea typeface="Poppins SemiBold"/>
                <a:cs typeface="Poppins SemiBold"/>
                <a:sym typeface="Poppins SemiBold"/>
              </a:defRPr>
            </a:lvl7pPr>
            <a:lvl8pPr lvl="7" rtl="0" algn="ctr">
              <a:lnSpc>
                <a:spcPct val="100000"/>
              </a:lnSpc>
              <a:spcBef>
                <a:spcPts val="0"/>
              </a:spcBef>
              <a:spcAft>
                <a:spcPts val="0"/>
              </a:spcAft>
              <a:buSzPts val="4200"/>
              <a:buFont typeface="Poppins SemiBold"/>
              <a:buNone/>
              <a:defRPr sz="4200">
                <a:latin typeface="Poppins SemiBold"/>
                <a:ea typeface="Poppins SemiBold"/>
                <a:cs typeface="Poppins SemiBold"/>
                <a:sym typeface="Poppins SemiBold"/>
              </a:defRPr>
            </a:lvl8pPr>
            <a:lvl9pPr lvl="8" rtl="0" algn="ctr">
              <a:lnSpc>
                <a:spcPct val="100000"/>
              </a:lnSpc>
              <a:spcBef>
                <a:spcPts val="0"/>
              </a:spcBef>
              <a:spcAft>
                <a:spcPts val="0"/>
              </a:spcAft>
              <a:buSzPts val="4200"/>
              <a:buFont typeface="Poppins SemiBold"/>
              <a:buNone/>
              <a:defRPr sz="4200">
                <a:latin typeface="Poppins SemiBold"/>
                <a:ea typeface="Poppins SemiBold"/>
                <a:cs typeface="Poppins SemiBold"/>
                <a:sym typeface="Poppins SemiBold"/>
              </a:defRPr>
            </a:lvl9pPr>
          </a:lstStyle>
          <a:p/>
        </p:txBody>
      </p:sp>
      <p:sp>
        <p:nvSpPr>
          <p:cNvPr id="17" name="Google Shape;17;p2"/>
          <p:cNvSpPr txBox="1"/>
          <p:nvPr>
            <p:ph idx="1" type="subTitle"/>
          </p:nvPr>
        </p:nvSpPr>
        <p:spPr>
          <a:xfrm>
            <a:off x="2271050" y="2905850"/>
            <a:ext cx="4602000" cy="475800"/>
          </a:xfrm>
          <a:prstGeom prst="rect">
            <a:avLst/>
          </a:prstGeom>
          <a:solidFill>
            <a:schemeClr val="accent1"/>
          </a:solidFill>
        </p:spPr>
        <p:txBody>
          <a:bodyPr anchorCtr="0" anchor="ctr" bIns="91425" lIns="91425" spcFirstLastPara="1" rIns="91425" wrap="square" tIns="91425">
            <a:noAutofit/>
          </a:bodyPr>
          <a:lstStyle>
            <a:lvl1pPr lvl="0" rtl="0" algn="ctr">
              <a:lnSpc>
                <a:spcPct val="115000"/>
              </a:lnSpc>
              <a:spcBef>
                <a:spcPts val="0"/>
              </a:spcBef>
              <a:spcAft>
                <a:spcPts val="0"/>
              </a:spcAft>
              <a:buClr>
                <a:schemeClr val="lt1"/>
              </a:buClr>
              <a:buSzPts val="1400"/>
              <a:buNone/>
              <a:defRPr sz="16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1600"/>
              </a:spcBef>
              <a:spcAft>
                <a:spcPts val="0"/>
              </a:spcAft>
              <a:buClr>
                <a:schemeClr val="lt1"/>
              </a:buClr>
              <a:buSzPts val="1400"/>
              <a:buNone/>
              <a:defRPr>
                <a:solidFill>
                  <a:schemeClr val="lt1"/>
                </a:solidFill>
              </a:defRPr>
            </a:lvl3pPr>
            <a:lvl4pPr lvl="3" rtl="0" algn="ctr">
              <a:lnSpc>
                <a:spcPct val="100000"/>
              </a:lnSpc>
              <a:spcBef>
                <a:spcPts val="1600"/>
              </a:spcBef>
              <a:spcAft>
                <a:spcPts val="0"/>
              </a:spcAft>
              <a:buClr>
                <a:schemeClr val="lt1"/>
              </a:buClr>
              <a:buSzPts val="1400"/>
              <a:buNone/>
              <a:defRPr>
                <a:solidFill>
                  <a:schemeClr val="lt1"/>
                </a:solidFill>
              </a:defRPr>
            </a:lvl4pPr>
            <a:lvl5pPr lvl="4" rtl="0" algn="ctr">
              <a:lnSpc>
                <a:spcPct val="100000"/>
              </a:lnSpc>
              <a:spcBef>
                <a:spcPts val="1600"/>
              </a:spcBef>
              <a:spcAft>
                <a:spcPts val="0"/>
              </a:spcAft>
              <a:buClr>
                <a:schemeClr val="lt1"/>
              </a:buClr>
              <a:buSzPts val="1400"/>
              <a:buNone/>
              <a:defRPr>
                <a:solidFill>
                  <a:schemeClr val="lt1"/>
                </a:solidFill>
              </a:defRPr>
            </a:lvl5pPr>
            <a:lvl6pPr lvl="5" rtl="0" algn="ctr">
              <a:lnSpc>
                <a:spcPct val="100000"/>
              </a:lnSpc>
              <a:spcBef>
                <a:spcPts val="1600"/>
              </a:spcBef>
              <a:spcAft>
                <a:spcPts val="0"/>
              </a:spcAft>
              <a:buClr>
                <a:schemeClr val="lt1"/>
              </a:buClr>
              <a:buSzPts val="1400"/>
              <a:buNone/>
              <a:defRPr>
                <a:solidFill>
                  <a:schemeClr val="lt1"/>
                </a:solidFill>
              </a:defRPr>
            </a:lvl6pPr>
            <a:lvl7pPr lvl="6" rtl="0" algn="ctr">
              <a:lnSpc>
                <a:spcPct val="100000"/>
              </a:lnSpc>
              <a:spcBef>
                <a:spcPts val="1600"/>
              </a:spcBef>
              <a:spcAft>
                <a:spcPts val="0"/>
              </a:spcAft>
              <a:buClr>
                <a:schemeClr val="lt1"/>
              </a:buClr>
              <a:buSzPts val="1400"/>
              <a:buNone/>
              <a:defRPr>
                <a:solidFill>
                  <a:schemeClr val="lt1"/>
                </a:solidFill>
              </a:defRPr>
            </a:lvl7pPr>
            <a:lvl8pPr lvl="7" rtl="0" algn="ctr">
              <a:lnSpc>
                <a:spcPct val="100000"/>
              </a:lnSpc>
              <a:spcBef>
                <a:spcPts val="1600"/>
              </a:spcBef>
              <a:spcAft>
                <a:spcPts val="0"/>
              </a:spcAft>
              <a:buClr>
                <a:schemeClr val="lt1"/>
              </a:buClr>
              <a:buSzPts val="1400"/>
              <a:buNone/>
              <a:defRPr>
                <a:solidFill>
                  <a:schemeClr val="lt1"/>
                </a:solidFill>
              </a:defRPr>
            </a:lvl8pPr>
            <a:lvl9pPr lvl="8" rtl="0" algn="ctr">
              <a:lnSpc>
                <a:spcPct val="100000"/>
              </a:lnSpc>
              <a:spcBef>
                <a:spcPts val="1600"/>
              </a:spcBef>
              <a:spcAft>
                <a:spcPts val="1600"/>
              </a:spcAft>
              <a:buClr>
                <a:schemeClr val="lt1"/>
              </a:buClr>
              <a:buSzPts val="1400"/>
              <a:buNone/>
              <a:defRPr>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7" name="Shape 147"/>
        <p:cNvGrpSpPr/>
        <p:nvPr/>
      </p:nvGrpSpPr>
      <p:grpSpPr>
        <a:xfrm>
          <a:off x="0" y="0"/>
          <a:ext cx="0" cy="0"/>
          <a:chOff x="0" y="0"/>
          <a:chExt cx="0" cy="0"/>
        </a:xfrm>
      </p:grpSpPr>
      <p:sp>
        <p:nvSpPr>
          <p:cNvPr id="148" name="Google Shape;148;p11"/>
          <p:cNvSpPr txBox="1"/>
          <p:nvPr>
            <p:ph hasCustomPrompt="1" type="title"/>
          </p:nvPr>
        </p:nvSpPr>
        <p:spPr>
          <a:xfrm>
            <a:off x="1284000" y="1369038"/>
            <a:ext cx="6576000" cy="13143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b="1" sz="6600">
                <a:latin typeface="Poppins"/>
                <a:ea typeface="Poppins"/>
                <a:cs typeface="Poppins"/>
                <a:sym typeface="Poppins"/>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49" name="Google Shape;149;p11"/>
          <p:cNvSpPr txBox="1"/>
          <p:nvPr>
            <p:ph idx="1" type="subTitle"/>
          </p:nvPr>
        </p:nvSpPr>
        <p:spPr>
          <a:xfrm>
            <a:off x="1284000" y="2683338"/>
            <a:ext cx="6576000" cy="484500"/>
          </a:xfrm>
          <a:prstGeom prst="rect">
            <a:avLst/>
          </a:prstGeom>
          <a:solidFill>
            <a:schemeClr val="accent1"/>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150" name="Google Shape;150;p11"/>
          <p:cNvSpPr/>
          <p:nvPr/>
        </p:nvSpPr>
        <p:spPr>
          <a:xfrm flipH="1" rot="10800000">
            <a:off x="-11800" y="3314009"/>
            <a:ext cx="3429256" cy="1829491"/>
          </a:xfrm>
          <a:custGeom>
            <a:rect b="b" l="l" r="r" t="t"/>
            <a:pathLst>
              <a:path extrusionOk="0" h="97197" w="182165">
                <a:moveTo>
                  <a:pt x="1" y="0"/>
                </a:moveTo>
                <a:lnTo>
                  <a:pt x="1" y="97196"/>
                </a:lnTo>
                <a:cubicBezTo>
                  <a:pt x="54395" y="97196"/>
                  <a:pt x="38533" y="26308"/>
                  <a:pt x="98405" y="26308"/>
                </a:cubicBezTo>
                <a:cubicBezTo>
                  <a:pt x="158343" y="26308"/>
                  <a:pt x="182164" y="0"/>
                  <a:pt x="1821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rot="10800000">
            <a:off x="-11797" y="3885493"/>
            <a:ext cx="2356360" cy="1258007"/>
          </a:xfrm>
          <a:custGeom>
            <a:rect b="b" l="l" r="r" t="t"/>
            <a:pathLst>
              <a:path extrusionOk="0" h="57773" w="108214">
                <a:moveTo>
                  <a:pt x="1" y="0"/>
                </a:moveTo>
                <a:lnTo>
                  <a:pt x="1" y="57773"/>
                </a:lnTo>
                <a:cubicBezTo>
                  <a:pt x="32357" y="57773"/>
                  <a:pt x="22864" y="15607"/>
                  <a:pt x="58471" y="15607"/>
                </a:cubicBezTo>
                <a:cubicBezTo>
                  <a:pt x="94074" y="15607"/>
                  <a:pt x="108213" y="0"/>
                  <a:pt x="108213" y="0"/>
                </a:cubicBezTo>
                <a:close/>
              </a:path>
            </a:pathLst>
          </a:custGeom>
          <a:solidFill>
            <a:srgbClr val="FFA53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rot="10800000">
            <a:off x="-11797" y="4169874"/>
            <a:ext cx="1823787" cy="973626"/>
          </a:xfrm>
          <a:custGeom>
            <a:rect b="b" l="l" r="r" t="t"/>
            <a:pathLst>
              <a:path extrusionOk="0" h="44713" w="83756">
                <a:moveTo>
                  <a:pt x="1" y="0"/>
                </a:moveTo>
                <a:lnTo>
                  <a:pt x="1" y="44713"/>
                </a:lnTo>
                <a:cubicBezTo>
                  <a:pt x="25030" y="44713"/>
                  <a:pt x="17707" y="12102"/>
                  <a:pt x="45284" y="12102"/>
                </a:cubicBezTo>
                <a:cubicBezTo>
                  <a:pt x="72800" y="12102"/>
                  <a:pt x="83755" y="0"/>
                  <a:pt x="83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5714750" y="9"/>
            <a:ext cx="3429256" cy="1829491"/>
          </a:xfrm>
          <a:custGeom>
            <a:rect b="b" l="l" r="r" t="t"/>
            <a:pathLst>
              <a:path extrusionOk="0" h="97197" w="182165">
                <a:moveTo>
                  <a:pt x="1" y="0"/>
                </a:moveTo>
                <a:lnTo>
                  <a:pt x="1" y="97196"/>
                </a:lnTo>
                <a:cubicBezTo>
                  <a:pt x="54395" y="97196"/>
                  <a:pt x="38533" y="26308"/>
                  <a:pt x="98405" y="26308"/>
                </a:cubicBezTo>
                <a:cubicBezTo>
                  <a:pt x="158343" y="26308"/>
                  <a:pt x="182164" y="0"/>
                  <a:pt x="1821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flipH="1">
            <a:off x="6787644" y="9"/>
            <a:ext cx="2356360" cy="1258007"/>
          </a:xfrm>
          <a:custGeom>
            <a:rect b="b" l="l" r="r" t="t"/>
            <a:pathLst>
              <a:path extrusionOk="0" h="57773" w="108214">
                <a:moveTo>
                  <a:pt x="1" y="0"/>
                </a:moveTo>
                <a:lnTo>
                  <a:pt x="1" y="57773"/>
                </a:lnTo>
                <a:cubicBezTo>
                  <a:pt x="32357" y="57773"/>
                  <a:pt x="22864" y="15607"/>
                  <a:pt x="58471" y="15607"/>
                </a:cubicBezTo>
                <a:cubicBezTo>
                  <a:pt x="94074" y="15607"/>
                  <a:pt x="108213" y="0"/>
                  <a:pt x="108213" y="0"/>
                </a:cubicBezTo>
                <a:close/>
              </a:path>
            </a:pathLst>
          </a:custGeom>
          <a:solidFill>
            <a:srgbClr val="FFA53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flipH="1">
            <a:off x="7320217" y="9"/>
            <a:ext cx="1823787" cy="973626"/>
          </a:xfrm>
          <a:custGeom>
            <a:rect b="b" l="l" r="r" t="t"/>
            <a:pathLst>
              <a:path extrusionOk="0" h="44713" w="83756">
                <a:moveTo>
                  <a:pt x="1" y="0"/>
                </a:moveTo>
                <a:lnTo>
                  <a:pt x="1" y="44713"/>
                </a:lnTo>
                <a:cubicBezTo>
                  <a:pt x="25030" y="44713"/>
                  <a:pt x="17707" y="12102"/>
                  <a:pt x="45284" y="12102"/>
                </a:cubicBezTo>
                <a:cubicBezTo>
                  <a:pt x="72800" y="12102"/>
                  <a:pt x="83755" y="0"/>
                  <a:pt x="83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56" name="Shape 15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_1">
    <p:spTree>
      <p:nvGrpSpPr>
        <p:cNvPr id="157" name="Shape 157"/>
        <p:cNvGrpSpPr/>
        <p:nvPr/>
      </p:nvGrpSpPr>
      <p:grpSpPr>
        <a:xfrm>
          <a:off x="0" y="0"/>
          <a:ext cx="0" cy="0"/>
          <a:chOff x="0" y="0"/>
          <a:chExt cx="0" cy="0"/>
        </a:xfrm>
      </p:grpSpPr>
      <p:sp>
        <p:nvSpPr>
          <p:cNvPr id="158" name="Google Shape;158;p13"/>
          <p:cNvSpPr txBox="1"/>
          <p:nvPr>
            <p:ph idx="1" type="subTitle"/>
          </p:nvPr>
        </p:nvSpPr>
        <p:spPr>
          <a:xfrm>
            <a:off x="739913" y="2195332"/>
            <a:ext cx="2339100" cy="601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9" name="Google Shape;159;p13"/>
          <p:cNvSpPr txBox="1"/>
          <p:nvPr>
            <p:ph idx="2" type="subTitle"/>
          </p:nvPr>
        </p:nvSpPr>
        <p:spPr>
          <a:xfrm>
            <a:off x="3402461" y="2193175"/>
            <a:ext cx="2339100" cy="601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0" name="Google Shape;160;p13"/>
          <p:cNvSpPr txBox="1"/>
          <p:nvPr>
            <p:ph idx="3" type="subTitle"/>
          </p:nvPr>
        </p:nvSpPr>
        <p:spPr>
          <a:xfrm>
            <a:off x="739925" y="3940100"/>
            <a:ext cx="2339100" cy="601800"/>
          </a:xfrm>
          <a:prstGeom prst="rect">
            <a:avLst/>
          </a:prstGeom>
          <a:noFill/>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1" name="Google Shape;161;p13"/>
          <p:cNvSpPr txBox="1"/>
          <p:nvPr>
            <p:ph idx="4" type="subTitle"/>
          </p:nvPr>
        </p:nvSpPr>
        <p:spPr>
          <a:xfrm>
            <a:off x="3402450" y="3940100"/>
            <a:ext cx="2339100" cy="601800"/>
          </a:xfrm>
          <a:prstGeom prst="rect">
            <a:avLst/>
          </a:prstGeom>
          <a:noFill/>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2" name="Google Shape;162;p13"/>
          <p:cNvSpPr txBox="1"/>
          <p:nvPr>
            <p:ph idx="5" type="subTitle"/>
          </p:nvPr>
        </p:nvSpPr>
        <p:spPr>
          <a:xfrm>
            <a:off x="6065005" y="2193175"/>
            <a:ext cx="2339100" cy="601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3" name="Google Shape;163;p13"/>
          <p:cNvSpPr txBox="1"/>
          <p:nvPr>
            <p:ph idx="6" type="subTitle"/>
          </p:nvPr>
        </p:nvSpPr>
        <p:spPr>
          <a:xfrm>
            <a:off x="6064975" y="3940100"/>
            <a:ext cx="2339100" cy="601800"/>
          </a:xfrm>
          <a:prstGeom prst="rect">
            <a:avLst/>
          </a:prstGeom>
          <a:noFill/>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4" name="Google Shape;164;p13"/>
          <p:cNvSpPr txBox="1"/>
          <p:nvPr>
            <p:ph hasCustomPrompt="1" type="title"/>
          </p:nvPr>
        </p:nvSpPr>
        <p:spPr>
          <a:xfrm>
            <a:off x="1542075" y="1344783"/>
            <a:ext cx="734700" cy="447600"/>
          </a:xfrm>
          <a:prstGeom prst="rect">
            <a:avLst/>
          </a:prstGeom>
          <a:no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b="1" sz="3000">
                <a:solidFill>
                  <a:schemeClr val="accent2"/>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5" name="Google Shape;165;p13"/>
          <p:cNvSpPr txBox="1"/>
          <p:nvPr>
            <p:ph hasCustomPrompt="1" idx="7" type="title"/>
          </p:nvPr>
        </p:nvSpPr>
        <p:spPr>
          <a:xfrm>
            <a:off x="1542075" y="3112591"/>
            <a:ext cx="734700" cy="447600"/>
          </a:xfrm>
          <a:prstGeom prst="rect">
            <a:avLst/>
          </a:prstGeom>
          <a:no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b="1" sz="3000">
                <a:solidFill>
                  <a:schemeClr val="accent5"/>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6" name="Google Shape;166;p13"/>
          <p:cNvSpPr txBox="1"/>
          <p:nvPr>
            <p:ph hasCustomPrompt="1" idx="8" type="title"/>
          </p:nvPr>
        </p:nvSpPr>
        <p:spPr>
          <a:xfrm>
            <a:off x="4204619" y="1344783"/>
            <a:ext cx="734700" cy="447600"/>
          </a:xfrm>
          <a:prstGeom prst="rect">
            <a:avLst/>
          </a:prstGeom>
          <a:no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b="1" sz="3000">
                <a:solidFill>
                  <a:schemeClr val="accent5"/>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7" name="Google Shape;167;p13"/>
          <p:cNvSpPr txBox="1"/>
          <p:nvPr>
            <p:ph hasCustomPrompt="1" idx="9" type="title"/>
          </p:nvPr>
        </p:nvSpPr>
        <p:spPr>
          <a:xfrm>
            <a:off x="4204619" y="3112591"/>
            <a:ext cx="734700" cy="447600"/>
          </a:xfrm>
          <a:prstGeom prst="rect">
            <a:avLst/>
          </a:prstGeom>
          <a:no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b="1" sz="3000">
                <a:solidFill>
                  <a:schemeClr val="accent2"/>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8" name="Google Shape;168;p13"/>
          <p:cNvSpPr txBox="1"/>
          <p:nvPr>
            <p:ph hasCustomPrompt="1" idx="13" type="title"/>
          </p:nvPr>
        </p:nvSpPr>
        <p:spPr>
          <a:xfrm>
            <a:off x="6867168" y="1344783"/>
            <a:ext cx="734700" cy="447600"/>
          </a:xfrm>
          <a:prstGeom prst="rect">
            <a:avLst/>
          </a:prstGeom>
          <a:no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b="1" sz="3000">
                <a:solidFill>
                  <a:schemeClr val="accent2"/>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9" name="Google Shape;169;p13"/>
          <p:cNvSpPr txBox="1"/>
          <p:nvPr>
            <p:ph hasCustomPrompt="1" idx="14" type="title"/>
          </p:nvPr>
        </p:nvSpPr>
        <p:spPr>
          <a:xfrm>
            <a:off x="6867164" y="3112591"/>
            <a:ext cx="734700" cy="447600"/>
          </a:xfrm>
          <a:prstGeom prst="rect">
            <a:avLst/>
          </a:prstGeom>
          <a:no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b="1" sz="3000">
                <a:solidFill>
                  <a:schemeClr val="accent5"/>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0" name="Google Shape;170;p13"/>
          <p:cNvSpPr txBox="1"/>
          <p:nvPr>
            <p:ph idx="15" type="subTitle"/>
          </p:nvPr>
        </p:nvSpPr>
        <p:spPr>
          <a:xfrm>
            <a:off x="739875" y="2036050"/>
            <a:ext cx="2339100" cy="3339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1" name="Google Shape;171;p13"/>
          <p:cNvSpPr txBox="1"/>
          <p:nvPr>
            <p:ph idx="16" type="subTitle"/>
          </p:nvPr>
        </p:nvSpPr>
        <p:spPr>
          <a:xfrm>
            <a:off x="3402423" y="2036050"/>
            <a:ext cx="2339100" cy="3339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2" name="Google Shape;172;p13"/>
          <p:cNvSpPr txBox="1"/>
          <p:nvPr>
            <p:ph idx="17" type="subTitle"/>
          </p:nvPr>
        </p:nvSpPr>
        <p:spPr>
          <a:xfrm>
            <a:off x="6064975" y="2036050"/>
            <a:ext cx="2339100" cy="3339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3" name="Google Shape;173;p13"/>
          <p:cNvSpPr txBox="1"/>
          <p:nvPr>
            <p:ph idx="18" type="subTitle"/>
          </p:nvPr>
        </p:nvSpPr>
        <p:spPr>
          <a:xfrm>
            <a:off x="739875" y="3780773"/>
            <a:ext cx="2339100" cy="333900"/>
          </a:xfrm>
          <a:prstGeom prst="rect">
            <a:avLst/>
          </a:prstGeom>
          <a:noFill/>
        </p:spPr>
        <p:txBody>
          <a:bodyPr anchorCtr="0" anchor="b" bIns="91425" lIns="91425" spcFirstLastPara="1" rIns="91425" wrap="square" tIns="91425">
            <a:noAutofit/>
          </a:bodyPr>
          <a:lstStyle>
            <a:lvl1pPr lvl="0" rtl="0" algn="ctr">
              <a:lnSpc>
                <a:spcPct val="115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4" name="Google Shape;174;p13"/>
          <p:cNvSpPr txBox="1"/>
          <p:nvPr>
            <p:ph idx="19" type="subTitle"/>
          </p:nvPr>
        </p:nvSpPr>
        <p:spPr>
          <a:xfrm>
            <a:off x="3402423" y="3780773"/>
            <a:ext cx="2339100" cy="3339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5" name="Google Shape;175;p13"/>
          <p:cNvSpPr txBox="1"/>
          <p:nvPr>
            <p:ph idx="20" type="subTitle"/>
          </p:nvPr>
        </p:nvSpPr>
        <p:spPr>
          <a:xfrm>
            <a:off x="6064971" y="3780773"/>
            <a:ext cx="2339100" cy="3339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76" name="Google Shape;176;p13"/>
          <p:cNvGrpSpPr/>
          <p:nvPr/>
        </p:nvGrpSpPr>
        <p:grpSpPr>
          <a:xfrm flipH="1" rot="10800000">
            <a:off x="4" y="4448171"/>
            <a:ext cx="1261581" cy="695326"/>
            <a:chOff x="2010450" y="919655"/>
            <a:chExt cx="3978496" cy="2192764"/>
          </a:xfrm>
        </p:grpSpPr>
        <p:sp>
          <p:nvSpPr>
            <p:cNvPr id="177" name="Google Shape;177;p13"/>
            <p:cNvSpPr/>
            <p:nvPr/>
          </p:nvSpPr>
          <p:spPr>
            <a:xfrm>
              <a:off x="2010463" y="919655"/>
              <a:ext cx="3978484" cy="2192764"/>
            </a:xfrm>
            <a:custGeom>
              <a:rect b="b" l="l" r="r" t="t"/>
              <a:pathLst>
                <a:path extrusionOk="0" h="97197" w="182165">
                  <a:moveTo>
                    <a:pt x="1" y="0"/>
                  </a:moveTo>
                  <a:lnTo>
                    <a:pt x="1" y="97196"/>
                  </a:lnTo>
                  <a:cubicBezTo>
                    <a:pt x="54395" y="97196"/>
                    <a:pt x="38533" y="26308"/>
                    <a:pt x="98405" y="26308"/>
                  </a:cubicBezTo>
                  <a:cubicBezTo>
                    <a:pt x="158343" y="26308"/>
                    <a:pt x="182164" y="0"/>
                    <a:pt x="1821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
            <p:cNvSpPr/>
            <p:nvPr/>
          </p:nvSpPr>
          <p:spPr>
            <a:xfrm>
              <a:off x="2010450" y="919675"/>
              <a:ext cx="2093900" cy="1117825"/>
            </a:xfrm>
            <a:custGeom>
              <a:rect b="b" l="l" r="r" t="t"/>
              <a:pathLst>
                <a:path extrusionOk="0" h="44713" w="83756">
                  <a:moveTo>
                    <a:pt x="1" y="0"/>
                  </a:moveTo>
                  <a:lnTo>
                    <a:pt x="1" y="44713"/>
                  </a:lnTo>
                  <a:cubicBezTo>
                    <a:pt x="25030" y="44713"/>
                    <a:pt x="17707" y="12102"/>
                    <a:pt x="45284" y="12102"/>
                  </a:cubicBezTo>
                  <a:cubicBezTo>
                    <a:pt x="72800" y="12102"/>
                    <a:pt x="83755" y="0"/>
                    <a:pt x="83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 name="Google Shape;179;p13"/>
          <p:cNvGrpSpPr/>
          <p:nvPr/>
        </p:nvGrpSpPr>
        <p:grpSpPr>
          <a:xfrm flipH="1" rot="10800000">
            <a:off x="7147511" y="-29279"/>
            <a:ext cx="2646574" cy="342842"/>
            <a:chOff x="1193962" y="15877629"/>
            <a:chExt cx="7143250" cy="925350"/>
          </a:xfrm>
        </p:grpSpPr>
        <p:sp>
          <p:nvSpPr>
            <p:cNvPr id="180" name="Google Shape;180;p13"/>
            <p:cNvSpPr/>
            <p:nvPr/>
          </p:nvSpPr>
          <p:spPr>
            <a:xfrm flipH="1">
              <a:off x="1193962" y="15877629"/>
              <a:ext cx="7143250" cy="925350"/>
            </a:xfrm>
            <a:custGeom>
              <a:rect b="b" l="l" r="r" t="t"/>
              <a:pathLst>
                <a:path extrusionOk="0" h="37014" w="285730">
                  <a:moveTo>
                    <a:pt x="100631" y="0"/>
                  </a:moveTo>
                  <a:cubicBezTo>
                    <a:pt x="48796" y="0"/>
                    <a:pt x="0" y="37014"/>
                    <a:pt x="0" y="37014"/>
                  </a:cubicBezTo>
                  <a:lnTo>
                    <a:pt x="285730" y="37014"/>
                  </a:lnTo>
                  <a:cubicBezTo>
                    <a:pt x="268895" y="20179"/>
                    <a:pt x="252575" y="16438"/>
                    <a:pt x="235206" y="16438"/>
                  </a:cubicBezTo>
                  <a:cubicBezTo>
                    <a:pt x="228198" y="16438"/>
                    <a:pt x="221019" y="17047"/>
                    <a:pt x="213567" y="17651"/>
                  </a:cubicBezTo>
                  <a:cubicBezTo>
                    <a:pt x="206030" y="18272"/>
                    <a:pt x="198222" y="18900"/>
                    <a:pt x="190037" y="18900"/>
                  </a:cubicBezTo>
                  <a:cubicBezTo>
                    <a:pt x="174705" y="18900"/>
                    <a:pt x="158048" y="16694"/>
                    <a:pt x="139362" y="8097"/>
                  </a:cubicBezTo>
                  <a:cubicBezTo>
                    <a:pt x="126738" y="2313"/>
                    <a:pt x="113589" y="0"/>
                    <a:pt x="100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flipH="1">
              <a:off x="3490112" y="16048179"/>
              <a:ext cx="4721250" cy="754800"/>
            </a:xfrm>
            <a:custGeom>
              <a:rect b="b" l="l" r="r" t="t"/>
              <a:pathLst>
                <a:path extrusionOk="0" h="30192" w="188850">
                  <a:moveTo>
                    <a:pt x="84519" y="1"/>
                  </a:moveTo>
                  <a:cubicBezTo>
                    <a:pt x="64137" y="1"/>
                    <a:pt x="44265" y="4908"/>
                    <a:pt x="28341" y="10447"/>
                  </a:cubicBezTo>
                  <a:cubicBezTo>
                    <a:pt x="15603" y="16561"/>
                    <a:pt x="5605" y="22870"/>
                    <a:pt x="0" y="26691"/>
                  </a:cubicBezTo>
                  <a:cubicBezTo>
                    <a:pt x="6176" y="27389"/>
                    <a:pt x="16688" y="28602"/>
                    <a:pt x="30701" y="30192"/>
                  </a:cubicBezTo>
                  <a:lnTo>
                    <a:pt x="188849" y="30192"/>
                  </a:lnTo>
                  <a:cubicBezTo>
                    <a:pt x="172416" y="28729"/>
                    <a:pt x="154776" y="24908"/>
                    <a:pt x="135540" y="13249"/>
                  </a:cubicBezTo>
                  <a:cubicBezTo>
                    <a:pt x="119551" y="3507"/>
                    <a:pt x="101844" y="1"/>
                    <a:pt x="845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 name="Google Shape;182;p13"/>
          <p:cNvGrpSpPr/>
          <p:nvPr/>
        </p:nvGrpSpPr>
        <p:grpSpPr>
          <a:xfrm rot="-2700000">
            <a:off x="208793" y="174898"/>
            <a:ext cx="844008" cy="843253"/>
            <a:chOff x="1247601" y="1105544"/>
            <a:chExt cx="3074724" cy="3071973"/>
          </a:xfrm>
        </p:grpSpPr>
        <p:sp>
          <p:nvSpPr>
            <p:cNvPr id="183" name="Google Shape;183;p13"/>
            <p:cNvSpPr/>
            <p:nvPr/>
          </p:nvSpPr>
          <p:spPr>
            <a:xfrm>
              <a:off x="1247601" y="1105544"/>
              <a:ext cx="3074724" cy="3071973"/>
            </a:xfrm>
            <a:custGeom>
              <a:rect b="b" l="l" r="r" t="t"/>
              <a:pathLst>
                <a:path extrusionOk="0" h="44680" w="44720">
                  <a:moveTo>
                    <a:pt x="22342" y="1"/>
                  </a:moveTo>
                  <a:cubicBezTo>
                    <a:pt x="9998" y="1"/>
                    <a:pt x="1" y="9998"/>
                    <a:pt x="1" y="22342"/>
                  </a:cubicBezTo>
                  <a:cubicBezTo>
                    <a:pt x="1" y="34683"/>
                    <a:pt x="9998" y="44680"/>
                    <a:pt x="22342" y="44680"/>
                  </a:cubicBezTo>
                  <a:cubicBezTo>
                    <a:pt x="34683" y="44680"/>
                    <a:pt x="44720" y="34683"/>
                    <a:pt x="44720" y="22342"/>
                  </a:cubicBezTo>
                  <a:cubicBezTo>
                    <a:pt x="44720" y="9998"/>
                    <a:pt x="34683" y="1"/>
                    <a:pt x="223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
            <p:cNvSpPr/>
            <p:nvPr/>
          </p:nvSpPr>
          <p:spPr>
            <a:xfrm>
              <a:off x="1956133" y="1626506"/>
              <a:ext cx="2136080" cy="2289404"/>
            </a:xfrm>
            <a:custGeom>
              <a:rect b="b" l="l" r="r" t="t"/>
              <a:pathLst>
                <a:path extrusionOk="0" h="33298" w="31068">
                  <a:moveTo>
                    <a:pt x="16804" y="0"/>
                  </a:moveTo>
                  <a:cubicBezTo>
                    <a:pt x="16958" y="114"/>
                    <a:pt x="17072" y="231"/>
                    <a:pt x="17226" y="385"/>
                  </a:cubicBezTo>
                  <a:lnTo>
                    <a:pt x="17226" y="0"/>
                  </a:lnTo>
                  <a:close/>
                  <a:moveTo>
                    <a:pt x="25033" y="3999"/>
                  </a:moveTo>
                  <a:lnTo>
                    <a:pt x="22879" y="6537"/>
                  </a:lnTo>
                  <a:cubicBezTo>
                    <a:pt x="23532" y="7419"/>
                    <a:pt x="24110" y="8342"/>
                    <a:pt x="24531" y="9342"/>
                  </a:cubicBezTo>
                  <a:lnTo>
                    <a:pt x="25531" y="9188"/>
                  </a:lnTo>
                  <a:cubicBezTo>
                    <a:pt x="25377" y="8920"/>
                    <a:pt x="25187" y="8650"/>
                    <a:pt x="25033" y="8419"/>
                  </a:cubicBezTo>
                  <a:lnTo>
                    <a:pt x="27186" y="5804"/>
                  </a:lnTo>
                  <a:lnTo>
                    <a:pt x="25033" y="3999"/>
                  </a:lnTo>
                  <a:close/>
                  <a:moveTo>
                    <a:pt x="30031" y="10649"/>
                  </a:moveTo>
                  <a:lnTo>
                    <a:pt x="28263" y="10957"/>
                  </a:lnTo>
                  <a:lnTo>
                    <a:pt x="28955" y="14842"/>
                  </a:lnTo>
                  <a:lnTo>
                    <a:pt x="25648" y="15417"/>
                  </a:lnTo>
                  <a:cubicBezTo>
                    <a:pt x="25571" y="16534"/>
                    <a:pt x="25377" y="17610"/>
                    <a:pt x="25110" y="18647"/>
                  </a:cubicBezTo>
                  <a:lnTo>
                    <a:pt x="27377" y="19954"/>
                  </a:lnTo>
                  <a:cubicBezTo>
                    <a:pt x="27570" y="19108"/>
                    <a:pt x="27724" y="18225"/>
                    <a:pt x="27761" y="17303"/>
                  </a:cubicBezTo>
                  <a:lnTo>
                    <a:pt x="31068" y="16724"/>
                  </a:lnTo>
                  <a:lnTo>
                    <a:pt x="30031" y="10649"/>
                  </a:lnTo>
                  <a:close/>
                  <a:moveTo>
                    <a:pt x="2153" y="24070"/>
                  </a:moveTo>
                  <a:lnTo>
                    <a:pt x="0" y="25300"/>
                  </a:lnTo>
                  <a:lnTo>
                    <a:pt x="1347" y="27644"/>
                  </a:lnTo>
                  <a:lnTo>
                    <a:pt x="4270" y="25952"/>
                  </a:lnTo>
                  <a:lnTo>
                    <a:pt x="4614" y="26300"/>
                  </a:lnTo>
                  <a:lnTo>
                    <a:pt x="4654" y="26183"/>
                  </a:lnTo>
                  <a:cubicBezTo>
                    <a:pt x="3731" y="25568"/>
                    <a:pt x="2885" y="24876"/>
                    <a:pt x="2153" y="24070"/>
                  </a:cubicBezTo>
                  <a:close/>
                  <a:moveTo>
                    <a:pt x="27724" y="20800"/>
                  </a:moveTo>
                  <a:lnTo>
                    <a:pt x="24956" y="25685"/>
                  </a:lnTo>
                  <a:lnTo>
                    <a:pt x="22034" y="23993"/>
                  </a:lnTo>
                  <a:cubicBezTo>
                    <a:pt x="21302" y="24799"/>
                    <a:pt x="20456" y="25531"/>
                    <a:pt x="19533" y="26106"/>
                  </a:cubicBezTo>
                  <a:lnTo>
                    <a:pt x="20686" y="29299"/>
                  </a:lnTo>
                  <a:lnTo>
                    <a:pt x="16149" y="30914"/>
                  </a:lnTo>
                  <a:lnTo>
                    <a:pt x="17035" y="33258"/>
                  </a:lnTo>
                  <a:lnTo>
                    <a:pt x="22803" y="31145"/>
                  </a:lnTo>
                  <a:lnTo>
                    <a:pt x="21649" y="27992"/>
                  </a:lnTo>
                  <a:cubicBezTo>
                    <a:pt x="22572" y="27376"/>
                    <a:pt x="23418" y="26684"/>
                    <a:pt x="24147" y="25875"/>
                  </a:cubicBezTo>
                  <a:lnTo>
                    <a:pt x="27069" y="27567"/>
                  </a:lnTo>
                  <a:lnTo>
                    <a:pt x="30145" y="22224"/>
                  </a:lnTo>
                  <a:lnTo>
                    <a:pt x="27724" y="20800"/>
                  </a:lnTo>
                  <a:close/>
                  <a:moveTo>
                    <a:pt x="10459" y="28259"/>
                  </a:moveTo>
                  <a:lnTo>
                    <a:pt x="9305" y="31412"/>
                  </a:lnTo>
                  <a:lnTo>
                    <a:pt x="5998" y="30222"/>
                  </a:lnTo>
                  <a:lnTo>
                    <a:pt x="5654" y="31182"/>
                  </a:lnTo>
                  <a:lnTo>
                    <a:pt x="11458" y="33298"/>
                  </a:lnTo>
                  <a:lnTo>
                    <a:pt x="12575" y="30145"/>
                  </a:lnTo>
                  <a:cubicBezTo>
                    <a:pt x="13113" y="30222"/>
                    <a:pt x="13651" y="30259"/>
                    <a:pt x="14190" y="30259"/>
                  </a:cubicBezTo>
                  <a:cubicBezTo>
                    <a:pt x="14267" y="30259"/>
                    <a:pt x="14380" y="30259"/>
                    <a:pt x="14457" y="30222"/>
                  </a:cubicBezTo>
                  <a:lnTo>
                    <a:pt x="13765" y="28259"/>
                  </a:lnTo>
                  <a:cubicBezTo>
                    <a:pt x="13190" y="28336"/>
                    <a:pt x="12612" y="28376"/>
                    <a:pt x="12037" y="28376"/>
                  </a:cubicBezTo>
                  <a:cubicBezTo>
                    <a:pt x="11498" y="28376"/>
                    <a:pt x="10997" y="28336"/>
                    <a:pt x="10459" y="282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a:off x="2416112" y="2274048"/>
              <a:ext cx="676824" cy="698001"/>
            </a:xfrm>
            <a:custGeom>
              <a:rect b="b" l="l" r="r" t="t"/>
              <a:pathLst>
                <a:path extrusionOk="0" h="10152" w="9844">
                  <a:moveTo>
                    <a:pt x="5347" y="1"/>
                  </a:moveTo>
                  <a:cubicBezTo>
                    <a:pt x="2424" y="1"/>
                    <a:pt x="0" y="2385"/>
                    <a:pt x="0" y="5347"/>
                  </a:cubicBezTo>
                  <a:cubicBezTo>
                    <a:pt x="0" y="7460"/>
                    <a:pt x="1231" y="9269"/>
                    <a:pt x="3000" y="10152"/>
                  </a:cubicBezTo>
                  <a:cubicBezTo>
                    <a:pt x="2461" y="9306"/>
                    <a:pt x="2154" y="8306"/>
                    <a:pt x="2154" y="7229"/>
                  </a:cubicBezTo>
                  <a:cubicBezTo>
                    <a:pt x="2154" y="4270"/>
                    <a:pt x="4538" y="1886"/>
                    <a:pt x="7500" y="1886"/>
                  </a:cubicBezTo>
                  <a:cubicBezTo>
                    <a:pt x="8346" y="1886"/>
                    <a:pt x="9115" y="2077"/>
                    <a:pt x="9844" y="2425"/>
                  </a:cubicBezTo>
                  <a:cubicBezTo>
                    <a:pt x="8884" y="964"/>
                    <a:pt x="7229" y="1"/>
                    <a:pt x="5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2199324" y="2099615"/>
              <a:ext cx="1097261" cy="1044388"/>
            </a:xfrm>
            <a:custGeom>
              <a:rect b="b" l="l" r="r" t="t"/>
              <a:pathLst>
                <a:path extrusionOk="0" h="15190" w="15959">
                  <a:moveTo>
                    <a:pt x="8229" y="0"/>
                  </a:moveTo>
                  <a:cubicBezTo>
                    <a:pt x="3692" y="0"/>
                    <a:pt x="1" y="3731"/>
                    <a:pt x="1" y="8268"/>
                  </a:cubicBezTo>
                  <a:cubicBezTo>
                    <a:pt x="1" y="11151"/>
                    <a:pt x="1462" y="13728"/>
                    <a:pt x="3732" y="15189"/>
                  </a:cubicBezTo>
                  <a:cubicBezTo>
                    <a:pt x="5654" y="14919"/>
                    <a:pt x="7614" y="14267"/>
                    <a:pt x="9422" y="13150"/>
                  </a:cubicBezTo>
                  <a:lnTo>
                    <a:pt x="9422" y="13150"/>
                  </a:lnTo>
                  <a:cubicBezTo>
                    <a:pt x="9115" y="13227"/>
                    <a:pt x="8807" y="13227"/>
                    <a:pt x="8500" y="13227"/>
                  </a:cubicBezTo>
                  <a:cubicBezTo>
                    <a:pt x="5577" y="13227"/>
                    <a:pt x="3153" y="10843"/>
                    <a:pt x="3153" y="7884"/>
                  </a:cubicBezTo>
                  <a:cubicBezTo>
                    <a:pt x="3153" y="4922"/>
                    <a:pt x="5577" y="2538"/>
                    <a:pt x="8500" y="2538"/>
                  </a:cubicBezTo>
                  <a:cubicBezTo>
                    <a:pt x="11459" y="2538"/>
                    <a:pt x="13883" y="4922"/>
                    <a:pt x="13883" y="7884"/>
                  </a:cubicBezTo>
                  <a:cubicBezTo>
                    <a:pt x="13883" y="8459"/>
                    <a:pt x="13766" y="8997"/>
                    <a:pt x="13612" y="9499"/>
                  </a:cubicBezTo>
                  <a:cubicBezTo>
                    <a:pt x="14652" y="8228"/>
                    <a:pt x="15421" y="6807"/>
                    <a:pt x="15959" y="5346"/>
                  </a:cubicBezTo>
                  <a:cubicBezTo>
                    <a:pt x="14765" y="2230"/>
                    <a:pt x="11766" y="0"/>
                    <a:pt x="82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a:off x="3040250" y="1563950"/>
              <a:ext cx="155100" cy="1482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
            <p:cNvSpPr/>
            <p:nvPr/>
          </p:nvSpPr>
          <p:spPr>
            <a:xfrm>
              <a:off x="1623010" y="1496833"/>
              <a:ext cx="2323919" cy="2289473"/>
            </a:xfrm>
            <a:custGeom>
              <a:rect b="b" l="l" r="r" t="t"/>
              <a:pathLst>
                <a:path extrusionOk="0" h="33299" w="33800">
                  <a:moveTo>
                    <a:pt x="16882" y="11305"/>
                  </a:moveTo>
                  <a:cubicBezTo>
                    <a:pt x="19841" y="11305"/>
                    <a:pt x="22265" y="13689"/>
                    <a:pt x="22265" y="16651"/>
                  </a:cubicBezTo>
                  <a:cubicBezTo>
                    <a:pt x="22265" y="19610"/>
                    <a:pt x="19841" y="21994"/>
                    <a:pt x="16882" y="21994"/>
                  </a:cubicBezTo>
                  <a:cubicBezTo>
                    <a:pt x="13959" y="21994"/>
                    <a:pt x="11535" y="19610"/>
                    <a:pt x="11535" y="16651"/>
                  </a:cubicBezTo>
                  <a:cubicBezTo>
                    <a:pt x="11535" y="13689"/>
                    <a:pt x="13959" y="11305"/>
                    <a:pt x="16882" y="11305"/>
                  </a:cubicBezTo>
                  <a:close/>
                  <a:moveTo>
                    <a:pt x="13766" y="0"/>
                  </a:moveTo>
                  <a:lnTo>
                    <a:pt x="13766" y="3424"/>
                  </a:lnTo>
                  <a:cubicBezTo>
                    <a:pt x="12689" y="3655"/>
                    <a:pt x="11689" y="4039"/>
                    <a:pt x="10730" y="4538"/>
                  </a:cubicBezTo>
                  <a:lnTo>
                    <a:pt x="8536" y="1923"/>
                  </a:lnTo>
                  <a:lnTo>
                    <a:pt x="3809" y="5885"/>
                  </a:lnTo>
                  <a:lnTo>
                    <a:pt x="5999" y="8499"/>
                  </a:lnTo>
                  <a:cubicBezTo>
                    <a:pt x="5347" y="9382"/>
                    <a:pt x="4808" y="10305"/>
                    <a:pt x="4384" y="11305"/>
                  </a:cubicBezTo>
                  <a:lnTo>
                    <a:pt x="1077" y="10730"/>
                  </a:lnTo>
                  <a:lnTo>
                    <a:pt x="0" y="16805"/>
                  </a:lnTo>
                  <a:lnTo>
                    <a:pt x="3307" y="17420"/>
                  </a:lnTo>
                  <a:cubicBezTo>
                    <a:pt x="3384" y="18533"/>
                    <a:pt x="3578" y="19610"/>
                    <a:pt x="3885" y="20610"/>
                  </a:cubicBezTo>
                  <a:lnTo>
                    <a:pt x="1000" y="22301"/>
                  </a:lnTo>
                  <a:lnTo>
                    <a:pt x="4076" y="27648"/>
                  </a:lnTo>
                  <a:lnTo>
                    <a:pt x="6998" y="25956"/>
                  </a:lnTo>
                  <a:cubicBezTo>
                    <a:pt x="7730" y="26762"/>
                    <a:pt x="8576" y="27454"/>
                    <a:pt x="9499" y="28069"/>
                  </a:cubicBezTo>
                  <a:lnTo>
                    <a:pt x="8346" y="31185"/>
                  </a:lnTo>
                  <a:lnTo>
                    <a:pt x="14150" y="33298"/>
                  </a:lnTo>
                  <a:lnTo>
                    <a:pt x="15304" y="30145"/>
                  </a:lnTo>
                  <a:cubicBezTo>
                    <a:pt x="15842" y="30222"/>
                    <a:pt x="16343" y="30262"/>
                    <a:pt x="16882" y="30262"/>
                  </a:cubicBezTo>
                  <a:cubicBezTo>
                    <a:pt x="17457" y="30262"/>
                    <a:pt x="18035" y="30222"/>
                    <a:pt x="18610" y="30145"/>
                  </a:cubicBezTo>
                  <a:lnTo>
                    <a:pt x="19727" y="33261"/>
                  </a:lnTo>
                  <a:lnTo>
                    <a:pt x="25531" y="31185"/>
                  </a:lnTo>
                  <a:lnTo>
                    <a:pt x="24378" y="27992"/>
                  </a:lnTo>
                  <a:cubicBezTo>
                    <a:pt x="25301" y="27417"/>
                    <a:pt x="26147" y="26685"/>
                    <a:pt x="26879" y="25879"/>
                  </a:cubicBezTo>
                  <a:lnTo>
                    <a:pt x="29801" y="27571"/>
                  </a:lnTo>
                  <a:lnTo>
                    <a:pt x="32877" y="22225"/>
                  </a:lnTo>
                  <a:lnTo>
                    <a:pt x="29955" y="20533"/>
                  </a:lnTo>
                  <a:cubicBezTo>
                    <a:pt x="30222" y="19496"/>
                    <a:pt x="30416" y="18420"/>
                    <a:pt x="30493" y="17303"/>
                  </a:cubicBezTo>
                  <a:lnTo>
                    <a:pt x="33800" y="16728"/>
                  </a:lnTo>
                  <a:lnTo>
                    <a:pt x="32723" y="10653"/>
                  </a:lnTo>
                  <a:lnTo>
                    <a:pt x="29376" y="11228"/>
                  </a:lnTo>
                  <a:cubicBezTo>
                    <a:pt x="28955" y="10228"/>
                    <a:pt x="28377" y="9305"/>
                    <a:pt x="27724" y="8423"/>
                  </a:cubicBezTo>
                  <a:lnTo>
                    <a:pt x="29915" y="5845"/>
                  </a:lnTo>
                  <a:lnTo>
                    <a:pt x="25187" y="1886"/>
                  </a:lnTo>
                  <a:lnTo>
                    <a:pt x="22994" y="4501"/>
                  </a:lnTo>
                  <a:cubicBezTo>
                    <a:pt x="22034" y="3999"/>
                    <a:pt x="20994" y="3655"/>
                    <a:pt x="19958" y="3384"/>
                  </a:cubicBezTo>
                  <a:lnTo>
                    <a:pt x="1995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 name="Google Shape;189;p13"/>
          <p:cNvSpPr txBox="1"/>
          <p:nvPr>
            <p:ph idx="21"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3200"/>
              <a:buNone/>
              <a:defRPr sz="3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90" name="Shape 190"/>
        <p:cNvGrpSpPr/>
        <p:nvPr/>
      </p:nvGrpSpPr>
      <p:grpSpPr>
        <a:xfrm>
          <a:off x="0" y="0"/>
          <a:ext cx="0" cy="0"/>
          <a:chOff x="0" y="0"/>
          <a:chExt cx="0" cy="0"/>
        </a:xfrm>
      </p:grpSpPr>
      <p:sp>
        <p:nvSpPr>
          <p:cNvPr id="191" name="Google Shape;191;p14"/>
          <p:cNvSpPr txBox="1"/>
          <p:nvPr>
            <p:ph type="title"/>
          </p:nvPr>
        </p:nvSpPr>
        <p:spPr>
          <a:xfrm>
            <a:off x="720000" y="442975"/>
            <a:ext cx="7704000" cy="57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grpSp>
        <p:nvGrpSpPr>
          <p:cNvPr id="192" name="Google Shape;192;p14"/>
          <p:cNvGrpSpPr/>
          <p:nvPr/>
        </p:nvGrpSpPr>
        <p:grpSpPr>
          <a:xfrm rot="10800000">
            <a:off x="7751738" y="4440522"/>
            <a:ext cx="1392264" cy="702977"/>
            <a:chOff x="2010448" y="919684"/>
            <a:chExt cx="4307747" cy="2429925"/>
          </a:xfrm>
        </p:grpSpPr>
        <p:sp>
          <p:nvSpPr>
            <p:cNvPr id="193" name="Google Shape;193;p14"/>
            <p:cNvSpPr/>
            <p:nvPr/>
          </p:nvSpPr>
          <p:spPr>
            <a:xfrm>
              <a:off x="2010448" y="919684"/>
              <a:ext cx="4307747" cy="2429925"/>
            </a:xfrm>
            <a:custGeom>
              <a:rect b="b" l="l" r="r" t="t"/>
              <a:pathLst>
                <a:path extrusionOk="0" h="97197" w="182165">
                  <a:moveTo>
                    <a:pt x="1" y="0"/>
                  </a:moveTo>
                  <a:lnTo>
                    <a:pt x="1" y="97196"/>
                  </a:lnTo>
                  <a:cubicBezTo>
                    <a:pt x="54395" y="97196"/>
                    <a:pt x="38533" y="26308"/>
                    <a:pt x="98405" y="26308"/>
                  </a:cubicBezTo>
                  <a:cubicBezTo>
                    <a:pt x="158343" y="26308"/>
                    <a:pt x="182164" y="0"/>
                    <a:pt x="1821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4"/>
            <p:cNvSpPr/>
            <p:nvPr/>
          </p:nvSpPr>
          <p:spPr>
            <a:xfrm>
              <a:off x="2010448" y="919686"/>
              <a:ext cx="3195289" cy="1705892"/>
            </a:xfrm>
            <a:custGeom>
              <a:rect b="b" l="l" r="r" t="t"/>
              <a:pathLst>
                <a:path extrusionOk="0" h="57773" w="108214">
                  <a:moveTo>
                    <a:pt x="1" y="0"/>
                  </a:moveTo>
                  <a:lnTo>
                    <a:pt x="1" y="57773"/>
                  </a:lnTo>
                  <a:cubicBezTo>
                    <a:pt x="32357" y="57773"/>
                    <a:pt x="22864" y="15607"/>
                    <a:pt x="58471" y="15607"/>
                  </a:cubicBezTo>
                  <a:cubicBezTo>
                    <a:pt x="94074" y="15607"/>
                    <a:pt x="108213" y="0"/>
                    <a:pt x="108213" y="0"/>
                  </a:cubicBezTo>
                  <a:close/>
                </a:path>
              </a:pathLst>
            </a:custGeom>
            <a:solidFill>
              <a:srgbClr val="FBF8EE">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4"/>
            <p:cNvSpPr/>
            <p:nvPr/>
          </p:nvSpPr>
          <p:spPr>
            <a:xfrm>
              <a:off x="2010448" y="919685"/>
              <a:ext cx="2313969" cy="1235308"/>
            </a:xfrm>
            <a:custGeom>
              <a:rect b="b" l="l" r="r" t="t"/>
              <a:pathLst>
                <a:path extrusionOk="0" h="44713" w="83756">
                  <a:moveTo>
                    <a:pt x="1" y="0"/>
                  </a:moveTo>
                  <a:lnTo>
                    <a:pt x="1" y="44713"/>
                  </a:lnTo>
                  <a:cubicBezTo>
                    <a:pt x="25030" y="44713"/>
                    <a:pt x="17707" y="12102"/>
                    <a:pt x="45284" y="12102"/>
                  </a:cubicBezTo>
                  <a:cubicBezTo>
                    <a:pt x="72800" y="12102"/>
                    <a:pt x="83755" y="0"/>
                    <a:pt x="837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14"/>
          <p:cNvGrpSpPr/>
          <p:nvPr/>
        </p:nvGrpSpPr>
        <p:grpSpPr>
          <a:xfrm>
            <a:off x="5" y="3"/>
            <a:ext cx="1473770" cy="755180"/>
            <a:chOff x="2010442" y="919695"/>
            <a:chExt cx="4162016" cy="2220466"/>
          </a:xfrm>
        </p:grpSpPr>
        <p:sp>
          <p:nvSpPr>
            <p:cNvPr id="197" name="Google Shape;197;p14"/>
            <p:cNvSpPr/>
            <p:nvPr/>
          </p:nvSpPr>
          <p:spPr>
            <a:xfrm>
              <a:off x="2010444" y="919695"/>
              <a:ext cx="4162015" cy="2220465"/>
            </a:xfrm>
            <a:custGeom>
              <a:rect b="b" l="l" r="r" t="t"/>
              <a:pathLst>
                <a:path extrusionOk="0" h="97197" w="182165">
                  <a:moveTo>
                    <a:pt x="1" y="0"/>
                  </a:moveTo>
                  <a:lnTo>
                    <a:pt x="1" y="97196"/>
                  </a:lnTo>
                  <a:cubicBezTo>
                    <a:pt x="54395" y="97196"/>
                    <a:pt x="38533" y="26308"/>
                    <a:pt x="98405" y="26308"/>
                  </a:cubicBezTo>
                  <a:cubicBezTo>
                    <a:pt x="158343" y="26308"/>
                    <a:pt x="182164" y="0"/>
                    <a:pt x="1821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4"/>
            <p:cNvSpPr/>
            <p:nvPr/>
          </p:nvSpPr>
          <p:spPr>
            <a:xfrm>
              <a:off x="2010444" y="919695"/>
              <a:ext cx="3277532" cy="1749800"/>
            </a:xfrm>
            <a:custGeom>
              <a:rect b="b" l="l" r="r" t="t"/>
              <a:pathLst>
                <a:path extrusionOk="0" h="57773" w="108214">
                  <a:moveTo>
                    <a:pt x="1" y="0"/>
                  </a:moveTo>
                  <a:lnTo>
                    <a:pt x="1" y="57773"/>
                  </a:lnTo>
                  <a:cubicBezTo>
                    <a:pt x="32357" y="57773"/>
                    <a:pt x="22864" y="15607"/>
                    <a:pt x="58471" y="15607"/>
                  </a:cubicBezTo>
                  <a:cubicBezTo>
                    <a:pt x="94074" y="15607"/>
                    <a:pt x="108213" y="0"/>
                    <a:pt x="108213" y="0"/>
                  </a:cubicBezTo>
                  <a:close/>
                </a:path>
              </a:pathLst>
            </a:custGeom>
            <a:solidFill>
              <a:srgbClr val="586CBC">
                <a:alpha val="5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4"/>
            <p:cNvSpPr/>
            <p:nvPr/>
          </p:nvSpPr>
          <p:spPr>
            <a:xfrm>
              <a:off x="2010442" y="919699"/>
              <a:ext cx="2553302" cy="1362964"/>
            </a:xfrm>
            <a:custGeom>
              <a:rect b="b" l="l" r="r" t="t"/>
              <a:pathLst>
                <a:path extrusionOk="0" h="44713" w="83756">
                  <a:moveTo>
                    <a:pt x="1" y="0"/>
                  </a:moveTo>
                  <a:lnTo>
                    <a:pt x="1" y="44713"/>
                  </a:lnTo>
                  <a:cubicBezTo>
                    <a:pt x="25030" y="44713"/>
                    <a:pt x="17707" y="12102"/>
                    <a:pt x="45284" y="12102"/>
                  </a:cubicBezTo>
                  <a:cubicBezTo>
                    <a:pt x="72800" y="12102"/>
                    <a:pt x="83755" y="0"/>
                    <a:pt x="837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200" name="Shape 200"/>
        <p:cNvGrpSpPr/>
        <p:nvPr/>
      </p:nvGrpSpPr>
      <p:grpSpPr>
        <a:xfrm>
          <a:off x="0" y="0"/>
          <a:ext cx="0" cy="0"/>
          <a:chOff x="0" y="0"/>
          <a:chExt cx="0" cy="0"/>
        </a:xfrm>
      </p:grpSpPr>
      <p:sp>
        <p:nvSpPr>
          <p:cNvPr id="201" name="Google Shape;201;p15"/>
          <p:cNvSpPr txBox="1"/>
          <p:nvPr>
            <p:ph type="title"/>
          </p:nvPr>
        </p:nvSpPr>
        <p:spPr>
          <a:xfrm>
            <a:off x="720000" y="442975"/>
            <a:ext cx="7704000" cy="57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grpSp>
        <p:nvGrpSpPr>
          <p:cNvPr id="202" name="Google Shape;202;p15"/>
          <p:cNvGrpSpPr/>
          <p:nvPr/>
        </p:nvGrpSpPr>
        <p:grpSpPr>
          <a:xfrm rot="10800000">
            <a:off x="8347794" y="121007"/>
            <a:ext cx="606531" cy="665566"/>
            <a:chOff x="7920292" y="107858"/>
            <a:chExt cx="1082897" cy="1188299"/>
          </a:xfrm>
        </p:grpSpPr>
        <p:sp>
          <p:nvSpPr>
            <p:cNvPr id="203" name="Google Shape;203;p15"/>
            <p:cNvSpPr/>
            <p:nvPr/>
          </p:nvSpPr>
          <p:spPr>
            <a:xfrm>
              <a:off x="8595231" y="641686"/>
              <a:ext cx="407958" cy="654471"/>
            </a:xfrm>
            <a:custGeom>
              <a:rect b="b" l="l" r="r" t="t"/>
              <a:pathLst>
                <a:path extrusionOk="0" h="48354" w="30141">
                  <a:moveTo>
                    <a:pt x="15068" y="0"/>
                  </a:moveTo>
                  <a:cubicBezTo>
                    <a:pt x="12972" y="0"/>
                    <a:pt x="11199" y="1773"/>
                    <a:pt x="11199" y="3869"/>
                  </a:cubicBezTo>
                  <a:cubicBezTo>
                    <a:pt x="11199" y="5158"/>
                    <a:pt x="11928" y="6286"/>
                    <a:pt x="12895" y="7008"/>
                  </a:cubicBezTo>
                  <a:lnTo>
                    <a:pt x="12895" y="9104"/>
                  </a:lnTo>
                  <a:lnTo>
                    <a:pt x="1" y="9104"/>
                  </a:lnTo>
                  <a:lnTo>
                    <a:pt x="1" y="39328"/>
                  </a:lnTo>
                  <a:lnTo>
                    <a:pt x="12895" y="39328"/>
                  </a:lnTo>
                  <a:lnTo>
                    <a:pt x="12895" y="41423"/>
                  </a:lnTo>
                  <a:cubicBezTo>
                    <a:pt x="11928" y="42068"/>
                    <a:pt x="11199" y="43196"/>
                    <a:pt x="11199" y="44563"/>
                  </a:cubicBezTo>
                  <a:cubicBezTo>
                    <a:pt x="11199" y="46658"/>
                    <a:pt x="12972" y="48354"/>
                    <a:pt x="15068" y="48354"/>
                  </a:cubicBezTo>
                  <a:cubicBezTo>
                    <a:pt x="17163" y="48354"/>
                    <a:pt x="18858" y="46658"/>
                    <a:pt x="18858" y="44563"/>
                  </a:cubicBezTo>
                  <a:cubicBezTo>
                    <a:pt x="18858" y="43196"/>
                    <a:pt x="18214" y="42068"/>
                    <a:pt x="17247" y="41423"/>
                  </a:cubicBezTo>
                  <a:lnTo>
                    <a:pt x="17247" y="39328"/>
                  </a:lnTo>
                  <a:lnTo>
                    <a:pt x="30141" y="39328"/>
                  </a:lnTo>
                  <a:lnTo>
                    <a:pt x="30141" y="26350"/>
                  </a:lnTo>
                  <a:lnTo>
                    <a:pt x="28445" y="26350"/>
                  </a:lnTo>
                  <a:cubicBezTo>
                    <a:pt x="27723" y="27401"/>
                    <a:pt x="26595" y="28045"/>
                    <a:pt x="25306" y="28045"/>
                  </a:cubicBezTo>
                  <a:cubicBezTo>
                    <a:pt x="23210" y="28045"/>
                    <a:pt x="21437" y="26350"/>
                    <a:pt x="21437" y="24177"/>
                  </a:cubicBezTo>
                  <a:cubicBezTo>
                    <a:pt x="21437" y="22082"/>
                    <a:pt x="23210" y="20386"/>
                    <a:pt x="25306" y="20386"/>
                  </a:cubicBezTo>
                  <a:cubicBezTo>
                    <a:pt x="26595" y="20386"/>
                    <a:pt x="27723" y="21031"/>
                    <a:pt x="28445" y="21998"/>
                  </a:cubicBezTo>
                  <a:lnTo>
                    <a:pt x="30141" y="21998"/>
                  </a:lnTo>
                  <a:lnTo>
                    <a:pt x="30141" y="9104"/>
                  </a:lnTo>
                  <a:lnTo>
                    <a:pt x="17247" y="9104"/>
                  </a:lnTo>
                  <a:lnTo>
                    <a:pt x="17247" y="7008"/>
                  </a:lnTo>
                  <a:cubicBezTo>
                    <a:pt x="18214" y="6286"/>
                    <a:pt x="18858" y="5158"/>
                    <a:pt x="18858" y="3869"/>
                  </a:cubicBezTo>
                  <a:cubicBezTo>
                    <a:pt x="18858" y="1773"/>
                    <a:pt x="17163" y="0"/>
                    <a:pt x="150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
            <p:cNvSpPr/>
            <p:nvPr/>
          </p:nvSpPr>
          <p:spPr>
            <a:xfrm>
              <a:off x="8595231" y="764895"/>
              <a:ext cx="407958" cy="450553"/>
            </a:xfrm>
            <a:custGeom>
              <a:rect b="b" l="l" r="r" t="t"/>
              <a:pathLst>
                <a:path extrusionOk="0" h="33288" w="30141">
                  <a:moveTo>
                    <a:pt x="21276" y="1"/>
                  </a:moveTo>
                  <a:cubicBezTo>
                    <a:pt x="21276" y="6371"/>
                    <a:pt x="19419" y="22727"/>
                    <a:pt x="807" y="22727"/>
                  </a:cubicBezTo>
                  <a:lnTo>
                    <a:pt x="1" y="22727"/>
                  </a:lnTo>
                  <a:lnTo>
                    <a:pt x="1" y="30225"/>
                  </a:lnTo>
                  <a:lnTo>
                    <a:pt x="12895" y="30225"/>
                  </a:lnTo>
                  <a:lnTo>
                    <a:pt x="12895" y="32320"/>
                  </a:lnTo>
                  <a:cubicBezTo>
                    <a:pt x="12489" y="32559"/>
                    <a:pt x="12166" y="32881"/>
                    <a:pt x="11928" y="33287"/>
                  </a:cubicBezTo>
                  <a:cubicBezTo>
                    <a:pt x="13939" y="33126"/>
                    <a:pt x="15873" y="32965"/>
                    <a:pt x="17808" y="32720"/>
                  </a:cubicBezTo>
                  <a:cubicBezTo>
                    <a:pt x="17646" y="32559"/>
                    <a:pt x="17408" y="32397"/>
                    <a:pt x="17247" y="32320"/>
                  </a:cubicBezTo>
                  <a:lnTo>
                    <a:pt x="17247" y="30225"/>
                  </a:lnTo>
                  <a:lnTo>
                    <a:pt x="24177" y="30225"/>
                  </a:lnTo>
                  <a:lnTo>
                    <a:pt x="24177" y="18781"/>
                  </a:lnTo>
                  <a:cubicBezTo>
                    <a:pt x="22566" y="18298"/>
                    <a:pt x="21437" y="16847"/>
                    <a:pt x="21437" y="15074"/>
                  </a:cubicBezTo>
                  <a:cubicBezTo>
                    <a:pt x="21437" y="12979"/>
                    <a:pt x="23210" y="11283"/>
                    <a:pt x="25306" y="11283"/>
                  </a:cubicBezTo>
                  <a:cubicBezTo>
                    <a:pt x="26595" y="11283"/>
                    <a:pt x="27723" y="11928"/>
                    <a:pt x="28445" y="12895"/>
                  </a:cubicBezTo>
                  <a:lnTo>
                    <a:pt x="30141" y="12895"/>
                  </a:lnTo>
                  <a:lnTo>
                    <a:pt x="30141" y="5403"/>
                  </a:lnTo>
                  <a:lnTo>
                    <a:pt x="24338" y="5403"/>
                  </a:lnTo>
                  <a:lnTo>
                    <a:pt x="243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
            <p:cNvSpPr/>
            <p:nvPr/>
          </p:nvSpPr>
          <p:spPr>
            <a:xfrm>
              <a:off x="7920292" y="107858"/>
              <a:ext cx="847508" cy="847575"/>
            </a:xfrm>
            <a:custGeom>
              <a:rect b="b" l="l" r="r" t="t"/>
              <a:pathLst>
                <a:path extrusionOk="0" h="62621" w="62616">
                  <a:moveTo>
                    <a:pt x="31347" y="0"/>
                  </a:moveTo>
                  <a:lnTo>
                    <a:pt x="17969" y="13462"/>
                  </a:lnTo>
                  <a:lnTo>
                    <a:pt x="20064" y="15557"/>
                  </a:lnTo>
                  <a:cubicBezTo>
                    <a:pt x="20400" y="15493"/>
                    <a:pt x="20742" y="15461"/>
                    <a:pt x="21085" y="15461"/>
                  </a:cubicBezTo>
                  <a:cubicBezTo>
                    <a:pt x="22474" y="15461"/>
                    <a:pt x="23882" y="15989"/>
                    <a:pt x="24983" y="17085"/>
                  </a:cubicBezTo>
                  <a:cubicBezTo>
                    <a:pt x="27156" y="19264"/>
                    <a:pt x="27156" y="22810"/>
                    <a:pt x="24983" y="24983"/>
                  </a:cubicBezTo>
                  <a:cubicBezTo>
                    <a:pt x="23894" y="26072"/>
                    <a:pt x="22463" y="26617"/>
                    <a:pt x="21032" y="26617"/>
                  </a:cubicBezTo>
                  <a:cubicBezTo>
                    <a:pt x="19602" y="26617"/>
                    <a:pt x="18172" y="26072"/>
                    <a:pt x="17086" y="24983"/>
                  </a:cubicBezTo>
                  <a:cubicBezTo>
                    <a:pt x="15713" y="23693"/>
                    <a:pt x="15229" y="21759"/>
                    <a:pt x="15551" y="20070"/>
                  </a:cubicBezTo>
                  <a:lnTo>
                    <a:pt x="13456" y="17975"/>
                  </a:lnTo>
                  <a:lnTo>
                    <a:pt x="1" y="31352"/>
                  </a:lnTo>
                  <a:lnTo>
                    <a:pt x="13540" y="44807"/>
                  </a:lnTo>
                  <a:lnTo>
                    <a:pt x="16518" y="41829"/>
                  </a:lnTo>
                  <a:cubicBezTo>
                    <a:pt x="16196" y="40133"/>
                    <a:pt x="16763" y="38199"/>
                    <a:pt x="18053" y="36910"/>
                  </a:cubicBezTo>
                  <a:cubicBezTo>
                    <a:pt x="19181" y="35781"/>
                    <a:pt x="20632" y="35217"/>
                    <a:pt x="22072" y="35217"/>
                  </a:cubicBezTo>
                  <a:cubicBezTo>
                    <a:pt x="23512" y="35217"/>
                    <a:pt x="24942" y="35781"/>
                    <a:pt x="26028" y="36910"/>
                  </a:cubicBezTo>
                  <a:cubicBezTo>
                    <a:pt x="28207" y="39089"/>
                    <a:pt x="28207" y="42635"/>
                    <a:pt x="26028" y="44807"/>
                  </a:cubicBezTo>
                  <a:cubicBezTo>
                    <a:pt x="24932" y="45909"/>
                    <a:pt x="23520" y="46438"/>
                    <a:pt x="22090" y="46438"/>
                  </a:cubicBezTo>
                  <a:cubicBezTo>
                    <a:pt x="21737" y="46438"/>
                    <a:pt x="21382" y="46406"/>
                    <a:pt x="21031" y="46342"/>
                  </a:cubicBezTo>
                  <a:lnTo>
                    <a:pt x="18053" y="49320"/>
                  </a:lnTo>
                  <a:lnTo>
                    <a:pt x="31347" y="62621"/>
                  </a:lnTo>
                  <a:lnTo>
                    <a:pt x="44724" y="49243"/>
                  </a:lnTo>
                  <a:lnTo>
                    <a:pt x="46497" y="51016"/>
                  </a:lnTo>
                  <a:cubicBezTo>
                    <a:pt x="46259" y="52789"/>
                    <a:pt x="46742" y="54639"/>
                    <a:pt x="48109" y="56012"/>
                  </a:cubicBezTo>
                  <a:cubicBezTo>
                    <a:pt x="49199" y="57099"/>
                    <a:pt x="50630" y="57642"/>
                    <a:pt x="52060" y="57642"/>
                  </a:cubicBezTo>
                  <a:cubicBezTo>
                    <a:pt x="53491" y="57642"/>
                    <a:pt x="54920" y="57099"/>
                    <a:pt x="56007" y="56012"/>
                  </a:cubicBezTo>
                  <a:cubicBezTo>
                    <a:pt x="58186" y="53833"/>
                    <a:pt x="58186" y="50287"/>
                    <a:pt x="56007" y="48115"/>
                  </a:cubicBezTo>
                  <a:cubicBezTo>
                    <a:pt x="54911" y="47013"/>
                    <a:pt x="53499" y="46484"/>
                    <a:pt x="52069" y="46484"/>
                  </a:cubicBezTo>
                  <a:cubicBezTo>
                    <a:pt x="51716" y="46484"/>
                    <a:pt x="51361" y="46516"/>
                    <a:pt x="51010" y="46580"/>
                  </a:cubicBezTo>
                  <a:lnTo>
                    <a:pt x="49237" y="44730"/>
                  </a:lnTo>
                  <a:lnTo>
                    <a:pt x="62615" y="31352"/>
                  </a:lnTo>
                  <a:lnTo>
                    <a:pt x="49321" y="18052"/>
                  </a:lnTo>
                  <a:lnTo>
                    <a:pt x="51977" y="15473"/>
                  </a:lnTo>
                  <a:cubicBezTo>
                    <a:pt x="52303" y="15532"/>
                    <a:pt x="52632" y="15562"/>
                    <a:pt x="52960" y="15562"/>
                  </a:cubicBezTo>
                  <a:cubicBezTo>
                    <a:pt x="54416" y="15562"/>
                    <a:pt x="55858" y="14982"/>
                    <a:pt x="56974" y="13861"/>
                  </a:cubicBezTo>
                  <a:cubicBezTo>
                    <a:pt x="59153" y="11689"/>
                    <a:pt x="59153" y="8143"/>
                    <a:pt x="56974" y="5964"/>
                  </a:cubicBezTo>
                  <a:cubicBezTo>
                    <a:pt x="55846" y="4877"/>
                    <a:pt x="54395" y="4334"/>
                    <a:pt x="52955" y="4334"/>
                  </a:cubicBezTo>
                  <a:cubicBezTo>
                    <a:pt x="51515" y="4334"/>
                    <a:pt x="50085" y="4877"/>
                    <a:pt x="48999" y="5964"/>
                  </a:cubicBezTo>
                  <a:cubicBezTo>
                    <a:pt x="47626" y="7337"/>
                    <a:pt x="47142" y="9187"/>
                    <a:pt x="47464" y="10960"/>
                  </a:cubicBezTo>
                  <a:lnTo>
                    <a:pt x="44808" y="13539"/>
                  </a:lnTo>
                  <a:lnTo>
                    <a:pt x="313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5"/>
            <p:cNvSpPr/>
            <p:nvPr/>
          </p:nvSpPr>
          <p:spPr>
            <a:xfrm>
              <a:off x="8164626" y="166749"/>
              <a:ext cx="603174" cy="788684"/>
            </a:xfrm>
            <a:custGeom>
              <a:rect b="b" l="l" r="r" t="t"/>
              <a:pathLst>
                <a:path extrusionOk="0" h="58270" w="44564">
                  <a:moveTo>
                    <a:pt x="34892" y="1"/>
                  </a:moveTo>
                  <a:cubicBezTo>
                    <a:pt x="33526" y="1"/>
                    <a:pt x="32075" y="484"/>
                    <a:pt x="30947" y="1613"/>
                  </a:cubicBezTo>
                  <a:cubicBezTo>
                    <a:pt x="29980" y="2580"/>
                    <a:pt x="29496" y="3708"/>
                    <a:pt x="29335" y="4920"/>
                  </a:cubicBezTo>
                  <a:cubicBezTo>
                    <a:pt x="32397" y="17653"/>
                    <a:pt x="30947" y="35299"/>
                    <a:pt x="7170" y="41101"/>
                  </a:cubicBezTo>
                  <a:cubicBezTo>
                    <a:pt x="6203" y="41746"/>
                    <a:pt x="5075" y="42068"/>
                    <a:pt x="4030" y="42068"/>
                  </a:cubicBezTo>
                  <a:cubicBezTo>
                    <a:pt x="3624" y="42068"/>
                    <a:pt x="3302" y="42068"/>
                    <a:pt x="2979" y="41991"/>
                  </a:cubicBezTo>
                  <a:lnTo>
                    <a:pt x="1" y="44969"/>
                  </a:lnTo>
                  <a:lnTo>
                    <a:pt x="13295" y="58270"/>
                  </a:lnTo>
                  <a:lnTo>
                    <a:pt x="26672" y="44892"/>
                  </a:lnTo>
                  <a:lnTo>
                    <a:pt x="28445" y="46665"/>
                  </a:lnTo>
                  <a:cubicBezTo>
                    <a:pt x="28445" y="47065"/>
                    <a:pt x="28368" y="47387"/>
                    <a:pt x="28368" y="47709"/>
                  </a:cubicBezTo>
                  <a:cubicBezTo>
                    <a:pt x="28368" y="49160"/>
                    <a:pt x="28929" y="50611"/>
                    <a:pt x="30057" y="51661"/>
                  </a:cubicBezTo>
                  <a:cubicBezTo>
                    <a:pt x="31108" y="52790"/>
                    <a:pt x="32559" y="53351"/>
                    <a:pt x="34009" y="53351"/>
                  </a:cubicBezTo>
                  <a:cubicBezTo>
                    <a:pt x="35460" y="53351"/>
                    <a:pt x="36910" y="52790"/>
                    <a:pt x="37955" y="51661"/>
                  </a:cubicBezTo>
                  <a:cubicBezTo>
                    <a:pt x="39083" y="50611"/>
                    <a:pt x="39650" y="49160"/>
                    <a:pt x="39650" y="47709"/>
                  </a:cubicBezTo>
                  <a:cubicBezTo>
                    <a:pt x="39650" y="46259"/>
                    <a:pt x="39083" y="44808"/>
                    <a:pt x="37955" y="43764"/>
                  </a:cubicBezTo>
                  <a:cubicBezTo>
                    <a:pt x="36910" y="42635"/>
                    <a:pt x="35460" y="42068"/>
                    <a:pt x="34009" y="42068"/>
                  </a:cubicBezTo>
                  <a:cubicBezTo>
                    <a:pt x="33687" y="42068"/>
                    <a:pt x="33364" y="42152"/>
                    <a:pt x="32958" y="42229"/>
                  </a:cubicBezTo>
                  <a:lnTo>
                    <a:pt x="31185" y="40379"/>
                  </a:lnTo>
                  <a:lnTo>
                    <a:pt x="44563" y="27001"/>
                  </a:lnTo>
                  <a:lnTo>
                    <a:pt x="31269" y="13701"/>
                  </a:lnTo>
                  <a:lnTo>
                    <a:pt x="33925" y="11122"/>
                  </a:lnTo>
                  <a:cubicBezTo>
                    <a:pt x="34248" y="11122"/>
                    <a:pt x="34570" y="11206"/>
                    <a:pt x="34892" y="11206"/>
                  </a:cubicBezTo>
                  <a:cubicBezTo>
                    <a:pt x="36343" y="11206"/>
                    <a:pt x="37794" y="10639"/>
                    <a:pt x="38922" y="9510"/>
                  </a:cubicBezTo>
                  <a:cubicBezTo>
                    <a:pt x="39973" y="8466"/>
                    <a:pt x="40534" y="7015"/>
                    <a:pt x="40534" y="5565"/>
                  </a:cubicBezTo>
                  <a:cubicBezTo>
                    <a:pt x="40534" y="4114"/>
                    <a:pt x="39973" y="2663"/>
                    <a:pt x="38922" y="1613"/>
                  </a:cubicBezTo>
                  <a:cubicBezTo>
                    <a:pt x="37794" y="484"/>
                    <a:pt x="36343" y="1"/>
                    <a:pt x="348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 name="Google Shape;207;p15"/>
          <p:cNvGrpSpPr/>
          <p:nvPr/>
        </p:nvGrpSpPr>
        <p:grpSpPr>
          <a:xfrm flipH="1" rot="10800000">
            <a:off x="4" y="4448171"/>
            <a:ext cx="1261581" cy="695326"/>
            <a:chOff x="2010450" y="919655"/>
            <a:chExt cx="3978496" cy="2192764"/>
          </a:xfrm>
        </p:grpSpPr>
        <p:sp>
          <p:nvSpPr>
            <p:cNvPr id="208" name="Google Shape;208;p15"/>
            <p:cNvSpPr/>
            <p:nvPr/>
          </p:nvSpPr>
          <p:spPr>
            <a:xfrm>
              <a:off x="2010463" y="919655"/>
              <a:ext cx="3978484" cy="2192764"/>
            </a:xfrm>
            <a:custGeom>
              <a:rect b="b" l="l" r="r" t="t"/>
              <a:pathLst>
                <a:path extrusionOk="0" h="97197" w="182165">
                  <a:moveTo>
                    <a:pt x="1" y="0"/>
                  </a:moveTo>
                  <a:lnTo>
                    <a:pt x="1" y="97196"/>
                  </a:lnTo>
                  <a:cubicBezTo>
                    <a:pt x="54395" y="97196"/>
                    <a:pt x="38533" y="26308"/>
                    <a:pt x="98405" y="26308"/>
                  </a:cubicBezTo>
                  <a:cubicBezTo>
                    <a:pt x="158343" y="26308"/>
                    <a:pt x="182164" y="0"/>
                    <a:pt x="1821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
            <p:cNvSpPr/>
            <p:nvPr/>
          </p:nvSpPr>
          <p:spPr>
            <a:xfrm>
              <a:off x="2010450" y="919675"/>
              <a:ext cx="2093900" cy="1117825"/>
            </a:xfrm>
            <a:custGeom>
              <a:rect b="b" l="l" r="r" t="t"/>
              <a:pathLst>
                <a:path extrusionOk="0" h="44713" w="83756">
                  <a:moveTo>
                    <a:pt x="1" y="0"/>
                  </a:moveTo>
                  <a:lnTo>
                    <a:pt x="1" y="44713"/>
                  </a:lnTo>
                  <a:cubicBezTo>
                    <a:pt x="25030" y="44713"/>
                    <a:pt x="17707" y="12102"/>
                    <a:pt x="45284" y="12102"/>
                  </a:cubicBezTo>
                  <a:cubicBezTo>
                    <a:pt x="72800" y="12102"/>
                    <a:pt x="83755" y="0"/>
                    <a:pt x="83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_1">
    <p:spTree>
      <p:nvGrpSpPr>
        <p:cNvPr id="210" name="Shape 210"/>
        <p:cNvGrpSpPr/>
        <p:nvPr/>
      </p:nvGrpSpPr>
      <p:grpSpPr>
        <a:xfrm>
          <a:off x="0" y="0"/>
          <a:ext cx="0" cy="0"/>
          <a:chOff x="0" y="0"/>
          <a:chExt cx="0" cy="0"/>
        </a:xfrm>
      </p:grpSpPr>
      <p:sp>
        <p:nvSpPr>
          <p:cNvPr id="211" name="Google Shape;211;p16"/>
          <p:cNvSpPr txBox="1"/>
          <p:nvPr>
            <p:ph type="title"/>
          </p:nvPr>
        </p:nvSpPr>
        <p:spPr>
          <a:xfrm>
            <a:off x="720000" y="442975"/>
            <a:ext cx="7704000" cy="57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grpSp>
        <p:nvGrpSpPr>
          <p:cNvPr id="212" name="Google Shape;212;p16"/>
          <p:cNvGrpSpPr/>
          <p:nvPr/>
        </p:nvGrpSpPr>
        <p:grpSpPr>
          <a:xfrm rot="10800000">
            <a:off x="8347794" y="121007"/>
            <a:ext cx="606531" cy="665566"/>
            <a:chOff x="7920292" y="107858"/>
            <a:chExt cx="1082897" cy="1188299"/>
          </a:xfrm>
        </p:grpSpPr>
        <p:sp>
          <p:nvSpPr>
            <p:cNvPr id="213" name="Google Shape;213;p16"/>
            <p:cNvSpPr/>
            <p:nvPr/>
          </p:nvSpPr>
          <p:spPr>
            <a:xfrm>
              <a:off x="8595231" y="641686"/>
              <a:ext cx="407958" cy="654471"/>
            </a:xfrm>
            <a:custGeom>
              <a:rect b="b" l="l" r="r" t="t"/>
              <a:pathLst>
                <a:path extrusionOk="0" h="48354" w="30141">
                  <a:moveTo>
                    <a:pt x="15068" y="0"/>
                  </a:moveTo>
                  <a:cubicBezTo>
                    <a:pt x="12972" y="0"/>
                    <a:pt x="11199" y="1773"/>
                    <a:pt x="11199" y="3869"/>
                  </a:cubicBezTo>
                  <a:cubicBezTo>
                    <a:pt x="11199" y="5158"/>
                    <a:pt x="11928" y="6286"/>
                    <a:pt x="12895" y="7008"/>
                  </a:cubicBezTo>
                  <a:lnTo>
                    <a:pt x="12895" y="9104"/>
                  </a:lnTo>
                  <a:lnTo>
                    <a:pt x="1" y="9104"/>
                  </a:lnTo>
                  <a:lnTo>
                    <a:pt x="1" y="39328"/>
                  </a:lnTo>
                  <a:lnTo>
                    <a:pt x="12895" y="39328"/>
                  </a:lnTo>
                  <a:lnTo>
                    <a:pt x="12895" y="41423"/>
                  </a:lnTo>
                  <a:cubicBezTo>
                    <a:pt x="11928" y="42068"/>
                    <a:pt x="11199" y="43196"/>
                    <a:pt x="11199" y="44563"/>
                  </a:cubicBezTo>
                  <a:cubicBezTo>
                    <a:pt x="11199" y="46658"/>
                    <a:pt x="12972" y="48354"/>
                    <a:pt x="15068" y="48354"/>
                  </a:cubicBezTo>
                  <a:cubicBezTo>
                    <a:pt x="17163" y="48354"/>
                    <a:pt x="18858" y="46658"/>
                    <a:pt x="18858" y="44563"/>
                  </a:cubicBezTo>
                  <a:cubicBezTo>
                    <a:pt x="18858" y="43196"/>
                    <a:pt x="18214" y="42068"/>
                    <a:pt x="17247" y="41423"/>
                  </a:cubicBezTo>
                  <a:lnTo>
                    <a:pt x="17247" y="39328"/>
                  </a:lnTo>
                  <a:lnTo>
                    <a:pt x="30141" y="39328"/>
                  </a:lnTo>
                  <a:lnTo>
                    <a:pt x="30141" y="26350"/>
                  </a:lnTo>
                  <a:lnTo>
                    <a:pt x="28445" y="26350"/>
                  </a:lnTo>
                  <a:cubicBezTo>
                    <a:pt x="27723" y="27401"/>
                    <a:pt x="26595" y="28045"/>
                    <a:pt x="25306" y="28045"/>
                  </a:cubicBezTo>
                  <a:cubicBezTo>
                    <a:pt x="23210" y="28045"/>
                    <a:pt x="21437" y="26350"/>
                    <a:pt x="21437" y="24177"/>
                  </a:cubicBezTo>
                  <a:cubicBezTo>
                    <a:pt x="21437" y="22082"/>
                    <a:pt x="23210" y="20386"/>
                    <a:pt x="25306" y="20386"/>
                  </a:cubicBezTo>
                  <a:cubicBezTo>
                    <a:pt x="26595" y="20386"/>
                    <a:pt x="27723" y="21031"/>
                    <a:pt x="28445" y="21998"/>
                  </a:cubicBezTo>
                  <a:lnTo>
                    <a:pt x="30141" y="21998"/>
                  </a:lnTo>
                  <a:lnTo>
                    <a:pt x="30141" y="9104"/>
                  </a:lnTo>
                  <a:lnTo>
                    <a:pt x="17247" y="9104"/>
                  </a:lnTo>
                  <a:lnTo>
                    <a:pt x="17247" y="7008"/>
                  </a:lnTo>
                  <a:cubicBezTo>
                    <a:pt x="18214" y="6286"/>
                    <a:pt x="18858" y="5158"/>
                    <a:pt x="18858" y="3869"/>
                  </a:cubicBezTo>
                  <a:cubicBezTo>
                    <a:pt x="18858" y="1773"/>
                    <a:pt x="17163" y="0"/>
                    <a:pt x="150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
            <p:cNvSpPr/>
            <p:nvPr/>
          </p:nvSpPr>
          <p:spPr>
            <a:xfrm>
              <a:off x="8595231" y="764895"/>
              <a:ext cx="407958" cy="450553"/>
            </a:xfrm>
            <a:custGeom>
              <a:rect b="b" l="l" r="r" t="t"/>
              <a:pathLst>
                <a:path extrusionOk="0" h="33288" w="30141">
                  <a:moveTo>
                    <a:pt x="21276" y="1"/>
                  </a:moveTo>
                  <a:cubicBezTo>
                    <a:pt x="21276" y="6371"/>
                    <a:pt x="19419" y="22727"/>
                    <a:pt x="807" y="22727"/>
                  </a:cubicBezTo>
                  <a:lnTo>
                    <a:pt x="1" y="22727"/>
                  </a:lnTo>
                  <a:lnTo>
                    <a:pt x="1" y="30225"/>
                  </a:lnTo>
                  <a:lnTo>
                    <a:pt x="12895" y="30225"/>
                  </a:lnTo>
                  <a:lnTo>
                    <a:pt x="12895" y="32320"/>
                  </a:lnTo>
                  <a:cubicBezTo>
                    <a:pt x="12489" y="32559"/>
                    <a:pt x="12166" y="32881"/>
                    <a:pt x="11928" y="33287"/>
                  </a:cubicBezTo>
                  <a:cubicBezTo>
                    <a:pt x="13939" y="33126"/>
                    <a:pt x="15873" y="32965"/>
                    <a:pt x="17808" y="32720"/>
                  </a:cubicBezTo>
                  <a:cubicBezTo>
                    <a:pt x="17646" y="32559"/>
                    <a:pt x="17408" y="32397"/>
                    <a:pt x="17247" y="32320"/>
                  </a:cubicBezTo>
                  <a:lnTo>
                    <a:pt x="17247" y="30225"/>
                  </a:lnTo>
                  <a:lnTo>
                    <a:pt x="24177" y="30225"/>
                  </a:lnTo>
                  <a:lnTo>
                    <a:pt x="24177" y="18781"/>
                  </a:lnTo>
                  <a:cubicBezTo>
                    <a:pt x="22566" y="18298"/>
                    <a:pt x="21437" y="16847"/>
                    <a:pt x="21437" y="15074"/>
                  </a:cubicBezTo>
                  <a:cubicBezTo>
                    <a:pt x="21437" y="12979"/>
                    <a:pt x="23210" y="11283"/>
                    <a:pt x="25306" y="11283"/>
                  </a:cubicBezTo>
                  <a:cubicBezTo>
                    <a:pt x="26595" y="11283"/>
                    <a:pt x="27723" y="11928"/>
                    <a:pt x="28445" y="12895"/>
                  </a:cubicBezTo>
                  <a:lnTo>
                    <a:pt x="30141" y="12895"/>
                  </a:lnTo>
                  <a:lnTo>
                    <a:pt x="30141" y="5403"/>
                  </a:lnTo>
                  <a:lnTo>
                    <a:pt x="24338" y="5403"/>
                  </a:lnTo>
                  <a:lnTo>
                    <a:pt x="243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6"/>
            <p:cNvSpPr/>
            <p:nvPr/>
          </p:nvSpPr>
          <p:spPr>
            <a:xfrm>
              <a:off x="7920292" y="107858"/>
              <a:ext cx="847508" cy="847575"/>
            </a:xfrm>
            <a:custGeom>
              <a:rect b="b" l="l" r="r" t="t"/>
              <a:pathLst>
                <a:path extrusionOk="0" h="62621" w="62616">
                  <a:moveTo>
                    <a:pt x="31347" y="0"/>
                  </a:moveTo>
                  <a:lnTo>
                    <a:pt x="17969" y="13462"/>
                  </a:lnTo>
                  <a:lnTo>
                    <a:pt x="20064" y="15557"/>
                  </a:lnTo>
                  <a:cubicBezTo>
                    <a:pt x="20400" y="15493"/>
                    <a:pt x="20742" y="15461"/>
                    <a:pt x="21085" y="15461"/>
                  </a:cubicBezTo>
                  <a:cubicBezTo>
                    <a:pt x="22474" y="15461"/>
                    <a:pt x="23882" y="15989"/>
                    <a:pt x="24983" y="17085"/>
                  </a:cubicBezTo>
                  <a:cubicBezTo>
                    <a:pt x="27156" y="19264"/>
                    <a:pt x="27156" y="22810"/>
                    <a:pt x="24983" y="24983"/>
                  </a:cubicBezTo>
                  <a:cubicBezTo>
                    <a:pt x="23894" y="26072"/>
                    <a:pt x="22463" y="26617"/>
                    <a:pt x="21032" y="26617"/>
                  </a:cubicBezTo>
                  <a:cubicBezTo>
                    <a:pt x="19602" y="26617"/>
                    <a:pt x="18172" y="26072"/>
                    <a:pt x="17086" y="24983"/>
                  </a:cubicBezTo>
                  <a:cubicBezTo>
                    <a:pt x="15713" y="23693"/>
                    <a:pt x="15229" y="21759"/>
                    <a:pt x="15551" y="20070"/>
                  </a:cubicBezTo>
                  <a:lnTo>
                    <a:pt x="13456" y="17975"/>
                  </a:lnTo>
                  <a:lnTo>
                    <a:pt x="1" y="31352"/>
                  </a:lnTo>
                  <a:lnTo>
                    <a:pt x="13540" y="44807"/>
                  </a:lnTo>
                  <a:lnTo>
                    <a:pt x="16518" y="41829"/>
                  </a:lnTo>
                  <a:cubicBezTo>
                    <a:pt x="16196" y="40133"/>
                    <a:pt x="16763" y="38199"/>
                    <a:pt x="18053" y="36910"/>
                  </a:cubicBezTo>
                  <a:cubicBezTo>
                    <a:pt x="19181" y="35781"/>
                    <a:pt x="20632" y="35217"/>
                    <a:pt x="22072" y="35217"/>
                  </a:cubicBezTo>
                  <a:cubicBezTo>
                    <a:pt x="23512" y="35217"/>
                    <a:pt x="24942" y="35781"/>
                    <a:pt x="26028" y="36910"/>
                  </a:cubicBezTo>
                  <a:cubicBezTo>
                    <a:pt x="28207" y="39089"/>
                    <a:pt x="28207" y="42635"/>
                    <a:pt x="26028" y="44807"/>
                  </a:cubicBezTo>
                  <a:cubicBezTo>
                    <a:pt x="24932" y="45909"/>
                    <a:pt x="23520" y="46438"/>
                    <a:pt x="22090" y="46438"/>
                  </a:cubicBezTo>
                  <a:cubicBezTo>
                    <a:pt x="21737" y="46438"/>
                    <a:pt x="21382" y="46406"/>
                    <a:pt x="21031" y="46342"/>
                  </a:cubicBezTo>
                  <a:lnTo>
                    <a:pt x="18053" y="49320"/>
                  </a:lnTo>
                  <a:lnTo>
                    <a:pt x="31347" y="62621"/>
                  </a:lnTo>
                  <a:lnTo>
                    <a:pt x="44724" y="49243"/>
                  </a:lnTo>
                  <a:lnTo>
                    <a:pt x="46497" y="51016"/>
                  </a:lnTo>
                  <a:cubicBezTo>
                    <a:pt x="46259" y="52789"/>
                    <a:pt x="46742" y="54639"/>
                    <a:pt x="48109" y="56012"/>
                  </a:cubicBezTo>
                  <a:cubicBezTo>
                    <a:pt x="49199" y="57099"/>
                    <a:pt x="50630" y="57642"/>
                    <a:pt x="52060" y="57642"/>
                  </a:cubicBezTo>
                  <a:cubicBezTo>
                    <a:pt x="53491" y="57642"/>
                    <a:pt x="54920" y="57099"/>
                    <a:pt x="56007" y="56012"/>
                  </a:cubicBezTo>
                  <a:cubicBezTo>
                    <a:pt x="58186" y="53833"/>
                    <a:pt x="58186" y="50287"/>
                    <a:pt x="56007" y="48115"/>
                  </a:cubicBezTo>
                  <a:cubicBezTo>
                    <a:pt x="54911" y="47013"/>
                    <a:pt x="53499" y="46484"/>
                    <a:pt x="52069" y="46484"/>
                  </a:cubicBezTo>
                  <a:cubicBezTo>
                    <a:pt x="51716" y="46484"/>
                    <a:pt x="51361" y="46516"/>
                    <a:pt x="51010" y="46580"/>
                  </a:cubicBezTo>
                  <a:lnTo>
                    <a:pt x="49237" y="44730"/>
                  </a:lnTo>
                  <a:lnTo>
                    <a:pt x="62615" y="31352"/>
                  </a:lnTo>
                  <a:lnTo>
                    <a:pt x="49321" y="18052"/>
                  </a:lnTo>
                  <a:lnTo>
                    <a:pt x="51977" y="15473"/>
                  </a:lnTo>
                  <a:cubicBezTo>
                    <a:pt x="52303" y="15532"/>
                    <a:pt x="52632" y="15562"/>
                    <a:pt x="52960" y="15562"/>
                  </a:cubicBezTo>
                  <a:cubicBezTo>
                    <a:pt x="54416" y="15562"/>
                    <a:pt x="55858" y="14982"/>
                    <a:pt x="56974" y="13861"/>
                  </a:cubicBezTo>
                  <a:cubicBezTo>
                    <a:pt x="59153" y="11689"/>
                    <a:pt x="59153" y="8143"/>
                    <a:pt x="56974" y="5964"/>
                  </a:cubicBezTo>
                  <a:cubicBezTo>
                    <a:pt x="55846" y="4877"/>
                    <a:pt x="54395" y="4334"/>
                    <a:pt x="52955" y="4334"/>
                  </a:cubicBezTo>
                  <a:cubicBezTo>
                    <a:pt x="51515" y="4334"/>
                    <a:pt x="50085" y="4877"/>
                    <a:pt x="48999" y="5964"/>
                  </a:cubicBezTo>
                  <a:cubicBezTo>
                    <a:pt x="47626" y="7337"/>
                    <a:pt x="47142" y="9187"/>
                    <a:pt x="47464" y="10960"/>
                  </a:cubicBezTo>
                  <a:lnTo>
                    <a:pt x="44808" y="13539"/>
                  </a:lnTo>
                  <a:lnTo>
                    <a:pt x="313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6"/>
            <p:cNvSpPr/>
            <p:nvPr/>
          </p:nvSpPr>
          <p:spPr>
            <a:xfrm>
              <a:off x="8164626" y="166749"/>
              <a:ext cx="603174" cy="788684"/>
            </a:xfrm>
            <a:custGeom>
              <a:rect b="b" l="l" r="r" t="t"/>
              <a:pathLst>
                <a:path extrusionOk="0" h="58270" w="44564">
                  <a:moveTo>
                    <a:pt x="34892" y="1"/>
                  </a:moveTo>
                  <a:cubicBezTo>
                    <a:pt x="33526" y="1"/>
                    <a:pt x="32075" y="484"/>
                    <a:pt x="30947" y="1613"/>
                  </a:cubicBezTo>
                  <a:cubicBezTo>
                    <a:pt x="29980" y="2580"/>
                    <a:pt x="29496" y="3708"/>
                    <a:pt x="29335" y="4920"/>
                  </a:cubicBezTo>
                  <a:cubicBezTo>
                    <a:pt x="32397" y="17653"/>
                    <a:pt x="30947" y="35299"/>
                    <a:pt x="7170" y="41101"/>
                  </a:cubicBezTo>
                  <a:cubicBezTo>
                    <a:pt x="6203" y="41746"/>
                    <a:pt x="5075" y="42068"/>
                    <a:pt x="4030" y="42068"/>
                  </a:cubicBezTo>
                  <a:cubicBezTo>
                    <a:pt x="3624" y="42068"/>
                    <a:pt x="3302" y="42068"/>
                    <a:pt x="2979" y="41991"/>
                  </a:cubicBezTo>
                  <a:lnTo>
                    <a:pt x="1" y="44969"/>
                  </a:lnTo>
                  <a:lnTo>
                    <a:pt x="13295" y="58270"/>
                  </a:lnTo>
                  <a:lnTo>
                    <a:pt x="26672" y="44892"/>
                  </a:lnTo>
                  <a:lnTo>
                    <a:pt x="28445" y="46665"/>
                  </a:lnTo>
                  <a:cubicBezTo>
                    <a:pt x="28445" y="47065"/>
                    <a:pt x="28368" y="47387"/>
                    <a:pt x="28368" y="47709"/>
                  </a:cubicBezTo>
                  <a:cubicBezTo>
                    <a:pt x="28368" y="49160"/>
                    <a:pt x="28929" y="50611"/>
                    <a:pt x="30057" y="51661"/>
                  </a:cubicBezTo>
                  <a:cubicBezTo>
                    <a:pt x="31108" y="52790"/>
                    <a:pt x="32559" y="53351"/>
                    <a:pt x="34009" y="53351"/>
                  </a:cubicBezTo>
                  <a:cubicBezTo>
                    <a:pt x="35460" y="53351"/>
                    <a:pt x="36910" y="52790"/>
                    <a:pt x="37955" y="51661"/>
                  </a:cubicBezTo>
                  <a:cubicBezTo>
                    <a:pt x="39083" y="50611"/>
                    <a:pt x="39650" y="49160"/>
                    <a:pt x="39650" y="47709"/>
                  </a:cubicBezTo>
                  <a:cubicBezTo>
                    <a:pt x="39650" y="46259"/>
                    <a:pt x="39083" y="44808"/>
                    <a:pt x="37955" y="43764"/>
                  </a:cubicBezTo>
                  <a:cubicBezTo>
                    <a:pt x="36910" y="42635"/>
                    <a:pt x="35460" y="42068"/>
                    <a:pt x="34009" y="42068"/>
                  </a:cubicBezTo>
                  <a:cubicBezTo>
                    <a:pt x="33687" y="42068"/>
                    <a:pt x="33364" y="42152"/>
                    <a:pt x="32958" y="42229"/>
                  </a:cubicBezTo>
                  <a:lnTo>
                    <a:pt x="31185" y="40379"/>
                  </a:lnTo>
                  <a:lnTo>
                    <a:pt x="44563" y="27001"/>
                  </a:lnTo>
                  <a:lnTo>
                    <a:pt x="31269" y="13701"/>
                  </a:lnTo>
                  <a:lnTo>
                    <a:pt x="33925" y="11122"/>
                  </a:lnTo>
                  <a:cubicBezTo>
                    <a:pt x="34248" y="11122"/>
                    <a:pt x="34570" y="11206"/>
                    <a:pt x="34892" y="11206"/>
                  </a:cubicBezTo>
                  <a:cubicBezTo>
                    <a:pt x="36343" y="11206"/>
                    <a:pt x="37794" y="10639"/>
                    <a:pt x="38922" y="9510"/>
                  </a:cubicBezTo>
                  <a:cubicBezTo>
                    <a:pt x="39973" y="8466"/>
                    <a:pt x="40534" y="7015"/>
                    <a:pt x="40534" y="5565"/>
                  </a:cubicBezTo>
                  <a:cubicBezTo>
                    <a:pt x="40534" y="4114"/>
                    <a:pt x="39973" y="2663"/>
                    <a:pt x="38922" y="1613"/>
                  </a:cubicBezTo>
                  <a:cubicBezTo>
                    <a:pt x="37794" y="484"/>
                    <a:pt x="36343" y="1"/>
                    <a:pt x="348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 name="Google Shape;217;p16"/>
          <p:cNvGrpSpPr/>
          <p:nvPr/>
        </p:nvGrpSpPr>
        <p:grpSpPr>
          <a:xfrm flipH="1" rot="10800000">
            <a:off x="4" y="4448171"/>
            <a:ext cx="1261581" cy="695326"/>
            <a:chOff x="2010450" y="919655"/>
            <a:chExt cx="3978496" cy="2192764"/>
          </a:xfrm>
        </p:grpSpPr>
        <p:sp>
          <p:nvSpPr>
            <p:cNvPr id="218" name="Google Shape;218;p16"/>
            <p:cNvSpPr/>
            <p:nvPr/>
          </p:nvSpPr>
          <p:spPr>
            <a:xfrm>
              <a:off x="2010463" y="919655"/>
              <a:ext cx="3978484" cy="2192764"/>
            </a:xfrm>
            <a:custGeom>
              <a:rect b="b" l="l" r="r" t="t"/>
              <a:pathLst>
                <a:path extrusionOk="0" h="97197" w="182165">
                  <a:moveTo>
                    <a:pt x="1" y="0"/>
                  </a:moveTo>
                  <a:lnTo>
                    <a:pt x="1" y="97196"/>
                  </a:lnTo>
                  <a:cubicBezTo>
                    <a:pt x="54395" y="97196"/>
                    <a:pt x="38533" y="26308"/>
                    <a:pt x="98405" y="26308"/>
                  </a:cubicBezTo>
                  <a:cubicBezTo>
                    <a:pt x="158343" y="26308"/>
                    <a:pt x="182164" y="0"/>
                    <a:pt x="1821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6"/>
            <p:cNvSpPr/>
            <p:nvPr/>
          </p:nvSpPr>
          <p:spPr>
            <a:xfrm>
              <a:off x="2010450" y="919675"/>
              <a:ext cx="2093900" cy="1117825"/>
            </a:xfrm>
            <a:custGeom>
              <a:rect b="b" l="l" r="r" t="t"/>
              <a:pathLst>
                <a:path extrusionOk="0" h="44713" w="83756">
                  <a:moveTo>
                    <a:pt x="1" y="0"/>
                  </a:moveTo>
                  <a:lnTo>
                    <a:pt x="1" y="44713"/>
                  </a:lnTo>
                  <a:cubicBezTo>
                    <a:pt x="25030" y="44713"/>
                    <a:pt x="17707" y="12102"/>
                    <a:pt x="45284" y="12102"/>
                  </a:cubicBezTo>
                  <a:cubicBezTo>
                    <a:pt x="72800" y="12102"/>
                    <a:pt x="83755" y="0"/>
                    <a:pt x="83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16"/>
          <p:cNvSpPr/>
          <p:nvPr/>
        </p:nvSpPr>
        <p:spPr>
          <a:xfrm>
            <a:off x="47" y="23"/>
            <a:ext cx="1246708" cy="665553"/>
          </a:xfrm>
          <a:custGeom>
            <a:rect b="b" l="l" r="r" t="t"/>
            <a:pathLst>
              <a:path extrusionOk="0" h="44713" w="83756">
                <a:moveTo>
                  <a:pt x="1" y="0"/>
                </a:moveTo>
                <a:lnTo>
                  <a:pt x="1" y="44713"/>
                </a:lnTo>
                <a:cubicBezTo>
                  <a:pt x="25030" y="44713"/>
                  <a:pt x="17707" y="12102"/>
                  <a:pt x="45284" y="12102"/>
                </a:cubicBezTo>
                <a:cubicBezTo>
                  <a:pt x="72800" y="12102"/>
                  <a:pt x="83755" y="0"/>
                  <a:pt x="837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6"/>
          <p:cNvSpPr/>
          <p:nvPr/>
        </p:nvSpPr>
        <p:spPr>
          <a:xfrm>
            <a:off x="48" y="24"/>
            <a:ext cx="946443" cy="505257"/>
          </a:xfrm>
          <a:custGeom>
            <a:rect b="b" l="l" r="r" t="t"/>
            <a:pathLst>
              <a:path extrusionOk="0" h="44713" w="83756">
                <a:moveTo>
                  <a:pt x="1" y="0"/>
                </a:moveTo>
                <a:lnTo>
                  <a:pt x="1" y="44713"/>
                </a:lnTo>
                <a:cubicBezTo>
                  <a:pt x="25030" y="44713"/>
                  <a:pt x="17707" y="12102"/>
                  <a:pt x="45284" y="12102"/>
                </a:cubicBezTo>
                <a:cubicBezTo>
                  <a:pt x="72800" y="12102"/>
                  <a:pt x="83755" y="0"/>
                  <a:pt x="83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22" name="Shape 222"/>
        <p:cNvGrpSpPr/>
        <p:nvPr/>
      </p:nvGrpSpPr>
      <p:grpSpPr>
        <a:xfrm>
          <a:off x="0" y="0"/>
          <a:ext cx="0" cy="0"/>
          <a:chOff x="0" y="0"/>
          <a:chExt cx="0" cy="0"/>
        </a:xfrm>
      </p:grpSpPr>
      <p:sp>
        <p:nvSpPr>
          <p:cNvPr id="223" name="Google Shape;223;p17"/>
          <p:cNvSpPr txBox="1"/>
          <p:nvPr>
            <p:ph type="title"/>
          </p:nvPr>
        </p:nvSpPr>
        <p:spPr>
          <a:xfrm>
            <a:off x="2391600" y="2633313"/>
            <a:ext cx="4360200" cy="5319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3000"/>
              <a:buNone/>
              <a:defRPr sz="3000">
                <a:latin typeface="Poppins SemiBold"/>
                <a:ea typeface="Poppins SemiBold"/>
                <a:cs typeface="Poppins SemiBold"/>
                <a:sym typeface="Poppins SemiBo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24" name="Google Shape;224;p17"/>
          <p:cNvSpPr txBox="1"/>
          <p:nvPr>
            <p:ph idx="1" type="subTitle"/>
          </p:nvPr>
        </p:nvSpPr>
        <p:spPr>
          <a:xfrm>
            <a:off x="1226100" y="823750"/>
            <a:ext cx="6691200" cy="17196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3000"/>
              <a:buNone/>
              <a:defRPr sz="28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grpSp>
        <p:nvGrpSpPr>
          <p:cNvPr id="225" name="Google Shape;225;p17"/>
          <p:cNvGrpSpPr/>
          <p:nvPr/>
        </p:nvGrpSpPr>
        <p:grpSpPr>
          <a:xfrm flipH="1">
            <a:off x="7092959" y="50"/>
            <a:ext cx="2051042" cy="1050946"/>
            <a:chOff x="2010442" y="919695"/>
            <a:chExt cx="4162016" cy="2220466"/>
          </a:xfrm>
        </p:grpSpPr>
        <p:sp>
          <p:nvSpPr>
            <p:cNvPr id="226" name="Google Shape;226;p17"/>
            <p:cNvSpPr/>
            <p:nvPr/>
          </p:nvSpPr>
          <p:spPr>
            <a:xfrm>
              <a:off x="2010444" y="919695"/>
              <a:ext cx="4162015" cy="2220465"/>
            </a:xfrm>
            <a:custGeom>
              <a:rect b="b" l="l" r="r" t="t"/>
              <a:pathLst>
                <a:path extrusionOk="0" h="97197" w="182165">
                  <a:moveTo>
                    <a:pt x="1" y="0"/>
                  </a:moveTo>
                  <a:lnTo>
                    <a:pt x="1" y="97196"/>
                  </a:lnTo>
                  <a:cubicBezTo>
                    <a:pt x="54395" y="97196"/>
                    <a:pt x="38533" y="26308"/>
                    <a:pt x="98405" y="26308"/>
                  </a:cubicBezTo>
                  <a:cubicBezTo>
                    <a:pt x="158343" y="26308"/>
                    <a:pt x="182164" y="0"/>
                    <a:pt x="1821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7"/>
            <p:cNvSpPr/>
            <p:nvPr/>
          </p:nvSpPr>
          <p:spPr>
            <a:xfrm>
              <a:off x="2010444" y="919695"/>
              <a:ext cx="3277532" cy="1749800"/>
            </a:xfrm>
            <a:custGeom>
              <a:rect b="b" l="l" r="r" t="t"/>
              <a:pathLst>
                <a:path extrusionOk="0" h="57773" w="108214">
                  <a:moveTo>
                    <a:pt x="1" y="0"/>
                  </a:moveTo>
                  <a:lnTo>
                    <a:pt x="1" y="57773"/>
                  </a:lnTo>
                  <a:cubicBezTo>
                    <a:pt x="32357" y="57773"/>
                    <a:pt x="22864" y="15607"/>
                    <a:pt x="58471" y="15607"/>
                  </a:cubicBezTo>
                  <a:cubicBezTo>
                    <a:pt x="94074" y="15607"/>
                    <a:pt x="108213" y="0"/>
                    <a:pt x="108213" y="0"/>
                  </a:cubicBezTo>
                  <a:close/>
                </a:path>
              </a:pathLst>
            </a:custGeom>
            <a:solidFill>
              <a:srgbClr val="FFA53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7"/>
            <p:cNvSpPr/>
            <p:nvPr/>
          </p:nvSpPr>
          <p:spPr>
            <a:xfrm>
              <a:off x="2010442" y="919699"/>
              <a:ext cx="2553302" cy="1362964"/>
            </a:xfrm>
            <a:custGeom>
              <a:rect b="b" l="l" r="r" t="t"/>
              <a:pathLst>
                <a:path extrusionOk="0" h="44713" w="83756">
                  <a:moveTo>
                    <a:pt x="1" y="0"/>
                  </a:moveTo>
                  <a:lnTo>
                    <a:pt x="1" y="44713"/>
                  </a:lnTo>
                  <a:cubicBezTo>
                    <a:pt x="25030" y="44713"/>
                    <a:pt x="17707" y="12102"/>
                    <a:pt x="45284" y="12102"/>
                  </a:cubicBezTo>
                  <a:cubicBezTo>
                    <a:pt x="72800" y="12102"/>
                    <a:pt x="83755" y="0"/>
                    <a:pt x="83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17"/>
          <p:cNvGrpSpPr/>
          <p:nvPr/>
        </p:nvGrpSpPr>
        <p:grpSpPr>
          <a:xfrm flipH="1" rot="10800000">
            <a:off x="0" y="3993416"/>
            <a:ext cx="2122858" cy="1150084"/>
            <a:chOff x="2010448" y="919684"/>
            <a:chExt cx="4307747" cy="2429925"/>
          </a:xfrm>
        </p:grpSpPr>
        <p:sp>
          <p:nvSpPr>
            <p:cNvPr id="230" name="Google Shape;230;p17"/>
            <p:cNvSpPr/>
            <p:nvPr/>
          </p:nvSpPr>
          <p:spPr>
            <a:xfrm>
              <a:off x="2010448" y="919684"/>
              <a:ext cx="4307747" cy="2429925"/>
            </a:xfrm>
            <a:custGeom>
              <a:rect b="b" l="l" r="r" t="t"/>
              <a:pathLst>
                <a:path extrusionOk="0" h="97197" w="182165">
                  <a:moveTo>
                    <a:pt x="1" y="0"/>
                  </a:moveTo>
                  <a:lnTo>
                    <a:pt x="1" y="97196"/>
                  </a:lnTo>
                  <a:cubicBezTo>
                    <a:pt x="54395" y="97196"/>
                    <a:pt x="38533" y="26308"/>
                    <a:pt x="98405" y="26308"/>
                  </a:cubicBezTo>
                  <a:cubicBezTo>
                    <a:pt x="158343" y="26308"/>
                    <a:pt x="182164" y="0"/>
                    <a:pt x="1821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7"/>
            <p:cNvSpPr/>
            <p:nvPr/>
          </p:nvSpPr>
          <p:spPr>
            <a:xfrm>
              <a:off x="2010448" y="919686"/>
              <a:ext cx="3195289" cy="1705892"/>
            </a:xfrm>
            <a:custGeom>
              <a:rect b="b" l="l" r="r" t="t"/>
              <a:pathLst>
                <a:path extrusionOk="0" h="57773" w="108214">
                  <a:moveTo>
                    <a:pt x="1" y="0"/>
                  </a:moveTo>
                  <a:lnTo>
                    <a:pt x="1" y="57773"/>
                  </a:lnTo>
                  <a:cubicBezTo>
                    <a:pt x="32357" y="57773"/>
                    <a:pt x="22864" y="15607"/>
                    <a:pt x="58471" y="15607"/>
                  </a:cubicBezTo>
                  <a:cubicBezTo>
                    <a:pt x="94074" y="15607"/>
                    <a:pt x="108213" y="0"/>
                    <a:pt x="108213" y="0"/>
                  </a:cubicBezTo>
                  <a:close/>
                </a:path>
              </a:pathLst>
            </a:custGeom>
            <a:solidFill>
              <a:srgbClr val="FBF8EE">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7"/>
            <p:cNvSpPr/>
            <p:nvPr/>
          </p:nvSpPr>
          <p:spPr>
            <a:xfrm>
              <a:off x="2010448" y="919685"/>
              <a:ext cx="2313969" cy="1235308"/>
            </a:xfrm>
            <a:custGeom>
              <a:rect b="b" l="l" r="r" t="t"/>
              <a:pathLst>
                <a:path extrusionOk="0" h="44713" w="83756">
                  <a:moveTo>
                    <a:pt x="1" y="0"/>
                  </a:moveTo>
                  <a:lnTo>
                    <a:pt x="1" y="44713"/>
                  </a:lnTo>
                  <a:cubicBezTo>
                    <a:pt x="25030" y="44713"/>
                    <a:pt x="17707" y="12102"/>
                    <a:pt x="45284" y="12102"/>
                  </a:cubicBezTo>
                  <a:cubicBezTo>
                    <a:pt x="72800" y="12102"/>
                    <a:pt x="83755" y="0"/>
                    <a:pt x="837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 name="Google Shape;233;p17"/>
          <p:cNvGrpSpPr/>
          <p:nvPr/>
        </p:nvGrpSpPr>
        <p:grpSpPr>
          <a:xfrm rot="5400000">
            <a:off x="4445600" y="3812663"/>
            <a:ext cx="252800" cy="1735050"/>
            <a:chOff x="2216700" y="3119025"/>
            <a:chExt cx="252800" cy="1735050"/>
          </a:xfrm>
        </p:grpSpPr>
        <p:sp>
          <p:nvSpPr>
            <p:cNvPr id="234" name="Google Shape;234;p17"/>
            <p:cNvSpPr/>
            <p:nvPr/>
          </p:nvSpPr>
          <p:spPr>
            <a:xfrm>
              <a:off x="2433925" y="3119025"/>
              <a:ext cx="35575" cy="35550"/>
            </a:xfrm>
            <a:custGeom>
              <a:rect b="b" l="l" r="r" t="t"/>
              <a:pathLst>
                <a:path extrusionOk="0" h="1422" w="1423">
                  <a:moveTo>
                    <a:pt x="693" y="1"/>
                  </a:moveTo>
                  <a:cubicBezTo>
                    <a:pt x="309" y="1"/>
                    <a:pt x="1" y="308"/>
                    <a:pt x="1" y="693"/>
                  </a:cubicBezTo>
                  <a:cubicBezTo>
                    <a:pt x="1" y="1114"/>
                    <a:pt x="309" y="1422"/>
                    <a:pt x="693" y="1422"/>
                  </a:cubicBezTo>
                  <a:cubicBezTo>
                    <a:pt x="1114" y="1422"/>
                    <a:pt x="1422" y="1114"/>
                    <a:pt x="1422" y="693"/>
                  </a:cubicBezTo>
                  <a:cubicBezTo>
                    <a:pt x="1422" y="308"/>
                    <a:pt x="1114" y="1"/>
                    <a:pt x="6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
            <p:cNvSpPr/>
            <p:nvPr/>
          </p:nvSpPr>
          <p:spPr>
            <a:xfrm>
              <a:off x="2433925" y="3260300"/>
              <a:ext cx="35575" cy="35625"/>
            </a:xfrm>
            <a:custGeom>
              <a:rect b="b" l="l" r="r" t="t"/>
              <a:pathLst>
                <a:path extrusionOk="0" h="1425" w="1423">
                  <a:moveTo>
                    <a:pt x="693" y="0"/>
                  </a:moveTo>
                  <a:cubicBezTo>
                    <a:pt x="309" y="0"/>
                    <a:pt x="1" y="348"/>
                    <a:pt x="1" y="732"/>
                  </a:cubicBezTo>
                  <a:cubicBezTo>
                    <a:pt x="1" y="1117"/>
                    <a:pt x="309" y="1424"/>
                    <a:pt x="693" y="1424"/>
                  </a:cubicBezTo>
                  <a:cubicBezTo>
                    <a:pt x="1114" y="1424"/>
                    <a:pt x="1422" y="1117"/>
                    <a:pt x="1422" y="732"/>
                  </a:cubicBezTo>
                  <a:cubicBezTo>
                    <a:pt x="1422" y="348"/>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7"/>
            <p:cNvSpPr/>
            <p:nvPr/>
          </p:nvSpPr>
          <p:spPr>
            <a:xfrm>
              <a:off x="2433925" y="3402550"/>
              <a:ext cx="35575" cy="35625"/>
            </a:xfrm>
            <a:custGeom>
              <a:rect b="b" l="l" r="r" t="t"/>
              <a:pathLst>
                <a:path extrusionOk="0" h="1425" w="1423">
                  <a:moveTo>
                    <a:pt x="693" y="1"/>
                  </a:moveTo>
                  <a:cubicBezTo>
                    <a:pt x="309" y="1"/>
                    <a:pt x="1" y="308"/>
                    <a:pt x="1" y="693"/>
                  </a:cubicBezTo>
                  <a:cubicBezTo>
                    <a:pt x="1" y="1077"/>
                    <a:pt x="309" y="1425"/>
                    <a:pt x="693" y="1425"/>
                  </a:cubicBezTo>
                  <a:cubicBezTo>
                    <a:pt x="1114" y="1425"/>
                    <a:pt x="1422" y="1077"/>
                    <a:pt x="1422" y="693"/>
                  </a:cubicBezTo>
                  <a:cubicBezTo>
                    <a:pt x="1422" y="308"/>
                    <a:pt x="1114" y="1"/>
                    <a:pt x="6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7"/>
            <p:cNvSpPr/>
            <p:nvPr/>
          </p:nvSpPr>
          <p:spPr>
            <a:xfrm>
              <a:off x="2433925" y="3543900"/>
              <a:ext cx="35575" cy="35550"/>
            </a:xfrm>
            <a:custGeom>
              <a:rect b="b" l="l" r="r" t="t"/>
              <a:pathLst>
                <a:path extrusionOk="0" h="1422" w="1423">
                  <a:moveTo>
                    <a:pt x="693" y="0"/>
                  </a:moveTo>
                  <a:cubicBezTo>
                    <a:pt x="309" y="0"/>
                    <a:pt x="1" y="308"/>
                    <a:pt x="1" y="729"/>
                  </a:cubicBezTo>
                  <a:cubicBezTo>
                    <a:pt x="1" y="1114"/>
                    <a:pt x="309" y="1422"/>
                    <a:pt x="693" y="1422"/>
                  </a:cubicBezTo>
                  <a:cubicBezTo>
                    <a:pt x="1114" y="1422"/>
                    <a:pt x="1422" y="1114"/>
                    <a:pt x="1422" y="729"/>
                  </a:cubicBezTo>
                  <a:cubicBezTo>
                    <a:pt x="1422" y="308"/>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7"/>
            <p:cNvSpPr/>
            <p:nvPr/>
          </p:nvSpPr>
          <p:spPr>
            <a:xfrm>
              <a:off x="2433925" y="3686175"/>
              <a:ext cx="35575" cy="34625"/>
            </a:xfrm>
            <a:custGeom>
              <a:rect b="b" l="l" r="r" t="t"/>
              <a:pathLst>
                <a:path extrusionOk="0" h="1385" w="1423">
                  <a:moveTo>
                    <a:pt x="693" y="0"/>
                  </a:moveTo>
                  <a:cubicBezTo>
                    <a:pt x="309" y="0"/>
                    <a:pt x="1" y="308"/>
                    <a:pt x="1" y="692"/>
                  </a:cubicBezTo>
                  <a:cubicBezTo>
                    <a:pt x="1" y="1077"/>
                    <a:pt x="309" y="1384"/>
                    <a:pt x="693" y="1384"/>
                  </a:cubicBezTo>
                  <a:cubicBezTo>
                    <a:pt x="1114" y="1384"/>
                    <a:pt x="1422" y="1077"/>
                    <a:pt x="1422" y="692"/>
                  </a:cubicBezTo>
                  <a:cubicBezTo>
                    <a:pt x="1422" y="308"/>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7"/>
            <p:cNvSpPr/>
            <p:nvPr/>
          </p:nvSpPr>
          <p:spPr>
            <a:xfrm>
              <a:off x="2433925" y="3827425"/>
              <a:ext cx="35575" cy="35625"/>
            </a:xfrm>
            <a:custGeom>
              <a:rect b="b" l="l" r="r" t="t"/>
              <a:pathLst>
                <a:path extrusionOk="0" h="1425" w="1423">
                  <a:moveTo>
                    <a:pt x="693" y="1"/>
                  </a:moveTo>
                  <a:cubicBezTo>
                    <a:pt x="309" y="1"/>
                    <a:pt x="1" y="308"/>
                    <a:pt x="1" y="693"/>
                  </a:cubicBezTo>
                  <a:cubicBezTo>
                    <a:pt x="1" y="1117"/>
                    <a:pt x="309" y="1425"/>
                    <a:pt x="693" y="1425"/>
                  </a:cubicBezTo>
                  <a:cubicBezTo>
                    <a:pt x="1114" y="1425"/>
                    <a:pt x="1422" y="1117"/>
                    <a:pt x="1422" y="693"/>
                  </a:cubicBezTo>
                  <a:cubicBezTo>
                    <a:pt x="1422" y="308"/>
                    <a:pt x="1114" y="1"/>
                    <a:pt x="6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7"/>
            <p:cNvSpPr/>
            <p:nvPr/>
          </p:nvSpPr>
          <p:spPr>
            <a:xfrm>
              <a:off x="2433925" y="3968775"/>
              <a:ext cx="35575" cy="35550"/>
            </a:xfrm>
            <a:custGeom>
              <a:rect b="b" l="l" r="r" t="t"/>
              <a:pathLst>
                <a:path extrusionOk="0" h="1422" w="1423">
                  <a:moveTo>
                    <a:pt x="693" y="0"/>
                  </a:moveTo>
                  <a:cubicBezTo>
                    <a:pt x="309" y="0"/>
                    <a:pt x="1" y="345"/>
                    <a:pt x="1" y="729"/>
                  </a:cubicBezTo>
                  <a:cubicBezTo>
                    <a:pt x="1" y="1114"/>
                    <a:pt x="309" y="1422"/>
                    <a:pt x="693" y="1422"/>
                  </a:cubicBezTo>
                  <a:cubicBezTo>
                    <a:pt x="1114" y="1422"/>
                    <a:pt x="1422" y="1114"/>
                    <a:pt x="1422" y="729"/>
                  </a:cubicBezTo>
                  <a:cubicBezTo>
                    <a:pt x="1422" y="345"/>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7"/>
            <p:cNvSpPr/>
            <p:nvPr/>
          </p:nvSpPr>
          <p:spPr>
            <a:xfrm>
              <a:off x="2433925" y="4111050"/>
              <a:ext cx="35575" cy="35550"/>
            </a:xfrm>
            <a:custGeom>
              <a:rect b="b" l="l" r="r" t="t"/>
              <a:pathLst>
                <a:path extrusionOk="0" h="1422" w="1423">
                  <a:moveTo>
                    <a:pt x="693" y="0"/>
                  </a:moveTo>
                  <a:cubicBezTo>
                    <a:pt x="309" y="0"/>
                    <a:pt x="1" y="308"/>
                    <a:pt x="1" y="692"/>
                  </a:cubicBezTo>
                  <a:cubicBezTo>
                    <a:pt x="1" y="1077"/>
                    <a:pt x="309" y="1421"/>
                    <a:pt x="693" y="1421"/>
                  </a:cubicBezTo>
                  <a:cubicBezTo>
                    <a:pt x="1114" y="1421"/>
                    <a:pt x="1422" y="1077"/>
                    <a:pt x="1422" y="692"/>
                  </a:cubicBezTo>
                  <a:cubicBezTo>
                    <a:pt x="1422" y="308"/>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7"/>
            <p:cNvSpPr/>
            <p:nvPr/>
          </p:nvSpPr>
          <p:spPr>
            <a:xfrm>
              <a:off x="2433925" y="4252300"/>
              <a:ext cx="35575" cy="35625"/>
            </a:xfrm>
            <a:custGeom>
              <a:rect b="b" l="l" r="r" t="t"/>
              <a:pathLst>
                <a:path extrusionOk="0" h="1425" w="1423">
                  <a:moveTo>
                    <a:pt x="693" y="1"/>
                  </a:moveTo>
                  <a:cubicBezTo>
                    <a:pt x="309" y="1"/>
                    <a:pt x="1" y="308"/>
                    <a:pt x="1" y="733"/>
                  </a:cubicBezTo>
                  <a:cubicBezTo>
                    <a:pt x="1" y="1117"/>
                    <a:pt x="309" y="1425"/>
                    <a:pt x="693" y="1425"/>
                  </a:cubicBezTo>
                  <a:cubicBezTo>
                    <a:pt x="1114" y="1425"/>
                    <a:pt x="1422" y="1117"/>
                    <a:pt x="1422" y="733"/>
                  </a:cubicBezTo>
                  <a:cubicBezTo>
                    <a:pt x="1422" y="308"/>
                    <a:pt x="1114" y="1"/>
                    <a:pt x="6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7"/>
            <p:cNvSpPr/>
            <p:nvPr/>
          </p:nvSpPr>
          <p:spPr>
            <a:xfrm>
              <a:off x="2433925" y="4393650"/>
              <a:ext cx="35575" cy="35550"/>
            </a:xfrm>
            <a:custGeom>
              <a:rect b="b" l="l" r="r" t="t"/>
              <a:pathLst>
                <a:path extrusionOk="0" h="1422" w="1423">
                  <a:moveTo>
                    <a:pt x="693" y="0"/>
                  </a:moveTo>
                  <a:cubicBezTo>
                    <a:pt x="309" y="0"/>
                    <a:pt x="1" y="345"/>
                    <a:pt x="1" y="729"/>
                  </a:cubicBezTo>
                  <a:cubicBezTo>
                    <a:pt x="1" y="1114"/>
                    <a:pt x="309" y="1421"/>
                    <a:pt x="693" y="1421"/>
                  </a:cubicBezTo>
                  <a:cubicBezTo>
                    <a:pt x="1114" y="1421"/>
                    <a:pt x="1422" y="1114"/>
                    <a:pt x="1422" y="729"/>
                  </a:cubicBezTo>
                  <a:cubicBezTo>
                    <a:pt x="1422" y="345"/>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7"/>
            <p:cNvSpPr/>
            <p:nvPr/>
          </p:nvSpPr>
          <p:spPr>
            <a:xfrm>
              <a:off x="2433925" y="4535900"/>
              <a:ext cx="35575" cy="35575"/>
            </a:xfrm>
            <a:custGeom>
              <a:rect b="b" l="l" r="r" t="t"/>
              <a:pathLst>
                <a:path extrusionOk="0" h="1423" w="1423">
                  <a:moveTo>
                    <a:pt x="693" y="1"/>
                  </a:moveTo>
                  <a:cubicBezTo>
                    <a:pt x="309" y="1"/>
                    <a:pt x="1" y="309"/>
                    <a:pt x="1" y="693"/>
                  </a:cubicBezTo>
                  <a:cubicBezTo>
                    <a:pt x="1" y="1078"/>
                    <a:pt x="309" y="1422"/>
                    <a:pt x="693" y="1422"/>
                  </a:cubicBezTo>
                  <a:cubicBezTo>
                    <a:pt x="1114" y="1422"/>
                    <a:pt x="1422" y="1078"/>
                    <a:pt x="1422" y="693"/>
                  </a:cubicBezTo>
                  <a:cubicBezTo>
                    <a:pt x="1422" y="309"/>
                    <a:pt x="1114" y="1"/>
                    <a:pt x="6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7"/>
            <p:cNvSpPr/>
            <p:nvPr/>
          </p:nvSpPr>
          <p:spPr>
            <a:xfrm>
              <a:off x="2433925" y="4677175"/>
              <a:ext cx="35575" cy="35625"/>
            </a:xfrm>
            <a:custGeom>
              <a:rect b="b" l="l" r="r" t="t"/>
              <a:pathLst>
                <a:path extrusionOk="0" h="1425" w="1423">
                  <a:moveTo>
                    <a:pt x="693" y="1"/>
                  </a:moveTo>
                  <a:cubicBezTo>
                    <a:pt x="309" y="1"/>
                    <a:pt x="1" y="348"/>
                    <a:pt x="1" y="733"/>
                  </a:cubicBezTo>
                  <a:cubicBezTo>
                    <a:pt x="1" y="1117"/>
                    <a:pt x="309" y="1425"/>
                    <a:pt x="693" y="1425"/>
                  </a:cubicBezTo>
                  <a:cubicBezTo>
                    <a:pt x="1114" y="1425"/>
                    <a:pt x="1422" y="1117"/>
                    <a:pt x="1422" y="733"/>
                  </a:cubicBezTo>
                  <a:cubicBezTo>
                    <a:pt x="1422" y="348"/>
                    <a:pt x="1114" y="1"/>
                    <a:pt x="6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7"/>
            <p:cNvSpPr/>
            <p:nvPr/>
          </p:nvSpPr>
          <p:spPr>
            <a:xfrm>
              <a:off x="2433925" y="4819450"/>
              <a:ext cx="35575" cy="34625"/>
            </a:xfrm>
            <a:custGeom>
              <a:rect b="b" l="l" r="r" t="t"/>
              <a:pathLst>
                <a:path extrusionOk="0" h="1385" w="1423">
                  <a:moveTo>
                    <a:pt x="693" y="0"/>
                  </a:moveTo>
                  <a:cubicBezTo>
                    <a:pt x="309" y="0"/>
                    <a:pt x="1" y="308"/>
                    <a:pt x="1" y="692"/>
                  </a:cubicBezTo>
                  <a:cubicBezTo>
                    <a:pt x="1" y="1077"/>
                    <a:pt x="309" y="1384"/>
                    <a:pt x="693" y="1384"/>
                  </a:cubicBezTo>
                  <a:cubicBezTo>
                    <a:pt x="1114" y="1384"/>
                    <a:pt x="1422" y="1077"/>
                    <a:pt x="1422" y="692"/>
                  </a:cubicBezTo>
                  <a:cubicBezTo>
                    <a:pt x="1422" y="308"/>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7"/>
            <p:cNvSpPr/>
            <p:nvPr/>
          </p:nvSpPr>
          <p:spPr>
            <a:xfrm>
              <a:off x="2325275" y="3119025"/>
              <a:ext cx="35625" cy="35550"/>
            </a:xfrm>
            <a:custGeom>
              <a:rect b="b" l="l" r="r" t="t"/>
              <a:pathLst>
                <a:path extrusionOk="0" h="1422" w="1425">
                  <a:moveTo>
                    <a:pt x="733" y="1"/>
                  </a:moveTo>
                  <a:cubicBezTo>
                    <a:pt x="308" y="1"/>
                    <a:pt x="1" y="308"/>
                    <a:pt x="1" y="693"/>
                  </a:cubicBezTo>
                  <a:cubicBezTo>
                    <a:pt x="1" y="1114"/>
                    <a:pt x="308" y="1422"/>
                    <a:pt x="733" y="1422"/>
                  </a:cubicBezTo>
                  <a:cubicBezTo>
                    <a:pt x="1117" y="1422"/>
                    <a:pt x="1425" y="1114"/>
                    <a:pt x="1425" y="693"/>
                  </a:cubicBezTo>
                  <a:cubicBezTo>
                    <a:pt x="1425" y="308"/>
                    <a:pt x="1117" y="1"/>
                    <a:pt x="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7"/>
            <p:cNvSpPr/>
            <p:nvPr/>
          </p:nvSpPr>
          <p:spPr>
            <a:xfrm>
              <a:off x="2325275" y="3260300"/>
              <a:ext cx="35625" cy="35625"/>
            </a:xfrm>
            <a:custGeom>
              <a:rect b="b" l="l" r="r" t="t"/>
              <a:pathLst>
                <a:path extrusionOk="0" h="1425" w="1425">
                  <a:moveTo>
                    <a:pt x="733" y="0"/>
                  </a:moveTo>
                  <a:cubicBezTo>
                    <a:pt x="308" y="0"/>
                    <a:pt x="1" y="348"/>
                    <a:pt x="1" y="732"/>
                  </a:cubicBezTo>
                  <a:cubicBezTo>
                    <a:pt x="1" y="1117"/>
                    <a:pt x="308" y="1424"/>
                    <a:pt x="733" y="1424"/>
                  </a:cubicBezTo>
                  <a:cubicBezTo>
                    <a:pt x="1117" y="1424"/>
                    <a:pt x="1425" y="1117"/>
                    <a:pt x="1425" y="732"/>
                  </a:cubicBezTo>
                  <a:cubicBezTo>
                    <a:pt x="1425" y="348"/>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7"/>
            <p:cNvSpPr/>
            <p:nvPr/>
          </p:nvSpPr>
          <p:spPr>
            <a:xfrm>
              <a:off x="2325275" y="3402550"/>
              <a:ext cx="35625" cy="35625"/>
            </a:xfrm>
            <a:custGeom>
              <a:rect b="b" l="l" r="r" t="t"/>
              <a:pathLst>
                <a:path extrusionOk="0" h="1425" w="1425">
                  <a:moveTo>
                    <a:pt x="733" y="1"/>
                  </a:moveTo>
                  <a:cubicBezTo>
                    <a:pt x="308" y="1"/>
                    <a:pt x="1" y="308"/>
                    <a:pt x="1" y="693"/>
                  </a:cubicBezTo>
                  <a:cubicBezTo>
                    <a:pt x="1" y="1077"/>
                    <a:pt x="308" y="1425"/>
                    <a:pt x="733" y="1425"/>
                  </a:cubicBezTo>
                  <a:cubicBezTo>
                    <a:pt x="1117" y="1425"/>
                    <a:pt x="1425" y="1077"/>
                    <a:pt x="1425" y="693"/>
                  </a:cubicBezTo>
                  <a:cubicBezTo>
                    <a:pt x="1425" y="308"/>
                    <a:pt x="1117" y="1"/>
                    <a:pt x="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7"/>
            <p:cNvSpPr/>
            <p:nvPr/>
          </p:nvSpPr>
          <p:spPr>
            <a:xfrm>
              <a:off x="2325275" y="3543900"/>
              <a:ext cx="35625" cy="35550"/>
            </a:xfrm>
            <a:custGeom>
              <a:rect b="b" l="l" r="r" t="t"/>
              <a:pathLst>
                <a:path extrusionOk="0" h="1422" w="1425">
                  <a:moveTo>
                    <a:pt x="733" y="0"/>
                  </a:moveTo>
                  <a:cubicBezTo>
                    <a:pt x="308" y="0"/>
                    <a:pt x="1" y="308"/>
                    <a:pt x="1" y="729"/>
                  </a:cubicBezTo>
                  <a:cubicBezTo>
                    <a:pt x="1" y="1114"/>
                    <a:pt x="308" y="1422"/>
                    <a:pt x="733" y="1422"/>
                  </a:cubicBezTo>
                  <a:cubicBezTo>
                    <a:pt x="1117" y="1422"/>
                    <a:pt x="1425" y="1114"/>
                    <a:pt x="1425" y="729"/>
                  </a:cubicBezTo>
                  <a:cubicBezTo>
                    <a:pt x="1425" y="308"/>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7"/>
            <p:cNvSpPr/>
            <p:nvPr/>
          </p:nvSpPr>
          <p:spPr>
            <a:xfrm>
              <a:off x="2325275" y="3686175"/>
              <a:ext cx="35625" cy="34625"/>
            </a:xfrm>
            <a:custGeom>
              <a:rect b="b" l="l" r="r" t="t"/>
              <a:pathLst>
                <a:path extrusionOk="0" h="1385" w="1425">
                  <a:moveTo>
                    <a:pt x="733" y="0"/>
                  </a:moveTo>
                  <a:cubicBezTo>
                    <a:pt x="308" y="0"/>
                    <a:pt x="1" y="308"/>
                    <a:pt x="1" y="692"/>
                  </a:cubicBezTo>
                  <a:cubicBezTo>
                    <a:pt x="1" y="1077"/>
                    <a:pt x="308" y="1384"/>
                    <a:pt x="733" y="1384"/>
                  </a:cubicBezTo>
                  <a:cubicBezTo>
                    <a:pt x="1117" y="1384"/>
                    <a:pt x="1425" y="1077"/>
                    <a:pt x="1425" y="692"/>
                  </a:cubicBezTo>
                  <a:cubicBezTo>
                    <a:pt x="1425" y="308"/>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7"/>
            <p:cNvSpPr/>
            <p:nvPr/>
          </p:nvSpPr>
          <p:spPr>
            <a:xfrm>
              <a:off x="2325275" y="3827425"/>
              <a:ext cx="35625" cy="35625"/>
            </a:xfrm>
            <a:custGeom>
              <a:rect b="b" l="l" r="r" t="t"/>
              <a:pathLst>
                <a:path extrusionOk="0" h="1425" w="1425">
                  <a:moveTo>
                    <a:pt x="733" y="1"/>
                  </a:moveTo>
                  <a:cubicBezTo>
                    <a:pt x="308" y="1"/>
                    <a:pt x="1" y="308"/>
                    <a:pt x="1" y="693"/>
                  </a:cubicBezTo>
                  <a:cubicBezTo>
                    <a:pt x="1" y="1117"/>
                    <a:pt x="308" y="1425"/>
                    <a:pt x="733" y="1425"/>
                  </a:cubicBezTo>
                  <a:cubicBezTo>
                    <a:pt x="1117" y="1425"/>
                    <a:pt x="1425" y="1117"/>
                    <a:pt x="1425" y="693"/>
                  </a:cubicBezTo>
                  <a:cubicBezTo>
                    <a:pt x="1425" y="308"/>
                    <a:pt x="1117" y="1"/>
                    <a:pt x="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7"/>
            <p:cNvSpPr/>
            <p:nvPr/>
          </p:nvSpPr>
          <p:spPr>
            <a:xfrm>
              <a:off x="2325275" y="3968775"/>
              <a:ext cx="35625" cy="35550"/>
            </a:xfrm>
            <a:custGeom>
              <a:rect b="b" l="l" r="r" t="t"/>
              <a:pathLst>
                <a:path extrusionOk="0" h="1422" w="1425">
                  <a:moveTo>
                    <a:pt x="733" y="0"/>
                  </a:moveTo>
                  <a:cubicBezTo>
                    <a:pt x="308" y="0"/>
                    <a:pt x="1" y="345"/>
                    <a:pt x="1" y="729"/>
                  </a:cubicBezTo>
                  <a:cubicBezTo>
                    <a:pt x="1" y="1114"/>
                    <a:pt x="308" y="1422"/>
                    <a:pt x="733" y="1422"/>
                  </a:cubicBezTo>
                  <a:cubicBezTo>
                    <a:pt x="1117" y="1422"/>
                    <a:pt x="1425" y="1114"/>
                    <a:pt x="1425" y="729"/>
                  </a:cubicBezTo>
                  <a:cubicBezTo>
                    <a:pt x="1425" y="345"/>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7"/>
            <p:cNvSpPr/>
            <p:nvPr/>
          </p:nvSpPr>
          <p:spPr>
            <a:xfrm>
              <a:off x="2325275" y="4111050"/>
              <a:ext cx="35625" cy="35550"/>
            </a:xfrm>
            <a:custGeom>
              <a:rect b="b" l="l" r="r" t="t"/>
              <a:pathLst>
                <a:path extrusionOk="0" h="1422" w="1425">
                  <a:moveTo>
                    <a:pt x="733" y="0"/>
                  </a:moveTo>
                  <a:cubicBezTo>
                    <a:pt x="308" y="0"/>
                    <a:pt x="1" y="308"/>
                    <a:pt x="1" y="692"/>
                  </a:cubicBezTo>
                  <a:cubicBezTo>
                    <a:pt x="1" y="1077"/>
                    <a:pt x="308" y="1421"/>
                    <a:pt x="733" y="1421"/>
                  </a:cubicBezTo>
                  <a:cubicBezTo>
                    <a:pt x="1117" y="1421"/>
                    <a:pt x="1425" y="1077"/>
                    <a:pt x="1425" y="692"/>
                  </a:cubicBezTo>
                  <a:cubicBezTo>
                    <a:pt x="1425" y="308"/>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7"/>
            <p:cNvSpPr/>
            <p:nvPr/>
          </p:nvSpPr>
          <p:spPr>
            <a:xfrm>
              <a:off x="2325275" y="4252300"/>
              <a:ext cx="35625" cy="35625"/>
            </a:xfrm>
            <a:custGeom>
              <a:rect b="b" l="l" r="r" t="t"/>
              <a:pathLst>
                <a:path extrusionOk="0" h="1425" w="1425">
                  <a:moveTo>
                    <a:pt x="733" y="1"/>
                  </a:moveTo>
                  <a:cubicBezTo>
                    <a:pt x="308" y="1"/>
                    <a:pt x="1" y="308"/>
                    <a:pt x="1" y="733"/>
                  </a:cubicBezTo>
                  <a:cubicBezTo>
                    <a:pt x="1" y="1117"/>
                    <a:pt x="308" y="1425"/>
                    <a:pt x="733" y="1425"/>
                  </a:cubicBezTo>
                  <a:cubicBezTo>
                    <a:pt x="1117" y="1425"/>
                    <a:pt x="1425" y="1117"/>
                    <a:pt x="1425" y="733"/>
                  </a:cubicBezTo>
                  <a:cubicBezTo>
                    <a:pt x="1425" y="308"/>
                    <a:pt x="1117" y="1"/>
                    <a:pt x="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7"/>
            <p:cNvSpPr/>
            <p:nvPr/>
          </p:nvSpPr>
          <p:spPr>
            <a:xfrm>
              <a:off x="2325275" y="4393650"/>
              <a:ext cx="35625" cy="35550"/>
            </a:xfrm>
            <a:custGeom>
              <a:rect b="b" l="l" r="r" t="t"/>
              <a:pathLst>
                <a:path extrusionOk="0" h="1422" w="1425">
                  <a:moveTo>
                    <a:pt x="733" y="0"/>
                  </a:moveTo>
                  <a:cubicBezTo>
                    <a:pt x="308" y="0"/>
                    <a:pt x="1" y="345"/>
                    <a:pt x="1" y="729"/>
                  </a:cubicBezTo>
                  <a:cubicBezTo>
                    <a:pt x="1" y="1114"/>
                    <a:pt x="308" y="1421"/>
                    <a:pt x="733" y="1421"/>
                  </a:cubicBezTo>
                  <a:cubicBezTo>
                    <a:pt x="1117" y="1421"/>
                    <a:pt x="1425" y="1114"/>
                    <a:pt x="1425" y="729"/>
                  </a:cubicBezTo>
                  <a:cubicBezTo>
                    <a:pt x="1425" y="345"/>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7"/>
            <p:cNvSpPr/>
            <p:nvPr/>
          </p:nvSpPr>
          <p:spPr>
            <a:xfrm>
              <a:off x="2325275" y="4535900"/>
              <a:ext cx="35625" cy="35575"/>
            </a:xfrm>
            <a:custGeom>
              <a:rect b="b" l="l" r="r" t="t"/>
              <a:pathLst>
                <a:path extrusionOk="0" h="1423" w="1425">
                  <a:moveTo>
                    <a:pt x="733" y="1"/>
                  </a:moveTo>
                  <a:cubicBezTo>
                    <a:pt x="308" y="1"/>
                    <a:pt x="1" y="309"/>
                    <a:pt x="1" y="693"/>
                  </a:cubicBezTo>
                  <a:cubicBezTo>
                    <a:pt x="1" y="1078"/>
                    <a:pt x="308" y="1422"/>
                    <a:pt x="733" y="1422"/>
                  </a:cubicBezTo>
                  <a:cubicBezTo>
                    <a:pt x="1117" y="1422"/>
                    <a:pt x="1425" y="1078"/>
                    <a:pt x="1425" y="693"/>
                  </a:cubicBezTo>
                  <a:cubicBezTo>
                    <a:pt x="1425" y="309"/>
                    <a:pt x="1117" y="1"/>
                    <a:pt x="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7"/>
            <p:cNvSpPr/>
            <p:nvPr/>
          </p:nvSpPr>
          <p:spPr>
            <a:xfrm>
              <a:off x="2325275" y="4677175"/>
              <a:ext cx="35625" cy="35625"/>
            </a:xfrm>
            <a:custGeom>
              <a:rect b="b" l="l" r="r" t="t"/>
              <a:pathLst>
                <a:path extrusionOk="0" h="1425" w="1425">
                  <a:moveTo>
                    <a:pt x="733" y="1"/>
                  </a:moveTo>
                  <a:cubicBezTo>
                    <a:pt x="308" y="1"/>
                    <a:pt x="1" y="348"/>
                    <a:pt x="1" y="733"/>
                  </a:cubicBezTo>
                  <a:cubicBezTo>
                    <a:pt x="1" y="1117"/>
                    <a:pt x="308" y="1425"/>
                    <a:pt x="733" y="1425"/>
                  </a:cubicBezTo>
                  <a:cubicBezTo>
                    <a:pt x="1117" y="1425"/>
                    <a:pt x="1425" y="1117"/>
                    <a:pt x="1425" y="733"/>
                  </a:cubicBezTo>
                  <a:cubicBezTo>
                    <a:pt x="1425" y="348"/>
                    <a:pt x="1117" y="1"/>
                    <a:pt x="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7"/>
            <p:cNvSpPr/>
            <p:nvPr/>
          </p:nvSpPr>
          <p:spPr>
            <a:xfrm>
              <a:off x="2325275" y="4819450"/>
              <a:ext cx="35625" cy="34625"/>
            </a:xfrm>
            <a:custGeom>
              <a:rect b="b" l="l" r="r" t="t"/>
              <a:pathLst>
                <a:path extrusionOk="0" h="1385" w="1425">
                  <a:moveTo>
                    <a:pt x="733" y="0"/>
                  </a:moveTo>
                  <a:cubicBezTo>
                    <a:pt x="308" y="0"/>
                    <a:pt x="1" y="308"/>
                    <a:pt x="1" y="692"/>
                  </a:cubicBezTo>
                  <a:cubicBezTo>
                    <a:pt x="1" y="1077"/>
                    <a:pt x="308" y="1384"/>
                    <a:pt x="733" y="1384"/>
                  </a:cubicBezTo>
                  <a:cubicBezTo>
                    <a:pt x="1117" y="1384"/>
                    <a:pt x="1425" y="1077"/>
                    <a:pt x="1425" y="692"/>
                  </a:cubicBezTo>
                  <a:cubicBezTo>
                    <a:pt x="1425" y="308"/>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7"/>
            <p:cNvSpPr/>
            <p:nvPr/>
          </p:nvSpPr>
          <p:spPr>
            <a:xfrm>
              <a:off x="2216700" y="3119025"/>
              <a:ext cx="35550" cy="35550"/>
            </a:xfrm>
            <a:custGeom>
              <a:rect b="b" l="l" r="r" t="t"/>
              <a:pathLst>
                <a:path extrusionOk="0" h="1422" w="1422">
                  <a:moveTo>
                    <a:pt x="729" y="1"/>
                  </a:moveTo>
                  <a:cubicBezTo>
                    <a:pt x="345" y="1"/>
                    <a:pt x="0" y="308"/>
                    <a:pt x="0" y="693"/>
                  </a:cubicBezTo>
                  <a:cubicBezTo>
                    <a:pt x="0" y="1114"/>
                    <a:pt x="345" y="1422"/>
                    <a:pt x="729" y="1422"/>
                  </a:cubicBezTo>
                  <a:cubicBezTo>
                    <a:pt x="1114" y="1422"/>
                    <a:pt x="1421" y="1114"/>
                    <a:pt x="1421" y="693"/>
                  </a:cubicBezTo>
                  <a:cubicBezTo>
                    <a:pt x="1421" y="308"/>
                    <a:pt x="1114" y="1"/>
                    <a:pt x="7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7"/>
            <p:cNvSpPr/>
            <p:nvPr/>
          </p:nvSpPr>
          <p:spPr>
            <a:xfrm>
              <a:off x="2216700" y="3260300"/>
              <a:ext cx="35550" cy="35625"/>
            </a:xfrm>
            <a:custGeom>
              <a:rect b="b" l="l" r="r" t="t"/>
              <a:pathLst>
                <a:path extrusionOk="0" h="1425" w="1422">
                  <a:moveTo>
                    <a:pt x="729" y="0"/>
                  </a:moveTo>
                  <a:cubicBezTo>
                    <a:pt x="345" y="0"/>
                    <a:pt x="0" y="348"/>
                    <a:pt x="0" y="732"/>
                  </a:cubicBezTo>
                  <a:cubicBezTo>
                    <a:pt x="0" y="1117"/>
                    <a:pt x="345" y="1424"/>
                    <a:pt x="729" y="1424"/>
                  </a:cubicBezTo>
                  <a:cubicBezTo>
                    <a:pt x="1114" y="1424"/>
                    <a:pt x="1421" y="1117"/>
                    <a:pt x="1421" y="732"/>
                  </a:cubicBezTo>
                  <a:cubicBezTo>
                    <a:pt x="1421" y="348"/>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7"/>
            <p:cNvSpPr/>
            <p:nvPr/>
          </p:nvSpPr>
          <p:spPr>
            <a:xfrm>
              <a:off x="2216700" y="3402550"/>
              <a:ext cx="35550" cy="35625"/>
            </a:xfrm>
            <a:custGeom>
              <a:rect b="b" l="l" r="r" t="t"/>
              <a:pathLst>
                <a:path extrusionOk="0" h="1425" w="1422">
                  <a:moveTo>
                    <a:pt x="729" y="1"/>
                  </a:moveTo>
                  <a:cubicBezTo>
                    <a:pt x="345" y="1"/>
                    <a:pt x="0" y="308"/>
                    <a:pt x="0" y="693"/>
                  </a:cubicBezTo>
                  <a:cubicBezTo>
                    <a:pt x="0" y="1077"/>
                    <a:pt x="345" y="1425"/>
                    <a:pt x="729" y="1425"/>
                  </a:cubicBezTo>
                  <a:cubicBezTo>
                    <a:pt x="1114" y="1425"/>
                    <a:pt x="1421" y="1077"/>
                    <a:pt x="1421" y="693"/>
                  </a:cubicBezTo>
                  <a:cubicBezTo>
                    <a:pt x="1421" y="308"/>
                    <a:pt x="1114" y="1"/>
                    <a:pt x="7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7"/>
            <p:cNvSpPr/>
            <p:nvPr/>
          </p:nvSpPr>
          <p:spPr>
            <a:xfrm>
              <a:off x="2216700" y="3543900"/>
              <a:ext cx="35550" cy="35550"/>
            </a:xfrm>
            <a:custGeom>
              <a:rect b="b" l="l" r="r" t="t"/>
              <a:pathLst>
                <a:path extrusionOk="0" h="1422" w="1422">
                  <a:moveTo>
                    <a:pt x="729" y="0"/>
                  </a:moveTo>
                  <a:cubicBezTo>
                    <a:pt x="345" y="0"/>
                    <a:pt x="0" y="308"/>
                    <a:pt x="0" y="729"/>
                  </a:cubicBezTo>
                  <a:cubicBezTo>
                    <a:pt x="0" y="1114"/>
                    <a:pt x="345" y="1422"/>
                    <a:pt x="729" y="1422"/>
                  </a:cubicBezTo>
                  <a:cubicBezTo>
                    <a:pt x="1114" y="1422"/>
                    <a:pt x="1421" y="1114"/>
                    <a:pt x="1421" y="729"/>
                  </a:cubicBezTo>
                  <a:cubicBezTo>
                    <a:pt x="1421" y="308"/>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7"/>
            <p:cNvSpPr/>
            <p:nvPr/>
          </p:nvSpPr>
          <p:spPr>
            <a:xfrm>
              <a:off x="2216700" y="3686175"/>
              <a:ext cx="35550" cy="34625"/>
            </a:xfrm>
            <a:custGeom>
              <a:rect b="b" l="l" r="r" t="t"/>
              <a:pathLst>
                <a:path extrusionOk="0" h="1385" w="1422">
                  <a:moveTo>
                    <a:pt x="729" y="0"/>
                  </a:moveTo>
                  <a:cubicBezTo>
                    <a:pt x="345" y="0"/>
                    <a:pt x="0" y="308"/>
                    <a:pt x="0" y="692"/>
                  </a:cubicBezTo>
                  <a:cubicBezTo>
                    <a:pt x="0" y="1077"/>
                    <a:pt x="345" y="1384"/>
                    <a:pt x="729" y="1384"/>
                  </a:cubicBezTo>
                  <a:cubicBezTo>
                    <a:pt x="1114" y="1384"/>
                    <a:pt x="1421" y="1077"/>
                    <a:pt x="1421" y="692"/>
                  </a:cubicBezTo>
                  <a:cubicBezTo>
                    <a:pt x="1421" y="308"/>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7"/>
            <p:cNvSpPr/>
            <p:nvPr/>
          </p:nvSpPr>
          <p:spPr>
            <a:xfrm>
              <a:off x="2216700" y="3827425"/>
              <a:ext cx="35550" cy="35625"/>
            </a:xfrm>
            <a:custGeom>
              <a:rect b="b" l="l" r="r" t="t"/>
              <a:pathLst>
                <a:path extrusionOk="0" h="1425" w="1422">
                  <a:moveTo>
                    <a:pt x="729" y="1"/>
                  </a:moveTo>
                  <a:cubicBezTo>
                    <a:pt x="345" y="1"/>
                    <a:pt x="0" y="308"/>
                    <a:pt x="0" y="693"/>
                  </a:cubicBezTo>
                  <a:cubicBezTo>
                    <a:pt x="0" y="1117"/>
                    <a:pt x="345" y="1425"/>
                    <a:pt x="729" y="1425"/>
                  </a:cubicBezTo>
                  <a:cubicBezTo>
                    <a:pt x="1114" y="1425"/>
                    <a:pt x="1421" y="1117"/>
                    <a:pt x="1421" y="693"/>
                  </a:cubicBezTo>
                  <a:cubicBezTo>
                    <a:pt x="1421" y="308"/>
                    <a:pt x="1114" y="1"/>
                    <a:pt x="7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7"/>
            <p:cNvSpPr/>
            <p:nvPr/>
          </p:nvSpPr>
          <p:spPr>
            <a:xfrm>
              <a:off x="2216700" y="3968775"/>
              <a:ext cx="35550" cy="35550"/>
            </a:xfrm>
            <a:custGeom>
              <a:rect b="b" l="l" r="r" t="t"/>
              <a:pathLst>
                <a:path extrusionOk="0" h="1422" w="1422">
                  <a:moveTo>
                    <a:pt x="729" y="0"/>
                  </a:moveTo>
                  <a:cubicBezTo>
                    <a:pt x="345" y="0"/>
                    <a:pt x="0" y="345"/>
                    <a:pt x="0" y="729"/>
                  </a:cubicBezTo>
                  <a:cubicBezTo>
                    <a:pt x="0" y="1114"/>
                    <a:pt x="345" y="1422"/>
                    <a:pt x="729" y="1422"/>
                  </a:cubicBezTo>
                  <a:cubicBezTo>
                    <a:pt x="1114" y="1422"/>
                    <a:pt x="1421" y="1114"/>
                    <a:pt x="1421" y="729"/>
                  </a:cubicBezTo>
                  <a:cubicBezTo>
                    <a:pt x="1421" y="345"/>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7"/>
            <p:cNvSpPr/>
            <p:nvPr/>
          </p:nvSpPr>
          <p:spPr>
            <a:xfrm>
              <a:off x="2216700" y="4111050"/>
              <a:ext cx="35550" cy="35550"/>
            </a:xfrm>
            <a:custGeom>
              <a:rect b="b" l="l" r="r" t="t"/>
              <a:pathLst>
                <a:path extrusionOk="0" h="1422" w="1422">
                  <a:moveTo>
                    <a:pt x="729" y="0"/>
                  </a:moveTo>
                  <a:cubicBezTo>
                    <a:pt x="345" y="0"/>
                    <a:pt x="0" y="308"/>
                    <a:pt x="0" y="692"/>
                  </a:cubicBezTo>
                  <a:cubicBezTo>
                    <a:pt x="0" y="1077"/>
                    <a:pt x="345" y="1421"/>
                    <a:pt x="729" y="1421"/>
                  </a:cubicBezTo>
                  <a:cubicBezTo>
                    <a:pt x="1114" y="1421"/>
                    <a:pt x="1421" y="1077"/>
                    <a:pt x="1421" y="692"/>
                  </a:cubicBezTo>
                  <a:cubicBezTo>
                    <a:pt x="1421" y="308"/>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7"/>
            <p:cNvSpPr/>
            <p:nvPr/>
          </p:nvSpPr>
          <p:spPr>
            <a:xfrm>
              <a:off x="2216700" y="4252300"/>
              <a:ext cx="35550" cy="35625"/>
            </a:xfrm>
            <a:custGeom>
              <a:rect b="b" l="l" r="r" t="t"/>
              <a:pathLst>
                <a:path extrusionOk="0" h="1425" w="1422">
                  <a:moveTo>
                    <a:pt x="729" y="1"/>
                  </a:moveTo>
                  <a:cubicBezTo>
                    <a:pt x="345" y="1"/>
                    <a:pt x="0" y="308"/>
                    <a:pt x="0" y="733"/>
                  </a:cubicBezTo>
                  <a:cubicBezTo>
                    <a:pt x="0" y="1117"/>
                    <a:pt x="345" y="1425"/>
                    <a:pt x="729" y="1425"/>
                  </a:cubicBezTo>
                  <a:cubicBezTo>
                    <a:pt x="1114" y="1425"/>
                    <a:pt x="1421" y="1117"/>
                    <a:pt x="1421" y="733"/>
                  </a:cubicBezTo>
                  <a:cubicBezTo>
                    <a:pt x="1421" y="308"/>
                    <a:pt x="1114" y="1"/>
                    <a:pt x="7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7"/>
            <p:cNvSpPr/>
            <p:nvPr/>
          </p:nvSpPr>
          <p:spPr>
            <a:xfrm>
              <a:off x="2216700" y="4393650"/>
              <a:ext cx="35550" cy="35550"/>
            </a:xfrm>
            <a:custGeom>
              <a:rect b="b" l="l" r="r" t="t"/>
              <a:pathLst>
                <a:path extrusionOk="0" h="1422" w="1422">
                  <a:moveTo>
                    <a:pt x="729" y="0"/>
                  </a:moveTo>
                  <a:cubicBezTo>
                    <a:pt x="345" y="0"/>
                    <a:pt x="0" y="345"/>
                    <a:pt x="0" y="729"/>
                  </a:cubicBezTo>
                  <a:cubicBezTo>
                    <a:pt x="0" y="1114"/>
                    <a:pt x="345" y="1421"/>
                    <a:pt x="729" y="1421"/>
                  </a:cubicBezTo>
                  <a:cubicBezTo>
                    <a:pt x="1114" y="1421"/>
                    <a:pt x="1421" y="1114"/>
                    <a:pt x="1421" y="729"/>
                  </a:cubicBezTo>
                  <a:cubicBezTo>
                    <a:pt x="1421" y="345"/>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7"/>
            <p:cNvSpPr/>
            <p:nvPr/>
          </p:nvSpPr>
          <p:spPr>
            <a:xfrm>
              <a:off x="2216700" y="4535900"/>
              <a:ext cx="35550" cy="35575"/>
            </a:xfrm>
            <a:custGeom>
              <a:rect b="b" l="l" r="r" t="t"/>
              <a:pathLst>
                <a:path extrusionOk="0" h="1423" w="1422">
                  <a:moveTo>
                    <a:pt x="729" y="1"/>
                  </a:moveTo>
                  <a:cubicBezTo>
                    <a:pt x="345" y="1"/>
                    <a:pt x="0" y="309"/>
                    <a:pt x="0" y="693"/>
                  </a:cubicBezTo>
                  <a:cubicBezTo>
                    <a:pt x="0" y="1078"/>
                    <a:pt x="345" y="1422"/>
                    <a:pt x="729" y="1422"/>
                  </a:cubicBezTo>
                  <a:cubicBezTo>
                    <a:pt x="1114" y="1422"/>
                    <a:pt x="1421" y="1078"/>
                    <a:pt x="1421" y="693"/>
                  </a:cubicBezTo>
                  <a:cubicBezTo>
                    <a:pt x="1421" y="309"/>
                    <a:pt x="1114" y="1"/>
                    <a:pt x="7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7"/>
            <p:cNvSpPr/>
            <p:nvPr/>
          </p:nvSpPr>
          <p:spPr>
            <a:xfrm>
              <a:off x="2216700" y="4677175"/>
              <a:ext cx="35550" cy="35625"/>
            </a:xfrm>
            <a:custGeom>
              <a:rect b="b" l="l" r="r" t="t"/>
              <a:pathLst>
                <a:path extrusionOk="0" h="1425" w="1422">
                  <a:moveTo>
                    <a:pt x="729" y="1"/>
                  </a:moveTo>
                  <a:cubicBezTo>
                    <a:pt x="345" y="1"/>
                    <a:pt x="0" y="348"/>
                    <a:pt x="0" y="733"/>
                  </a:cubicBezTo>
                  <a:cubicBezTo>
                    <a:pt x="0" y="1117"/>
                    <a:pt x="345" y="1425"/>
                    <a:pt x="729" y="1425"/>
                  </a:cubicBezTo>
                  <a:cubicBezTo>
                    <a:pt x="1114" y="1425"/>
                    <a:pt x="1421" y="1117"/>
                    <a:pt x="1421" y="733"/>
                  </a:cubicBezTo>
                  <a:cubicBezTo>
                    <a:pt x="1421" y="348"/>
                    <a:pt x="1114" y="1"/>
                    <a:pt x="7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7"/>
            <p:cNvSpPr/>
            <p:nvPr/>
          </p:nvSpPr>
          <p:spPr>
            <a:xfrm>
              <a:off x="2216700" y="4819450"/>
              <a:ext cx="35550" cy="34625"/>
            </a:xfrm>
            <a:custGeom>
              <a:rect b="b" l="l" r="r" t="t"/>
              <a:pathLst>
                <a:path extrusionOk="0" h="1385" w="1422">
                  <a:moveTo>
                    <a:pt x="729" y="0"/>
                  </a:moveTo>
                  <a:cubicBezTo>
                    <a:pt x="345" y="0"/>
                    <a:pt x="0" y="308"/>
                    <a:pt x="0" y="692"/>
                  </a:cubicBezTo>
                  <a:cubicBezTo>
                    <a:pt x="0" y="1077"/>
                    <a:pt x="345" y="1384"/>
                    <a:pt x="729" y="1384"/>
                  </a:cubicBezTo>
                  <a:cubicBezTo>
                    <a:pt x="1114" y="1384"/>
                    <a:pt x="1421" y="1077"/>
                    <a:pt x="1421" y="692"/>
                  </a:cubicBezTo>
                  <a:cubicBezTo>
                    <a:pt x="1421" y="308"/>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73" name="Shape 273"/>
        <p:cNvGrpSpPr/>
        <p:nvPr/>
      </p:nvGrpSpPr>
      <p:grpSpPr>
        <a:xfrm>
          <a:off x="0" y="0"/>
          <a:ext cx="0" cy="0"/>
          <a:chOff x="0" y="0"/>
          <a:chExt cx="0" cy="0"/>
        </a:xfrm>
      </p:grpSpPr>
      <p:sp>
        <p:nvSpPr>
          <p:cNvPr id="274" name="Google Shape;274;p18"/>
          <p:cNvSpPr/>
          <p:nvPr/>
        </p:nvSpPr>
        <p:spPr>
          <a:xfrm flipH="1" rot="10800000">
            <a:off x="-11800" y="4115885"/>
            <a:ext cx="1925939" cy="1027615"/>
          </a:xfrm>
          <a:custGeom>
            <a:rect b="b" l="l" r="r" t="t"/>
            <a:pathLst>
              <a:path extrusionOk="0" h="97197" w="182165">
                <a:moveTo>
                  <a:pt x="1" y="0"/>
                </a:moveTo>
                <a:lnTo>
                  <a:pt x="1" y="97196"/>
                </a:lnTo>
                <a:cubicBezTo>
                  <a:pt x="54395" y="97196"/>
                  <a:pt x="38533" y="26308"/>
                  <a:pt x="98405" y="26308"/>
                </a:cubicBezTo>
                <a:cubicBezTo>
                  <a:pt x="158343" y="26308"/>
                  <a:pt x="182164" y="0"/>
                  <a:pt x="1821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8"/>
          <p:cNvSpPr txBox="1"/>
          <p:nvPr>
            <p:ph type="title"/>
          </p:nvPr>
        </p:nvSpPr>
        <p:spPr>
          <a:xfrm>
            <a:off x="4775300" y="1201950"/>
            <a:ext cx="3347700" cy="16797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3200"/>
              <a:buNone/>
              <a:defRPr sz="3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76" name="Google Shape;276;p18"/>
          <p:cNvSpPr txBox="1"/>
          <p:nvPr>
            <p:ph idx="1" type="subTitle"/>
          </p:nvPr>
        </p:nvSpPr>
        <p:spPr>
          <a:xfrm>
            <a:off x="4775300" y="2881575"/>
            <a:ext cx="3347700" cy="1116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7" name="Google Shape;277;p18"/>
          <p:cNvSpPr/>
          <p:nvPr>
            <p:ph idx="2" type="pic"/>
          </p:nvPr>
        </p:nvSpPr>
        <p:spPr>
          <a:xfrm>
            <a:off x="1022625" y="897900"/>
            <a:ext cx="3347700" cy="3347700"/>
          </a:xfrm>
          <a:prstGeom prst="ellipse">
            <a:avLst/>
          </a:prstGeom>
          <a:noFill/>
          <a:ln cap="flat" cmpd="sng" w="76200">
            <a:solidFill>
              <a:schemeClr val="accent2"/>
            </a:solidFill>
            <a:prstDash val="solid"/>
            <a:round/>
            <a:headEnd len="sm" w="sm" type="none"/>
            <a:tailEnd len="sm" w="sm" type="none"/>
          </a:ln>
        </p:spPr>
      </p:sp>
      <p:grpSp>
        <p:nvGrpSpPr>
          <p:cNvPr id="278" name="Google Shape;278;p18"/>
          <p:cNvGrpSpPr/>
          <p:nvPr/>
        </p:nvGrpSpPr>
        <p:grpSpPr>
          <a:xfrm rot="-6808682">
            <a:off x="-394274" y="3959327"/>
            <a:ext cx="1807286" cy="1158246"/>
            <a:chOff x="701893" y="4143388"/>
            <a:chExt cx="1437449" cy="921226"/>
          </a:xfrm>
        </p:grpSpPr>
        <p:sp>
          <p:nvSpPr>
            <p:cNvPr id="279" name="Google Shape;279;p18"/>
            <p:cNvSpPr/>
            <p:nvPr/>
          </p:nvSpPr>
          <p:spPr>
            <a:xfrm rot="988994">
              <a:off x="873639" y="4334294"/>
              <a:ext cx="1085839" cy="507326"/>
            </a:xfrm>
            <a:custGeom>
              <a:rect b="b" l="l" r="r" t="t"/>
              <a:pathLst>
                <a:path extrusionOk="0" h="21943" w="46965">
                  <a:moveTo>
                    <a:pt x="9987" y="1"/>
                  </a:moveTo>
                  <a:cubicBezTo>
                    <a:pt x="4128" y="1"/>
                    <a:pt x="0" y="998"/>
                    <a:pt x="0" y="998"/>
                  </a:cubicBezTo>
                  <a:cubicBezTo>
                    <a:pt x="0" y="998"/>
                    <a:pt x="7215" y="13289"/>
                    <a:pt x="20174" y="18767"/>
                  </a:cubicBezTo>
                  <a:cubicBezTo>
                    <a:pt x="26081" y="21263"/>
                    <a:pt x="32168" y="21943"/>
                    <a:pt x="37044" y="21943"/>
                  </a:cubicBezTo>
                  <a:cubicBezTo>
                    <a:pt x="42868" y="21943"/>
                    <a:pt x="46964" y="20974"/>
                    <a:pt x="46964" y="20974"/>
                  </a:cubicBezTo>
                  <a:cubicBezTo>
                    <a:pt x="46964" y="20974"/>
                    <a:pt x="39750" y="8682"/>
                    <a:pt x="26790" y="3205"/>
                  </a:cubicBezTo>
                  <a:cubicBezTo>
                    <a:pt x="20911" y="688"/>
                    <a:pt x="14852" y="1"/>
                    <a:pt x="99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8"/>
            <p:cNvSpPr/>
            <p:nvPr/>
          </p:nvSpPr>
          <p:spPr>
            <a:xfrm rot="988994">
              <a:off x="754941" y="4320617"/>
              <a:ext cx="1331352" cy="566768"/>
            </a:xfrm>
            <a:custGeom>
              <a:rect b="b" l="l" r="r" t="t"/>
              <a:pathLst>
                <a:path extrusionOk="0" h="24514" w="57584">
                  <a:moveTo>
                    <a:pt x="134" y="0"/>
                  </a:moveTo>
                  <a:lnTo>
                    <a:pt x="1" y="465"/>
                  </a:lnTo>
                  <a:lnTo>
                    <a:pt x="65" y="465"/>
                  </a:lnTo>
                  <a:cubicBezTo>
                    <a:pt x="1534" y="935"/>
                    <a:pt x="25653" y="7947"/>
                    <a:pt x="57317" y="24514"/>
                  </a:cubicBezTo>
                  <a:lnTo>
                    <a:pt x="57584" y="24049"/>
                  </a:lnTo>
                  <a:cubicBezTo>
                    <a:pt x="24787" y="6948"/>
                    <a:pt x="134" y="0"/>
                    <a:pt x="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8"/>
            <p:cNvSpPr/>
            <p:nvPr/>
          </p:nvSpPr>
          <p:spPr>
            <a:xfrm rot="988994">
              <a:off x="1015339" y="4545975"/>
              <a:ext cx="475721" cy="94307"/>
            </a:xfrm>
            <a:custGeom>
              <a:rect b="b" l="l" r="r" t="t"/>
              <a:pathLst>
                <a:path extrusionOk="0" h="4079" w="20576">
                  <a:moveTo>
                    <a:pt x="20506" y="0"/>
                  </a:moveTo>
                  <a:lnTo>
                    <a:pt x="0" y="3544"/>
                  </a:lnTo>
                  <a:lnTo>
                    <a:pt x="65" y="4078"/>
                  </a:lnTo>
                  <a:lnTo>
                    <a:pt x="20575" y="535"/>
                  </a:lnTo>
                  <a:lnTo>
                    <a:pt x="205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8"/>
            <p:cNvSpPr/>
            <p:nvPr/>
          </p:nvSpPr>
          <p:spPr>
            <a:xfrm rot="988999">
              <a:off x="1180272" y="4276480"/>
              <a:ext cx="128371" cy="163201"/>
            </a:xfrm>
            <a:custGeom>
              <a:rect b="b" l="l" r="r" t="t"/>
              <a:pathLst>
                <a:path extrusionOk="0" h="10626" w="7483">
                  <a:moveTo>
                    <a:pt x="402" y="1"/>
                  </a:moveTo>
                  <a:lnTo>
                    <a:pt x="1" y="268"/>
                  </a:lnTo>
                  <a:lnTo>
                    <a:pt x="7082" y="10625"/>
                  </a:lnTo>
                  <a:lnTo>
                    <a:pt x="7483" y="10358"/>
                  </a:lnTo>
                  <a:lnTo>
                    <a:pt x="4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8"/>
            <p:cNvSpPr/>
            <p:nvPr/>
          </p:nvSpPr>
          <p:spPr>
            <a:xfrm rot="988994">
              <a:off x="1263496" y="4821570"/>
              <a:ext cx="628684" cy="54124"/>
            </a:xfrm>
            <a:custGeom>
              <a:rect b="b" l="l" r="r" t="t"/>
              <a:pathLst>
                <a:path extrusionOk="0" h="2341" w="27192">
                  <a:moveTo>
                    <a:pt x="27191" y="2341"/>
                  </a:moveTo>
                  <a:lnTo>
                    <a:pt x="27191" y="2341"/>
                  </a:lnTo>
                  <a:lnTo>
                    <a:pt x="27191" y="2341"/>
                  </a:lnTo>
                  <a:close/>
                  <a:moveTo>
                    <a:pt x="337" y="134"/>
                  </a:moveTo>
                  <a:lnTo>
                    <a:pt x="337" y="134"/>
                  </a:lnTo>
                  <a:lnTo>
                    <a:pt x="337" y="134"/>
                  </a:lnTo>
                  <a:close/>
                  <a:moveTo>
                    <a:pt x="337" y="134"/>
                  </a:moveTo>
                  <a:lnTo>
                    <a:pt x="337" y="134"/>
                  </a:lnTo>
                  <a:lnTo>
                    <a:pt x="337" y="134"/>
                  </a:lnTo>
                  <a:close/>
                  <a:moveTo>
                    <a:pt x="337" y="134"/>
                  </a:moveTo>
                  <a:lnTo>
                    <a:pt x="337" y="134"/>
                  </a:lnTo>
                  <a:lnTo>
                    <a:pt x="337" y="134"/>
                  </a:lnTo>
                  <a:close/>
                  <a:moveTo>
                    <a:pt x="268" y="70"/>
                  </a:moveTo>
                  <a:lnTo>
                    <a:pt x="268" y="70"/>
                  </a:lnTo>
                  <a:lnTo>
                    <a:pt x="268" y="70"/>
                  </a:lnTo>
                  <a:close/>
                  <a:moveTo>
                    <a:pt x="268" y="70"/>
                  </a:moveTo>
                  <a:lnTo>
                    <a:pt x="268" y="70"/>
                  </a:lnTo>
                  <a:lnTo>
                    <a:pt x="268" y="70"/>
                  </a:lnTo>
                  <a:close/>
                  <a:moveTo>
                    <a:pt x="268" y="70"/>
                  </a:moveTo>
                  <a:lnTo>
                    <a:pt x="268" y="70"/>
                  </a:lnTo>
                  <a:lnTo>
                    <a:pt x="268" y="70"/>
                  </a:lnTo>
                  <a:close/>
                  <a:moveTo>
                    <a:pt x="203" y="70"/>
                  </a:moveTo>
                  <a:lnTo>
                    <a:pt x="203" y="70"/>
                  </a:lnTo>
                  <a:lnTo>
                    <a:pt x="203" y="70"/>
                  </a:lnTo>
                  <a:close/>
                  <a:moveTo>
                    <a:pt x="203" y="70"/>
                  </a:moveTo>
                  <a:lnTo>
                    <a:pt x="203" y="70"/>
                  </a:lnTo>
                  <a:lnTo>
                    <a:pt x="203" y="70"/>
                  </a:lnTo>
                  <a:close/>
                  <a:moveTo>
                    <a:pt x="203" y="70"/>
                  </a:moveTo>
                  <a:lnTo>
                    <a:pt x="203" y="70"/>
                  </a:lnTo>
                  <a:lnTo>
                    <a:pt x="203" y="70"/>
                  </a:lnTo>
                  <a:close/>
                  <a:moveTo>
                    <a:pt x="134" y="70"/>
                  </a:moveTo>
                  <a:lnTo>
                    <a:pt x="134" y="70"/>
                  </a:lnTo>
                  <a:lnTo>
                    <a:pt x="134" y="70"/>
                  </a:lnTo>
                  <a:close/>
                  <a:moveTo>
                    <a:pt x="134" y="0"/>
                  </a:moveTo>
                  <a:lnTo>
                    <a:pt x="134" y="0"/>
                  </a:lnTo>
                  <a:lnTo>
                    <a:pt x="134" y="0"/>
                  </a:lnTo>
                  <a:close/>
                  <a:moveTo>
                    <a:pt x="134" y="0"/>
                  </a:moveTo>
                  <a:lnTo>
                    <a:pt x="134" y="0"/>
                  </a:lnTo>
                  <a:lnTo>
                    <a:pt x="134" y="0"/>
                  </a:lnTo>
                  <a:close/>
                  <a:moveTo>
                    <a:pt x="70" y="0"/>
                  </a:moveTo>
                  <a:lnTo>
                    <a:pt x="70" y="0"/>
                  </a:lnTo>
                  <a:lnTo>
                    <a:pt x="70" y="0"/>
                  </a:lnTo>
                  <a:close/>
                  <a:moveTo>
                    <a:pt x="0" y="0"/>
                  </a:moveTo>
                  <a:lnTo>
                    <a:pt x="70" y="0"/>
                  </a:lnTo>
                  <a:close/>
                </a:path>
              </a:pathLst>
            </a:custGeom>
            <a:solidFill>
              <a:srgbClr val="BBC5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8"/>
            <p:cNvSpPr/>
            <p:nvPr/>
          </p:nvSpPr>
          <p:spPr>
            <a:xfrm rot="988994">
              <a:off x="1085317" y="4440060"/>
              <a:ext cx="855655" cy="432486"/>
            </a:xfrm>
            <a:custGeom>
              <a:rect b="b" l="l" r="r" t="t"/>
              <a:pathLst>
                <a:path extrusionOk="0" h="18706" w="37009">
                  <a:moveTo>
                    <a:pt x="1" y="9022"/>
                  </a:moveTo>
                  <a:cubicBezTo>
                    <a:pt x="599" y="9556"/>
                    <a:pt x="1267" y="10021"/>
                    <a:pt x="1871" y="10556"/>
                  </a:cubicBezTo>
                  <a:lnTo>
                    <a:pt x="3405" y="10288"/>
                  </a:lnTo>
                  <a:cubicBezTo>
                    <a:pt x="2336" y="9957"/>
                    <a:pt x="1203" y="9556"/>
                    <a:pt x="198" y="9086"/>
                  </a:cubicBezTo>
                  <a:cubicBezTo>
                    <a:pt x="134" y="9086"/>
                    <a:pt x="65" y="9022"/>
                    <a:pt x="1" y="9022"/>
                  </a:cubicBezTo>
                  <a:close/>
                  <a:moveTo>
                    <a:pt x="17102" y="1"/>
                  </a:moveTo>
                  <a:cubicBezTo>
                    <a:pt x="23515" y="5414"/>
                    <a:pt x="26919" y="11293"/>
                    <a:pt x="26919" y="11293"/>
                  </a:cubicBezTo>
                  <a:cubicBezTo>
                    <a:pt x="26919" y="11293"/>
                    <a:pt x="26385" y="11427"/>
                    <a:pt x="25449" y="11560"/>
                  </a:cubicBezTo>
                  <a:cubicBezTo>
                    <a:pt x="26588" y="12095"/>
                    <a:pt x="27790" y="12629"/>
                    <a:pt x="28923" y="13228"/>
                  </a:cubicBezTo>
                  <a:lnTo>
                    <a:pt x="27122" y="6280"/>
                  </a:lnTo>
                  <a:cubicBezTo>
                    <a:pt x="24316" y="3945"/>
                    <a:pt x="20976" y="1674"/>
                    <a:pt x="17102" y="1"/>
                  </a:cubicBezTo>
                  <a:close/>
                  <a:moveTo>
                    <a:pt x="27790" y="6884"/>
                  </a:moveTo>
                  <a:lnTo>
                    <a:pt x="29591" y="13495"/>
                  </a:lnTo>
                  <a:cubicBezTo>
                    <a:pt x="31862" y="14633"/>
                    <a:pt x="34267" y="15766"/>
                    <a:pt x="36672" y="16969"/>
                  </a:cubicBezTo>
                  <a:cubicBezTo>
                    <a:pt x="35539" y="15301"/>
                    <a:pt x="32530" y="11026"/>
                    <a:pt x="27790" y="6884"/>
                  </a:cubicBezTo>
                  <a:close/>
                  <a:moveTo>
                    <a:pt x="4474" y="10625"/>
                  </a:moveTo>
                  <a:lnTo>
                    <a:pt x="2470" y="10956"/>
                  </a:lnTo>
                  <a:cubicBezTo>
                    <a:pt x="4677" y="12629"/>
                    <a:pt x="7215" y="14163"/>
                    <a:pt x="9951" y="15365"/>
                  </a:cubicBezTo>
                  <a:lnTo>
                    <a:pt x="10085" y="15365"/>
                  </a:lnTo>
                  <a:lnTo>
                    <a:pt x="10085" y="15435"/>
                  </a:lnTo>
                  <a:lnTo>
                    <a:pt x="10219" y="15435"/>
                  </a:lnTo>
                  <a:cubicBezTo>
                    <a:pt x="10288" y="15435"/>
                    <a:pt x="10288" y="15499"/>
                    <a:pt x="10288" y="15499"/>
                  </a:cubicBezTo>
                  <a:lnTo>
                    <a:pt x="10352" y="15499"/>
                  </a:lnTo>
                  <a:cubicBezTo>
                    <a:pt x="16231" y="17973"/>
                    <a:pt x="22243" y="18705"/>
                    <a:pt x="27122" y="18705"/>
                  </a:cubicBezTo>
                  <a:cubicBezTo>
                    <a:pt x="32466" y="18705"/>
                    <a:pt x="36341" y="17840"/>
                    <a:pt x="37009" y="17706"/>
                  </a:cubicBezTo>
                  <a:cubicBezTo>
                    <a:pt x="32664" y="15568"/>
                    <a:pt x="28458" y="13564"/>
                    <a:pt x="24514" y="11694"/>
                  </a:cubicBezTo>
                  <a:cubicBezTo>
                    <a:pt x="22713" y="11961"/>
                    <a:pt x="20105" y="12292"/>
                    <a:pt x="16968" y="12292"/>
                  </a:cubicBezTo>
                  <a:cubicBezTo>
                    <a:pt x="13291" y="12292"/>
                    <a:pt x="8952" y="11892"/>
                    <a:pt x="4474" y="106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8"/>
            <p:cNvSpPr/>
            <p:nvPr/>
          </p:nvSpPr>
          <p:spPr>
            <a:xfrm rot="988994">
              <a:off x="1605775" y="4783163"/>
              <a:ext cx="291985" cy="142097"/>
            </a:xfrm>
            <a:custGeom>
              <a:rect b="b" l="l" r="r" t="t"/>
              <a:pathLst>
                <a:path extrusionOk="0" h="6146" w="12629">
                  <a:moveTo>
                    <a:pt x="935" y="0"/>
                  </a:moveTo>
                  <a:cubicBezTo>
                    <a:pt x="668" y="64"/>
                    <a:pt x="337" y="134"/>
                    <a:pt x="0" y="134"/>
                  </a:cubicBezTo>
                  <a:cubicBezTo>
                    <a:pt x="3944" y="2004"/>
                    <a:pt x="8150" y="4008"/>
                    <a:pt x="12495" y="6146"/>
                  </a:cubicBezTo>
                  <a:lnTo>
                    <a:pt x="12628" y="6146"/>
                  </a:lnTo>
                  <a:cubicBezTo>
                    <a:pt x="12628" y="6146"/>
                    <a:pt x="12425" y="5879"/>
                    <a:pt x="12158" y="5409"/>
                  </a:cubicBezTo>
                  <a:cubicBezTo>
                    <a:pt x="9753" y="4206"/>
                    <a:pt x="7348" y="3073"/>
                    <a:pt x="5077" y="1935"/>
                  </a:cubicBezTo>
                  <a:lnTo>
                    <a:pt x="5077" y="2004"/>
                  </a:lnTo>
                  <a:lnTo>
                    <a:pt x="4543" y="2138"/>
                  </a:lnTo>
                  <a:lnTo>
                    <a:pt x="4409" y="1668"/>
                  </a:lnTo>
                  <a:cubicBezTo>
                    <a:pt x="3276" y="1069"/>
                    <a:pt x="2074" y="535"/>
                    <a:pt x="9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8"/>
            <p:cNvSpPr/>
            <p:nvPr/>
          </p:nvSpPr>
          <p:spPr>
            <a:xfrm rot="988994">
              <a:off x="1134821" y="4576148"/>
              <a:ext cx="60182" cy="15467"/>
            </a:xfrm>
            <a:custGeom>
              <a:rect b="b" l="l" r="r" t="t"/>
              <a:pathLst>
                <a:path extrusionOk="0" h="669" w="2603">
                  <a:moveTo>
                    <a:pt x="1534" y="0"/>
                  </a:moveTo>
                  <a:lnTo>
                    <a:pt x="0" y="268"/>
                  </a:lnTo>
                  <a:lnTo>
                    <a:pt x="599" y="668"/>
                  </a:lnTo>
                  <a:lnTo>
                    <a:pt x="2603" y="337"/>
                  </a:lnTo>
                  <a:cubicBezTo>
                    <a:pt x="2271" y="203"/>
                    <a:pt x="1870" y="134"/>
                    <a:pt x="15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8"/>
            <p:cNvSpPr/>
            <p:nvPr/>
          </p:nvSpPr>
          <p:spPr>
            <a:xfrm rot="988994">
              <a:off x="1698887" y="4649281"/>
              <a:ext cx="57107" cy="171505"/>
            </a:xfrm>
            <a:custGeom>
              <a:rect b="b" l="l" r="r" t="t"/>
              <a:pathLst>
                <a:path extrusionOk="0" h="7418" w="2470">
                  <a:moveTo>
                    <a:pt x="0" y="0"/>
                  </a:moveTo>
                  <a:lnTo>
                    <a:pt x="1801" y="6948"/>
                  </a:lnTo>
                  <a:lnTo>
                    <a:pt x="1935" y="7418"/>
                  </a:lnTo>
                  <a:lnTo>
                    <a:pt x="2469" y="7284"/>
                  </a:lnTo>
                  <a:lnTo>
                    <a:pt x="2469" y="7215"/>
                  </a:lnTo>
                  <a:lnTo>
                    <a:pt x="668" y="604"/>
                  </a:lnTo>
                  <a:cubicBezTo>
                    <a:pt x="465" y="401"/>
                    <a:pt x="198" y="203"/>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18"/>
          <p:cNvGrpSpPr/>
          <p:nvPr/>
        </p:nvGrpSpPr>
        <p:grpSpPr>
          <a:xfrm rot="6524078">
            <a:off x="65632" y="4219252"/>
            <a:ext cx="1807633" cy="1158469"/>
            <a:chOff x="701893" y="4143388"/>
            <a:chExt cx="1437449" cy="921226"/>
          </a:xfrm>
        </p:grpSpPr>
        <p:sp>
          <p:nvSpPr>
            <p:cNvPr id="289" name="Google Shape;289;p18"/>
            <p:cNvSpPr/>
            <p:nvPr/>
          </p:nvSpPr>
          <p:spPr>
            <a:xfrm rot="988994">
              <a:off x="873639" y="4334294"/>
              <a:ext cx="1085839" cy="507326"/>
            </a:xfrm>
            <a:custGeom>
              <a:rect b="b" l="l" r="r" t="t"/>
              <a:pathLst>
                <a:path extrusionOk="0" h="21943" w="46965">
                  <a:moveTo>
                    <a:pt x="9987" y="1"/>
                  </a:moveTo>
                  <a:cubicBezTo>
                    <a:pt x="4128" y="1"/>
                    <a:pt x="0" y="998"/>
                    <a:pt x="0" y="998"/>
                  </a:cubicBezTo>
                  <a:cubicBezTo>
                    <a:pt x="0" y="998"/>
                    <a:pt x="7215" y="13289"/>
                    <a:pt x="20174" y="18767"/>
                  </a:cubicBezTo>
                  <a:cubicBezTo>
                    <a:pt x="26081" y="21263"/>
                    <a:pt x="32168" y="21943"/>
                    <a:pt x="37044" y="21943"/>
                  </a:cubicBezTo>
                  <a:cubicBezTo>
                    <a:pt x="42868" y="21943"/>
                    <a:pt x="46964" y="20974"/>
                    <a:pt x="46964" y="20974"/>
                  </a:cubicBezTo>
                  <a:cubicBezTo>
                    <a:pt x="46964" y="20974"/>
                    <a:pt x="39750" y="8682"/>
                    <a:pt x="26790" y="3205"/>
                  </a:cubicBezTo>
                  <a:cubicBezTo>
                    <a:pt x="20911" y="688"/>
                    <a:pt x="14852" y="1"/>
                    <a:pt x="99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8"/>
            <p:cNvSpPr/>
            <p:nvPr/>
          </p:nvSpPr>
          <p:spPr>
            <a:xfrm rot="988994">
              <a:off x="754941" y="4320617"/>
              <a:ext cx="1331352" cy="566768"/>
            </a:xfrm>
            <a:custGeom>
              <a:rect b="b" l="l" r="r" t="t"/>
              <a:pathLst>
                <a:path extrusionOk="0" h="24514" w="57584">
                  <a:moveTo>
                    <a:pt x="134" y="0"/>
                  </a:moveTo>
                  <a:lnTo>
                    <a:pt x="1" y="465"/>
                  </a:lnTo>
                  <a:lnTo>
                    <a:pt x="65" y="465"/>
                  </a:lnTo>
                  <a:cubicBezTo>
                    <a:pt x="1534" y="935"/>
                    <a:pt x="25653" y="7947"/>
                    <a:pt x="57317" y="24514"/>
                  </a:cubicBezTo>
                  <a:lnTo>
                    <a:pt x="57584" y="24049"/>
                  </a:lnTo>
                  <a:cubicBezTo>
                    <a:pt x="24787" y="6948"/>
                    <a:pt x="134" y="0"/>
                    <a:pt x="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8"/>
            <p:cNvSpPr/>
            <p:nvPr/>
          </p:nvSpPr>
          <p:spPr>
            <a:xfrm rot="988994">
              <a:off x="1015339" y="4545975"/>
              <a:ext cx="475721" cy="94307"/>
            </a:xfrm>
            <a:custGeom>
              <a:rect b="b" l="l" r="r" t="t"/>
              <a:pathLst>
                <a:path extrusionOk="0" h="4079" w="20576">
                  <a:moveTo>
                    <a:pt x="20506" y="0"/>
                  </a:moveTo>
                  <a:lnTo>
                    <a:pt x="0" y="3544"/>
                  </a:lnTo>
                  <a:lnTo>
                    <a:pt x="65" y="4078"/>
                  </a:lnTo>
                  <a:lnTo>
                    <a:pt x="20575" y="535"/>
                  </a:lnTo>
                  <a:lnTo>
                    <a:pt x="205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8"/>
            <p:cNvSpPr/>
            <p:nvPr/>
          </p:nvSpPr>
          <p:spPr>
            <a:xfrm rot="988994">
              <a:off x="1148261" y="4189387"/>
              <a:ext cx="173008" cy="245675"/>
            </a:xfrm>
            <a:custGeom>
              <a:rect b="b" l="l" r="r" t="t"/>
              <a:pathLst>
                <a:path extrusionOk="0" h="10626" w="7483">
                  <a:moveTo>
                    <a:pt x="402" y="1"/>
                  </a:moveTo>
                  <a:lnTo>
                    <a:pt x="1" y="268"/>
                  </a:lnTo>
                  <a:lnTo>
                    <a:pt x="7082" y="10625"/>
                  </a:lnTo>
                  <a:lnTo>
                    <a:pt x="7483" y="10358"/>
                  </a:lnTo>
                  <a:lnTo>
                    <a:pt x="4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8"/>
            <p:cNvSpPr/>
            <p:nvPr/>
          </p:nvSpPr>
          <p:spPr>
            <a:xfrm rot="988994">
              <a:off x="1263496" y="4821570"/>
              <a:ext cx="628684" cy="54124"/>
            </a:xfrm>
            <a:custGeom>
              <a:rect b="b" l="l" r="r" t="t"/>
              <a:pathLst>
                <a:path extrusionOk="0" h="2341" w="27192">
                  <a:moveTo>
                    <a:pt x="27191" y="2341"/>
                  </a:moveTo>
                  <a:lnTo>
                    <a:pt x="27191" y="2341"/>
                  </a:lnTo>
                  <a:lnTo>
                    <a:pt x="27191" y="2341"/>
                  </a:lnTo>
                  <a:close/>
                  <a:moveTo>
                    <a:pt x="337" y="134"/>
                  </a:moveTo>
                  <a:lnTo>
                    <a:pt x="337" y="134"/>
                  </a:lnTo>
                  <a:lnTo>
                    <a:pt x="337" y="134"/>
                  </a:lnTo>
                  <a:close/>
                  <a:moveTo>
                    <a:pt x="337" y="134"/>
                  </a:moveTo>
                  <a:lnTo>
                    <a:pt x="337" y="134"/>
                  </a:lnTo>
                  <a:lnTo>
                    <a:pt x="337" y="134"/>
                  </a:lnTo>
                  <a:close/>
                  <a:moveTo>
                    <a:pt x="337" y="134"/>
                  </a:moveTo>
                  <a:lnTo>
                    <a:pt x="337" y="134"/>
                  </a:lnTo>
                  <a:lnTo>
                    <a:pt x="337" y="134"/>
                  </a:lnTo>
                  <a:close/>
                  <a:moveTo>
                    <a:pt x="268" y="70"/>
                  </a:moveTo>
                  <a:lnTo>
                    <a:pt x="268" y="70"/>
                  </a:lnTo>
                  <a:lnTo>
                    <a:pt x="268" y="70"/>
                  </a:lnTo>
                  <a:close/>
                  <a:moveTo>
                    <a:pt x="268" y="70"/>
                  </a:moveTo>
                  <a:lnTo>
                    <a:pt x="268" y="70"/>
                  </a:lnTo>
                  <a:lnTo>
                    <a:pt x="268" y="70"/>
                  </a:lnTo>
                  <a:close/>
                  <a:moveTo>
                    <a:pt x="268" y="70"/>
                  </a:moveTo>
                  <a:lnTo>
                    <a:pt x="268" y="70"/>
                  </a:lnTo>
                  <a:lnTo>
                    <a:pt x="268" y="70"/>
                  </a:lnTo>
                  <a:close/>
                  <a:moveTo>
                    <a:pt x="203" y="70"/>
                  </a:moveTo>
                  <a:lnTo>
                    <a:pt x="203" y="70"/>
                  </a:lnTo>
                  <a:lnTo>
                    <a:pt x="203" y="70"/>
                  </a:lnTo>
                  <a:close/>
                  <a:moveTo>
                    <a:pt x="203" y="70"/>
                  </a:moveTo>
                  <a:lnTo>
                    <a:pt x="203" y="70"/>
                  </a:lnTo>
                  <a:lnTo>
                    <a:pt x="203" y="70"/>
                  </a:lnTo>
                  <a:close/>
                  <a:moveTo>
                    <a:pt x="203" y="70"/>
                  </a:moveTo>
                  <a:lnTo>
                    <a:pt x="203" y="70"/>
                  </a:lnTo>
                  <a:lnTo>
                    <a:pt x="203" y="70"/>
                  </a:lnTo>
                  <a:close/>
                  <a:moveTo>
                    <a:pt x="134" y="70"/>
                  </a:moveTo>
                  <a:lnTo>
                    <a:pt x="134" y="70"/>
                  </a:lnTo>
                  <a:lnTo>
                    <a:pt x="134" y="70"/>
                  </a:lnTo>
                  <a:close/>
                  <a:moveTo>
                    <a:pt x="134" y="0"/>
                  </a:moveTo>
                  <a:lnTo>
                    <a:pt x="134" y="0"/>
                  </a:lnTo>
                  <a:lnTo>
                    <a:pt x="134" y="0"/>
                  </a:lnTo>
                  <a:close/>
                  <a:moveTo>
                    <a:pt x="134" y="0"/>
                  </a:moveTo>
                  <a:lnTo>
                    <a:pt x="134" y="0"/>
                  </a:lnTo>
                  <a:lnTo>
                    <a:pt x="134" y="0"/>
                  </a:lnTo>
                  <a:close/>
                  <a:moveTo>
                    <a:pt x="70" y="0"/>
                  </a:moveTo>
                  <a:lnTo>
                    <a:pt x="70" y="0"/>
                  </a:lnTo>
                  <a:lnTo>
                    <a:pt x="70" y="0"/>
                  </a:lnTo>
                  <a:close/>
                  <a:moveTo>
                    <a:pt x="0" y="0"/>
                  </a:moveTo>
                  <a:lnTo>
                    <a:pt x="70" y="0"/>
                  </a:lnTo>
                  <a:close/>
                </a:path>
              </a:pathLst>
            </a:custGeom>
            <a:solidFill>
              <a:srgbClr val="BBC5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8"/>
            <p:cNvSpPr/>
            <p:nvPr/>
          </p:nvSpPr>
          <p:spPr>
            <a:xfrm rot="988994">
              <a:off x="1085317" y="4440060"/>
              <a:ext cx="855655" cy="432486"/>
            </a:xfrm>
            <a:custGeom>
              <a:rect b="b" l="l" r="r" t="t"/>
              <a:pathLst>
                <a:path extrusionOk="0" h="18706" w="37009">
                  <a:moveTo>
                    <a:pt x="1" y="9022"/>
                  </a:moveTo>
                  <a:cubicBezTo>
                    <a:pt x="599" y="9556"/>
                    <a:pt x="1267" y="10021"/>
                    <a:pt x="1871" y="10556"/>
                  </a:cubicBezTo>
                  <a:lnTo>
                    <a:pt x="3405" y="10288"/>
                  </a:lnTo>
                  <a:cubicBezTo>
                    <a:pt x="2336" y="9957"/>
                    <a:pt x="1203" y="9556"/>
                    <a:pt x="198" y="9086"/>
                  </a:cubicBezTo>
                  <a:cubicBezTo>
                    <a:pt x="134" y="9086"/>
                    <a:pt x="65" y="9022"/>
                    <a:pt x="1" y="9022"/>
                  </a:cubicBezTo>
                  <a:close/>
                  <a:moveTo>
                    <a:pt x="17102" y="1"/>
                  </a:moveTo>
                  <a:cubicBezTo>
                    <a:pt x="23515" y="5414"/>
                    <a:pt x="26919" y="11293"/>
                    <a:pt x="26919" y="11293"/>
                  </a:cubicBezTo>
                  <a:cubicBezTo>
                    <a:pt x="26919" y="11293"/>
                    <a:pt x="26385" y="11427"/>
                    <a:pt x="25449" y="11560"/>
                  </a:cubicBezTo>
                  <a:cubicBezTo>
                    <a:pt x="26588" y="12095"/>
                    <a:pt x="27790" y="12629"/>
                    <a:pt x="28923" y="13228"/>
                  </a:cubicBezTo>
                  <a:lnTo>
                    <a:pt x="27122" y="6280"/>
                  </a:lnTo>
                  <a:cubicBezTo>
                    <a:pt x="24316" y="3945"/>
                    <a:pt x="20976" y="1674"/>
                    <a:pt x="17102" y="1"/>
                  </a:cubicBezTo>
                  <a:close/>
                  <a:moveTo>
                    <a:pt x="27790" y="6884"/>
                  </a:moveTo>
                  <a:lnTo>
                    <a:pt x="29591" y="13495"/>
                  </a:lnTo>
                  <a:cubicBezTo>
                    <a:pt x="31862" y="14633"/>
                    <a:pt x="34267" y="15766"/>
                    <a:pt x="36672" y="16969"/>
                  </a:cubicBezTo>
                  <a:cubicBezTo>
                    <a:pt x="35539" y="15301"/>
                    <a:pt x="32530" y="11026"/>
                    <a:pt x="27790" y="6884"/>
                  </a:cubicBezTo>
                  <a:close/>
                  <a:moveTo>
                    <a:pt x="4474" y="10625"/>
                  </a:moveTo>
                  <a:lnTo>
                    <a:pt x="2470" y="10956"/>
                  </a:lnTo>
                  <a:cubicBezTo>
                    <a:pt x="4677" y="12629"/>
                    <a:pt x="7215" y="14163"/>
                    <a:pt x="9951" y="15365"/>
                  </a:cubicBezTo>
                  <a:lnTo>
                    <a:pt x="10085" y="15365"/>
                  </a:lnTo>
                  <a:lnTo>
                    <a:pt x="10085" y="15435"/>
                  </a:lnTo>
                  <a:lnTo>
                    <a:pt x="10219" y="15435"/>
                  </a:lnTo>
                  <a:cubicBezTo>
                    <a:pt x="10288" y="15435"/>
                    <a:pt x="10288" y="15499"/>
                    <a:pt x="10288" y="15499"/>
                  </a:cubicBezTo>
                  <a:lnTo>
                    <a:pt x="10352" y="15499"/>
                  </a:lnTo>
                  <a:cubicBezTo>
                    <a:pt x="16231" y="17973"/>
                    <a:pt x="22243" y="18705"/>
                    <a:pt x="27122" y="18705"/>
                  </a:cubicBezTo>
                  <a:cubicBezTo>
                    <a:pt x="32466" y="18705"/>
                    <a:pt x="36341" y="17840"/>
                    <a:pt x="37009" y="17706"/>
                  </a:cubicBezTo>
                  <a:cubicBezTo>
                    <a:pt x="32664" y="15568"/>
                    <a:pt x="28458" y="13564"/>
                    <a:pt x="24514" y="11694"/>
                  </a:cubicBezTo>
                  <a:cubicBezTo>
                    <a:pt x="22713" y="11961"/>
                    <a:pt x="20105" y="12292"/>
                    <a:pt x="16968" y="12292"/>
                  </a:cubicBezTo>
                  <a:cubicBezTo>
                    <a:pt x="13291" y="12292"/>
                    <a:pt x="8952" y="11892"/>
                    <a:pt x="4474" y="106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8"/>
            <p:cNvSpPr/>
            <p:nvPr/>
          </p:nvSpPr>
          <p:spPr>
            <a:xfrm rot="988994">
              <a:off x="1605775" y="4783163"/>
              <a:ext cx="291985" cy="142097"/>
            </a:xfrm>
            <a:custGeom>
              <a:rect b="b" l="l" r="r" t="t"/>
              <a:pathLst>
                <a:path extrusionOk="0" h="6146" w="12629">
                  <a:moveTo>
                    <a:pt x="935" y="0"/>
                  </a:moveTo>
                  <a:cubicBezTo>
                    <a:pt x="668" y="64"/>
                    <a:pt x="337" y="134"/>
                    <a:pt x="0" y="134"/>
                  </a:cubicBezTo>
                  <a:cubicBezTo>
                    <a:pt x="3944" y="2004"/>
                    <a:pt x="8150" y="4008"/>
                    <a:pt x="12495" y="6146"/>
                  </a:cubicBezTo>
                  <a:lnTo>
                    <a:pt x="12628" y="6146"/>
                  </a:lnTo>
                  <a:cubicBezTo>
                    <a:pt x="12628" y="6146"/>
                    <a:pt x="12425" y="5879"/>
                    <a:pt x="12158" y="5409"/>
                  </a:cubicBezTo>
                  <a:cubicBezTo>
                    <a:pt x="9753" y="4206"/>
                    <a:pt x="7348" y="3073"/>
                    <a:pt x="5077" y="1935"/>
                  </a:cubicBezTo>
                  <a:lnTo>
                    <a:pt x="5077" y="2004"/>
                  </a:lnTo>
                  <a:lnTo>
                    <a:pt x="4543" y="2138"/>
                  </a:lnTo>
                  <a:lnTo>
                    <a:pt x="4409" y="1668"/>
                  </a:lnTo>
                  <a:cubicBezTo>
                    <a:pt x="3276" y="1069"/>
                    <a:pt x="2074" y="535"/>
                    <a:pt x="9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8"/>
            <p:cNvSpPr/>
            <p:nvPr/>
          </p:nvSpPr>
          <p:spPr>
            <a:xfrm rot="988994">
              <a:off x="1134821" y="4576148"/>
              <a:ext cx="60182" cy="15467"/>
            </a:xfrm>
            <a:custGeom>
              <a:rect b="b" l="l" r="r" t="t"/>
              <a:pathLst>
                <a:path extrusionOk="0" h="669" w="2603">
                  <a:moveTo>
                    <a:pt x="1534" y="0"/>
                  </a:moveTo>
                  <a:lnTo>
                    <a:pt x="0" y="268"/>
                  </a:lnTo>
                  <a:lnTo>
                    <a:pt x="599" y="668"/>
                  </a:lnTo>
                  <a:lnTo>
                    <a:pt x="2603" y="337"/>
                  </a:lnTo>
                  <a:cubicBezTo>
                    <a:pt x="2271" y="203"/>
                    <a:pt x="1870" y="134"/>
                    <a:pt x="15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8"/>
            <p:cNvSpPr/>
            <p:nvPr/>
          </p:nvSpPr>
          <p:spPr>
            <a:xfrm rot="988994">
              <a:off x="1698887" y="4649281"/>
              <a:ext cx="57107" cy="171505"/>
            </a:xfrm>
            <a:custGeom>
              <a:rect b="b" l="l" r="r" t="t"/>
              <a:pathLst>
                <a:path extrusionOk="0" h="7418" w="2470">
                  <a:moveTo>
                    <a:pt x="0" y="0"/>
                  </a:moveTo>
                  <a:lnTo>
                    <a:pt x="1801" y="6948"/>
                  </a:lnTo>
                  <a:lnTo>
                    <a:pt x="1935" y="7418"/>
                  </a:lnTo>
                  <a:lnTo>
                    <a:pt x="2469" y="7284"/>
                  </a:lnTo>
                  <a:lnTo>
                    <a:pt x="2469" y="7215"/>
                  </a:lnTo>
                  <a:lnTo>
                    <a:pt x="668" y="604"/>
                  </a:lnTo>
                  <a:cubicBezTo>
                    <a:pt x="465" y="401"/>
                    <a:pt x="198" y="203"/>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 name="Google Shape;298;p18"/>
          <p:cNvSpPr/>
          <p:nvPr/>
        </p:nvSpPr>
        <p:spPr>
          <a:xfrm rot="10800000">
            <a:off x="6667922" y="3617507"/>
            <a:ext cx="2476078" cy="1525993"/>
          </a:xfrm>
          <a:custGeom>
            <a:rect b="b" l="l" r="r" t="t"/>
            <a:pathLst>
              <a:path extrusionOk="0" h="97197" w="182165">
                <a:moveTo>
                  <a:pt x="1" y="0"/>
                </a:moveTo>
                <a:lnTo>
                  <a:pt x="1" y="97196"/>
                </a:lnTo>
                <a:cubicBezTo>
                  <a:pt x="54395" y="97196"/>
                  <a:pt x="38533" y="26308"/>
                  <a:pt x="98405" y="26308"/>
                </a:cubicBezTo>
                <a:cubicBezTo>
                  <a:pt x="158343" y="26308"/>
                  <a:pt x="182164" y="0"/>
                  <a:pt x="1821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8"/>
          <p:cNvSpPr/>
          <p:nvPr/>
        </p:nvSpPr>
        <p:spPr>
          <a:xfrm rot="10800000">
            <a:off x="7442062" y="4094198"/>
            <a:ext cx="1701936" cy="1049302"/>
          </a:xfrm>
          <a:custGeom>
            <a:rect b="b" l="l" r="r" t="t"/>
            <a:pathLst>
              <a:path extrusionOk="0" h="57773" w="108214">
                <a:moveTo>
                  <a:pt x="1" y="0"/>
                </a:moveTo>
                <a:lnTo>
                  <a:pt x="1" y="57773"/>
                </a:lnTo>
                <a:cubicBezTo>
                  <a:pt x="32357" y="57773"/>
                  <a:pt x="22864" y="15607"/>
                  <a:pt x="58471" y="15607"/>
                </a:cubicBezTo>
                <a:cubicBezTo>
                  <a:pt x="94074" y="15607"/>
                  <a:pt x="108213" y="0"/>
                  <a:pt x="108213" y="0"/>
                </a:cubicBezTo>
                <a:close/>
              </a:path>
            </a:pathLst>
          </a:custGeom>
          <a:solidFill>
            <a:srgbClr val="FFA53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8"/>
          <p:cNvSpPr/>
          <p:nvPr/>
        </p:nvSpPr>
        <p:spPr>
          <a:xfrm rot="10800000">
            <a:off x="7826726" y="4331400"/>
            <a:ext cx="1317272" cy="812100"/>
          </a:xfrm>
          <a:custGeom>
            <a:rect b="b" l="l" r="r" t="t"/>
            <a:pathLst>
              <a:path extrusionOk="0" h="44713" w="83756">
                <a:moveTo>
                  <a:pt x="1" y="0"/>
                </a:moveTo>
                <a:lnTo>
                  <a:pt x="1" y="44713"/>
                </a:lnTo>
                <a:cubicBezTo>
                  <a:pt x="25030" y="44713"/>
                  <a:pt x="17707" y="12102"/>
                  <a:pt x="45284" y="12102"/>
                </a:cubicBezTo>
                <a:cubicBezTo>
                  <a:pt x="72800" y="12102"/>
                  <a:pt x="83755" y="0"/>
                  <a:pt x="83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1" name="Google Shape;301;p18"/>
          <p:cNvGrpSpPr/>
          <p:nvPr/>
        </p:nvGrpSpPr>
        <p:grpSpPr>
          <a:xfrm flipH="1">
            <a:off x="8196607" y="165629"/>
            <a:ext cx="758494" cy="747744"/>
            <a:chOff x="1493815" y="403625"/>
            <a:chExt cx="1289956" cy="1271674"/>
          </a:xfrm>
        </p:grpSpPr>
        <p:sp>
          <p:nvSpPr>
            <p:cNvPr id="302" name="Google Shape;302;p18"/>
            <p:cNvSpPr/>
            <p:nvPr/>
          </p:nvSpPr>
          <p:spPr>
            <a:xfrm>
              <a:off x="1493815" y="403625"/>
              <a:ext cx="1289956" cy="1271674"/>
            </a:xfrm>
            <a:custGeom>
              <a:rect b="b" l="l" r="r" t="t"/>
              <a:pathLst>
                <a:path extrusionOk="0" h="64462" w="65397">
                  <a:moveTo>
                    <a:pt x="32733" y="21912"/>
                  </a:moveTo>
                  <a:cubicBezTo>
                    <a:pt x="38409" y="21912"/>
                    <a:pt x="43085" y="26518"/>
                    <a:pt x="43085" y="32263"/>
                  </a:cubicBezTo>
                  <a:cubicBezTo>
                    <a:pt x="43085" y="37944"/>
                    <a:pt x="38409" y="42620"/>
                    <a:pt x="32733" y="42620"/>
                  </a:cubicBezTo>
                  <a:cubicBezTo>
                    <a:pt x="26988" y="42620"/>
                    <a:pt x="22376" y="37944"/>
                    <a:pt x="22376" y="32263"/>
                  </a:cubicBezTo>
                  <a:cubicBezTo>
                    <a:pt x="22376" y="26518"/>
                    <a:pt x="26988" y="21912"/>
                    <a:pt x="32733" y="21912"/>
                  </a:cubicBezTo>
                  <a:close/>
                  <a:moveTo>
                    <a:pt x="26652" y="0"/>
                  </a:moveTo>
                  <a:lnTo>
                    <a:pt x="26652" y="6611"/>
                  </a:lnTo>
                  <a:cubicBezTo>
                    <a:pt x="24583" y="7146"/>
                    <a:pt x="22643" y="7883"/>
                    <a:pt x="20773" y="8818"/>
                  </a:cubicBezTo>
                  <a:lnTo>
                    <a:pt x="16567" y="3741"/>
                  </a:lnTo>
                  <a:lnTo>
                    <a:pt x="7413" y="11421"/>
                  </a:lnTo>
                  <a:lnTo>
                    <a:pt x="11624" y="16498"/>
                  </a:lnTo>
                  <a:cubicBezTo>
                    <a:pt x="10352" y="18171"/>
                    <a:pt x="9353" y="19972"/>
                    <a:pt x="8481" y="21912"/>
                  </a:cubicBezTo>
                  <a:lnTo>
                    <a:pt x="2068" y="20773"/>
                  </a:lnTo>
                  <a:lnTo>
                    <a:pt x="0" y="32530"/>
                  </a:lnTo>
                  <a:lnTo>
                    <a:pt x="6413" y="33669"/>
                  </a:lnTo>
                  <a:cubicBezTo>
                    <a:pt x="6547" y="35870"/>
                    <a:pt x="6948" y="37944"/>
                    <a:pt x="7546" y="39948"/>
                  </a:cubicBezTo>
                  <a:lnTo>
                    <a:pt x="1935" y="43155"/>
                  </a:lnTo>
                  <a:lnTo>
                    <a:pt x="7883" y="53506"/>
                  </a:lnTo>
                  <a:lnTo>
                    <a:pt x="13558" y="50236"/>
                  </a:lnTo>
                  <a:cubicBezTo>
                    <a:pt x="14964" y="51769"/>
                    <a:pt x="16631" y="53175"/>
                    <a:pt x="18438" y="54308"/>
                  </a:cubicBezTo>
                  <a:lnTo>
                    <a:pt x="16166" y="60389"/>
                  </a:lnTo>
                  <a:lnTo>
                    <a:pt x="27389" y="64462"/>
                  </a:lnTo>
                  <a:lnTo>
                    <a:pt x="29660" y="58385"/>
                  </a:lnTo>
                  <a:cubicBezTo>
                    <a:pt x="30660" y="58450"/>
                    <a:pt x="31664" y="58519"/>
                    <a:pt x="32733" y="58519"/>
                  </a:cubicBezTo>
                  <a:cubicBezTo>
                    <a:pt x="33802" y="58519"/>
                    <a:pt x="34935" y="58450"/>
                    <a:pt x="36004" y="58316"/>
                  </a:cubicBezTo>
                  <a:lnTo>
                    <a:pt x="38211" y="64398"/>
                  </a:lnTo>
                  <a:lnTo>
                    <a:pt x="49434" y="60320"/>
                  </a:lnTo>
                  <a:lnTo>
                    <a:pt x="47162" y="54174"/>
                  </a:lnTo>
                  <a:cubicBezTo>
                    <a:pt x="48963" y="53041"/>
                    <a:pt x="50567" y="51636"/>
                    <a:pt x="52036" y="50102"/>
                  </a:cubicBezTo>
                  <a:lnTo>
                    <a:pt x="57648" y="53373"/>
                  </a:lnTo>
                  <a:lnTo>
                    <a:pt x="63596" y="43021"/>
                  </a:lnTo>
                  <a:lnTo>
                    <a:pt x="57915" y="39745"/>
                  </a:lnTo>
                  <a:cubicBezTo>
                    <a:pt x="58519" y="37741"/>
                    <a:pt x="58850" y="35673"/>
                    <a:pt x="58984" y="33535"/>
                  </a:cubicBezTo>
                  <a:lnTo>
                    <a:pt x="65397" y="32397"/>
                  </a:lnTo>
                  <a:lnTo>
                    <a:pt x="63328" y="20640"/>
                  </a:lnTo>
                  <a:lnTo>
                    <a:pt x="56846" y="21778"/>
                  </a:lnTo>
                  <a:cubicBezTo>
                    <a:pt x="55980" y="19838"/>
                    <a:pt x="54911" y="18037"/>
                    <a:pt x="53639" y="16364"/>
                  </a:cubicBezTo>
                  <a:lnTo>
                    <a:pt x="57915" y="11287"/>
                  </a:lnTo>
                  <a:lnTo>
                    <a:pt x="48766" y="3672"/>
                  </a:lnTo>
                  <a:lnTo>
                    <a:pt x="44490" y="8749"/>
                  </a:lnTo>
                  <a:cubicBezTo>
                    <a:pt x="42620" y="7814"/>
                    <a:pt x="40680" y="7081"/>
                    <a:pt x="38612" y="6611"/>
                  </a:cubicBezTo>
                  <a:lnTo>
                    <a:pt x="3861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8"/>
            <p:cNvSpPr/>
            <p:nvPr/>
          </p:nvSpPr>
          <p:spPr>
            <a:xfrm>
              <a:off x="1796888" y="697429"/>
              <a:ext cx="683846" cy="684031"/>
            </a:xfrm>
            <a:custGeom>
              <a:rect b="b" l="l" r="r" t="t"/>
              <a:pathLst>
                <a:path extrusionOk="0" h="34674" w="34669">
                  <a:moveTo>
                    <a:pt x="17369" y="7018"/>
                  </a:moveTo>
                  <a:cubicBezTo>
                    <a:pt x="23045" y="7018"/>
                    <a:pt x="27721" y="11624"/>
                    <a:pt x="27721" y="17369"/>
                  </a:cubicBezTo>
                  <a:cubicBezTo>
                    <a:pt x="27721" y="23050"/>
                    <a:pt x="23045" y="27726"/>
                    <a:pt x="17369" y="27726"/>
                  </a:cubicBezTo>
                  <a:cubicBezTo>
                    <a:pt x="11624" y="27726"/>
                    <a:pt x="7012" y="23050"/>
                    <a:pt x="7012" y="17369"/>
                  </a:cubicBezTo>
                  <a:cubicBezTo>
                    <a:pt x="7012" y="11624"/>
                    <a:pt x="11624" y="7018"/>
                    <a:pt x="17369" y="7018"/>
                  </a:cubicBezTo>
                  <a:close/>
                  <a:moveTo>
                    <a:pt x="17369" y="1"/>
                  </a:moveTo>
                  <a:cubicBezTo>
                    <a:pt x="7750" y="1"/>
                    <a:pt x="1" y="7750"/>
                    <a:pt x="1" y="17369"/>
                  </a:cubicBezTo>
                  <a:cubicBezTo>
                    <a:pt x="1" y="26925"/>
                    <a:pt x="7750" y="34674"/>
                    <a:pt x="17369" y="34674"/>
                  </a:cubicBezTo>
                  <a:cubicBezTo>
                    <a:pt x="26919" y="34674"/>
                    <a:pt x="34668" y="26925"/>
                    <a:pt x="34668" y="17369"/>
                  </a:cubicBezTo>
                  <a:cubicBezTo>
                    <a:pt x="34668" y="7750"/>
                    <a:pt x="26919" y="1"/>
                    <a:pt x="1736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8"/>
            <p:cNvSpPr/>
            <p:nvPr/>
          </p:nvSpPr>
          <p:spPr>
            <a:xfrm>
              <a:off x="1879857" y="780497"/>
              <a:ext cx="519182" cy="519248"/>
            </a:xfrm>
            <a:custGeom>
              <a:rect b="b" l="l" r="r" t="t"/>
              <a:pathLst>
                <a:path extrusionOk="0" h="26321" w="26321">
                  <a:moveTo>
                    <a:pt x="13163" y="466"/>
                  </a:moveTo>
                  <a:cubicBezTo>
                    <a:pt x="16637" y="466"/>
                    <a:pt x="19774" y="1935"/>
                    <a:pt x="22045" y="4207"/>
                  </a:cubicBezTo>
                  <a:cubicBezTo>
                    <a:pt x="24386" y="6478"/>
                    <a:pt x="25786" y="9620"/>
                    <a:pt x="25786" y="13158"/>
                  </a:cubicBezTo>
                  <a:cubicBezTo>
                    <a:pt x="25786" y="16632"/>
                    <a:pt x="24386" y="19774"/>
                    <a:pt x="22045" y="22045"/>
                  </a:cubicBezTo>
                  <a:cubicBezTo>
                    <a:pt x="19774" y="24381"/>
                    <a:pt x="16637" y="25786"/>
                    <a:pt x="13163" y="25786"/>
                  </a:cubicBezTo>
                  <a:cubicBezTo>
                    <a:pt x="9620" y="25786"/>
                    <a:pt x="6483" y="24381"/>
                    <a:pt x="4212" y="22045"/>
                  </a:cubicBezTo>
                  <a:cubicBezTo>
                    <a:pt x="1871" y="19774"/>
                    <a:pt x="471" y="16632"/>
                    <a:pt x="471" y="13158"/>
                  </a:cubicBezTo>
                  <a:cubicBezTo>
                    <a:pt x="471" y="9620"/>
                    <a:pt x="1871" y="6478"/>
                    <a:pt x="4212" y="4207"/>
                  </a:cubicBezTo>
                  <a:cubicBezTo>
                    <a:pt x="6483" y="1935"/>
                    <a:pt x="9620" y="466"/>
                    <a:pt x="13163" y="466"/>
                  </a:cubicBezTo>
                  <a:close/>
                  <a:moveTo>
                    <a:pt x="13163" y="1"/>
                  </a:moveTo>
                  <a:cubicBezTo>
                    <a:pt x="5879" y="1"/>
                    <a:pt x="1" y="5879"/>
                    <a:pt x="1" y="13158"/>
                  </a:cubicBezTo>
                  <a:cubicBezTo>
                    <a:pt x="1" y="16765"/>
                    <a:pt x="1470" y="20041"/>
                    <a:pt x="3811" y="22446"/>
                  </a:cubicBezTo>
                  <a:cubicBezTo>
                    <a:pt x="6216" y="24851"/>
                    <a:pt x="9486" y="26321"/>
                    <a:pt x="13163" y="26321"/>
                  </a:cubicBezTo>
                  <a:cubicBezTo>
                    <a:pt x="20378" y="26321"/>
                    <a:pt x="26320" y="20373"/>
                    <a:pt x="26320" y="13158"/>
                  </a:cubicBezTo>
                  <a:cubicBezTo>
                    <a:pt x="26320" y="5879"/>
                    <a:pt x="20378" y="1"/>
                    <a:pt x="1316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MAIN_POINT_1">
    <p:spTree>
      <p:nvGrpSpPr>
        <p:cNvPr id="305" name="Shape 305"/>
        <p:cNvGrpSpPr/>
        <p:nvPr/>
      </p:nvGrpSpPr>
      <p:grpSpPr>
        <a:xfrm>
          <a:off x="0" y="0"/>
          <a:ext cx="0" cy="0"/>
          <a:chOff x="0" y="0"/>
          <a:chExt cx="0" cy="0"/>
        </a:xfrm>
      </p:grpSpPr>
      <p:grpSp>
        <p:nvGrpSpPr>
          <p:cNvPr id="306" name="Google Shape;306;p19"/>
          <p:cNvGrpSpPr/>
          <p:nvPr/>
        </p:nvGrpSpPr>
        <p:grpSpPr>
          <a:xfrm>
            <a:off x="236637" y="4813149"/>
            <a:ext cx="4122370" cy="330350"/>
            <a:chOff x="461583" y="15877629"/>
            <a:chExt cx="7143250" cy="925350"/>
          </a:xfrm>
        </p:grpSpPr>
        <p:sp>
          <p:nvSpPr>
            <p:cNvPr id="307" name="Google Shape;307;p19"/>
            <p:cNvSpPr/>
            <p:nvPr/>
          </p:nvSpPr>
          <p:spPr>
            <a:xfrm flipH="1">
              <a:off x="461583" y="15877629"/>
              <a:ext cx="7143250" cy="925350"/>
            </a:xfrm>
            <a:custGeom>
              <a:rect b="b" l="l" r="r" t="t"/>
              <a:pathLst>
                <a:path extrusionOk="0" h="37014" w="285730">
                  <a:moveTo>
                    <a:pt x="100631" y="0"/>
                  </a:moveTo>
                  <a:cubicBezTo>
                    <a:pt x="48796" y="0"/>
                    <a:pt x="0" y="37014"/>
                    <a:pt x="0" y="37014"/>
                  </a:cubicBezTo>
                  <a:lnTo>
                    <a:pt x="285730" y="37014"/>
                  </a:lnTo>
                  <a:cubicBezTo>
                    <a:pt x="268895" y="20179"/>
                    <a:pt x="252575" y="16438"/>
                    <a:pt x="235206" y="16438"/>
                  </a:cubicBezTo>
                  <a:cubicBezTo>
                    <a:pt x="228198" y="16438"/>
                    <a:pt x="221019" y="17047"/>
                    <a:pt x="213567" y="17651"/>
                  </a:cubicBezTo>
                  <a:cubicBezTo>
                    <a:pt x="206030" y="18272"/>
                    <a:pt x="198222" y="18900"/>
                    <a:pt x="190037" y="18900"/>
                  </a:cubicBezTo>
                  <a:cubicBezTo>
                    <a:pt x="174705" y="18900"/>
                    <a:pt x="158048" y="16694"/>
                    <a:pt x="139362" y="8097"/>
                  </a:cubicBezTo>
                  <a:cubicBezTo>
                    <a:pt x="126738" y="2313"/>
                    <a:pt x="113589" y="0"/>
                    <a:pt x="1006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9"/>
            <p:cNvSpPr/>
            <p:nvPr/>
          </p:nvSpPr>
          <p:spPr>
            <a:xfrm flipH="1">
              <a:off x="2757733" y="16048179"/>
              <a:ext cx="4721250" cy="754800"/>
            </a:xfrm>
            <a:custGeom>
              <a:rect b="b" l="l" r="r" t="t"/>
              <a:pathLst>
                <a:path extrusionOk="0" h="30192" w="188850">
                  <a:moveTo>
                    <a:pt x="84519" y="1"/>
                  </a:moveTo>
                  <a:cubicBezTo>
                    <a:pt x="64137" y="1"/>
                    <a:pt x="44265" y="4908"/>
                    <a:pt x="28341" y="10447"/>
                  </a:cubicBezTo>
                  <a:cubicBezTo>
                    <a:pt x="15603" y="16561"/>
                    <a:pt x="5605" y="22870"/>
                    <a:pt x="0" y="26691"/>
                  </a:cubicBezTo>
                  <a:cubicBezTo>
                    <a:pt x="6176" y="27389"/>
                    <a:pt x="16688" y="28602"/>
                    <a:pt x="30701" y="30192"/>
                  </a:cubicBezTo>
                  <a:lnTo>
                    <a:pt x="188849" y="30192"/>
                  </a:lnTo>
                  <a:cubicBezTo>
                    <a:pt x="172416" y="28729"/>
                    <a:pt x="154776" y="24908"/>
                    <a:pt x="135540" y="13249"/>
                  </a:cubicBezTo>
                  <a:cubicBezTo>
                    <a:pt x="119551" y="3507"/>
                    <a:pt x="101844" y="1"/>
                    <a:pt x="845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 name="Google Shape;309;p19"/>
          <p:cNvGrpSpPr/>
          <p:nvPr/>
        </p:nvGrpSpPr>
        <p:grpSpPr>
          <a:xfrm>
            <a:off x="50" y="49"/>
            <a:ext cx="1663455" cy="869004"/>
            <a:chOff x="2010452" y="919692"/>
            <a:chExt cx="3375518" cy="1836054"/>
          </a:xfrm>
        </p:grpSpPr>
        <p:sp>
          <p:nvSpPr>
            <p:cNvPr id="310" name="Google Shape;310;p19"/>
            <p:cNvSpPr/>
            <p:nvPr/>
          </p:nvSpPr>
          <p:spPr>
            <a:xfrm>
              <a:off x="2010452" y="919694"/>
              <a:ext cx="3375517" cy="1836051"/>
            </a:xfrm>
            <a:custGeom>
              <a:rect b="b" l="l" r="r" t="t"/>
              <a:pathLst>
                <a:path extrusionOk="0" h="97197" w="182165">
                  <a:moveTo>
                    <a:pt x="1" y="0"/>
                  </a:moveTo>
                  <a:lnTo>
                    <a:pt x="1" y="97196"/>
                  </a:lnTo>
                  <a:cubicBezTo>
                    <a:pt x="54395" y="97196"/>
                    <a:pt x="38533" y="26308"/>
                    <a:pt x="98405" y="26308"/>
                  </a:cubicBezTo>
                  <a:cubicBezTo>
                    <a:pt x="158343" y="26308"/>
                    <a:pt x="182164" y="0"/>
                    <a:pt x="1821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9"/>
            <p:cNvSpPr/>
            <p:nvPr/>
          </p:nvSpPr>
          <p:spPr>
            <a:xfrm>
              <a:off x="2010452" y="919692"/>
              <a:ext cx="2273576" cy="1213811"/>
            </a:xfrm>
            <a:custGeom>
              <a:rect b="b" l="l" r="r" t="t"/>
              <a:pathLst>
                <a:path extrusionOk="0" h="57773" w="108214">
                  <a:moveTo>
                    <a:pt x="1" y="0"/>
                  </a:moveTo>
                  <a:lnTo>
                    <a:pt x="1" y="57773"/>
                  </a:lnTo>
                  <a:cubicBezTo>
                    <a:pt x="32357" y="57773"/>
                    <a:pt x="22864" y="15607"/>
                    <a:pt x="58471" y="15607"/>
                  </a:cubicBezTo>
                  <a:cubicBezTo>
                    <a:pt x="94074" y="15607"/>
                    <a:pt x="108213" y="0"/>
                    <a:pt x="108213" y="0"/>
                  </a:cubicBezTo>
                  <a:close/>
                </a:path>
              </a:pathLst>
            </a:custGeom>
            <a:solidFill>
              <a:srgbClr val="586C3C">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9"/>
            <p:cNvSpPr/>
            <p:nvPr/>
          </p:nvSpPr>
          <p:spPr>
            <a:xfrm>
              <a:off x="2010452" y="919692"/>
              <a:ext cx="1759714" cy="939420"/>
            </a:xfrm>
            <a:custGeom>
              <a:rect b="b" l="l" r="r" t="t"/>
              <a:pathLst>
                <a:path extrusionOk="0" h="44713" w="83756">
                  <a:moveTo>
                    <a:pt x="1" y="0"/>
                  </a:moveTo>
                  <a:lnTo>
                    <a:pt x="1" y="44713"/>
                  </a:lnTo>
                  <a:cubicBezTo>
                    <a:pt x="25030" y="44713"/>
                    <a:pt x="17707" y="12102"/>
                    <a:pt x="45284" y="12102"/>
                  </a:cubicBezTo>
                  <a:cubicBezTo>
                    <a:pt x="72800" y="12102"/>
                    <a:pt x="83755" y="0"/>
                    <a:pt x="837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3" name="Google Shape;313;p19"/>
          <p:cNvSpPr txBox="1"/>
          <p:nvPr>
            <p:ph type="title"/>
          </p:nvPr>
        </p:nvSpPr>
        <p:spPr>
          <a:xfrm>
            <a:off x="726175" y="1105575"/>
            <a:ext cx="4259100" cy="2350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4800"/>
              <a:buNone/>
              <a:defRPr sz="6000"/>
            </a:lvl1pPr>
            <a:lvl2pPr lvl="1" rtl="0">
              <a:lnSpc>
                <a:spcPct val="115000"/>
              </a:lnSpc>
              <a:spcBef>
                <a:spcPts val="0"/>
              </a:spcBef>
              <a:spcAft>
                <a:spcPts val="0"/>
              </a:spcAft>
              <a:buSzPts val="4800"/>
              <a:buNone/>
              <a:defRPr sz="4800"/>
            </a:lvl2pPr>
            <a:lvl3pPr lvl="2" rtl="0">
              <a:lnSpc>
                <a:spcPct val="115000"/>
              </a:lnSpc>
              <a:spcBef>
                <a:spcPts val="0"/>
              </a:spcBef>
              <a:spcAft>
                <a:spcPts val="0"/>
              </a:spcAft>
              <a:buSzPts val="4800"/>
              <a:buNone/>
              <a:defRPr sz="4800"/>
            </a:lvl3pPr>
            <a:lvl4pPr lvl="3" rtl="0">
              <a:lnSpc>
                <a:spcPct val="115000"/>
              </a:lnSpc>
              <a:spcBef>
                <a:spcPts val="0"/>
              </a:spcBef>
              <a:spcAft>
                <a:spcPts val="0"/>
              </a:spcAft>
              <a:buSzPts val="4800"/>
              <a:buNone/>
              <a:defRPr sz="4800"/>
            </a:lvl4pPr>
            <a:lvl5pPr lvl="4" rtl="0">
              <a:lnSpc>
                <a:spcPct val="115000"/>
              </a:lnSpc>
              <a:spcBef>
                <a:spcPts val="0"/>
              </a:spcBef>
              <a:spcAft>
                <a:spcPts val="0"/>
              </a:spcAft>
              <a:buSzPts val="4800"/>
              <a:buNone/>
              <a:defRPr sz="4800"/>
            </a:lvl5pPr>
            <a:lvl6pPr lvl="5" rtl="0">
              <a:lnSpc>
                <a:spcPct val="115000"/>
              </a:lnSpc>
              <a:spcBef>
                <a:spcPts val="0"/>
              </a:spcBef>
              <a:spcAft>
                <a:spcPts val="0"/>
              </a:spcAft>
              <a:buSzPts val="4800"/>
              <a:buNone/>
              <a:defRPr sz="4800"/>
            </a:lvl6pPr>
            <a:lvl7pPr lvl="6" rtl="0">
              <a:lnSpc>
                <a:spcPct val="115000"/>
              </a:lnSpc>
              <a:spcBef>
                <a:spcPts val="0"/>
              </a:spcBef>
              <a:spcAft>
                <a:spcPts val="0"/>
              </a:spcAft>
              <a:buSzPts val="4800"/>
              <a:buNone/>
              <a:defRPr sz="4800"/>
            </a:lvl7pPr>
            <a:lvl8pPr lvl="7" rtl="0">
              <a:lnSpc>
                <a:spcPct val="115000"/>
              </a:lnSpc>
              <a:spcBef>
                <a:spcPts val="0"/>
              </a:spcBef>
              <a:spcAft>
                <a:spcPts val="0"/>
              </a:spcAft>
              <a:buSzPts val="4800"/>
              <a:buNone/>
              <a:defRPr sz="4800"/>
            </a:lvl8pPr>
            <a:lvl9pPr lvl="8" rtl="0">
              <a:lnSpc>
                <a:spcPct val="115000"/>
              </a:lnSpc>
              <a:spcBef>
                <a:spcPts val="0"/>
              </a:spcBef>
              <a:spcAft>
                <a:spcPts val="0"/>
              </a:spcAft>
              <a:buSzPts val="4800"/>
              <a:buNone/>
              <a:defRPr sz="4800"/>
            </a:lvl9pPr>
          </a:lstStyle>
          <a:p/>
        </p:txBody>
      </p:sp>
      <p:sp>
        <p:nvSpPr>
          <p:cNvPr id="314" name="Google Shape;314;p19"/>
          <p:cNvSpPr/>
          <p:nvPr>
            <p:ph idx="2" type="pic"/>
          </p:nvPr>
        </p:nvSpPr>
        <p:spPr>
          <a:xfrm>
            <a:off x="5083075" y="745500"/>
            <a:ext cx="3347700" cy="3347700"/>
          </a:xfrm>
          <a:prstGeom prst="ellipse">
            <a:avLst/>
          </a:prstGeom>
          <a:noFill/>
          <a:ln cap="flat" cmpd="sng" w="76200">
            <a:solidFill>
              <a:schemeClr val="accent2"/>
            </a:solidFill>
            <a:prstDash val="solid"/>
            <a:round/>
            <a:headEnd len="sm" w="sm" type="none"/>
            <a:tailEnd len="sm" w="sm" type="none"/>
          </a:ln>
        </p:spPr>
      </p:sp>
      <p:grpSp>
        <p:nvGrpSpPr>
          <p:cNvPr id="315" name="Google Shape;315;p19"/>
          <p:cNvGrpSpPr/>
          <p:nvPr/>
        </p:nvGrpSpPr>
        <p:grpSpPr>
          <a:xfrm flipH="1" rot="4938930">
            <a:off x="7483907" y="3515368"/>
            <a:ext cx="1504166" cy="1557371"/>
            <a:chOff x="4513525" y="351575"/>
            <a:chExt cx="1593775" cy="1650150"/>
          </a:xfrm>
        </p:grpSpPr>
        <p:sp>
          <p:nvSpPr>
            <p:cNvPr id="316" name="Google Shape;316;p19"/>
            <p:cNvSpPr/>
            <p:nvPr/>
          </p:nvSpPr>
          <p:spPr>
            <a:xfrm>
              <a:off x="4833650" y="1288450"/>
              <a:ext cx="505650" cy="245475"/>
            </a:xfrm>
            <a:custGeom>
              <a:rect b="b" l="l" r="r" t="t"/>
              <a:pathLst>
                <a:path extrusionOk="0" h="9819" w="20226">
                  <a:moveTo>
                    <a:pt x="16683" y="1"/>
                  </a:moveTo>
                  <a:cubicBezTo>
                    <a:pt x="14675" y="1"/>
                    <a:pt x="11847" y="623"/>
                    <a:pt x="8881" y="1809"/>
                  </a:cubicBezTo>
                  <a:cubicBezTo>
                    <a:pt x="3652" y="3922"/>
                    <a:pt x="1" y="7038"/>
                    <a:pt x="693" y="8730"/>
                  </a:cubicBezTo>
                  <a:cubicBezTo>
                    <a:pt x="992" y="9461"/>
                    <a:pt x="2051" y="9818"/>
                    <a:pt x="3580" y="9818"/>
                  </a:cubicBezTo>
                  <a:cubicBezTo>
                    <a:pt x="5590" y="9818"/>
                    <a:pt x="8412" y="9200"/>
                    <a:pt x="11382" y="7998"/>
                  </a:cubicBezTo>
                  <a:cubicBezTo>
                    <a:pt x="16571" y="5885"/>
                    <a:pt x="20226" y="2769"/>
                    <a:pt x="19534" y="1077"/>
                  </a:cubicBezTo>
                  <a:cubicBezTo>
                    <a:pt x="19237" y="351"/>
                    <a:pt x="18191" y="1"/>
                    <a:pt x="166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9"/>
            <p:cNvSpPr/>
            <p:nvPr/>
          </p:nvSpPr>
          <p:spPr>
            <a:xfrm>
              <a:off x="4923025" y="1488375"/>
              <a:ext cx="194200" cy="45250"/>
            </a:xfrm>
            <a:custGeom>
              <a:rect b="b" l="l" r="r" t="t"/>
              <a:pathLst>
                <a:path extrusionOk="0" h="1810" w="7768">
                  <a:moveTo>
                    <a:pt x="0" y="1809"/>
                  </a:moveTo>
                  <a:lnTo>
                    <a:pt x="0" y="1809"/>
                  </a:lnTo>
                  <a:lnTo>
                    <a:pt x="0" y="1809"/>
                  </a:lnTo>
                  <a:lnTo>
                    <a:pt x="0" y="1809"/>
                  </a:lnTo>
                  <a:close/>
                  <a:moveTo>
                    <a:pt x="7690" y="41"/>
                  </a:moveTo>
                  <a:cubicBezTo>
                    <a:pt x="4768" y="1194"/>
                    <a:pt x="2000" y="1809"/>
                    <a:pt x="0" y="1809"/>
                  </a:cubicBezTo>
                  <a:cubicBezTo>
                    <a:pt x="2000" y="1809"/>
                    <a:pt x="4768" y="1194"/>
                    <a:pt x="7690" y="41"/>
                  </a:cubicBezTo>
                  <a:close/>
                  <a:moveTo>
                    <a:pt x="7767" y="1"/>
                  </a:moveTo>
                  <a:lnTo>
                    <a:pt x="7730" y="1"/>
                  </a:lnTo>
                  <a:close/>
                </a:path>
              </a:pathLst>
            </a:custGeom>
            <a:solidFill>
              <a:srgbClr val="DBA9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9"/>
            <p:cNvSpPr/>
            <p:nvPr/>
          </p:nvSpPr>
          <p:spPr>
            <a:xfrm>
              <a:off x="4855725" y="1309575"/>
              <a:ext cx="326850" cy="224050"/>
            </a:xfrm>
            <a:custGeom>
              <a:rect b="b" l="l" r="r" t="t"/>
              <a:pathLst>
                <a:path extrusionOk="0" h="8962" w="13074">
                  <a:moveTo>
                    <a:pt x="10844" y="1"/>
                  </a:moveTo>
                  <a:lnTo>
                    <a:pt x="10844" y="1"/>
                  </a:lnTo>
                  <a:cubicBezTo>
                    <a:pt x="9921" y="272"/>
                    <a:pt x="8961" y="579"/>
                    <a:pt x="7998" y="964"/>
                  </a:cubicBezTo>
                  <a:cubicBezTo>
                    <a:pt x="5076" y="2154"/>
                    <a:pt x="2692" y="3615"/>
                    <a:pt x="1231" y="5000"/>
                  </a:cubicBezTo>
                  <a:cubicBezTo>
                    <a:pt x="770" y="6076"/>
                    <a:pt x="385" y="7116"/>
                    <a:pt x="1" y="8192"/>
                  </a:cubicBezTo>
                  <a:cubicBezTo>
                    <a:pt x="425" y="8691"/>
                    <a:pt x="1385" y="8961"/>
                    <a:pt x="2692" y="8961"/>
                  </a:cubicBezTo>
                  <a:cubicBezTo>
                    <a:pt x="4692" y="8961"/>
                    <a:pt x="7460" y="8346"/>
                    <a:pt x="10382" y="7193"/>
                  </a:cubicBezTo>
                  <a:cubicBezTo>
                    <a:pt x="10382" y="7193"/>
                    <a:pt x="10422" y="7193"/>
                    <a:pt x="10422" y="7153"/>
                  </a:cubicBezTo>
                  <a:lnTo>
                    <a:pt x="10499" y="7153"/>
                  </a:lnTo>
                  <a:cubicBezTo>
                    <a:pt x="11382" y="6768"/>
                    <a:pt x="12268" y="6384"/>
                    <a:pt x="13074" y="5962"/>
                  </a:cubicBezTo>
                  <a:lnTo>
                    <a:pt x="13074" y="5962"/>
                  </a:lnTo>
                  <a:cubicBezTo>
                    <a:pt x="11191" y="6501"/>
                    <a:pt x="9459" y="6808"/>
                    <a:pt x="8115" y="6808"/>
                  </a:cubicBezTo>
                  <a:cubicBezTo>
                    <a:pt x="6577" y="6808"/>
                    <a:pt x="5538" y="6424"/>
                    <a:pt x="5230" y="5692"/>
                  </a:cubicBezTo>
                  <a:cubicBezTo>
                    <a:pt x="4655" y="4307"/>
                    <a:pt x="7039" y="1963"/>
                    <a:pt x="108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9"/>
            <p:cNvSpPr/>
            <p:nvPr/>
          </p:nvSpPr>
          <p:spPr>
            <a:xfrm>
              <a:off x="4667325" y="1012775"/>
              <a:ext cx="225950" cy="496475"/>
            </a:xfrm>
            <a:custGeom>
              <a:rect b="b" l="l" r="r" t="t"/>
              <a:pathLst>
                <a:path extrusionOk="0" h="19859" w="9038">
                  <a:moveTo>
                    <a:pt x="2491" y="1"/>
                  </a:moveTo>
                  <a:cubicBezTo>
                    <a:pt x="2403" y="1"/>
                    <a:pt x="2316" y="10"/>
                    <a:pt x="2231" y="30"/>
                  </a:cubicBezTo>
                  <a:cubicBezTo>
                    <a:pt x="462" y="415"/>
                    <a:pt x="0" y="5183"/>
                    <a:pt x="1271" y="10683"/>
                  </a:cubicBezTo>
                  <a:cubicBezTo>
                    <a:pt x="2483" y="15904"/>
                    <a:pt x="4786" y="19859"/>
                    <a:pt x="6567" y="19859"/>
                  </a:cubicBezTo>
                  <a:cubicBezTo>
                    <a:pt x="6648" y="19859"/>
                    <a:pt x="6729" y="19851"/>
                    <a:pt x="6808" y="19834"/>
                  </a:cubicBezTo>
                  <a:cubicBezTo>
                    <a:pt x="8576" y="19409"/>
                    <a:pt x="9038" y="14641"/>
                    <a:pt x="7767" y="9181"/>
                  </a:cubicBezTo>
                  <a:cubicBezTo>
                    <a:pt x="6560" y="3980"/>
                    <a:pt x="4269" y="1"/>
                    <a:pt x="24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9"/>
            <p:cNvSpPr/>
            <p:nvPr/>
          </p:nvSpPr>
          <p:spPr>
            <a:xfrm>
              <a:off x="4699075" y="1278825"/>
              <a:ext cx="131675" cy="229800"/>
            </a:xfrm>
            <a:custGeom>
              <a:rect b="b" l="l" r="r" t="t"/>
              <a:pathLst>
                <a:path extrusionOk="0" h="9192" w="5267">
                  <a:moveTo>
                    <a:pt x="5267" y="9192"/>
                  </a:moveTo>
                  <a:lnTo>
                    <a:pt x="5267" y="9192"/>
                  </a:lnTo>
                  <a:lnTo>
                    <a:pt x="5267" y="9192"/>
                  </a:lnTo>
                  <a:lnTo>
                    <a:pt x="5267" y="9192"/>
                  </a:lnTo>
                  <a:close/>
                  <a:moveTo>
                    <a:pt x="78" y="271"/>
                  </a:moveTo>
                  <a:cubicBezTo>
                    <a:pt x="1268" y="5347"/>
                    <a:pt x="3538" y="9192"/>
                    <a:pt x="5267" y="9192"/>
                  </a:cubicBezTo>
                  <a:cubicBezTo>
                    <a:pt x="3538" y="9192"/>
                    <a:pt x="1268" y="5347"/>
                    <a:pt x="78" y="271"/>
                  </a:cubicBezTo>
                  <a:close/>
                  <a:moveTo>
                    <a:pt x="38" y="194"/>
                  </a:moveTo>
                  <a:cubicBezTo>
                    <a:pt x="38" y="194"/>
                    <a:pt x="38" y="231"/>
                    <a:pt x="78" y="231"/>
                  </a:cubicBezTo>
                  <a:cubicBezTo>
                    <a:pt x="38" y="231"/>
                    <a:pt x="38" y="194"/>
                    <a:pt x="38" y="194"/>
                  </a:cubicBezTo>
                  <a:close/>
                  <a:moveTo>
                    <a:pt x="38" y="117"/>
                  </a:moveTo>
                  <a:lnTo>
                    <a:pt x="38" y="194"/>
                  </a:lnTo>
                  <a:lnTo>
                    <a:pt x="38" y="117"/>
                  </a:lnTo>
                  <a:close/>
                  <a:moveTo>
                    <a:pt x="1" y="41"/>
                  </a:moveTo>
                  <a:cubicBezTo>
                    <a:pt x="1" y="41"/>
                    <a:pt x="38" y="77"/>
                    <a:pt x="38" y="117"/>
                  </a:cubicBezTo>
                  <a:cubicBezTo>
                    <a:pt x="38" y="77"/>
                    <a:pt x="1" y="41"/>
                    <a:pt x="1" y="41"/>
                  </a:cubicBezTo>
                  <a:close/>
                  <a:moveTo>
                    <a:pt x="1" y="1"/>
                  </a:moveTo>
                  <a:lnTo>
                    <a:pt x="1" y="1"/>
                  </a:lnTo>
                  <a:close/>
                </a:path>
              </a:pathLst>
            </a:custGeom>
            <a:solidFill>
              <a:srgbClr val="DBA9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9"/>
            <p:cNvSpPr/>
            <p:nvPr/>
          </p:nvSpPr>
          <p:spPr>
            <a:xfrm>
              <a:off x="4686550" y="1169250"/>
              <a:ext cx="193275" cy="339375"/>
            </a:xfrm>
            <a:custGeom>
              <a:rect b="b" l="l" r="r" t="t"/>
              <a:pathLst>
                <a:path extrusionOk="0" h="13575" w="7731">
                  <a:moveTo>
                    <a:pt x="6192" y="0"/>
                  </a:moveTo>
                  <a:lnTo>
                    <a:pt x="6192" y="0"/>
                  </a:lnTo>
                  <a:cubicBezTo>
                    <a:pt x="6731" y="4230"/>
                    <a:pt x="6192" y="7537"/>
                    <a:pt x="4691" y="7884"/>
                  </a:cubicBezTo>
                  <a:cubicBezTo>
                    <a:pt x="4615" y="7884"/>
                    <a:pt x="4538" y="7921"/>
                    <a:pt x="4461" y="7921"/>
                  </a:cubicBezTo>
                  <a:cubicBezTo>
                    <a:pt x="3040" y="7921"/>
                    <a:pt x="1271" y="5346"/>
                    <a:pt x="0" y="1615"/>
                  </a:cubicBezTo>
                  <a:lnTo>
                    <a:pt x="0" y="1615"/>
                  </a:lnTo>
                  <a:cubicBezTo>
                    <a:pt x="117" y="2501"/>
                    <a:pt x="271" y="3424"/>
                    <a:pt x="502" y="4384"/>
                  </a:cubicBezTo>
                  <a:lnTo>
                    <a:pt x="502" y="4424"/>
                  </a:lnTo>
                  <a:cubicBezTo>
                    <a:pt x="502" y="4424"/>
                    <a:pt x="539" y="4460"/>
                    <a:pt x="539" y="4500"/>
                  </a:cubicBezTo>
                  <a:lnTo>
                    <a:pt x="539" y="4577"/>
                  </a:lnTo>
                  <a:cubicBezTo>
                    <a:pt x="539" y="4577"/>
                    <a:pt x="539" y="4614"/>
                    <a:pt x="579" y="4614"/>
                  </a:cubicBezTo>
                  <a:lnTo>
                    <a:pt x="579" y="4654"/>
                  </a:lnTo>
                  <a:cubicBezTo>
                    <a:pt x="1769" y="9730"/>
                    <a:pt x="4039" y="13575"/>
                    <a:pt x="5768" y="13575"/>
                  </a:cubicBezTo>
                  <a:lnTo>
                    <a:pt x="6039" y="13575"/>
                  </a:lnTo>
                  <a:cubicBezTo>
                    <a:pt x="6116" y="13535"/>
                    <a:pt x="6153" y="13535"/>
                    <a:pt x="6229" y="13498"/>
                  </a:cubicBezTo>
                  <a:cubicBezTo>
                    <a:pt x="6654" y="12267"/>
                    <a:pt x="7152" y="11037"/>
                    <a:pt x="7691" y="9807"/>
                  </a:cubicBezTo>
                  <a:cubicBezTo>
                    <a:pt x="7691" y="9459"/>
                    <a:pt x="7730" y="9114"/>
                    <a:pt x="7730" y="8730"/>
                  </a:cubicBezTo>
                  <a:cubicBezTo>
                    <a:pt x="7730" y="7038"/>
                    <a:pt x="7500" y="5039"/>
                    <a:pt x="6998" y="2922"/>
                  </a:cubicBezTo>
                  <a:cubicBezTo>
                    <a:pt x="6768" y="1886"/>
                    <a:pt x="6500" y="923"/>
                    <a:pt x="61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9"/>
            <p:cNvSpPr/>
            <p:nvPr/>
          </p:nvSpPr>
          <p:spPr>
            <a:xfrm>
              <a:off x="4748075" y="1509325"/>
              <a:ext cx="476800" cy="309025"/>
            </a:xfrm>
            <a:custGeom>
              <a:rect b="b" l="l" r="r" t="t"/>
              <a:pathLst>
                <a:path extrusionOk="0" h="12361" w="19072">
                  <a:moveTo>
                    <a:pt x="16371" y="1"/>
                  </a:moveTo>
                  <a:cubicBezTo>
                    <a:pt x="14382" y="1"/>
                    <a:pt x="11074" y="1245"/>
                    <a:pt x="7730" y="3392"/>
                  </a:cubicBezTo>
                  <a:cubicBezTo>
                    <a:pt x="3039" y="6431"/>
                    <a:pt x="0" y="10123"/>
                    <a:pt x="1000" y="11697"/>
                  </a:cubicBezTo>
                  <a:cubicBezTo>
                    <a:pt x="1293" y="12148"/>
                    <a:pt x="1898" y="12361"/>
                    <a:pt x="2726" y="12361"/>
                  </a:cubicBezTo>
                  <a:cubicBezTo>
                    <a:pt x="4727" y="12361"/>
                    <a:pt x="8027" y="11116"/>
                    <a:pt x="11345" y="8969"/>
                  </a:cubicBezTo>
                  <a:cubicBezTo>
                    <a:pt x="16072" y="5930"/>
                    <a:pt x="19072" y="2202"/>
                    <a:pt x="18072" y="664"/>
                  </a:cubicBezTo>
                  <a:cubicBezTo>
                    <a:pt x="17791" y="214"/>
                    <a:pt x="17194" y="1"/>
                    <a:pt x="163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9"/>
            <p:cNvSpPr/>
            <p:nvPr/>
          </p:nvSpPr>
          <p:spPr>
            <a:xfrm>
              <a:off x="4816350" y="1733550"/>
              <a:ext cx="215350" cy="84600"/>
            </a:xfrm>
            <a:custGeom>
              <a:rect b="b" l="l" r="r" t="t"/>
              <a:pathLst>
                <a:path extrusionOk="0" h="3384" w="8614">
                  <a:moveTo>
                    <a:pt x="1" y="3384"/>
                  </a:moveTo>
                  <a:lnTo>
                    <a:pt x="1" y="3384"/>
                  </a:lnTo>
                  <a:lnTo>
                    <a:pt x="1" y="3384"/>
                  </a:lnTo>
                  <a:lnTo>
                    <a:pt x="1" y="3384"/>
                  </a:lnTo>
                  <a:close/>
                  <a:moveTo>
                    <a:pt x="8497" y="77"/>
                  </a:moveTo>
                  <a:cubicBezTo>
                    <a:pt x="5267" y="2153"/>
                    <a:pt x="2077" y="3344"/>
                    <a:pt x="115" y="3384"/>
                  </a:cubicBezTo>
                  <a:cubicBezTo>
                    <a:pt x="2077" y="3344"/>
                    <a:pt x="5267" y="2153"/>
                    <a:pt x="8497" y="77"/>
                  </a:cubicBezTo>
                  <a:close/>
                  <a:moveTo>
                    <a:pt x="8614" y="0"/>
                  </a:moveTo>
                  <a:cubicBezTo>
                    <a:pt x="8574" y="37"/>
                    <a:pt x="8537" y="77"/>
                    <a:pt x="8497" y="77"/>
                  </a:cubicBezTo>
                  <a:cubicBezTo>
                    <a:pt x="8537" y="77"/>
                    <a:pt x="8574" y="37"/>
                    <a:pt x="8614" y="0"/>
                  </a:cubicBezTo>
                  <a:close/>
                </a:path>
              </a:pathLst>
            </a:custGeom>
            <a:solidFill>
              <a:srgbClr val="DBA9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9"/>
            <p:cNvSpPr/>
            <p:nvPr/>
          </p:nvSpPr>
          <p:spPr>
            <a:xfrm>
              <a:off x="4774975" y="1555675"/>
              <a:ext cx="314400" cy="262475"/>
            </a:xfrm>
            <a:custGeom>
              <a:rect b="b" l="l" r="r" t="t"/>
              <a:pathLst>
                <a:path extrusionOk="0" h="10499" w="12576">
                  <a:moveTo>
                    <a:pt x="9269" y="0"/>
                  </a:moveTo>
                  <a:cubicBezTo>
                    <a:pt x="8423" y="462"/>
                    <a:pt x="7537" y="963"/>
                    <a:pt x="6654" y="1538"/>
                  </a:cubicBezTo>
                  <a:cubicBezTo>
                    <a:pt x="3963" y="3270"/>
                    <a:pt x="1847" y="5229"/>
                    <a:pt x="693" y="6844"/>
                  </a:cubicBezTo>
                  <a:cubicBezTo>
                    <a:pt x="539" y="7423"/>
                    <a:pt x="425" y="7961"/>
                    <a:pt x="308" y="8459"/>
                  </a:cubicBezTo>
                  <a:cubicBezTo>
                    <a:pt x="308" y="8576"/>
                    <a:pt x="272" y="8690"/>
                    <a:pt x="272" y="8767"/>
                  </a:cubicBezTo>
                  <a:cubicBezTo>
                    <a:pt x="155" y="9151"/>
                    <a:pt x="78" y="9576"/>
                    <a:pt x="1" y="9920"/>
                  </a:cubicBezTo>
                  <a:cubicBezTo>
                    <a:pt x="348" y="10305"/>
                    <a:pt x="924" y="10499"/>
                    <a:pt x="1656" y="10499"/>
                  </a:cubicBezTo>
                  <a:lnTo>
                    <a:pt x="1770" y="10499"/>
                  </a:lnTo>
                  <a:cubicBezTo>
                    <a:pt x="3732" y="10459"/>
                    <a:pt x="6922" y="9268"/>
                    <a:pt x="10152" y="7192"/>
                  </a:cubicBezTo>
                  <a:cubicBezTo>
                    <a:pt x="10192" y="7192"/>
                    <a:pt x="10229" y="7152"/>
                    <a:pt x="10269" y="7115"/>
                  </a:cubicBezTo>
                  <a:cubicBezTo>
                    <a:pt x="11115" y="6577"/>
                    <a:pt x="11884" y="6038"/>
                    <a:pt x="12576" y="5460"/>
                  </a:cubicBezTo>
                  <a:lnTo>
                    <a:pt x="12576" y="5460"/>
                  </a:lnTo>
                  <a:cubicBezTo>
                    <a:pt x="10229" y="6691"/>
                    <a:pt x="8039" y="7346"/>
                    <a:pt x="6577" y="7346"/>
                  </a:cubicBezTo>
                  <a:cubicBezTo>
                    <a:pt x="5732" y="7346"/>
                    <a:pt x="5153" y="7115"/>
                    <a:pt x="4846" y="6691"/>
                  </a:cubicBezTo>
                  <a:cubicBezTo>
                    <a:pt x="4040" y="5383"/>
                    <a:pt x="5922" y="2655"/>
                    <a:pt x="92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9"/>
            <p:cNvSpPr/>
            <p:nvPr/>
          </p:nvSpPr>
          <p:spPr>
            <a:xfrm>
              <a:off x="4513525" y="1338000"/>
              <a:ext cx="288400" cy="470000"/>
            </a:xfrm>
            <a:custGeom>
              <a:rect b="b" l="l" r="r" t="t"/>
              <a:pathLst>
                <a:path extrusionOk="0" h="18800" w="11536">
                  <a:moveTo>
                    <a:pt x="2167" y="0"/>
                  </a:moveTo>
                  <a:cubicBezTo>
                    <a:pt x="1999" y="0"/>
                    <a:pt x="1840" y="31"/>
                    <a:pt x="1692" y="94"/>
                  </a:cubicBezTo>
                  <a:cubicBezTo>
                    <a:pt x="0" y="826"/>
                    <a:pt x="462" y="5594"/>
                    <a:pt x="2732" y="10747"/>
                  </a:cubicBezTo>
                  <a:cubicBezTo>
                    <a:pt x="4767" y="15412"/>
                    <a:pt x="7602" y="18799"/>
                    <a:pt x="9367" y="18799"/>
                  </a:cubicBezTo>
                  <a:cubicBezTo>
                    <a:pt x="9537" y="18799"/>
                    <a:pt x="9696" y="18768"/>
                    <a:pt x="9844" y="18704"/>
                  </a:cubicBezTo>
                  <a:cubicBezTo>
                    <a:pt x="11536" y="17975"/>
                    <a:pt x="11074" y="13207"/>
                    <a:pt x="8807" y="8055"/>
                  </a:cubicBezTo>
                  <a:cubicBezTo>
                    <a:pt x="6771" y="3385"/>
                    <a:pt x="3933" y="0"/>
                    <a:pt x="21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9"/>
            <p:cNvSpPr/>
            <p:nvPr/>
          </p:nvSpPr>
          <p:spPr>
            <a:xfrm>
              <a:off x="4581800" y="1606650"/>
              <a:ext cx="166300" cy="200900"/>
            </a:xfrm>
            <a:custGeom>
              <a:rect b="b" l="l" r="r" t="t"/>
              <a:pathLst>
                <a:path extrusionOk="0" h="8036" w="6652">
                  <a:moveTo>
                    <a:pt x="6651" y="8035"/>
                  </a:moveTo>
                  <a:lnTo>
                    <a:pt x="6651" y="8035"/>
                  </a:lnTo>
                  <a:lnTo>
                    <a:pt x="6651" y="8035"/>
                  </a:lnTo>
                  <a:lnTo>
                    <a:pt x="6651" y="8035"/>
                  </a:lnTo>
                  <a:close/>
                  <a:moveTo>
                    <a:pt x="115" y="268"/>
                  </a:moveTo>
                  <a:cubicBezTo>
                    <a:pt x="2154" y="4768"/>
                    <a:pt x="4883" y="7998"/>
                    <a:pt x="6614" y="8035"/>
                  </a:cubicBezTo>
                  <a:cubicBezTo>
                    <a:pt x="4883" y="7998"/>
                    <a:pt x="2154" y="4768"/>
                    <a:pt x="115" y="268"/>
                  </a:cubicBezTo>
                  <a:close/>
                  <a:moveTo>
                    <a:pt x="115" y="231"/>
                  </a:moveTo>
                  <a:lnTo>
                    <a:pt x="115" y="268"/>
                  </a:lnTo>
                  <a:lnTo>
                    <a:pt x="115" y="231"/>
                  </a:lnTo>
                  <a:close/>
                  <a:moveTo>
                    <a:pt x="78" y="154"/>
                  </a:moveTo>
                  <a:cubicBezTo>
                    <a:pt x="78" y="191"/>
                    <a:pt x="78" y="191"/>
                    <a:pt x="115" y="231"/>
                  </a:cubicBezTo>
                  <a:cubicBezTo>
                    <a:pt x="78" y="191"/>
                    <a:pt x="78" y="191"/>
                    <a:pt x="78" y="154"/>
                  </a:cubicBezTo>
                  <a:close/>
                  <a:moveTo>
                    <a:pt x="38" y="78"/>
                  </a:moveTo>
                  <a:lnTo>
                    <a:pt x="38" y="114"/>
                  </a:lnTo>
                  <a:lnTo>
                    <a:pt x="38" y="78"/>
                  </a:lnTo>
                  <a:close/>
                  <a:moveTo>
                    <a:pt x="1" y="1"/>
                  </a:moveTo>
                  <a:cubicBezTo>
                    <a:pt x="1" y="38"/>
                    <a:pt x="38" y="38"/>
                    <a:pt x="38" y="78"/>
                  </a:cubicBezTo>
                  <a:cubicBezTo>
                    <a:pt x="38" y="38"/>
                    <a:pt x="1" y="38"/>
                    <a:pt x="1" y="1"/>
                  </a:cubicBezTo>
                  <a:close/>
                </a:path>
              </a:pathLst>
            </a:custGeom>
            <a:solidFill>
              <a:srgbClr val="DBA9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9"/>
            <p:cNvSpPr/>
            <p:nvPr/>
          </p:nvSpPr>
          <p:spPr>
            <a:xfrm>
              <a:off x="4556825" y="1472075"/>
              <a:ext cx="225875" cy="335475"/>
            </a:xfrm>
            <a:custGeom>
              <a:rect b="b" l="l" r="r" t="t"/>
              <a:pathLst>
                <a:path extrusionOk="0" h="13419" w="9035">
                  <a:moveTo>
                    <a:pt x="9034" y="11805"/>
                  </a:moveTo>
                  <a:lnTo>
                    <a:pt x="9034" y="11805"/>
                  </a:lnTo>
                  <a:cubicBezTo>
                    <a:pt x="9034" y="11921"/>
                    <a:pt x="8998" y="11998"/>
                    <a:pt x="8998" y="12111"/>
                  </a:cubicBezTo>
                  <a:cubicBezTo>
                    <a:pt x="8998" y="12034"/>
                    <a:pt x="9034" y="11922"/>
                    <a:pt x="9034" y="11805"/>
                  </a:cubicBezTo>
                  <a:close/>
                  <a:moveTo>
                    <a:pt x="5728" y="1"/>
                  </a:moveTo>
                  <a:lnTo>
                    <a:pt x="5728" y="1"/>
                  </a:lnTo>
                  <a:cubicBezTo>
                    <a:pt x="7075" y="4036"/>
                    <a:pt x="7152" y="7383"/>
                    <a:pt x="5768" y="7998"/>
                  </a:cubicBezTo>
                  <a:cubicBezTo>
                    <a:pt x="5614" y="8075"/>
                    <a:pt x="5460" y="8112"/>
                    <a:pt x="5266" y="8112"/>
                  </a:cubicBezTo>
                  <a:cubicBezTo>
                    <a:pt x="3882" y="8112"/>
                    <a:pt x="1806" y="5959"/>
                    <a:pt x="0" y="2729"/>
                  </a:cubicBezTo>
                  <a:lnTo>
                    <a:pt x="0" y="2729"/>
                  </a:lnTo>
                  <a:cubicBezTo>
                    <a:pt x="268" y="3575"/>
                    <a:pt x="615" y="4461"/>
                    <a:pt x="1000" y="5384"/>
                  </a:cubicBezTo>
                  <a:cubicBezTo>
                    <a:pt x="1000" y="5421"/>
                    <a:pt x="1037" y="5421"/>
                    <a:pt x="1037" y="5461"/>
                  </a:cubicBezTo>
                  <a:lnTo>
                    <a:pt x="1037" y="5497"/>
                  </a:lnTo>
                  <a:lnTo>
                    <a:pt x="1077" y="5537"/>
                  </a:lnTo>
                  <a:cubicBezTo>
                    <a:pt x="1077" y="5574"/>
                    <a:pt x="1077" y="5574"/>
                    <a:pt x="1114" y="5614"/>
                  </a:cubicBezTo>
                  <a:lnTo>
                    <a:pt x="1114" y="5651"/>
                  </a:lnTo>
                  <a:cubicBezTo>
                    <a:pt x="3153" y="10151"/>
                    <a:pt x="5882" y="13381"/>
                    <a:pt x="7613" y="13418"/>
                  </a:cubicBezTo>
                  <a:lnTo>
                    <a:pt x="7650" y="13418"/>
                  </a:lnTo>
                  <a:cubicBezTo>
                    <a:pt x="7804" y="13418"/>
                    <a:pt x="7958" y="13418"/>
                    <a:pt x="8112" y="13341"/>
                  </a:cubicBezTo>
                  <a:cubicBezTo>
                    <a:pt x="8265" y="12535"/>
                    <a:pt x="8459" y="11689"/>
                    <a:pt x="8650" y="10804"/>
                  </a:cubicBezTo>
                  <a:cubicBezTo>
                    <a:pt x="8767" y="10305"/>
                    <a:pt x="8881" y="9767"/>
                    <a:pt x="9034" y="9229"/>
                  </a:cubicBezTo>
                  <a:cubicBezTo>
                    <a:pt x="8804" y="7383"/>
                    <a:pt x="8152" y="5076"/>
                    <a:pt x="7075" y="2692"/>
                  </a:cubicBezTo>
                  <a:cubicBezTo>
                    <a:pt x="6651" y="1729"/>
                    <a:pt x="6229" y="847"/>
                    <a:pt x="57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9"/>
            <p:cNvSpPr/>
            <p:nvPr/>
          </p:nvSpPr>
          <p:spPr>
            <a:xfrm>
              <a:off x="5061450" y="574725"/>
              <a:ext cx="189425" cy="431700"/>
            </a:xfrm>
            <a:custGeom>
              <a:rect b="b" l="l" r="r" t="t"/>
              <a:pathLst>
                <a:path extrusionOk="0" h="17268" w="7577">
                  <a:moveTo>
                    <a:pt x="5351" y="1"/>
                  </a:moveTo>
                  <a:cubicBezTo>
                    <a:pt x="3839" y="1"/>
                    <a:pt x="1924" y="3514"/>
                    <a:pt x="1000" y="8057"/>
                  </a:cubicBezTo>
                  <a:cubicBezTo>
                    <a:pt x="0" y="12825"/>
                    <a:pt x="501" y="16937"/>
                    <a:pt x="2039" y="17245"/>
                  </a:cubicBezTo>
                  <a:cubicBezTo>
                    <a:pt x="2110" y="17260"/>
                    <a:pt x="2181" y="17268"/>
                    <a:pt x="2253" y="17268"/>
                  </a:cubicBezTo>
                  <a:cubicBezTo>
                    <a:pt x="3794" y="17268"/>
                    <a:pt x="5697" y="13766"/>
                    <a:pt x="6613" y="9210"/>
                  </a:cubicBezTo>
                  <a:cubicBezTo>
                    <a:pt x="7576" y="4442"/>
                    <a:pt x="7115" y="327"/>
                    <a:pt x="5537" y="19"/>
                  </a:cubicBezTo>
                  <a:cubicBezTo>
                    <a:pt x="5476" y="7"/>
                    <a:pt x="5414" y="1"/>
                    <a:pt x="53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9"/>
            <p:cNvSpPr/>
            <p:nvPr/>
          </p:nvSpPr>
          <p:spPr>
            <a:xfrm>
              <a:off x="5111425" y="801125"/>
              <a:ext cx="116375" cy="205725"/>
            </a:xfrm>
            <a:custGeom>
              <a:rect b="b" l="l" r="r" t="t"/>
              <a:pathLst>
                <a:path extrusionOk="0" h="8229" w="4655">
                  <a:moveTo>
                    <a:pt x="231" y="8229"/>
                  </a:moveTo>
                  <a:lnTo>
                    <a:pt x="231" y="8229"/>
                  </a:lnTo>
                  <a:lnTo>
                    <a:pt x="231" y="8229"/>
                  </a:lnTo>
                  <a:lnTo>
                    <a:pt x="231" y="8229"/>
                  </a:lnTo>
                  <a:close/>
                  <a:moveTo>
                    <a:pt x="40" y="8189"/>
                  </a:moveTo>
                  <a:lnTo>
                    <a:pt x="77" y="8189"/>
                  </a:lnTo>
                  <a:lnTo>
                    <a:pt x="40" y="8189"/>
                  </a:lnTo>
                  <a:close/>
                  <a:moveTo>
                    <a:pt x="40" y="8189"/>
                  </a:moveTo>
                  <a:lnTo>
                    <a:pt x="40" y="8189"/>
                  </a:lnTo>
                  <a:lnTo>
                    <a:pt x="40" y="8189"/>
                  </a:lnTo>
                  <a:close/>
                  <a:moveTo>
                    <a:pt x="40" y="8189"/>
                  </a:moveTo>
                  <a:lnTo>
                    <a:pt x="40" y="8189"/>
                  </a:lnTo>
                  <a:lnTo>
                    <a:pt x="40" y="8189"/>
                  </a:lnTo>
                  <a:close/>
                  <a:moveTo>
                    <a:pt x="40" y="8189"/>
                  </a:moveTo>
                  <a:lnTo>
                    <a:pt x="40" y="8189"/>
                  </a:lnTo>
                  <a:lnTo>
                    <a:pt x="40" y="8189"/>
                  </a:lnTo>
                  <a:close/>
                  <a:moveTo>
                    <a:pt x="40" y="8189"/>
                  </a:moveTo>
                  <a:lnTo>
                    <a:pt x="40" y="8189"/>
                  </a:lnTo>
                  <a:lnTo>
                    <a:pt x="40" y="8189"/>
                  </a:lnTo>
                  <a:close/>
                  <a:moveTo>
                    <a:pt x="40" y="8189"/>
                  </a:moveTo>
                  <a:lnTo>
                    <a:pt x="40" y="8189"/>
                  </a:lnTo>
                  <a:lnTo>
                    <a:pt x="40" y="8189"/>
                  </a:lnTo>
                  <a:close/>
                  <a:moveTo>
                    <a:pt x="0" y="8189"/>
                  </a:moveTo>
                  <a:lnTo>
                    <a:pt x="0" y="8189"/>
                  </a:lnTo>
                  <a:lnTo>
                    <a:pt x="0" y="8189"/>
                  </a:lnTo>
                  <a:close/>
                  <a:moveTo>
                    <a:pt x="0" y="8189"/>
                  </a:moveTo>
                  <a:lnTo>
                    <a:pt x="0" y="8189"/>
                  </a:lnTo>
                  <a:lnTo>
                    <a:pt x="0" y="8189"/>
                  </a:lnTo>
                  <a:close/>
                  <a:moveTo>
                    <a:pt x="733" y="8112"/>
                  </a:moveTo>
                  <a:cubicBezTo>
                    <a:pt x="579" y="8189"/>
                    <a:pt x="425" y="8229"/>
                    <a:pt x="271" y="8229"/>
                  </a:cubicBezTo>
                  <a:cubicBezTo>
                    <a:pt x="425" y="8229"/>
                    <a:pt x="579" y="8189"/>
                    <a:pt x="733" y="8112"/>
                  </a:cubicBezTo>
                  <a:lnTo>
                    <a:pt x="733" y="8112"/>
                  </a:lnTo>
                  <a:close/>
                  <a:moveTo>
                    <a:pt x="4578" y="385"/>
                  </a:moveTo>
                  <a:cubicBezTo>
                    <a:pt x="4076" y="2729"/>
                    <a:pt x="3347" y="4728"/>
                    <a:pt x="2538" y="6152"/>
                  </a:cubicBezTo>
                  <a:lnTo>
                    <a:pt x="2538" y="6152"/>
                  </a:lnTo>
                  <a:cubicBezTo>
                    <a:pt x="3347" y="4728"/>
                    <a:pt x="4076" y="2729"/>
                    <a:pt x="4578" y="385"/>
                  </a:cubicBezTo>
                  <a:close/>
                  <a:moveTo>
                    <a:pt x="4578" y="385"/>
                  </a:moveTo>
                  <a:lnTo>
                    <a:pt x="4578" y="385"/>
                  </a:lnTo>
                  <a:lnTo>
                    <a:pt x="4578" y="385"/>
                  </a:lnTo>
                  <a:close/>
                  <a:moveTo>
                    <a:pt x="4614" y="268"/>
                  </a:moveTo>
                  <a:cubicBezTo>
                    <a:pt x="4614" y="308"/>
                    <a:pt x="4614" y="308"/>
                    <a:pt x="4578" y="308"/>
                  </a:cubicBezTo>
                  <a:cubicBezTo>
                    <a:pt x="4614" y="308"/>
                    <a:pt x="4614" y="308"/>
                    <a:pt x="4614" y="268"/>
                  </a:cubicBezTo>
                  <a:close/>
                  <a:moveTo>
                    <a:pt x="4614" y="154"/>
                  </a:moveTo>
                  <a:lnTo>
                    <a:pt x="4614" y="231"/>
                  </a:lnTo>
                  <a:lnTo>
                    <a:pt x="4614" y="154"/>
                  </a:lnTo>
                  <a:close/>
                  <a:moveTo>
                    <a:pt x="4614" y="154"/>
                  </a:moveTo>
                  <a:lnTo>
                    <a:pt x="4614" y="154"/>
                  </a:lnTo>
                  <a:lnTo>
                    <a:pt x="4614" y="154"/>
                  </a:lnTo>
                  <a:close/>
                  <a:moveTo>
                    <a:pt x="4614" y="114"/>
                  </a:moveTo>
                  <a:lnTo>
                    <a:pt x="4614" y="114"/>
                  </a:lnTo>
                  <a:lnTo>
                    <a:pt x="4614" y="114"/>
                  </a:lnTo>
                  <a:close/>
                  <a:moveTo>
                    <a:pt x="4654" y="114"/>
                  </a:moveTo>
                  <a:lnTo>
                    <a:pt x="4654" y="114"/>
                  </a:lnTo>
                  <a:lnTo>
                    <a:pt x="4654" y="114"/>
                  </a:lnTo>
                  <a:close/>
                  <a:moveTo>
                    <a:pt x="4654" y="77"/>
                  </a:moveTo>
                  <a:lnTo>
                    <a:pt x="4654" y="114"/>
                  </a:lnTo>
                  <a:lnTo>
                    <a:pt x="4654" y="77"/>
                  </a:lnTo>
                  <a:close/>
                  <a:moveTo>
                    <a:pt x="4654" y="77"/>
                  </a:moveTo>
                  <a:lnTo>
                    <a:pt x="4654" y="77"/>
                  </a:lnTo>
                  <a:lnTo>
                    <a:pt x="4654" y="77"/>
                  </a:lnTo>
                  <a:close/>
                  <a:moveTo>
                    <a:pt x="4654" y="37"/>
                  </a:moveTo>
                  <a:lnTo>
                    <a:pt x="4654" y="77"/>
                  </a:lnTo>
                  <a:lnTo>
                    <a:pt x="4654" y="37"/>
                  </a:lnTo>
                  <a:close/>
                  <a:moveTo>
                    <a:pt x="4654" y="37"/>
                  </a:moveTo>
                  <a:lnTo>
                    <a:pt x="4654" y="37"/>
                  </a:lnTo>
                  <a:lnTo>
                    <a:pt x="4654" y="37"/>
                  </a:lnTo>
                  <a:close/>
                  <a:moveTo>
                    <a:pt x="4654" y="37"/>
                  </a:moveTo>
                  <a:lnTo>
                    <a:pt x="4654" y="37"/>
                  </a:lnTo>
                  <a:lnTo>
                    <a:pt x="4654" y="37"/>
                  </a:lnTo>
                  <a:close/>
                  <a:moveTo>
                    <a:pt x="4654" y="0"/>
                  </a:moveTo>
                  <a:lnTo>
                    <a:pt x="4654" y="0"/>
                  </a:lnTo>
                  <a:close/>
                </a:path>
              </a:pathLst>
            </a:custGeom>
            <a:solidFill>
              <a:srgbClr val="FFC9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9"/>
            <p:cNvSpPr/>
            <p:nvPr/>
          </p:nvSpPr>
          <p:spPr>
            <a:xfrm>
              <a:off x="5071050" y="625175"/>
              <a:ext cx="172125" cy="381675"/>
            </a:xfrm>
            <a:custGeom>
              <a:rect b="b" l="l" r="r" t="t"/>
              <a:pathLst>
                <a:path extrusionOk="0" h="15267" w="6885">
                  <a:moveTo>
                    <a:pt x="6500" y="1"/>
                  </a:moveTo>
                  <a:lnTo>
                    <a:pt x="6500" y="1"/>
                  </a:lnTo>
                  <a:cubicBezTo>
                    <a:pt x="6460" y="1194"/>
                    <a:pt x="6306" y="2501"/>
                    <a:pt x="5999" y="3846"/>
                  </a:cubicBezTo>
                  <a:cubicBezTo>
                    <a:pt x="5076" y="8423"/>
                    <a:pt x="3153" y="11920"/>
                    <a:pt x="1655" y="11920"/>
                  </a:cubicBezTo>
                  <a:cubicBezTo>
                    <a:pt x="1579" y="11920"/>
                    <a:pt x="1502" y="11920"/>
                    <a:pt x="1462" y="11883"/>
                  </a:cubicBezTo>
                  <a:cubicBezTo>
                    <a:pt x="810" y="11766"/>
                    <a:pt x="385" y="11037"/>
                    <a:pt x="117" y="9884"/>
                  </a:cubicBezTo>
                  <a:lnTo>
                    <a:pt x="117" y="9884"/>
                  </a:lnTo>
                  <a:cubicBezTo>
                    <a:pt x="1" y="12806"/>
                    <a:pt x="539" y="14959"/>
                    <a:pt x="1615" y="15227"/>
                  </a:cubicBezTo>
                  <a:lnTo>
                    <a:pt x="1692" y="15227"/>
                  </a:lnTo>
                  <a:cubicBezTo>
                    <a:pt x="1732" y="15267"/>
                    <a:pt x="1809" y="15267"/>
                    <a:pt x="1846" y="15267"/>
                  </a:cubicBezTo>
                  <a:lnTo>
                    <a:pt x="1886" y="15267"/>
                  </a:lnTo>
                  <a:cubicBezTo>
                    <a:pt x="2040" y="15267"/>
                    <a:pt x="2194" y="15227"/>
                    <a:pt x="2348" y="15150"/>
                  </a:cubicBezTo>
                  <a:cubicBezTo>
                    <a:pt x="2923" y="14498"/>
                    <a:pt x="3501" y="13843"/>
                    <a:pt x="4153" y="13190"/>
                  </a:cubicBezTo>
                  <a:cubicBezTo>
                    <a:pt x="4962" y="11766"/>
                    <a:pt x="5691" y="9767"/>
                    <a:pt x="6193" y="7423"/>
                  </a:cubicBezTo>
                  <a:lnTo>
                    <a:pt x="6193" y="7346"/>
                  </a:lnTo>
                  <a:cubicBezTo>
                    <a:pt x="6229" y="7346"/>
                    <a:pt x="6229" y="7346"/>
                    <a:pt x="6229" y="7306"/>
                  </a:cubicBezTo>
                  <a:lnTo>
                    <a:pt x="6229" y="7269"/>
                  </a:lnTo>
                  <a:lnTo>
                    <a:pt x="6229" y="7192"/>
                  </a:lnTo>
                  <a:lnTo>
                    <a:pt x="6229" y="7152"/>
                  </a:lnTo>
                  <a:lnTo>
                    <a:pt x="6269" y="7152"/>
                  </a:lnTo>
                  <a:lnTo>
                    <a:pt x="6269" y="7115"/>
                  </a:lnTo>
                  <a:lnTo>
                    <a:pt x="6269" y="7075"/>
                  </a:lnTo>
                  <a:lnTo>
                    <a:pt x="6269" y="7038"/>
                  </a:lnTo>
                  <a:cubicBezTo>
                    <a:pt x="6808" y="4230"/>
                    <a:pt x="6885" y="1692"/>
                    <a:pt x="65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9"/>
            <p:cNvSpPr/>
            <p:nvPr/>
          </p:nvSpPr>
          <p:spPr>
            <a:xfrm>
              <a:off x="5133575" y="948075"/>
              <a:ext cx="440275" cy="144325"/>
            </a:xfrm>
            <a:custGeom>
              <a:rect b="b" l="l" r="r" t="t"/>
              <a:pathLst>
                <a:path extrusionOk="0" h="5773" w="17611">
                  <a:moveTo>
                    <a:pt x="9187" y="0"/>
                  </a:moveTo>
                  <a:cubicBezTo>
                    <a:pt x="9048" y="0"/>
                    <a:pt x="8908" y="2"/>
                    <a:pt x="8767" y="4"/>
                  </a:cubicBezTo>
                  <a:cubicBezTo>
                    <a:pt x="3922" y="44"/>
                    <a:pt x="0" y="1388"/>
                    <a:pt x="37" y="2966"/>
                  </a:cubicBezTo>
                  <a:cubicBezTo>
                    <a:pt x="37" y="4555"/>
                    <a:pt x="3875" y="5772"/>
                    <a:pt x="8615" y="5772"/>
                  </a:cubicBezTo>
                  <a:cubicBezTo>
                    <a:pt x="8691" y="5772"/>
                    <a:pt x="8767" y="5772"/>
                    <a:pt x="8844" y="5771"/>
                  </a:cubicBezTo>
                  <a:cubicBezTo>
                    <a:pt x="13689" y="5694"/>
                    <a:pt x="17610" y="4350"/>
                    <a:pt x="17610" y="2772"/>
                  </a:cubicBezTo>
                  <a:cubicBezTo>
                    <a:pt x="17572" y="1243"/>
                    <a:pt x="13872" y="0"/>
                    <a:pt x="918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9"/>
            <p:cNvSpPr/>
            <p:nvPr/>
          </p:nvSpPr>
          <p:spPr>
            <a:xfrm>
              <a:off x="5134500" y="1022200"/>
              <a:ext cx="239400" cy="70175"/>
            </a:xfrm>
            <a:custGeom>
              <a:rect b="b" l="l" r="r" t="t"/>
              <a:pathLst>
                <a:path extrusionOk="0" h="2807" w="9576">
                  <a:moveTo>
                    <a:pt x="8499" y="2806"/>
                  </a:moveTo>
                  <a:lnTo>
                    <a:pt x="8499" y="2806"/>
                  </a:lnTo>
                  <a:lnTo>
                    <a:pt x="8499" y="2806"/>
                  </a:lnTo>
                  <a:lnTo>
                    <a:pt x="8499" y="2806"/>
                  </a:lnTo>
                  <a:close/>
                  <a:moveTo>
                    <a:pt x="8807" y="2806"/>
                  </a:moveTo>
                  <a:lnTo>
                    <a:pt x="8499" y="2806"/>
                  </a:lnTo>
                  <a:lnTo>
                    <a:pt x="8807" y="2806"/>
                  </a:lnTo>
                  <a:close/>
                  <a:moveTo>
                    <a:pt x="9576" y="2769"/>
                  </a:moveTo>
                  <a:cubicBezTo>
                    <a:pt x="9305" y="2769"/>
                    <a:pt x="9074" y="2806"/>
                    <a:pt x="8807" y="2806"/>
                  </a:cubicBezTo>
                  <a:cubicBezTo>
                    <a:pt x="9074" y="2806"/>
                    <a:pt x="9305" y="2769"/>
                    <a:pt x="9576" y="2769"/>
                  </a:cubicBezTo>
                  <a:close/>
                  <a:moveTo>
                    <a:pt x="0" y="1"/>
                  </a:moveTo>
                  <a:lnTo>
                    <a:pt x="0" y="1"/>
                  </a:lnTo>
                  <a:close/>
                </a:path>
              </a:pathLst>
            </a:custGeom>
            <a:solidFill>
              <a:srgbClr val="FFC9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9"/>
            <p:cNvSpPr/>
            <p:nvPr/>
          </p:nvSpPr>
          <p:spPr>
            <a:xfrm>
              <a:off x="5134500" y="956850"/>
              <a:ext cx="397050" cy="135525"/>
            </a:xfrm>
            <a:custGeom>
              <a:rect b="b" l="l" r="r" t="t"/>
              <a:pathLst>
                <a:path extrusionOk="0" h="5421" w="15882">
                  <a:moveTo>
                    <a:pt x="4885" y="0"/>
                  </a:moveTo>
                  <a:lnTo>
                    <a:pt x="4885" y="0"/>
                  </a:lnTo>
                  <a:cubicBezTo>
                    <a:pt x="3424" y="231"/>
                    <a:pt x="2193" y="616"/>
                    <a:pt x="1348" y="1077"/>
                  </a:cubicBezTo>
                  <a:cubicBezTo>
                    <a:pt x="886" y="1575"/>
                    <a:pt x="425" y="2077"/>
                    <a:pt x="0" y="2615"/>
                  </a:cubicBezTo>
                  <a:cubicBezTo>
                    <a:pt x="0" y="4190"/>
                    <a:pt x="3768" y="5420"/>
                    <a:pt x="8499" y="5420"/>
                  </a:cubicBezTo>
                  <a:lnTo>
                    <a:pt x="8807" y="5420"/>
                  </a:lnTo>
                  <a:cubicBezTo>
                    <a:pt x="9074" y="5420"/>
                    <a:pt x="9305" y="5383"/>
                    <a:pt x="9576" y="5383"/>
                  </a:cubicBezTo>
                  <a:cubicBezTo>
                    <a:pt x="12150" y="5266"/>
                    <a:pt x="14421" y="4805"/>
                    <a:pt x="15882" y="4153"/>
                  </a:cubicBezTo>
                  <a:lnTo>
                    <a:pt x="15882" y="4153"/>
                  </a:lnTo>
                  <a:cubicBezTo>
                    <a:pt x="14728" y="4344"/>
                    <a:pt x="13421" y="4461"/>
                    <a:pt x="12037" y="4497"/>
                  </a:cubicBezTo>
                  <a:lnTo>
                    <a:pt x="11689" y="4497"/>
                  </a:lnTo>
                  <a:cubicBezTo>
                    <a:pt x="6998" y="4497"/>
                    <a:pt x="3230" y="3267"/>
                    <a:pt x="3193" y="1692"/>
                  </a:cubicBezTo>
                  <a:cubicBezTo>
                    <a:pt x="3193" y="1077"/>
                    <a:pt x="3845" y="462"/>
                    <a:pt x="48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9"/>
            <p:cNvSpPr/>
            <p:nvPr/>
          </p:nvSpPr>
          <p:spPr>
            <a:xfrm>
              <a:off x="4897100" y="775125"/>
              <a:ext cx="148050" cy="439375"/>
            </a:xfrm>
            <a:custGeom>
              <a:rect b="b" l="l" r="r" t="t"/>
              <a:pathLst>
                <a:path extrusionOk="0" h="17575" w="5922">
                  <a:moveTo>
                    <a:pt x="3091" y="0"/>
                  </a:moveTo>
                  <a:cubicBezTo>
                    <a:pt x="1486" y="0"/>
                    <a:pt x="154" y="3909"/>
                    <a:pt x="77" y="8767"/>
                  </a:cubicBezTo>
                  <a:cubicBezTo>
                    <a:pt x="1" y="13612"/>
                    <a:pt x="1231" y="17574"/>
                    <a:pt x="2806" y="17574"/>
                  </a:cubicBezTo>
                  <a:cubicBezTo>
                    <a:pt x="2813" y="17574"/>
                    <a:pt x="2821" y="17574"/>
                    <a:pt x="2829" y="17574"/>
                  </a:cubicBezTo>
                  <a:cubicBezTo>
                    <a:pt x="4433" y="17574"/>
                    <a:pt x="5768" y="13666"/>
                    <a:pt x="5845" y="8844"/>
                  </a:cubicBezTo>
                  <a:cubicBezTo>
                    <a:pt x="5922" y="4000"/>
                    <a:pt x="4692" y="41"/>
                    <a:pt x="3114" y="1"/>
                  </a:cubicBezTo>
                  <a:cubicBezTo>
                    <a:pt x="3106" y="1"/>
                    <a:pt x="3098" y="0"/>
                    <a:pt x="30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9"/>
            <p:cNvSpPr/>
            <p:nvPr/>
          </p:nvSpPr>
          <p:spPr>
            <a:xfrm>
              <a:off x="4962475" y="994300"/>
              <a:ext cx="80750" cy="220175"/>
            </a:xfrm>
            <a:custGeom>
              <a:rect b="b" l="l" r="r" t="t"/>
              <a:pathLst>
                <a:path extrusionOk="0" h="8807" w="3230">
                  <a:moveTo>
                    <a:pt x="231" y="8807"/>
                  </a:moveTo>
                  <a:lnTo>
                    <a:pt x="231" y="8807"/>
                  </a:lnTo>
                  <a:lnTo>
                    <a:pt x="231" y="8807"/>
                  </a:lnTo>
                  <a:lnTo>
                    <a:pt x="231" y="8807"/>
                  </a:lnTo>
                  <a:close/>
                  <a:moveTo>
                    <a:pt x="191" y="8807"/>
                  </a:moveTo>
                  <a:lnTo>
                    <a:pt x="191" y="8807"/>
                  </a:lnTo>
                  <a:lnTo>
                    <a:pt x="191" y="8807"/>
                  </a:lnTo>
                  <a:close/>
                  <a:moveTo>
                    <a:pt x="37" y="8807"/>
                  </a:moveTo>
                  <a:lnTo>
                    <a:pt x="191" y="8807"/>
                  </a:lnTo>
                  <a:lnTo>
                    <a:pt x="37" y="8807"/>
                  </a:lnTo>
                  <a:close/>
                  <a:moveTo>
                    <a:pt x="37" y="8807"/>
                  </a:moveTo>
                  <a:lnTo>
                    <a:pt x="37" y="8807"/>
                  </a:lnTo>
                  <a:lnTo>
                    <a:pt x="37" y="8807"/>
                  </a:lnTo>
                  <a:close/>
                  <a:moveTo>
                    <a:pt x="0" y="8807"/>
                  </a:moveTo>
                  <a:lnTo>
                    <a:pt x="0" y="8807"/>
                  </a:lnTo>
                  <a:lnTo>
                    <a:pt x="0" y="8807"/>
                  </a:lnTo>
                  <a:close/>
                  <a:moveTo>
                    <a:pt x="729" y="8690"/>
                  </a:moveTo>
                  <a:cubicBezTo>
                    <a:pt x="539" y="8767"/>
                    <a:pt x="385" y="8807"/>
                    <a:pt x="231" y="8807"/>
                  </a:cubicBezTo>
                  <a:cubicBezTo>
                    <a:pt x="385" y="8807"/>
                    <a:pt x="539" y="8767"/>
                    <a:pt x="729" y="8690"/>
                  </a:cubicBezTo>
                  <a:lnTo>
                    <a:pt x="729" y="8690"/>
                  </a:lnTo>
                  <a:close/>
                  <a:moveTo>
                    <a:pt x="3230" y="77"/>
                  </a:moveTo>
                  <a:cubicBezTo>
                    <a:pt x="3190" y="2424"/>
                    <a:pt x="2846" y="4537"/>
                    <a:pt x="2344" y="6115"/>
                  </a:cubicBezTo>
                  <a:lnTo>
                    <a:pt x="2344" y="6115"/>
                  </a:lnTo>
                  <a:cubicBezTo>
                    <a:pt x="2846" y="4537"/>
                    <a:pt x="3190" y="2424"/>
                    <a:pt x="3230" y="77"/>
                  </a:cubicBezTo>
                  <a:close/>
                  <a:moveTo>
                    <a:pt x="3230" y="40"/>
                  </a:moveTo>
                  <a:lnTo>
                    <a:pt x="3230" y="77"/>
                  </a:lnTo>
                  <a:lnTo>
                    <a:pt x="3230" y="40"/>
                  </a:lnTo>
                  <a:close/>
                  <a:moveTo>
                    <a:pt x="3230" y="40"/>
                  </a:moveTo>
                  <a:lnTo>
                    <a:pt x="3230" y="40"/>
                  </a:lnTo>
                  <a:lnTo>
                    <a:pt x="3230" y="40"/>
                  </a:lnTo>
                  <a:close/>
                  <a:moveTo>
                    <a:pt x="3230" y="40"/>
                  </a:moveTo>
                  <a:lnTo>
                    <a:pt x="3230" y="40"/>
                  </a:lnTo>
                  <a:lnTo>
                    <a:pt x="3230" y="40"/>
                  </a:lnTo>
                  <a:close/>
                  <a:moveTo>
                    <a:pt x="3230" y="0"/>
                  </a:moveTo>
                  <a:lnTo>
                    <a:pt x="3230" y="0"/>
                  </a:lnTo>
                  <a:close/>
                </a:path>
              </a:pathLst>
            </a:custGeom>
            <a:solidFill>
              <a:srgbClr val="FFC9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9"/>
            <p:cNvSpPr/>
            <p:nvPr/>
          </p:nvSpPr>
          <p:spPr>
            <a:xfrm>
              <a:off x="4904800" y="818425"/>
              <a:ext cx="139350" cy="396050"/>
            </a:xfrm>
            <a:custGeom>
              <a:rect b="b" l="l" r="r" t="t"/>
              <a:pathLst>
                <a:path extrusionOk="0" h="15842" w="5574">
                  <a:moveTo>
                    <a:pt x="4460" y="1"/>
                  </a:moveTo>
                  <a:cubicBezTo>
                    <a:pt x="4651" y="1154"/>
                    <a:pt x="4728" y="2461"/>
                    <a:pt x="4691" y="3882"/>
                  </a:cubicBezTo>
                  <a:cubicBezTo>
                    <a:pt x="4614" y="8690"/>
                    <a:pt x="3267" y="12612"/>
                    <a:pt x="1692" y="12612"/>
                  </a:cubicBezTo>
                  <a:cubicBezTo>
                    <a:pt x="1037" y="12612"/>
                    <a:pt x="462" y="11957"/>
                    <a:pt x="0" y="10880"/>
                  </a:cubicBezTo>
                  <a:lnTo>
                    <a:pt x="0" y="10880"/>
                  </a:lnTo>
                  <a:cubicBezTo>
                    <a:pt x="422" y="13649"/>
                    <a:pt x="1268" y="15611"/>
                    <a:pt x="2307" y="15842"/>
                  </a:cubicBezTo>
                  <a:lnTo>
                    <a:pt x="2538" y="15842"/>
                  </a:lnTo>
                  <a:cubicBezTo>
                    <a:pt x="2692" y="15842"/>
                    <a:pt x="2846" y="15802"/>
                    <a:pt x="3036" y="15725"/>
                  </a:cubicBezTo>
                  <a:cubicBezTo>
                    <a:pt x="3076" y="15688"/>
                    <a:pt x="3076" y="15611"/>
                    <a:pt x="3113" y="15571"/>
                  </a:cubicBezTo>
                  <a:cubicBezTo>
                    <a:pt x="3615" y="14765"/>
                    <a:pt x="4113" y="13956"/>
                    <a:pt x="4651" y="13150"/>
                  </a:cubicBezTo>
                  <a:cubicBezTo>
                    <a:pt x="5153" y="11572"/>
                    <a:pt x="5497" y="9459"/>
                    <a:pt x="5537" y="7112"/>
                  </a:cubicBezTo>
                  <a:lnTo>
                    <a:pt x="5537" y="7075"/>
                  </a:lnTo>
                  <a:lnTo>
                    <a:pt x="5537" y="7035"/>
                  </a:lnTo>
                  <a:cubicBezTo>
                    <a:pt x="5574" y="4153"/>
                    <a:pt x="5153" y="1615"/>
                    <a:pt x="44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9"/>
            <p:cNvSpPr/>
            <p:nvPr/>
          </p:nvSpPr>
          <p:spPr>
            <a:xfrm>
              <a:off x="4983625" y="1101700"/>
              <a:ext cx="446950" cy="165375"/>
            </a:xfrm>
            <a:custGeom>
              <a:rect b="b" l="l" r="r" t="t"/>
              <a:pathLst>
                <a:path extrusionOk="0" h="6615" w="17878">
                  <a:moveTo>
                    <a:pt x="12952" y="0"/>
                  </a:moveTo>
                  <a:cubicBezTo>
                    <a:pt x="11592" y="0"/>
                    <a:pt x="10026" y="154"/>
                    <a:pt x="8382" y="472"/>
                  </a:cubicBezTo>
                  <a:cubicBezTo>
                    <a:pt x="3614" y="1435"/>
                    <a:pt x="0" y="3471"/>
                    <a:pt x="308" y="5009"/>
                  </a:cubicBezTo>
                  <a:cubicBezTo>
                    <a:pt x="509" y="6044"/>
                    <a:pt x="2346" y="6614"/>
                    <a:pt x="4930" y="6614"/>
                  </a:cubicBezTo>
                  <a:cubicBezTo>
                    <a:pt x="6288" y="6614"/>
                    <a:pt x="7853" y="6457"/>
                    <a:pt x="9496" y="6126"/>
                  </a:cubicBezTo>
                  <a:cubicBezTo>
                    <a:pt x="14264" y="5163"/>
                    <a:pt x="17878" y="3164"/>
                    <a:pt x="17570" y="1589"/>
                  </a:cubicBezTo>
                  <a:cubicBezTo>
                    <a:pt x="17369" y="555"/>
                    <a:pt x="15534" y="0"/>
                    <a:pt x="129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9"/>
            <p:cNvSpPr/>
            <p:nvPr/>
          </p:nvSpPr>
          <p:spPr>
            <a:xfrm>
              <a:off x="4991300" y="1226000"/>
              <a:ext cx="248025" cy="41325"/>
            </a:xfrm>
            <a:custGeom>
              <a:rect b="b" l="l" r="r" t="t"/>
              <a:pathLst>
                <a:path extrusionOk="0" h="1653" w="9921">
                  <a:moveTo>
                    <a:pt x="4652" y="1652"/>
                  </a:moveTo>
                  <a:lnTo>
                    <a:pt x="4652" y="1652"/>
                  </a:lnTo>
                  <a:lnTo>
                    <a:pt x="4652" y="1652"/>
                  </a:lnTo>
                  <a:lnTo>
                    <a:pt x="4652" y="1652"/>
                  </a:lnTo>
                  <a:close/>
                  <a:moveTo>
                    <a:pt x="9189" y="1154"/>
                  </a:moveTo>
                  <a:cubicBezTo>
                    <a:pt x="7574" y="1461"/>
                    <a:pt x="5999" y="1652"/>
                    <a:pt x="4652" y="1652"/>
                  </a:cubicBezTo>
                  <a:cubicBezTo>
                    <a:pt x="5999" y="1652"/>
                    <a:pt x="7574" y="1461"/>
                    <a:pt x="9189" y="1154"/>
                  </a:cubicBezTo>
                  <a:close/>
                  <a:moveTo>
                    <a:pt x="9881" y="1000"/>
                  </a:moveTo>
                  <a:cubicBezTo>
                    <a:pt x="9650" y="1077"/>
                    <a:pt x="9419" y="1114"/>
                    <a:pt x="9189" y="1154"/>
                  </a:cubicBezTo>
                  <a:cubicBezTo>
                    <a:pt x="9419" y="1114"/>
                    <a:pt x="9650" y="1077"/>
                    <a:pt x="9881" y="1000"/>
                  </a:cubicBezTo>
                  <a:close/>
                  <a:moveTo>
                    <a:pt x="9921" y="1000"/>
                  </a:moveTo>
                  <a:lnTo>
                    <a:pt x="9881" y="1000"/>
                  </a:lnTo>
                  <a:lnTo>
                    <a:pt x="9921" y="1000"/>
                  </a:lnTo>
                  <a:close/>
                  <a:moveTo>
                    <a:pt x="9921" y="1000"/>
                  </a:moveTo>
                  <a:lnTo>
                    <a:pt x="9921" y="1000"/>
                  </a:lnTo>
                  <a:lnTo>
                    <a:pt x="9921" y="1000"/>
                  </a:lnTo>
                  <a:close/>
                  <a:moveTo>
                    <a:pt x="1" y="77"/>
                  </a:moveTo>
                  <a:lnTo>
                    <a:pt x="1" y="77"/>
                  </a:lnTo>
                  <a:lnTo>
                    <a:pt x="1" y="77"/>
                  </a:lnTo>
                  <a:close/>
                  <a:moveTo>
                    <a:pt x="1" y="37"/>
                  </a:moveTo>
                  <a:lnTo>
                    <a:pt x="1" y="37"/>
                  </a:lnTo>
                  <a:lnTo>
                    <a:pt x="1" y="37"/>
                  </a:lnTo>
                  <a:close/>
                  <a:moveTo>
                    <a:pt x="1" y="37"/>
                  </a:moveTo>
                  <a:lnTo>
                    <a:pt x="1" y="37"/>
                  </a:lnTo>
                  <a:lnTo>
                    <a:pt x="1" y="37"/>
                  </a:lnTo>
                  <a:close/>
                  <a:moveTo>
                    <a:pt x="1" y="37"/>
                  </a:moveTo>
                  <a:lnTo>
                    <a:pt x="1" y="37"/>
                  </a:lnTo>
                  <a:lnTo>
                    <a:pt x="1" y="37"/>
                  </a:lnTo>
                  <a:close/>
                  <a:moveTo>
                    <a:pt x="1" y="37"/>
                  </a:moveTo>
                  <a:lnTo>
                    <a:pt x="1" y="37"/>
                  </a:lnTo>
                  <a:lnTo>
                    <a:pt x="1" y="37"/>
                  </a:lnTo>
                  <a:close/>
                  <a:moveTo>
                    <a:pt x="1" y="0"/>
                  </a:moveTo>
                  <a:lnTo>
                    <a:pt x="1" y="0"/>
                  </a:lnTo>
                  <a:close/>
                </a:path>
              </a:pathLst>
            </a:custGeom>
            <a:solidFill>
              <a:srgbClr val="FFC9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9"/>
            <p:cNvSpPr/>
            <p:nvPr/>
          </p:nvSpPr>
          <p:spPr>
            <a:xfrm>
              <a:off x="4991300" y="1139475"/>
              <a:ext cx="398000" cy="127850"/>
            </a:xfrm>
            <a:custGeom>
              <a:rect b="b" l="l" r="r" t="t"/>
              <a:pathLst>
                <a:path extrusionOk="0" h="5114" w="15920">
                  <a:moveTo>
                    <a:pt x="4344" y="1"/>
                  </a:moveTo>
                  <a:lnTo>
                    <a:pt x="4344" y="1"/>
                  </a:lnTo>
                  <a:cubicBezTo>
                    <a:pt x="2846" y="576"/>
                    <a:pt x="1653" y="1191"/>
                    <a:pt x="884" y="1846"/>
                  </a:cubicBezTo>
                  <a:cubicBezTo>
                    <a:pt x="576" y="2345"/>
                    <a:pt x="268" y="2846"/>
                    <a:pt x="1" y="3344"/>
                  </a:cubicBezTo>
                  <a:lnTo>
                    <a:pt x="1" y="3461"/>
                  </a:lnTo>
                  <a:lnTo>
                    <a:pt x="1" y="3498"/>
                  </a:lnTo>
                  <a:lnTo>
                    <a:pt x="1" y="3538"/>
                  </a:lnTo>
                  <a:cubicBezTo>
                    <a:pt x="231" y="4538"/>
                    <a:pt x="2077" y="5113"/>
                    <a:pt x="4652" y="5113"/>
                  </a:cubicBezTo>
                  <a:cubicBezTo>
                    <a:pt x="5999" y="5113"/>
                    <a:pt x="7574" y="4922"/>
                    <a:pt x="9189" y="4615"/>
                  </a:cubicBezTo>
                  <a:cubicBezTo>
                    <a:pt x="9419" y="4575"/>
                    <a:pt x="9650" y="4538"/>
                    <a:pt x="9881" y="4461"/>
                  </a:cubicBezTo>
                  <a:lnTo>
                    <a:pt x="9921" y="4461"/>
                  </a:lnTo>
                  <a:cubicBezTo>
                    <a:pt x="12459" y="3883"/>
                    <a:pt x="14612" y="3000"/>
                    <a:pt x="15919" y="2077"/>
                  </a:cubicBezTo>
                  <a:lnTo>
                    <a:pt x="15919" y="2077"/>
                  </a:lnTo>
                  <a:cubicBezTo>
                    <a:pt x="14802" y="2499"/>
                    <a:pt x="13535" y="2846"/>
                    <a:pt x="12188" y="3114"/>
                  </a:cubicBezTo>
                  <a:cubicBezTo>
                    <a:pt x="10573" y="3421"/>
                    <a:pt x="8998" y="3575"/>
                    <a:pt x="7651" y="3575"/>
                  </a:cubicBezTo>
                  <a:cubicBezTo>
                    <a:pt x="5036" y="3575"/>
                    <a:pt x="3231" y="3037"/>
                    <a:pt x="3000" y="2000"/>
                  </a:cubicBezTo>
                  <a:cubicBezTo>
                    <a:pt x="2883" y="1385"/>
                    <a:pt x="3384" y="693"/>
                    <a:pt x="43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9"/>
            <p:cNvSpPr/>
            <p:nvPr/>
          </p:nvSpPr>
          <p:spPr>
            <a:xfrm>
              <a:off x="5533450" y="682400"/>
              <a:ext cx="398900" cy="153800"/>
            </a:xfrm>
            <a:custGeom>
              <a:rect b="b" l="l" r="r" t="t"/>
              <a:pathLst>
                <a:path extrusionOk="0" h="6152" w="15956">
                  <a:moveTo>
                    <a:pt x="4036" y="1"/>
                  </a:moveTo>
                  <a:cubicBezTo>
                    <a:pt x="1973" y="1"/>
                    <a:pt x="518" y="445"/>
                    <a:pt x="308" y="1289"/>
                  </a:cubicBezTo>
                  <a:cubicBezTo>
                    <a:pt x="1" y="2673"/>
                    <a:pt x="3153" y="4596"/>
                    <a:pt x="7383" y="5595"/>
                  </a:cubicBezTo>
                  <a:cubicBezTo>
                    <a:pt x="9033" y="5970"/>
                    <a:pt x="10601" y="6151"/>
                    <a:pt x="11920" y="6151"/>
                  </a:cubicBezTo>
                  <a:cubicBezTo>
                    <a:pt x="13983" y="6151"/>
                    <a:pt x="15438" y="5707"/>
                    <a:pt x="15648" y="4863"/>
                  </a:cubicBezTo>
                  <a:cubicBezTo>
                    <a:pt x="15956" y="3479"/>
                    <a:pt x="12803" y="1557"/>
                    <a:pt x="8573" y="557"/>
                  </a:cubicBezTo>
                  <a:cubicBezTo>
                    <a:pt x="6924" y="182"/>
                    <a:pt x="5356" y="1"/>
                    <a:pt x="40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9"/>
            <p:cNvSpPr/>
            <p:nvPr/>
          </p:nvSpPr>
          <p:spPr>
            <a:xfrm>
              <a:off x="5541150" y="711700"/>
              <a:ext cx="950" cy="7700"/>
            </a:xfrm>
            <a:custGeom>
              <a:rect b="b" l="l" r="r" t="t"/>
              <a:pathLst>
                <a:path extrusionOk="0" h="308" w="38">
                  <a:moveTo>
                    <a:pt x="37" y="40"/>
                  </a:moveTo>
                  <a:cubicBezTo>
                    <a:pt x="37" y="40"/>
                    <a:pt x="37" y="77"/>
                    <a:pt x="0" y="117"/>
                  </a:cubicBezTo>
                  <a:lnTo>
                    <a:pt x="0" y="308"/>
                  </a:lnTo>
                  <a:lnTo>
                    <a:pt x="0" y="117"/>
                  </a:lnTo>
                  <a:cubicBezTo>
                    <a:pt x="37" y="77"/>
                    <a:pt x="37" y="40"/>
                    <a:pt x="37" y="40"/>
                  </a:cubicBezTo>
                  <a:close/>
                  <a:moveTo>
                    <a:pt x="37" y="0"/>
                  </a:moveTo>
                  <a:lnTo>
                    <a:pt x="37" y="0"/>
                  </a:lnTo>
                  <a:close/>
                </a:path>
              </a:pathLst>
            </a:custGeom>
            <a:solidFill>
              <a:srgbClr val="FDE3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9"/>
            <p:cNvSpPr/>
            <p:nvPr/>
          </p:nvSpPr>
          <p:spPr>
            <a:xfrm>
              <a:off x="5541150" y="682850"/>
              <a:ext cx="286475" cy="153825"/>
            </a:xfrm>
            <a:custGeom>
              <a:rect b="b" l="l" r="r" t="t"/>
              <a:pathLst>
                <a:path extrusionOk="0" h="6153" w="11459">
                  <a:moveTo>
                    <a:pt x="3691" y="1"/>
                  </a:moveTo>
                  <a:cubicBezTo>
                    <a:pt x="3307" y="1"/>
                    <a:pt x="2922" y="1"/>
                    <a:pt x="2575" y="41"/>
                  </a:cubicBezTo>
                  <a:cubicBezTo>
                    <a:pt x="1729" y="385"/>
                    <a:pt x="883" y="733"/>
                    <a:pt x="77" y="1117"/>
                  </a:cubicBezTo>
                  <a:lnTo>
                    <a:pt x="37" y="1154"/>
                  </a:lnTo>
                  <a:lnTo>
                    <a:pt x="37" y="1194"/>
                  </a:lnTo>
                  <a:cubicBezTo>
                    <a:pt x="37" y="1194"/>
                    <a:pt x="37" y="1231"/>
                    <a:pt x="0" y="1271"/>
                  </a:cubicBezTo>
                  <a:lnTo>
                    <a:pt x="0" y="1462"/>
                  </a:lnTo>
                  <a:cubicBezTo>
                    <a:pt x="0" y="2846"/>
                    <a:pt x="3076" y="4615"/>
                    <a:pt x="7075" y="5577"/>
                  </a:cubicBezTo>
                  <a:cubicBezTo>
                    <a:pt x="8650" y="5922"/>
                    <a:pt x="10151" y="6116"/>
                    <a:pt x="11458" y="6153"/>
                  </a:cubicBezTo>
                  <a:cubicBezTo>
                    <a:pt x="11034" y="6076"/>
                    <a:pt x="10612" y="5962"/>
                    <a:pt x="10188" y="5885"/>
                  </a:cubicBezTo>
                  <a:cubicBezTo>
                    <a:pt x="5958" y="4885"/>
                    <a:pt x="2805" y="2963"/>
                    <a:pt x="3113" y="1579"/>
                  </a:cubicBezTo>
                  <a:cubicBezTo>
                    <a:pt x="3307" y="733"/>
                    <a:pt x="4768" y="308"/>
                    <a:pt x="6804" y="308"/>
                  </a:cubicBezTo>
                  <a:lnTo>
                    <a:pt x="6998" y="308"/>
                  </a:lnTo>
                  <a:cubicBezTo>
                    <a:pt x="5805" y="77"/>
                    <a:pt x="4691" y="1"/>
                    <a:pt x="36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9"/>
            <p:cNvSpPr/>
            <p:nvPr/>
          </p:nvSpPr>
          <p:spPr>
            <a:xfrm>
              <a:off x="5504625" y="351575"/>
              <a:ext cx="246100" cy="353075"/>
            </a:xfrm>
            <a:custGeom>
              <a:rect b="b" l="l" r="r" t="t"/>
              <a:pathLst>
                <a:path extrusionOk="0" h="14123" w="9844">
                  <a:moveTo>
                    <a:pt x="8172" y="1"/>
                  </a:moveTo>
                  <a:cubicBezTo>
                    <a:pt x="6796" y="1"/>
                    <a:pt x="4478" y="2425"/>
                    <a:pt x="2652" y="5869"/>
                  </a:cubicBezTo>
                  <a:cubicBezTo>
                    <a:pt x="615" y="9714"/>
                    <a:pt x="0" y="13368"/>
                    <a:pt x="1230" y="14021"/>
                  </a:cubicBezTo>
                  <a:cubicBezTo>
                    <a:pt x="1363" y="14089"/>
                    <a:pt x="1511" y="14122"/>
                    <a:pt x="1672" y="14122"/>
                  </a:cubicBezTo>
                  <a:cubicBezTo>
                    <a:pt x="3047" y="14122"/>
                    <a:pt x="5366" y="11696"/>
                    <a:pt x="7189" y="8253"/>
                  </a:cubicBezTo>
                  <a:cubicBezTo>
                    <a:pt x="9228" y="4448"/>
                    <a:pt x="9843" y="794"/>
                    <a:pt x="8613" y="102"/>
                  </a:cubicBezTo>
                  <a:cubicBezTo>
                    <a:pt x="8480" y="34"/>
                    <a:pt x="8333" y="1"/>
                    <a:pt x="81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9"/>
            <p:cNvSpPr/>
            <p:nvPr/>
          </p:nvSpPr>
          <p:spPr>
            <a:xfrm>
              <a:off x="5531525" y="557900"/>
              <a:ext cx="152825" cy="141350"/>
            </a:xfrm>
            <a:custGeom>
              <a:rect b="b" l="l" r="r" t="t"/>
              <a:pathLst>
                <a:path extrusionOk="0" h="5654" w="6113">
                  <a:moveTo>
                    <a:pt x="1" y="5654"/>
                  </a:moveTo>
                  <a:lnTo>
                    <a:pt x="1" y="5654"/>
                  </a:lnTo>
                  <a:lnTo>
                    <a:pt x="1" y="5654"/>
                  </a:lnTo>
                  <a:lnTo>
                    <a:pt x="1" y="5654"/>
                  </a:lnTo>
                  <a:close/>
                  <a:moveTo>
                    <a:pt x="1" y="5654"/>
                  </a:moveTo>
                  <a:lnTo>
                    <a:pt x="1" y="5654"/>
                  </a:lnTo>
                  <a:lnTo>
                    <a:pt x="1" y="5654"/>
                  </a:lnTo>
                  <a:close/>
                  <a:moveTo>
                    <a:pt x="5959" y="348"/>
                  </a:moveTo>
                  <a:cubicBezTo>
                    <a:pt x="5036" y="1963"/>
                    <a:pt x="4036" y="3347"/>
                    <a:pt x="3114" y="4346"/>
                  </a:cubicBezTo>
                  <a:lnTo>
                    <a:pt x="3114" y="4346"/>
                  </a:lnTo>
                  <a:cubicBezTo>
                    <a:pt x="4036" y="3347"/>
                    <a:pt x="5036" y="1963"/>
                    <a:pt x="5959" y="348"/>
                  </a:cubicBezTo>
                  <a:close/>
                  <a:moveTo>
                    <a:pt x="5959" y="348"/>
                  </a:moveTo>
                  <a:lnTo>
                    <a:pt x="5959" y="348"/>
                  </a:lnTo>
                  <a:lnTo>
                    <a:pt x="5959" y="348"/>
                  </a:lnTo>
                  <a:close/>
                  <a:moveTo>
                    <a:pt x="5959" y="271"/>
                  </a:moveTo>
                  <a:lnTo>
                    <a:pt x="5959" y="308"/>
                  </a:lnTo>
                  <a:lnTo>
                    <a:pt x="5959" y="271"/>
                  </a:lnTo>
                  <a:close/>
                  <a:moveTo>
                    <a:pt x="5999" y="271"/>
                  </a:moveTo>
                  <a:lnTo>
                    <a:pt x="5999" y="271"/>
                  </a:lnTo>
                  <a:lnTo>
                    <a:pt x="5999" y="271"/>
                  </a:lnTo>
                  <a:close/>
                  <a:moveTo>
                    <a:pt x="5999" y="231"/>
                  </a:moveTo>
                  <a:lnTo>
                    <a:pt x="5999" y="231"/>
                  </a:lnTo>
                  <a:lnTo>
                    <a:pt x="5999" y="231"/>
                  </a:lnTo>
                  <a:close/>
                  <a:moveTo>
                    <a:pt x="6113" y="40"/>
                  </a:moveTo>
                  <a:cubicBezTo>
                    <a:pt x="6076" y="117"/>
                    <a:pt x="6036" y="154"/>
                    <a:pt x="5999" y="231"/>
                  </a:cubicBezTo>
                  <a:cubicBezTo>
                    <a:pt x="6036" y="154"/>
                    <a:pt x="6076" y="117"/>
                    <a:pt x="6113" y="40"/>
                  </a:cubicBezTo>
                  <a:close/>
                  <a:moveTo>
                    <a:pt x="6113" y="0"/>
                  </a:moveTo>
                  <a:lnTo>
                    <a:pt x="6113" y="40"/>
                  </a:lnTo>
                  <a:close/>
                </a:path>
              </a:pathLst>
            </a:custGeom>
            <a:solidFill>
              <a:srgbClr val="FDE3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9"/>
            <p:cNvSpPr/>
            <p:nvPr/>
          </p:nvSpPr>
          <p:spPr>
            <a:xfrm>
              <a:off x="5508450" y="456000"/>
              <a:ext cx="217275" cy="243250"/>
            </a:xfrm>
            <a:custGeom>
              <a:rect b="b" l="l" r="r" t="t"/>
              <a:pathLst>
                <a:path extrusionOk="0" h="9730" w="8691">
                  <a:moveTo>
                    <a:pt x="8691" y="0"/>
                  </a:moveTo>
                  <a:lnTo>
                    <a:pt x="8691" y="0"/>
                  </a:lnTo>
                  <a:cubicBezTo>
                    <a:pt x="8537" y="385"/>
                    <a:pt x="8343" y="769"/>
                    <a:pt x="8152" y="1154"/>
                  </a:cubicBezTo>
                  <a:cubicBezTo>
                    <a:pt x="6307" y="4614"/>
                    <a:pt x="4000" y="7038"/>
                    <a:pt x="2615" y="7038"/>
                  </a:cubicBezTo>
                  <a:cubicBezTo>
                    <a:pt x="2462" y="7038"/>
                    <a:pt x="2308" y="6998"/>
                    <a:pt x="2191" y="6921"/>
                  </a:cubicBezTo>
                  <a:cubicBezTo>
                    <a:pt x="1385" y="6500"/>
                    <a:pt x="1345" y="4922"/>
                    <a:pt x="1923" y="2846"/>
                  </a:cubicBezTo>
                  <a:lnTo>
                    <a:pt x="1923" y="2846"/>
                  </a:lnTo>
                  <a:cubicBezTo>
                    <a:pt x="462" y="6039"/>
                    <a:pt x="1" y="8921"/>
                    <a:pt x="924" y="9730"/>
                  </a:cubicBezTo>
                  <a:cubicBezTo>
                    <a:pt x="1923" y="9268"/>
                    <a:pt x="2960" y="8807"/>
                    <a:pt x="4037" y="8422"/>
                  </a:cubicBezTo>
                  <a:cubicBezTo>
                    <a:pt x="4959" y="7423"/>
                    <a:pt x="5959" y="6039"/>
                    <a:pt x="6882" y="4424"/>
                  </a:cubicBezTo>
                  <a:lnTo>
                    <a:pt x="6882" y="4384"/>
                  </a:lnTo>
                  <a:lnTo>
                    <a:pt x="6882" y="4347"/>
                  </a:lnTo>
                  <a:lnTo>
                    <a:pt x="6922" y="4347"/>
                  </a:lnTo>
                  <a:lnTo>
                    <a:pt x="6922" y="4307"/>
                  </a:lnTo>
                  <a:cubicBezTo>
                    <a:pt x="6959" y="4230"/>
                    <a:pt x="6999" y="4193"/>
                    <a:pt x="7036" y="4116"/>
                  </a:cubicBezTo>
                  <a:lnTo>
                    <a:pt x="7036" y="4076"/>
                  </a:lnTo>
                  <a:cubicBezTo>
                    <a:pt x="7805" y="2655"/>
                    <a:pt x="8383" y="1231"/>
                    <a:pt x="86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9"/>
            <p:cNvSpPr/>
            <p:nvPr/>
          </p:nvSpPr>
          <p:spPr>
            <a:xfrm>
              <a:off x="5311375" y="797300"/>
              <a:ext cx="397975" cy="132650"/>
            </a:xfrm>
            <a:custGeom>
              <a:rect b="b" l="l" r="r" t="t"/>
              <a:pathLst>
                <a:path extrusionOk="0" h="5306" w="15919">
                  <a:moveTo>
                    <a:pt x="6326" y="1"/>
                  </a:moveTo>
                  <a:cubicBezTo>
                    <a:pt x="2856" y="1"/>
                    <a:pt x="214" y="819"/>
                    <a:pt x="117" y="1999"/>
                  </a:cubicBezTo>
                  <a:cubicBezTo>
                    <a:pt x="0" y="3420"/>
                    <a:pt x="3424" y="4881"/>
                    <a:pt x="7767" y="5229"/>
                  </a:cubicBezTo>
                  <a:cubicBezTo>
                    <a:pt x="8415" y="5281"/>
                    <a:pt x="9048" y="5306"/>
                    <a:pt x="9655" y="5306"/>
                  </a:cubicBezTo>
                  <a:cubicBezTo>
                    <a:pt x="13082" y="5306"/>
                    <a:pt x="15705" y="4513"/>
                    <a:pt x="15805" y="3306"/>
                  </a:cubicBezTo>
                  <a:cubicBezTo>
                    <a:pt x="15918" y="1882"/>
                    <a:pt x="12498" y="461"/>
                    <a:pt x="8191" y="77"/>
                  </a:cubicBezTo>
                  <a:cubicBezTo>
                    <a:pt x="7551" y="25"/>
                    <a:pt x="6926" y="1"/>
                    <a:pt x="63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9"/>
            <p:cNvSpPr/>
            <p:nvPr/>
          </p:nvSpPr>
          <p:spPr>
            <a:xfrm>
              <a:off x="5314275" y="797275"/>
              <a:ext cx="300875" cy="132675"/>
            </a:xfrm>
            <a:custGeom>
              <a:rect b="b" l="l" r="r" t="t"/>
              <a:pathLst>
                <a:path extrusionOk="0" h="5307" w="12035">
                  <a:moveTo>
                    <a:pt x="6153" y="1"/>
                  </a:moveTo>
                  <a:cubicBezTo>
                    <a:pt x="4652" y="1"/>
                    <a:pt x="3308" y="154"/>
                    <a:pt x="2231" y="462"/>
                  </a:cubicBezTo>
                  <a:cubicBezTo>
                    <a:pt x="1499" y="960"/>
                    <a:pt x="730" y="1499"/>
                    <a:pt x="1" y="2077"/>
                  </a:cubicBezTo>
                  <a:cubicBezTo>
                    <a:pt x="1" y="3461"/>
                    <a:pt x="3385" y="4882"/>
                    <a:pt x="7651" y="5230"/>
                  </a:cubicBezTo>
                  <a:cubicBezTo>
                    <a:pt x="8306" y="5267"/>
                    <a:pt x="8958" y="5307"/>
                    <a:pt x="9573" y="5307"/>
                  </a:cubicBezTo>
                  <a:cubicBezTo>
                    <a:pt x="10459" y="5307"/>
                    <a:pt x="11305" y="5230"/>
                    <a:pt x="12034" y="5153"/>
                  </a:cubicBezTo>
                  <a:cubicBezTo>
                    <a:pt x="11613" y="5153"/>
                    <a:pt x="11188" y="5113"/>
                    <a:pt x="10767" y="5076"/>
                  </a:cubicBezTo>
                  <a:cubicBezTo>
                    <a:pt x="6421" y="4728"/>
                    <a:pt x="3000" y="3267"/>
                    <a:pt x="3114" y="1883"/>
                  </a:cubicBezTo>
                  <a:cubicBezTo>
                    <a:pt x="3191" y="1000"/>
                    <a:pt x="4652" y="308"/>
                    <a:pt x="6768" y="38"/>
                  </a:cubicBezTo>
                  <a:cubicBezTo>
                    <a:pt x="6574" y="1"/>
                    <a:pt x="6344" y="1"/>
                    <a:pt x="61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9"/>
            <p:cNvSpPr/>
            <p:nvPr/>
          </p:nvSpPr>
          <p:spPr>
            <a:xfrm>
              <a:off x="5273925" y="464250"/>
              <a:ext cx="198025" cy="372700"/>
            </a:xfrm>
            <a:custGeom>
              <a:rect b="b" l="l" r="r" t="t"/>
              <a:pathLst>
                <a:path extrusionOk="0" h="14908" w="7921">
                  <a:moveTo>
                    <a:pt x="6261" y="0"/>
                  </a:moveTo>
                  <a:cubicBezTo>
                    <a:pt x="4898" y="0"/>
                    <a:pt x="2854" y="2817"/>
                    <a:pt x="1538" y="6591"/>
                  </a:cubicBezTo>
                  <a:cubicBezTo>
                    <a:pt x="77" y="10667"/>
                    <a:pt x="0" y="14398"/>
                    <a:pt x="1344" y="14860"/>
                  </a:cubicBezTo>
                  <a:cubicBezTo>
                    <a:pt x="1435" y="14892"/>
                    <a:pt x="1531" y="14908"/>
                    <a:pt x="1631" y="14908"/>
                  </a:cubicBezTo>
                  <a:cubicBezTo>
                    <a:pt x="2964" y="14908"/>
                    <a:pt x="5024" y="12114"/>
                    <a:pt x="6383" y="8323"/>
                  </a:cubicBezTo>
                  <a:cubicBezTo>
                    <a:pt x="7804" y="4207"/>
                    <a:pt x="7921" y="516"/>
                    <a:pt x="6573" y="55"/>
                  </a:cubicBezTo>
                  <a:cubicBezTo>
                    <a:pt x="6474" y="18"/>
                    <a:pt x="6370" y="0"/>
                    <a:pt x="62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9"/>
            <p:cNvSpPr/>
            <p:nvPr/>
          </p:nvSpPr>
          <p:spPr>
            <a:xfrm>
              <a:off x="5303675" y="672325"/>
              <a:ext cx="129825" cy="163425"/>
            </a:xfrm>
            <a:custGeom>
              <a:rect b="b" l="l" r="r" t="t"/>
              <a:pathLst>
                <a:path extrusionOk="0" h="6537" w="5193">
                  <a:moveTo>
                    <a:pt x="154" y="6537"/>
                  </a:moveTo>
                  <a:lnTo>
                    <a:pt x="154" y="6537"/>
                  </a:lnTo>
                  <a:lnTo>
                    <a:pt x="154" y="6537"/>
                  </a:lnTo>
                  <a:lnTo>
                    <a:pt x="154" y="6537"/>
                  </a:lnTo>
                  <a:close/>
                  <a:moveTo>
                    <a:pt x="154" y="6537"/>
                  </a:moveTo>
                  <a:lnTo>
                    <a:pt x="154" y="6537"/>
                  </a:lnTo>
                  <a:lnTo>
                    <a:pt x="154" y="6537"/>
                  </a:lnTo>
                  <a:close/>
                  <a:moveTo>
                    <a:pt x="40" y="6497"/>
                  </a:moveTo>
                  <a:cubicBezTo>
                    <a:pt x="77" y="6497"/>
                    <a:pt x="117" y="6537"/>
                    <a:pt x="154" y="6537"/>
                  </a:cubicBezTo>
                  <a:cubicBezTo>
                    <a:pt x="117" y="6537"/>
                    <a:pt x="77" y="6497"/>
                    <a:pt x="40" y="6497"/>
                  </a:cubicBezTo>
                  <a:close/>
                  <a:moveTo>
                    <a:pt x="0" y="6497"/>
                  </a:moveTo>
                  <a:lnTo>
                    <a:pt x="40" y="6497"/>
                  </a:lnTo>
                  <a:lnTo>
                    <a:pt x="0" y="6497"/>
                  </a:lnTo>
                  <a:close/>
                  <a:moveTo>
                    <a:pt x="0" y="6497"/>
                  </a:moveTo>
                  <a:lnTo>
                    <a:pt x="0" y="6497"/>
                  </a:lnTo>
                  <a:lnTo>
                    <a:pt x="0" y="6497"/>
                  </a:lnTo>
                  <a:close/>
                  <a:moveTo>
                    <a:pt x="0" y="6497"/>
                  </a:moveTo>
                  <a:lnTo>
                    <a:pt x="0" y="6497"/>
                  </a:lnTo>
                  <a:lnTo>
                    <a:pt x="0" y="6497"/>
                  </a:lnTo>
                  <a:close/>
                  <a:moveTo>
                    <a:pt x="0" y="6460"/>
                  </a:moveTo>
                  <a:lnTo>
                    <a:pt x="0" y="6460"/>
                  </a:lnTo>
                  <a:lnTo>
                    <a:pt x="0" y="6460"/>
                  </a:lnTo>
                  <a:close/>
                  <a:moveTo>
                    <a:pt x="5076" y="268"/>
                  </a:moveTo>
                  <a:cubicBezTo>
                    <a:pt x="4461" y="1960"/>
                    <a:pt x="3692" y="3421"/>
                    <a:pt x="2923" y="4537"/>
                  </a:cubicBezTo>
                  <a:lnTo>
                    <a:pt x="2923" y="4537"/>
                  </a:lnTo>
                  <a:cubicBezTo>
                    <a:pt x="3692" y="3421"/>
                    <a:pt x="4461" y="1960"/>
                    <a:pt x="5076" y="268"/>
                  </a:cubicBezTo>
                  <a:close/>
                  <a:moveTo>
                    <a:pt x="5116" y="231"/>
                  </a:moveTo>
                  <a:cubicBezTo>
                    <a:pt x="5076" y="231"/>
                    <a:pt x="5076" y="231"/>
                    <a:pt x="5076" y="268"/>
                  </a:cubicBezTo>
                  <a:cubicBezTo>
                    <a:pt x="5076" y="231"/>
                    <a:pt x="5076" y="231"/>
                    <a:pt x="5116" y="231"/>
                  </a:cubicBezTo>
                  <a:close/>
                  <a:moveTo>
                    <a:pt x="5116" y="191"/>
                  </a:moveTo>
                  <a:lnTo>
                    <a:pt x="5116" y="191"/>
                  </a:lnTo>
                  <a:lnTo>
                    <a:pt x="5116" y="191"/>
                  </a:lnTo>
                  <a:close/>
                  <a:moveTo>
                    <a:pt x="5153" y="77"/>
                  </a:moveTo>
                  <a:lnTo>
                    <a:pt x="5153" y="77"/>
                  </a:lnTo>
                  <a:lnTo>
                    <a:pt x="5153" y="77"/>
                  </a:lnTo>
                  <a:close/>
                  <a:moveTo>
                    <a:pt x="5193" y="0"/>
                  </a:moveTo>
                  <a:cubicBezTo>
                    <a:pt x="5153" y="0"/>
                    <a:pt x="5153" y="37"/>
                    <a:pt x="5153" y="37"/>
                  </a:cubicBezTo>
                  <a:cubicBezTo>
                    <a:pt x="5153" y="37"/>
                    <a:pt x="5153" y="0"/>
                    <a:pt x="5193" y="0"/>
                  </a:cubicBezTo>
                  <a:close/>
                </a:path>
              </a:pathLst>
            </a:custGeom>
            <a:solidFill>
              <a:srgbClr val="FDE3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9"/>
            <p:cNvSpPr/>
            <p:nvPr/>
          </p:nvSpPr>
          <p:spPr>
            <a:xfrm>
              <a:off x="5276750" y="564650"/>
              <a:ext cx="182675" cy="271100"/>
            </a:xfrm>
            <a:custGeom>
              <a:rect b="b" l="l" r="r" t="t"/>
              <a:pathLst>
                <a:path extrusionOk="0" h="10844" w="7307">
                  <a:moveTo>
                    <a:pt x="7306" y="1"/>
                  </a:moveTo>
                  <a:cubicBezTo>
                    <a:pt x="7193" y="422"/>
                    <a:pt x="7076" y="807"/>
                    <a:pt x="6922" y="1231"/>
                  </a:cubicBezTo>
                  <a:cubicBezTo>
                    <a:pt x="5578" y="5036"/>
                    <a:pt x="3538" y="7845"/>
                    <a:pt x="2154" y="7845"/>
                  </a:cubicBezTo>
                  <a:cubicBezTo>
                    <a:pt x="2077" y="7845"/>
                    <a:pt x="1963" y="7845"/>
                    <a:pt x="1886" y="7805"/>
                  </a:cubicBezTo>
                  <a:cubicBezTo>
                    <a:pt x="1041" y="7497"/>
                    <a:pt x="733" y="5922"/>
                    <a:pt x="1001" y="3806"/>
                  </a:cubicBezTo>
                  <a:lnTo>
                    <a:pt x="1001" y="3806"/>
                  </a:lnTo>
                  <a:cubicBezTo>
                    <a:pt x="1" y="7266"/>
                    <a:pt x="1" y="10188"/>
                    <a:pt x="1077" y="10767"/>
                  </a:cubicBezTo>
                  <a:lnTo>
                    <a:pt x="1077" y="10804"/>
                  </a:lnTo>
                  <a:lnTo>
                    <a:pt x="1117" y="10804"/>
                  </a:lnTo>
                  <a:cubicBezTo>
                    <a:pt x="1154" y="10804"/>
                    <a:pt x="1194" y="10844"/>
                    <a:pt x="1231" y="10844"/>
                  </a:cubicBezTo>
                  <a:cubicBezTo>
                    <a:pt x="2117" y="10152"/>
                    <a:pt x="3040" y="9496"/>
                    <a:pt x="4000" y="8844"/>
                  </a:cubicBezTo>
                  <a:cubicBezTo>
                    <a:pt x="4769" y="7728"/>
                    <a:pt x="5538" y="6267"/>
                    <a:pt x="6153" y="4575"/>
                  </a:cubicBezTo>
                  <a:cubicBezTo>
                    <a:pt x="6153" y="4538"/>
                    <a:pt x="6153" y="4538"/>
                    <a:pt x="6193" y="4538"/>
                  </a:cubicBezTo>
                  <a:lnTo>
                    <a:pt x="6193" y="4498"/>
                  </a:lnTo>
                  <a:cubicBezTo>
                    <a:pt x="6193" y="4461"/>
                    <a:pt x="6230" y="4421"/>
                    <a:pt x="6230" y="4384"/>
                  </a:cubicBezTo>
                  <a:lnTo>
                    <a:pt x="6230" y="4344"/>
                  </a:lnTo>
                  <a:cubicBezTo>
                    <a:pt x="6230" y="4344"/>
                    <a:pt x="6230" y="4307"/>
                    <a:pt x="6270" y="4307"/>
                  </a:cubicBezTo>
                  <a:cubicBezTo>
                    <a:pt x="6808" y="2769"/>
                    <a:pt x="7153" y="1268"/>
                    <a:pt x="73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9"/>
            <p:cNvSpPr/>
            <p:nvPr/>
          </p:nvSpPr>
          <p:spPr>
            <a:xfrm>
              <a:off x="4732700" y="582875"/>
              <a:ext cx="1239100" cy="1418850"/>
            </a:xfrm>
            <a:custGeom>
              <a:rect b="b" l="l" r="r" t="t"/>
              <a:pathLst>
                <a:path extrusionOk="0" h="56754" w="49564">
                  <a:moveTo>
                    <a:pt x="49179" y="1"/>
                  </a:moveTo>
                  <a:cubicBezTo>
                    <a:pt x="37644" y="1231"/>
                    <a:pt x="28801" y="5347"/>
                    <a:pt x="22034" y="10884"/>
                  </a:cubicBezTo>
                  <a:cubicBezTo>
                    <a:pt x="16958" y="15036"/>
                    <a:pt x="13036" y="19958"/>
                    <a:pt x="9997" y="24993"/>
                  </a:cubicBezTo>
                  <a:cubicBezTo>
                    <a:pt x="5500" y="32569"/>
                    <a:pt x="2999" y="40413"/>
                    <a:pt x="1615" y="46372"/>
                  </a:cubicBezTo>
                  <a:cubicBezTo>
                    <a:pt x="271" y="52333"/>
                    <a:pt x="0" y="56409"/>
                    <a:pt x="0" y="56409"/>
                  </a:cubicBezTo>
                  <a:cubicBezTo>
                    <a:pt x="0" y="56599"/>
                    <a:pt x="117" y="56716"/>
                    <a:pt x="308" y="56753"/>
                  </a:cubicBezTo>
                  <a:cubicBezTo>
                    <a:pt x="461" y="56753"/>
                    <a:pt x="615" y="56599"/>
                    <a:pt x="615" y="56445"/>
                  </a:cubicBezTo>
                  <a:lnTo>
                    <a:pt x="615" y="56409"/>
                  </a:lnTo>
                  <a:cubicBezTo>
                    <a:pt x="655" y="55676"/>
                    <a:pt x="1578" y="42874"/>
                    <a:pt x="8115" y="29684"/>
                  </a:cubicBezTo>
                  <a:cubicBezTo>
                    <a:pt x="11381" y="23111"/>
                    <a:pt x="16072" y="16420"/>
                    <a:pt x="22726" y="11074"/>
                  </a:cubicBezTo>
                  <a:cubicBezTo>
                    <a:pt x="29376" y="5768"/>
                    <a:pt x="38029" y="1809"/>
                    <a:pt x="49256" y="616"/>
                  </a:cubicBezTo>
                  <a:cubicBezTo>
                    <a:pt x="49410" y="579"/>
                    <a:pt x="49564" y="462"/>
                    <a:pt x="49524" y="271"/>
                  </a:cubicBezTo>
                  <a:cubicBezTo>
                    <a:pt x="49524" y="118"/>
                    <a:pt x="49370" y="1"/>
                    <a:pt x="491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9"/>
            <p:cNvSpPr/>
            <p:nvPr/>
          </p:nvSpPr>
          <p:spPr>
            <a:xfrm>
              <a:off x="5707400" y="526100"/>
              <a:ext cx="399900" cy="151425"/>
            </a:xfrm>
            <a:custGeom>
              <a:rect b="b" l="l" r="r" t="t"/>
              <a:pathLst>
                <a:path extrusionOk="0" h="6057" w="15996">
                  <a:moveTo>
                    <a:pt x="11779" y="0"/>
                  </a:moveTo>
                  <a:cubicBezTo>
                    <a:pt x="10508" y="0"/>
                    <a:pt x="9020" y="163"/>
                    <a:pt x="7460" y="503"/>
                  </a:cubicBezTo>
                  <a:cubicBezTo>
                    <a:pt x="3193" y="1466"/>
                    <a:pt x="0" y="3311"/>
                    <a:pt x="308" y="4733"/>
                  </a:cubicBezTo>
                  <a:cubicBezTo>
                    <a:pt x="500" y="5596"/>
                    <a:pt x="2008" y="6056"/>
                    <a:pt x="4143" y="6056"/>
                  </a:cubicBezTo>
                  <a:cubicBezTo>
                    <a:pt x="5430" y="6056"/>
                    <a:pt x="6945" y="5889"/>
                    <a:pt x="8536" y="5542"/>
                  </a:cubicBezTo>
                  <a:cubicBezTo>
                    <a:pt x="12806" y="4619"/>
                    <a:pt x="15996" y="2733"/>
                    <a:pt x="15688" y="1349"/>
                  </a:cubicBezTo>
                  <a:cubicBezTo>
                    <a:pt x="15494" y="475"/>
                    <a:pt x="13953" y="0"/>
                    <a:pt x="117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9"/>
            <p:cNvSpPr/>
            <p:nvPr/>
          </p:nvSpPr>
          <p:spPr>
            <a:xfrm>
              <a:off x="5812225" y="664625"/>
              <a:ext cx="108600" cy="12475"/>
            </a:xfrm>
            <a:custGeom>
              <a:rect b="b" l="l" r="r" t="t"/>
              <a:pathLst>
                <a:path extrusionOk="0" h="499" w="4344">
                  <a:moveTo>
                    <a:pt x="0" y="499"/>
                  </a:moveTo>
                  <a:lnTo>
                    <a:pt x="0" y="499"/>
                  </a:lnTo>
                  <a:lnTo>
                    <a:pt x="0" y="499"/>
                  </a:lnTo>
                  <a:lnTo>
                    <a:pt x="0" y="499"/>
                  </a:lnTo>
                  <a:close/>
                  <a:moveTo>
                    <a:pt x="4343" y="1"/>
                  </a:moveTo>
                  <a:cubicBezTo>
                    <a:pt x="2769" y="345"/>
                    <a:pt x="1267" y="499"/>
                    <a:pt x="0" y="499"/>
                  </a:cubicBezTo>
                  <a:cubicBezTo>
                    <a:pt x="1267" y="499"/>
                    <a:pt x="2769" y="345"/>
                    <a:pt x="4343" y="1"/>
                  </a:cubicBezTo>
                  <a:close/>
                </a:path>
              </a:pathLst>
            </a:custGeom>
            <a:solidFill>
              <a:srgbClr val="FDE3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9"/>
            <p:cNvSpPr/>
            <p:nvPr/>
          </p:nvSpPr>
          <p:spPr>
            <a:xfrm>
              <a:off x="5715100" y="640550"/>
              <a:ext cx="25" cy="3875"/>
            </a:xfrm>
            <a:custGeom>
              <a:rect b="b" l="l" r="r" t="t"/>
              <a:pathLst>
                <a:path extrusionOk="0" h="155" w="1">
                  <a:moveTo>
                    <a:pt x="0" y="155"/>
                  </a:moveTo>
                  <a:lnTo>
                    <a:pt x="0" y="155"/>
                  </a:lnTo>
                  <a:lnTo>
                    <a:pt x="0" y="155"/>
                  </a:lnTo>
                  <a:close/>
                  <a:moveTo>
                    <a:pt x="0" y="155"/>
                  </a:moveTo>
                  <a:lnTo>
                    <a:pt x="0" y="155"/>
                  </a:lnTo>
                  <a:lnTo>
                    <a:pt x="0" y="155"/>
                  </a:lnTo>
                  <a:close/>
                  <a:moveTo>
                    <a:pt x="0" y="118"/>
                  </a:moveTo>
                  <a:lnTo>
                    <a:pt x="0" y="155"/>
                  </a:lnTo>
                  <a:lnTo>
                    <a:pt x="0" y="118"/>
                  </a:lnTo>
                  <a:close/>
                  <a:moveTo>
                    <a:pt x="0" y="118"/>
                  </a:moveTo>
                  <a:lnTo>
                    <a:pt x="0" y="118"/>
                  </a:lnTo>
                  <a:lnTo>
                    <a:pt x="0" y="118"/>
                  </a:lnTo>
                  <a:close/>
                  <a:moveTo>
                    <a:pt x="0" y="118"/>
                  </a:moveTo>
                  <a:lnTo>
                    <a:pt x="0" y="118"/>
                  </a:lnTo>
                  <a:lnTo>
                    <a:pt x="0" y="118"/>
                  </a:lnTo>
                  <a:close/>
                  <a:moveTo>
                    <a:pt x="0" y="118"/>
                  </a:moveTo>
                  <a:lnTo>
                    <a:pt x="0" y="118"/>
                  </a:lnTo>
                  <a:lnTo>
                    <a:pt x="0" y="118"/>
                  </a:lnTo>
                  <a:close/>
                  <a:moveTo>
                    <a:pt x="0" y="1"/>
                  </a:moveTo>
                  <a:lnTo>
                    <a:pt x="0" y="118"/>
                  </a:lnTo>
                  <a:lnTo>
                    <a:pt x="0" y="1"/>
                  </a:lnTo>
                  <a:close/>
                  <a:moveTo>
                    <a:pt x="0" y="1"/>
                  </a:moveTo>
                  <a:lnTo>
                    <a:pt x="0" y="1"/>
                  </a:lnTo>
                  <a:lnTo>
                    <a:pt x="0" y="1"/>
                  </a:lnTo>
                  <a:close/>
                  <a:moveTo>
                    <a:pt x="0" y="1"/>
                  </a:moveTo>
                  <a:lnTo>
                    <a:pt x="0" y="1"/>
                  </a:lnTo>
                  <a:lnTo>
                    <a:pt x="0" y="1"/>
                  </a:lnTo>
                  <a:close/>
                  <a:moveTo>
                    <a:pt x="0" y="1"/>
                  </a:moveTo>
                  <a:lnTo>
                    <a:pt x="0" y="1"/>
                  </a:lnTo>
                  <a:lnTo>
                    <a:pt x="0" y="1"/>
                  </a:lnTo>
                  <a:close/>
                  <a:moveTo>
                    <a:pt x="0" y="1"/>
                  </a:moveTo>
                  <a:lnTo>
                    <a:pt x="0" y="1"/>
                  </a:lnTo>
                  <a:lnTo>
                    <a:pt x="0" y="1"/>
                  </a:lnTo>
                  <a:close/>
                  <a:moveTo>
                    <a:pt x="0" y="1"/>
                  </a:moveTo>
                  <a:lnTo>
                    <a:pt x="0" y="1"/>
                  </a:lnTo>
                  <a:close/>
                </a:path>
              </a:pathLst>
            </a:custGeom>
            <a:solidFill>
              <a:srgbClr val="B64A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9"/>
            <p:cNvSpPr/>
            <p:nvPr/>
          </p:nvSpPr>
          <p:spPr>
            <a:xfrm>
              <a:off x="5713175" y="546350"/>
              <a:ext cx="312475" cy="130750"/>
            </a:xfrm>
            <a:custGeom>
              <a:rect b="b" l="l" r="r" t="t"/>
              <a:pathLst>
                <a:path extrusionOk="0" h="5230" w="12499">
                  <a:moveTo>
                    <a:pt x="5962" y="1"/>
                  </a:moveTo>
                  <a:lnTo>
                    <a:pt x="5962" y="1"/>
                  </a:lnTo>
                  <a:cubicBezTo>
                    <a:pt x="2501" y="963"/>
                    <a:pt x="0" y="2538"/>
                    <a:pt x="77" y="3769"/>
                  </a:cubicBezTo>
                  <a:lnTo>
                    <a:pt x="77" y="3886"/>
                  </a:lnTo>
                  <a:lnTo>
                    <a:pt x="77" y="3923"/>
                  </a:lnTo>
                  <a:cubicBezTo>
                    <a:pt x="308" y="4768"/>
                    <a:pt x="1809" y="5230"/>
                    <a:pt x="3962" y="5230"/>
                  </a:cubicBezTo>
                  <a:cubicBezTo>
                    <a:pt x="5229" y="5230"/>
                    <a:pt x="6731" y="5076"/>
                    <a:pt x="8305" y="4732"/>
                  </a:cubicBezTo>
                  <a:cubicBezTo>
                    <a:pt x="9920" y="4384"/>
                    <a:pt x="11345" y="3923"/>
                    <a:pt x="12498" y="3384"/>
                  </a:cubicBezTo>
                  <a:lnTo>
                    <a:pt x="12498" y="3384"/>
                  </a:lnTo>
                  <a:cubicBezTo>
                    <a:pt x="12114" y="3461"/>
                    <a:pt x="11689" y="3578"/>
                    <a:pt x="11268" y="3692"/>
                  </a:cubicBezTo>
                  <a:cubicBezTo>
                    <a:pt x="9653" y="4039"/>
                    <a:pt x="8152" y="4193"/>
                    <a:pt x="6884" y="4193"/>
                  </a:cubicBezTo>
                  <a:cubicBezTo>
                    <a:pt x="4731" y="4193"/>
                    <a:pt x="3230" y="3732"/>
                    <a:pt x="3039" y="2846"/>
                  </a:cubicBezTo>
                  <a:cubicBezTo>
                    <a:pt x="2846" y="2000"/>
                    <a:pt x="3999" y="923"/>
                    <a:pt x="59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356" name="Shape 356"/>
        <p:cNvGrpSpPr/>
        <p:nvPr/>
      </p:nvGrpSpPr>
      <p:grpSpPr>
        <a:xfrm>
          <a:off x="0" y="0"/>
          <a:ext cx="0" cy="0"/>
          <a:chOff x="0" y="0"/>
          <a:chExt cx="0" cy="0"/>
        </a:xfrm>
      </p:grpSpPr>
      <p:sp>
        <p:nvSpPr>
          <p:cNvPr id="357" name="Google Shape;357;p20"/>
          <p:cNvSpPr txBox="1"/>
          <p:nvPr>
            <p:ph idx="1" type="subTitle"/>
          </p:nvPr>
        </p:nvSpPr>
        <p:spPr>
          <a:xfrm>
            <a:off x="1610700" y="3972200"/>
            <a:ext cx="5929500" cy="631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8" name="Google Shape;358;p20"/>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3200"/>
              <a:buNone/>
              <a:defRPr sz="3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359" name="Google Shape;359;p20"/>
          <p:cNvGrpSpPr/>
          <p:nvPr/>
        </p:nvGrpSpPr>
        <p:grpSpPr>
          <a:xfrm>
            <a:off x="49" y="41"/>
            <a:ext cx="1927831" cy="988275"/>
            <a:chOff x="2010450" y="919675"/>
            <a:chExt cx="3911995" cy="2088052"/>
          </a:xfrm>
        </p:grpSpPr>
        <p:sp>
          <p:nvSpPr>
            <p:cNvPr id="360" name="Google Shape;360;p20"/>
            <p:cNvSpPr/>
            <p:nvPr/>
          </p:nvSpPr>
          <p:spPr>
            <a:xfrm>
              <a:off x="2010452" y="919692"/>
              <a:ext cx="3911993" cy="2088035"/>
            </a:xfrm>
            <a:custGeom>
              <a:rect b="b" l="l" r="r" t="t"/>
              <a:pathLst>
                <a:path extrusionOk="0" h="97197" w="182165">
                  <a:moveTo>
                    <a:pt x="1" y="0"/>
                  </a:moveTo>
                  <a:lnTo>
                    <a:pt x="1" y="97196"/>
                  </a:lnTo>
                  <a:cubicBezTo>
                    <a:pt x="54395" y="97196"/>
                    <a:pt x="38533" y="26308"/>
                    <a:pt x="98405" y="26308"/>
                  </a:cubicBezTo>
                  <a:cubicBezTo>
                    <a:pt x="158343" y="26308"/>
                    <a:pt x="182164" y="0"/>
                    <a:pt x="1821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0"/>
            <p:cNvSpPr/>
            <p:nvPr/>
          </p:nvSpPr>
          <p:spPr>
            <a:xfrm>
              <a:off x="2010450" y="919675"/>
              <a:ext cx="2705350" cy="1444325"/>
            </a:xfrm>
            <a:custGeom>
              <a:rect b="b" l="l" r="r" t="t"/>
              <a:pathLst>
                <a:path extrusionOk="0" h="57773" w="108214">
                  <a:moveTo>
                    <a:pt x="1" y="0"/>
                  </a:moveTo>
                  <a:lnTo>
                    <a:pt x="1" y="57773"/>
                  </a:lnTo>
                  <a:cubicBezTo>
                    <a:pt x="32357" y="57773"/>
                    <a:pt x="22864" y="15607"/>
                    <a:pt x="58471" y="15607"/>
                  </a:cubicBezTo>
                  <a:cubicBezTo>
                    <a:pt x="94074" y="15607"/>
                    <a:pt x="108213" y="0"/>
                    <a:pt x="108213" y="0"/>
                  </a:cubicBezTo>
                  <a:close/>
                </a:path>
              </a:pathLst>
            </a:custGeom>
            <a:solidFill>
              <a:srgbClr val="FBF8EE">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0"/>
            <p:cNvSpPr/>
            <p:nvPr/>
          </p:nvSpPr>
          <p:spPr>
            <a:xfrm>
              <a:off x="2010450" y="919675"/>
              <a:ext cx="2093900" cy="1117825"/>
            </a:xfrm>
            <a:custGeom>
              <a:rect b="b" l="l" r="r" t="t"/>
              <a:pathLst>
                <a:path extrusionOk="0" h="44713" w="83756">
                  <a:moveTo>
                    <a:pt x="1" y="0"/>
                  </a:moveTo>
                  <a:lnTo>
                    <a:pt x="1" y="44713"/>
                  </a:lnTo>
                  <a:cubicBezTo>
                    <a:pt x="25030" y="44713"/>
                    <a:pt x="17707" y="12102"/>
                    <a:pt x="45284" y="12102"/>
                  </a:cubicBezTo>
                  <a:cubicBezTo>
                    <a:pt x="72800" y="12102"/>
                    <a:pt x="83755" y="0"/>
                    <a:pt x="83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3" name="Google Shape;363;p20"/>
          <p:cNvGrpSpPr/>
          <p:nvPr/>
        </p:nvGrpSpPr>
        <p:grpSpPr>
          <a:xfrm flipH="1">
            <a:off x="7349928" y="41"/>
            <a:ext cx="1794072" cy="883846"/>
            <a:chOff x="2010445" y="919675"/>
            <a:chExt cx="3640568" cy="1867413"/>
          </a:xfrm>
        </p:grpSpPr>
        <p:sp>
          <p:nvSpPr>
            <p:cNvPr id="364" name="Google Shape;364;p20"/>
            <p:cNvSpPr/>
            <p:nvPr/>
          </p:nvSpPr>
          <p:spPr>
            <a:xfrm>
              <a:off x="2010445" y="919690"/>
              <a:ext cx="3640568" cy="1867397"/>
            </a:xfrm>
            <a:custGeom>
              <a:rect b="b" l="l" r="r" t="t"/>
              <a:pathLst>
                <a:path extrusionOk="0" h="97197" w="182165">
                  <a:moveTo>
                    <a:pt x="1" y="0"/>
                  </a:moveTo>
                  <a:lnTo>
                    <a:pt x="1" y="97196"/>
                  </a:lnTo>
                  <a:cubicBezTo>
                    <a:pt x="54395" y="97196"/>
                    <a:pt x="38533" y="26308"/>
                    <a:pt x="98405" y="26308"/>
                  </a:cubicBezTo>
                  <a:cubicBezTo>
                    <a:pt x="158343" y="26308"/>
                    <a:pt x="182164" y="0"/>
                    <a:pt x="1821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0"/>
            <p:cNvSpPr/>
            <p:nvPr/>
          </p:nvSpPr>
          <p:spPr>
            <a:xfrm>
              <a:off x="2010450" y="919675"/>
              <a:ext cx="2705350" cy="1444325"/>
            </a:xfrm>
            <a:custGeom>
              <a:rect b="b" l="l" r="r" t="t"/>
              <a:pathLst>
                <a:path extrusionOk="0" h="57773" w="108214">
                  <a:moveTo>
                    <a:pt x="1" y="0"/>
                  </a:moveTo>
                  <a:lnTo>
                    <a:pt x="1" y="57773"/>
                  </a:lnTo>
                  <a:cubicBezTo>
                    <a:pt x="32357" y="57773"/>
                    <a:pt x="22864" y="15607"/>
                    <a:pt x="58471" y="15607"/>
                  </a:cubicBezTo>
                  <a:cubicBezTo>
                    <a:pt x="94074" y="15607"/>
                    <a:pt x="108213" y="0"/>
                    <a:pt x="108213" y="0"/>
                  </a:cubicBezTo>
                  <a:close/>
                </a:path>
              </a:pathLst>
            </a:custGeom>
            <a:solidFill>
              <a:srgbClr val="FFA53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0"/>
            <p:cNvSpPr/>
            <p:nvPr/>
          </p:nvSpPr>
          <p:spPr>
            <a:xfrm>
              <a:off x="2010450" y="919675"/>
              <a:ext cx="2093900" cy="1117825"/>
            </a:xfrm>
            <a:custGeom>
              <a:rect b="b" l="l" r="r" t="t"/>
              <a:pathLst>
                <a:path extrusionOk="0" h="44713" w="83756">
                  <a:moveTo>
                    <a:pt x="1" y="0"/>
                  </a:moveTo>
                  <a:lnTo>
                    <a:pt x="1" y="44713"/>
                  </a:lnTo>
                  <a:cubicBezTo>
                    <a:pt x="25030" y="44713"/>
                    <a:pt x="17707" y="12102"/>
                    <a:pt x="45284" y="12102"/>
                  </a:cubicBezTo>
                  <a:cubicBezTo>
                    <a:pt x="72800" y="12102"/>
                    <a:pt x="83755" y="0"/>
                    <a:pt x="83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 name="Google Shape;367;p20"/>
          <p:cNvGrpSpPr/>
          <p:nvPr/>
        </p:nvGrpSpPr>
        <p:grpSpPr>
          <a:xfrm rot="-10490510">
            <a:off x="7528756" y="4291150"/>
            <a:ext cx="1480531" cy="948837"/>
            <a:chOff x="701893" y="4143388"/>
            <a:chExt cx="1437449" cy="921226"/>
          </a:xfrm>
        </p:grpSpPr>
        <p:sp>
          <p:nvSpPr>
            <p:cNvPr id="368" name="Google Shape;368;p20"/>
            <p:cNvSpPr/>
            <p:nvPr/>
          </p:nvSpPr>
          <p:spPr>
            <a:xfrm rot="988994">
              <a:off x="873639" y="4334294"/>
              <a:ext cx="1085839" cy="507326"/>
            </a:xfrm>
            <a:custGeom>
              <a:rect b="b" l="l" r="r" t="t"/>
              <a:pathLst>
                <a:path extrusionOk="0" h="21943" w="46965">
                  <a:moveTo>
                    <a:pt x="9987" y="1"/>
                  </a:moveTo>
                  <a:cubicBezTo>
                    <a:pt x="4128" y="1"/>
                    <a:pt x="0" y="998"/>
                    <a:pt x="0" y="998"/>
                  </a:cubicBezTo>
                  <a:cubicBezTo>
                    <a:pt x="0" y="998"/>
                    <a:pt x="7215" y="13289"/>
                    <a:pt x="20174" y="18767"/>
                  </a:cubicBezTo>
                  <a:cubicBezTo>
                    <a:pt x="26081" y="21263"/>
                    <a:pt x="32168" y="21943"/>
                    <a:pt x="37044" y="21943"/>
                  </a:cubicBezTo>
                  <a:cubicBezTo>
                    <a:pt x="42868" y="21943"/>
                    <a:pt x="46964" y="20974"/>
                    <a:pt x="46964" y="20974"/>
                  </a:cubicBezTo>
                  <a:cubicBezTo>
                    <a:pt x="46964" y="20974"/>
                    <a:pt x="39750" y="8682"/>
                    <a:pt x="26790" y="3205"/>
                  </a:cubicBezTo>
                  <a:cubicBezTo>
                    <a:pt x="20911" y="688"/>
                    <a:pt x="14852" y="1"/>
                    <a:pt x="99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0"/>
            <p:cNvSpPr/>
            <p:nvPr/>
          </p:nvSpPr>
          <p:spPr>
            <a:xfrm rot="988994">
              <a:off x="754941" y="4320617"/>
              <a:ext cx="1331352" cy="566768"/>
            </a:xfrm>
            <a:custGeom>
              <a:rect b="b" l="l" r="r" t="t"/>
              <a:pathLst>
                <a:path extrusionOk="0" h="24514" w="57584">
                  <a:moveTo>
                    <a:pt x="134" y="0"/>
                  </a:moveTo>
                  <a:lnTo>
                    <a:pt x="1" y="465"/>
                  </a:lnTo>
                  <a:lnTo>
                    <a:pt x="65" y="465"/>
                  </a:lnTo>
                  <a:cubicBezTo>
                    <a:pt x="1534" y="935"/>
                    <a:pt x="25653" y="7947"/>
                    <a:pt x="57317" y="24514"/>
                  </a:cubicBezTo>
                  <a:lnTo>
                    <a:pt x="57584" y="24049"/>
                  </a:lnTo>
                  <a:cubicBezTo>
                    <a:pt x="24787" y="6948"/>
                    <a:pt x="134" y="0"/>
                    <a:pt x="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0"/>
            <p:cNvSpPr/>
            <p:nvPr/>
          </p:nvSpPr>
          <p:spPr>
            <a:xfrm rot="988994">
              <a:off x="1015339" y="4545975"/>
              <a:ext cx="475721" cy="94307"/>
            </a:xfrm>
            <a:custGeom>
              <a:rect b="b" l="l" r="r" t="t"/>
              <a:pathLst>
                <a:path extrusionOk="0" h="4079" w="20576">
                  <a:moveTo>
                    <a:pt x="20506" y="0"/>
                  </a:moveTo>
                  <a:lnTo>
                    <a:pt x="0" y="3544"/>
                  </a:lnTo>
                  <a:lnTo>
                    <a:pt x="65" y="4078"/>
                  </a:lnTo>
                  <a:lnTo>
                    <a:pt x="20575" y="535"/>
                  </a:lnTo>
                  <a:lnTo>
                    <a:pt x="205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0"/>
            <p:cNvSpPr/>
            <p:nvPr/>
          </p:nvSpPr>
          <p:spPr>
            <a:xfrm rot="988999">
              <a:off x="1180272" y="4276480"/>
              <a:ext cx="128371" cy="163201"/>
            </a:xfrm>
            <a:custGeom>
              <a:rect b="b" l="l" r="r" t="t"/>
              <a:pathLst>
                <a:path extrusionOk="0" h="10626" w="7483">
                  <a:moveTo>
                    <a:pt x="402" y="1"/>
                  </a:moveTo>
                  <a:lnTo>
                    <a:pt x="1" y="268"/>
                  </a:lnTo>
                  <a:lnTo>
                    <a:pt x="7082" y="10625"/>
                  </a:lnTo>
                  <a:lnTo>
                    <a:pt x="7483" y="10358"/>
                  </a:lnTo>
                  <a:lnTo>
                    <a:pt x="4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0"/>
            <p:cNvSpPr/>
            <p:nvPr/>
          </p:nvSpPr>
          <p:spPr>
            <a:xfrm rot="988994">
              <a:off x="1263496" y="4821570"/>
              <a:ext cx="628684" cy="54124"/>
            </a:xfrm>
            <a:custGeom>
              <a:rect b="b" l="l" r="r" t="t"/>
              <a:pathLst>
                <a:path extrusionOk="0" h="2341" w="27192">
                  <a:moveTo>
                    <a:pt x="27191" y="2341"/>
                  </a:moveTo>
                  <a:lnTo>
                    <a:pt x="27191" y="2341"/>
                  </a:lnTo>
                  <a:lnTo>
                    <a:pt x="27191" y="2341"/>
                  </a:lnTo>
                  <a:close/>
                  <a:moveTo>
                    <a:pt x="337" y="134"/>
                  </a:moveTo>
                  <a:lnTo>
                    <a:pt x="337" y="134"/>
                  </a:lnTo>
                  <a:lnTo>
                    <a:pt x="337" y="134"/>
                  </a:lnTo>
                  <a:close/>
                  <a:moveTo>
                    <a:pt x="337" y="134"/>
                  </a:moveTo>
                  <a:lnTo>
                    <a:pt x="337" y="134"/>
                  </a:lnTo>
                  <a:lnTo>
                    <a:pt x="337" y="134"/>
                  </a:lnTo>
                  <a:close/>
                  <a:moveTo>
                    <a:pt x="337" y="134"/>
                  </a:moveTo>
                  <a:lnTo>
                    <a:pt x="337" y="134"/>
                  </a:lnTo>
                  <a:lnTo>
                    <a:pt x="337" y="134"/>
                  </a:lnTo>
                  <a:close/>
                  <a:moveTo>
                    <a:pt x="268" y="70"/>
                  </a:moveTo>
                  <a:lnTo>
                    <a:pt x="268" y="70"/>
                  </a:lnTo>
                  <a:lnTo>
                    <a:pt x="268" y="70"/>
                  </a:lnTo>
                  <a:close/>
                  <a:moveTo>
                    <a:pt x="268" y="70"/>
                  </a:moveTo>
                  <a:lnTo>
                    <a:pt x="268" y="70"/>
                  </a:lnTo>
                  <a:lnTo>
                    <a:pt x="268" y="70"/>
                  </a:lnTo>
                  <a:close/>
                  <a:moveTo>
                    <a:pt x="268" y="70"/>
                  </a:moveTo>
                  <a:lnTo>
                    <a:pt x="268" y="70"/>
                  </a:lnTo>
                  <a:lnTo>
                    <a:pt x="268" y="70"/>
                  </a:lnTo>
                  <a:close/>
                  <a:moveTo>
                    <a:pt x="203" y="70"/>
                  </a:moveTo>
                  <a:lnTo>
                    <a:pt x="203" y="70"/>
                  </a:lnTo>
                  <a:lnTo>
                    <a:pt x="203" y="70"/>
                  </a:lnTo>
                  <a:close/>
                  <a:moveTo>
                    <a:pt x="203" y="70"/>
                  </a:moveTo>
                  <a:lnTo>
                    <a:pt x="203" y="70"/>
                  </a:lnTo>
                  <a:lnTo>
                    <a:pt x="203" y="70"/>
                  </a:lnTo>
                  <a:close/>
                  <a:moveTo>
                    <a:pt x="203" y="70"/>
                  </a:moveTo>
                  <a:lnTo>
                    <a:pt x="203" y="70"/>
                  </a:lnTo>
                  <a:lnTo>
                    <a:pt x="203" y="70"/>
                  </a:lnTo>
                  <a:close/>
                  <a:moveTo>
                    <a:pt x="134" y="70"/>
                  </a:moveTo>
                  <a:lnTo>
                    <a:pt x="134" y="70"/>
                  </a:lnTo>
                  <a:lnTo>
                    <a:pt x="134" y="70"/>
                  </a:lnTo>
                  <a:close/>
                  <a:moveTo>
                    <a:pt x="134" y="0"/>
                  </a:moveTo>
                  <a:lnTo>
                    <a:pt x="134" y="0"/>
                  </a:lnTo>
                  <a:lnTo>
                    <a:pt x="134" y="0"/>
                  </a:lnTo>
                  <a:close/>
                  <a:moveTo>
                    <a:pt x="134" y="0"/>
                  </a:moveTo>
                  <a:lnTo>
                    <a:pt x="134" y="0"/>
                  </a:lnTo>
                  <a:lnTo>
                    <a:pt x="134" y="0"/>
                  </a:lnTo>
                  <a:close/>
                  <a:moveTo>
                    <a:pt x="70" y="0"/>
                  </a:moveTo>
                  <a:lnTo>
                    <a:pt x="70" y="0"/>
                  </a:lnTo>
                  <a:lnTo>
                    <a:pt x="70" y="0"/>
                  </a:lnTo>
                  <a:close/>
                  <a:moveTo>
                    <a:pt x="0" y="0"/>
                  </a:moveTo>
                  <a:lnTo>
                    <a:pt x="70" y="0"/>
                  </a:lnTo>
                  <a:close/>
                </a:path>
              </a:pathLst>
            </a:custGeom>
            <a:solidFill>
              <a:srgbClr val="BBC5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0"/>
            <p:cNvSpPr/>
            <p:nvPr/>
          </p:nvSpPr>
          <p:spPr>
            <a:xfrm rot="988994">
              <a:off x="1085317" y="4440060"/>
              <a:ext cx="855655" cy="432486"/>
            </a:xfrm>
            <a:custGeom>
              <a:rect b="b" l="l" r="r" t="t"/>
              <a:pathLst>
                <a:path extrusionOk="0" h="18706" w="37009">
                  <a:moveTo>
                    <a:pt x="1" y="9022"/>
                  </a:moveTo>
                  <a:cubicBezTo>
                    <a:pt x="599" y="9556"/>
                    <a:pt x="1267" y="10021"/>
                    <a:pt x="1871" y="10556"/>
                  </a:cubicBezTo>
                  <a:lnTo>
                    <a:pt x="3405" y="10288"/>
                  </a:lnTo>
                  <a:cubicBezTo>
                    <a:pt x="2336" y="9957"/>
                    <a:pt x="1203" y="9556"/>
                    <a:pt x="198" y="9086"/>
                  </a:cubicBezTo>
                  <a:cubicBezTo>
                    <a:pt x="134" y="9086"/>
                    <a:pt x="65" y="9022"/>
                    <a:pt x="1" y="9022"/>
                  </a:cubicBezTo>
                  <a:close/>
                  <a:moveTo>
                    <a:pt x="17102" y="1"/>
                  </a:moveTo>
                  <a:cubicBezTo>
                    <a:pt x="23515" y="5414"/>
                    <a:pt x="26919" y="11293"/>
                    <a:pt x="26919" y="11293"/>
                  </a:cubicBezTo>
                  <a:cubicBezTo>
                    <a:pt x="26919" y="11293"/>
                    <a:pt x="26385" y="11427"/>
                    <a:pt x="25449" y="11560"/>
                  </a:cubicBezTo>
                  <a:cubicBezTo>
                    <a:pt x="26588" y="12095"/>
                    <a:pt x="27790" y="12629"/>
                    <a:pt x="28923" y="13228"/>
                  </a:cubicBezTo>
                  <a:lnTo>
                    <a:pt x="27122" y="6280"/>
                  </a:lnTo>
                  <a:cubicBezTo>
                    <a:pt x="24316" y="3945"/>
                    <a:pt x="20976" y="1674"/>
                    <a:pt x="17102" y="1"/>
                  </a:cubicBezTo>
                  <a:close/>
                  <a:moveTo>
                    <a:pt x="27790" y="6884"/>
                  </a:moveTo>
                  <a:lnTo>
                    <a:pt x="29591" y="13495"/>
                  </a:lnTo>
                  <a:cubicBezTo>
                    <a:pt x="31862" y="14633"/>
                    <a:pt x="34267" y="15766"/>
                    <a:pt x="36672" y="16969"/>
                  </a:cubicBezTo>
                  <a:cubicBezTo>
                    <a:pt x="35539" y="15301"/>
                    <a:pt x="32530" y="11026"/>
                    <a:pt x="27790" y="6884"/>
                  </a:cubicBezTo>
                  <a:close/>
                  <a:moveTo>
                    <a:pt x="4474" y="10625"/>
                  </a:moveTo>
                  <a:lnTo>
                    <a:pt x="2470" y="10956"/>
                  </a:lnTo>
                  <a:cubicBezTo>
                    <a:pt x="4677" y="12629"/>
                    <a:pt x="7215" y="14163"/>
                    <a:pt x="9951" y="15365"/>
                  </a:cubicBezTo>
                  <a:lnTo>
                    <a:pt x="10085" y="15365"/>
                  </a:lnTo>
                  <a:lnTo>
                    <a:pt x="10085" y="15435"/>
                  </a:lnTo>
                  <a:lnTo>
                    <a:pt x="10219" y="15435"/>
                  </a:lnTo>
                  <a:cubicBezTo>
                    <a:pt x="10288" y="15435"/>
                    <a:pt x="10288" y="15499"/>
                    <a:pt x="10288" y="15499"/>
                  </a:cubicBezTo>
                  <a:lnTo>
                    <a:pt x="10352" y="15499"/>
                  </a:lnTo>
                  <a:cubicBezTo>
                    <a:pt x="16231" y="17973"/>
                    <a:pt x="22243" y="18705"/>
                    <a:pt x="27122" y="18705"/>
                  </a:cubicBezTo>
                  <a:cubicBezTo>
                    <a:pt x="32466" y="18705"/>
                    <a:pt x="36341" y="17840"/>
                    <a:pt x="37009" y="17706"/>
                  </a:cubicBezTo>
                  <a:cubicBezTo>
                    <a:pt x="32664" y="15568"/>
                    <a:pt x="28458" y="13564"/>
                    <a:pt x="24514" y="11694"/>
                  </a:cubicBezTo>
                  <a:cubicBezTo>
                    <a:pt x="22713" y="11961"/>
                    <a:pt x="20105" y="12292"/>
                    <a:pt x="16968" y="12292"/>
                  </a:cubicBezTo>
                  <a:cubicBezTo>
                    <a:pt x="13291" y="12292"/>
                    <a:pt x="8952" y="11892"/>
                    <a:pt x="4474" y="106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0"/>
            <p:cNvSpPr/>
            <p:nvPr/>
          </p:nvSpPr>
          <p:spPr>
            <a:xfrm rot="988994">
              <a:off x="1605775" y="4783163"/>
              <a:ext cx="291985" cy="142097"/>
            </a:xfrm>
            <a:custGeom>
              <a:rect b="b" l="l" r="r" t="t"/>
              <a:pathLst>
                <a:path extrusionOk="0" h="6146" w="12629">
                  <a:moveTo>
                    <a:pt x="935" y="0"/>
                  </a:moveTo>
                  <a:cubicBezTo>
                    <a:pt x="668" y="64"/>
                    <a:pt x="337" y="134"/>
                    <a:pt x="0" y="134"/>
                  </a:cubicBezTo>
                  <a:cubicBezTo>
                    <a:pt x="3944" y="2004"/>
                    <a:pt x="8150" y="4008"/>
                    <a:pt x="12495" y="6146"/>
                  </a:cubicBezTo>
                  <a:lnTo>
                    <a:pt x="12628" y="6146"/>
                  </a:lnTo>
                  <a:cubicBezTo>
                    <a:pt x="12628" y="6146"/>
                    <a:pt x="12425" y="5879"/>
                    <a:pt x="12158" y="5409"/>
                  </a:cubicBezTo>
                  <a:cubicBezTo>
                    <a:pt x="9753" y="4206"/>
                    <a:pt x="7348" y="3073"/>
                    <a:pt x="5077" y="1935"/>
                  </a:cubicBezTo>
                  <a:lnTo>
                    <a:pt x="5077" y="2004"/>
                  </a:lnTo>
                  <a:lnTo>
                    <a:pt x="4543" y="2138"/>
                  </a:lnTo>
                  <a:lnTo>
                    <a:pt x="4409" y="1668"/>
                  </a:lnTo>
                  <a:cubicBezTo>
                    <a:pt x="3276" y="1069"/>
                    <a:pt x="2074" y="535"/>
                    <a:pt x="9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0"/>
            <p:cNvSpPr/>
            <p:nvPr/>
          </p:nvSpPr>
          <p:spPr>
            <a:xfrm rot="988994">
              <a:off x="1134821" y="4576148"/>
              <a:ext cx="60182" cy="15467"/>
            </a:xfrm>
            <a:custGeom>
              <a:rect b="b" l="l" r="r" t="t"/>
              <a:pathLst>
                <a:path extrusionOk="0" h="669" w="2603">
                  <a:moveTo>
                    <a:pt x="1534" y="0"/>
                  </a:moveTo>
                  <a:lnTo>
                    <a:pt x="0" y="268"/>
                  </a:lnTo>
                  <a:lnTo>
                    <a:pt x="599" y="668"/>
                  </a:lnTo>
                  <a:lnTo>
                    <a:pt x="2603" y="337"/>
                  </a:lnTo>
                  <a:cubicBezTo>
                    <a:pt x="2271" y="203"/>
                    <a:pt x="1870" y="134"/>
                    <a:pt x="15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0"/>
            <p:cNvSpPr/>
            <p:nvPr/>
          </p:nvSpPr>
          <p:spPr>
            <a:xfrm rot="988994">
              <a:off x="1698887" y="4649281"/>
              <a:ext cx="57107" cy="171505"/>
            </a:xfrm>
            <a:custGeom>
              <a:rect b="b" l="l" r="r" t="t"/>
              <a:pathLst>
                <a:path extrusionOk="0" h="7418" w="2470">
                  <a:moveTo>
                    <a:pt x="0" y="0"/>
                  </a:moveTo>
                  <a:lnTo>
                    <a:pt x="1801" y="6948"/>
                  </a:lnTo>
                  <a:lnTo>
                    <a:pt x="1935" y="7418"/>
                  </a:lnTo>
                  <a:lnTo>
                    <a:pt x="2469" y="7284"/>
                  </a:lnTo>
                  <a:lnTo>
                    <a:pt x="2469" y="7215"/>
                  </a:lnTo>
                  <a:lnTo>
                    <a:pt x="668" y="604"/>
                  </a:lnTo>
                  <a:cubicBezTo>
                    <a:pt x="465" y="401"/>
                    <a:pt x="198" y="203"/>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 name="Google Shape;377;p20"/>
          <p:cNvGrpSpPr/>
          <p:nvPr/>
        </p:nvGrpSpPr>
        <p:grpSpPr>
          <a:xfrm rot="2842096">
            <a:off x="7895922" y="4062603"/>
            <a:ext cx="1480780" cy="948996"/>
            <a:chOff x="701893" y="4143388"/>
            <a:chExt cx="1437449" cy="921226"/>
          </a:xfrm>
        </p:grpSpPr>
        <p:sp>
          <p:nvSpPr>
            <p:cNvPr id="378" name="Google Shape;378;p20"/>
            <p:cNvSpPr/>
            <p:nvPr/>
          </p:nvSpPr>
          <p:spPr>
            <a:xfrm rot="988994">
              <a:off x="873639" y="4334294"/>
              <a:ext cx="1085839" cy="507326"/>
            </a:xfrm>
            <a:custGeom>
              <a:rect b="b" l="l" r="r" t="t"/>
              <a:pathLst>
                <a:path extrusionOk="0" h="21943" w="46965">
                  <a:moveTo>
                    <a:pt x="9987" y="1"/>
                  </a:moveTo>
                  <a:cubicBezTo>
                    <a:pt x="4128" y="1"/>
                    <a:pt x="0" y="998"/>
                    <a:pt x="0" y="998"/>
                  </a:cubicBezTo>
                  <a:cubicBezTo>
                    <a:pt x="0" y="998"/>
                    <a:pt x="7215" y="13289"/>
                    <a:pt x="20174" y="18767"/>
                  </a:cubicBezTo>
                  <a:cubicBezTo>
                    <a:pt x="26081" y="21263"/>
                    <a:pt x="32168" y="21943"/>
                    <a:pt x="37044" y="21943"/>
                  </a:cubicBezTo>
                  <a:cubicBezTo>
                    <a:pt x="42868" y="21943"/>
                    <a:pt x="46964" y="20974"/>
                    <a:pt x="46964" y="20974"/>
                  </a:cubicBezTo>
                  <a:cubicBezTo>
                    <a:pt x="46964" y="20974"/>
                    <a:pt x="39750" y="8682"/>
                    <a:pt x="26790" y="3205"/>
                  </a:cubicBezTo>
                  <a:cubicBezTo>
                    <a:pt x="20911" y="688"/>
                    <a:pt x="14852" y="1"/>
                    <a:pt x="99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0"/>
            <p:cNvSpPr/>
            <p:nvPr/>
          </p:nvSpPr>
          <p:spPr>
            <a:xfrm rot="988994">
              <a:off x="754941" y="4320617"/>
              <a:ext cx="1331352" cy="566768"/>
            </a:xfrm>
            <a:custGeom>
              <a:rect b="b" l="l" r="r" t="t"/>
              <a:pathLst>
                <a:path extrusionOk="0" h="24514" w="57584">
                  <a:moveTo>
                    <a:pt x="134" y="0"/>
                  </a:moveTo>
                  <a:lnTo>
                    <a:pt x="1" y="465"/>
                  </a:lnTo>
                  <a:lnTo>
                    <a:pt x="65" y="465"/>
                  </a:lnTo>
                  <a:cubicBezTo>
                    <a:pt x="1534" y="935"/>
                    <a:pt x="25653" y="7947"/>
                    <a:pt x="57317" y="24514"/>
                  </a:cubicBezTo>
                  <a:lnTo>
                    <a:pt x="57584" y="24049"/>
                  </a:lnTo>
                  <a:cubicBezTo>
                    <a:pt x="24787" y="6948"/>
                    <a:pt x="134" y="0"/>
                    <a:pt x="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0"/>
            <p:cNvSpPr/>
            <p:nvPr/>
          </p:nvSpPr>
          <p:spPr>
            <a:xfrm rot="988994">
              <a:off x="1015339" y="4545975"/>
              <a:ext cx="475721" cy="94307"/>
            </a:xfrm>
            <a:custGeom>
              <a:rect b="b" l="l" r="r" t="t"/>
              <a:pathLst>
                <a:path extrusionOk="0" h="4079" w="20576">
                  <a:moveTo>
                    <a:pt x="20506" y="0"/>
                  </a:moveTo>
                  <a:lnTo>
                    <a:pt x="0" y="3544"/>
                  </a:lnTo>
                  <a:lnTo>
                    <a:pt x="65" y="4078"/>
                  </a:lnTo>
                  <a:lnTo>
                    <a:pt x="20575" y="535"/>
                  </a:lnTo>
                  <a:lnTo>
                    <a:pt x="205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0"/>
            <p:cNvSpPr/>
            <p:nvPr/>
          </p:nvSpPr>
          <p:spPr>
            <a:xfrm rot="988994">
              <a:off x="1148261" y="4189387"/>
              <a:ext cx="173008" cy="245675"/>
            </a:xfrm>
            <a:custGeom>
              <a:rect b="b" l="l" r="r" t="t"/>
              <a:pathLst>
                <a:path extrusionOk="0" h="10626" w="7483">
                  <a:moveTo>
                    <a:pt x="402" y="1"/>
                  </a:moveTo>
                  <a:lnTo>
                    <a:pt x="1" y="268"/>
                  </a:lnTo>
                  <a:lnTo>
                    <a:pt x="7082" y="10625"/>
                  </a:lnTo>
                  <a:lnTo>
                    <a:pt x="7483" y="10358"/>
                  </a:lnTo>
                  <a:lnTo>
                    <a:pt x="4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0"/>
            <p:cNvSpPr/>
            <p:nvPr/>
          </p:nvSpPr>
          <p:spPr>
            <a:xfrm rot="988994">
              <a:off x="1263496" y="4821570"/>
              <a:ext cx="628684" cy="54124"/>
            </a:xfrm>
            <a:custGeom>
              <a:rect b="b" l="l" r="r" t="t"/>
              <a:pathLst>
                <a:path extrusionOk="0" h="2341" w="27192">
                  <a:moveTo>
                    <a:pt x="27191" y="2341"/>
                  </a:moveTo>
                  <a:lnTo>
                    <a:pt x="27191" y="2341"/>
                  </a:lnTo>
                  <a:lnTo>
                    <a:pt x="27191" y="2341"/>
                  </a:lnTo>
                  <a:close/>
                  <a:moveTo>
                    <a:pt x="337" y="134"/>
                  </a:moveTo>
                  <a:lnTo>
                    <a:pt x="337" y="134"/>
                  </a:lnTo>
                  <a:lnTo>
                    <a:pt x="337" y="134"/>
                  </a:lnTo>
                  <a:close/>
                  <a:moveTo>
                    <a:pt x="337" y="134"/>
                  </a:moveTo>
                  <a:lnTo>
                    <a:pt x="337" y="134"/>
                  </a:lnTo>
                  <a:lnTo>
                    <a:pt x="337" y="134"/>
                  </a:lnTo>
                  <a:close/>
                  <a:moveTo>
                    <a:pt x="337" y="134"/>
                  </a:moveTo>
                  <a:lnTo>
                    <a:pt x="337" y="134"/>
                  </a:lnTo>
                  <a:lnTo>
                    <a:pt x="337" y="134"/>
                  </a:lnTo>
                  <a:close/>
                  <a:moveTo>
                    <a:pt x="268" y="70"/>
                  </a:moveTo>
                  <a:lnTo>
                    <a:pt x="268" y="70"/>
                  </a:lnTo>
                  <a:lnTo>
                    <a:pt x="268" y="70"/>
                  </a:lnTo>
                  <a:close/>
                  <a:moveTo>
                    <a:pt x="268" y="70"/>
                  </a:moveTo>
                  <a:lnTo>
                    <a:pt x="268" y="70"/>
                  </a:lnTo>
                  <a:lnTo>
                    <a:pt x="268" y="70"/>
                  </a:lnTo>
                  <a:close/>
                  <a:moveTo>
                    <a:pt x="268" y="70"/>
                  </a:moveTo>
                  <a:lnTo>
                    <a:pt x="268" y="70"/>
                  </a:lnTo>
                  <a:lnTo>
                    <a:pt x="268" y="70"/>
                  </a:lnTo>
                  <a:close/>
                  <a:moveTo>
                    <a:pt x="203" y="70"/>
                  </a:moveTo>
                  <a:lnTo>
                    <a:pt x="203" y="70"/>
                  </a:lnTo>
                  <a:lnTo>
                    <a:pt x="203" y="70"/>
                  </a:lnTo>
                  <a:close/>
                  <a:moveTo>
                    <a:pt x="203" y="70"/>
                  </a:moveTo>
                  <a:lnTo>
                    <a:pt x="203" y="70"/>
                  </a:lnTo>
                  <a:lnTo>
                    <a:pt x="203" y="70"/>
                  </a:lnTo>
                  <a:close/>
                  <a:moveTo>
                    <a:pt x="203" y="70"/>
                  </a:moveTo>
                  <a:lnTo>
                    <a:pt x="203" y="70"/>
                  </a:lnTo>
                  <a:lnTo>
                    <a:pt x="203" y="70"/>
                  </a:lnTo>
                  <a:close/>
                  <a:moveTo>
                    <a:pt x="134" y="70"/>
                  </a:moveTo>
                  <a:lnTo>
                    <a:pt x="134" y="70"/>
                  </a:lnTo>
                  <a:lnTo>
                    <a:pt x="134" y="70"/>
                  </a:lnTo>
                  <a:close/>
                  <a:moveTo>
                    <a:pt x="134" y="0"/>
                  </a:moveTo>
                  <a:lnTo>
                    <a:pt x="134" y="0"/>
                  </a:lnTo>
                  <a:lnTo>
                    <a:pt x="134" y="0"/>
                  </a:lnTo>
                  <a:close/>
                  <a:moveTo>
                    <a:pt x="134" y="0"/>
                  </a:moveTo>
                  <a:lnTo>
                    <a:pt x="134" y="0"/>
                  </a:lnTo>
                  <a:lnTo>
                    <a:pt x="134" y="0"/>
                  </a:lnTo>
                  <a:close/>
                  <a:moveTo>
                    <a:pt x="70" y="0"/>
                  </a:moveTo>
                  <a:lnTo>
                    <a:pt x="70" y="0"/>
                  </a:lnTo>
                  <a:lnTo>
                    <a:pt x="70" y="0"/>
                  </a:lnTo>
                  <a:close/>
                  <a:moveTo>
                    <a:pt x="0" y="0"/>
                  </a:moveTo>
                  <a:lnTo>
                    <a:pt x="70" y="0"/>
                  </a:lnTo>
                  <a:close/>
                </a:path>
              </a:pathLst>
            </a:custGeom>
            <a:solidFill>
              <a:srgbClr val="BBC5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0"/>
            <p:cNvSpPr/>
            <p:nvPr/>
          </p:nvSpPr>
          <p:spPr>
            <a:xfrm rot="988994">
              <a:off x="1085317" y="4440060"/>
              <a:ext cx="855655" cy="432486"/>
            </a:xfrm>
            <a:custGeom>
              <a:rect b="b" l="l" r="r" t="t"/>
              <a:pathLst>
                <a:path extrusionOk="0" h="18706" w="37009">
                  <a:moveTo>
                    <a:pt x="1" y="9022"/>
                  </a:moveTo>
                  <a:cubicBezTo>
                    <a:pt x="599" y="9556"/>
                    <a:pt x="1267" y="10021"/>
                    <a:pt x="1871" y="10556"/>
                  </a:cubicBezTo>
                  <a:lnTo>
                    <a:pt x="3405" y="10288"/>
                  </a:lnTo>
                  <a:cubicBezTo>
                    <a:pt x="2336" y="9957"/>
                    <a:pt x="1203" y="9556"/>
                    <a:pt x="198" y="9086"/>
                  </a:cubicBezTo>
                  <a:cubicBezTo>
                    <a:pt x="134" y="9086"/>
                    <a:pt x="65" y="9022"/>
                    <a:pt x="1" y="9022"/>
                  </a:cubicBezTo>
                  <a:close/>
                  <a:moveTo>
                    <a:pt x="17102" y="1"/>
                  </a:moveTo>
                  <a:cubicBezTo>
                    <a:pt x="23515" y="5414"/>
                    <a:pt x="26919" y="11293"/>
                    <a:pt x="26919" y="11293"/>
                  </a:cubicBezTo>
                  <a:cubicBezTo>
                    <a:pt x="26919" y="11293"/>
                    <a:pt x="26385" y="11427"/>
                    <a:pt x="25449" y="11560"/>
                  </a:cubicBezTo>
                  <a:cubicBezTo>
                    <a:pt x="26588" y="12095"/>
                    <a:pt x="27790" y="12629"/>
                    <a:pt x="28923" y="13228"/>
                  </a:cubicBezTo>
                  <a:lnTo>
                    <a:pt x="27122" y="6280"/>
                  </a:lnTo>
                  <a:cubicBezTo>
                    <a:pt x="24316" y="3945"/>
                    <a:pt x="20976" y="1674"/>
                    <a:pt x="17102" y="1"/>
                  </a:cubicBezTo>
                  <a:close/>
                  <a:moveTo>
                    <a:pt x="27790" y="6884"/>
                  </a:moveTo>
                  <a:lnTo>
                    <a:pt x="29591" y="13495"/>
                  </a:lnTo>
                  <a:cubicBezTo>
                    <a:pt x="31862" y="14633"/>
                    <a:pt x="34267" y="15766"/>
                    <a:pt x="36672" y="16969"/>
                  </a:cubicBezTo>
                  <a:cubicBezTo>
                    <a:pt x="35539" y="15301"/>
                    <a:pt x="32530" y="11026"/>
                    <a:pt x="27790" y="6884"/>
                  </a:cubicBezTo>
                  <a:close/>
                  <a:moveTo>
                    <a:pt x="4474" y="10625"/>
                  </a:moveTo>
                  <a:lnTo>
                    <a:pt x="2470" y="10956"/>
                  </a:lnTo>
                  <a:cubicBezTo>
                    <a:pt x="4677" y="12629"/>
                    <a:pt x="7215" y="14163"/>
                    <a:pt x="9951" y="15365"/>
                  </a:cubicBezTo>
                  <a:lnTo>
                    <a:pt x="10085" y="15365"/>
                  </a:lnTo>
                  <a:lnTo>
                    <a:pt x="10085" y="15435"/>
                  </a:lnTo>
                  <a:lnTo>
                    <a:pt x="10219" y="15435"/>
                  </a:lnTo>
                  <a:cubicBezTo>
                    <a:pt x="10288" y="15435"/>
                    <a:pt x="10288" y="15499"/>
                    <a:pt x="10288" y="15499"/>
                  </a:cubicBezTo>
                  <a:lnTo>
                    <a:pt x="10352" y="15499"/>
                  </a:lnTo>
                  <a:cubicBezTo>
                    <a:pt x="16231" y="17973"/>
                    <a:pt x="22243" y="18705"/>
                    <a:pt x="27122" y="18705"/>
                  </a:cubicBezTo>
                  <a:cubicBezTo>
                    <a:pt x="32466" y="18705"/>
                    <a:pt x="36341" y="17840"/>
                    <a:pt x="37009" y="17706"/>
                  </a:cubicBezTo>
                  <a:cubicBezTo>
                    <a:pt x="32664" y="15568"/>
                    <a:pt x="28458" y="13564"/>
                    <a:pt x="24514" y="11694"/>
                  </a:cubicBezTo>
                  <a:cubicBezTo>
                    <a:pt x="22713" y="11961"/>
                    <a:pt x="20105" y="12292"/>
                    <a:pt x="16968" y="12292"/>
                  </a:cubicBezTo>
                  <a:cubicBezTo>
                    <a:pt x="13291" y="12292"/>
                    <a:pt x="8952" y="11892"/>
                    <a:pt x="4474" y="106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0"/>
            <p:cNvSpPr/>
            <p:nvPr/>
          </p:nvSpPr>
          <p:spPr>
            <a:xfrm rot="988994">
              <a:off x="1605775" y="4783163"/>
              <a:ext cx="291985" cy="142097"/>
            </a:xfrm>
            <a:custGeom>
              <a:rect b="b" l="l" r="r" t="t"/>
              <a:pathLst>
                <a:path extrusionOk="0" h="6146" w="12629">
                  <a:moveTo>
                    <a:pt x="935" y="0"/>
                  </a:moveTo>
                  <a:cubicBezTo>
                    <a:pt x="668" y="64"/>
                    <a:pt x="337" y="134"/>
                    <a:pt x="0" y="134"/>
                  </a:cubicBezTo>
                  <a:cubicBezTo>
                    <a:pt x="3944" y="2004"/>
                    <a:pt x="8150" y="4008"/>
                    <a:pt x="12495" y="6146"/>
                  </a:cubicBezTo>
                  <a:lnTo>
                    <a:pt x="12628" y="6146"/>
                  </a:lnTo>
                  <a:cubicBezTo>
                    <a:pt x="12628" y="6146"/>
                    <a:pt x="12425" y="5879"/>
                    <a:pt x="12158" y="5409"/>
                  </a:cubicBezTo>
                  <a:cubicBezTo>
                    <a:pt x="9753" y="4206"/>
                    <a:pt x="7348" y="3073"/>
                    <a:pt x="5077" y="1935"/>
                  </a:cubicBezTo>
                  <a:lnTo>
                    <a:pt x="5077" y="2004"/>
                  </a:lnTo>
                  <a:lnTo>
                    <a:pt x="4543" y="2138"/>
                  </a:lnTo>
                  <a:lnTo>
                    <a:pt x="4409" y="1668"/>
                  </a:lnTo>
                  <a:cubicBezTo>
                    <a:pt x="3276" y="1069"/>
                    <a:pt x="2074" y="535"/>
                    <a:pt x="9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0"/>
            <p:cNvSpPr/>
            <p:nvPr/>
          </p:nvSpPr>
          <p:spPr>
            <a:xfrm rot="988994">
              <a:off x="1134821" y="4576148"/>
              <a:ext cx="60182" cy="15467"/>
            </a:xfrm>
            <a:custGeom>
              <a:rect b="b" l="l" r="r" t="t"/>
              <a:pathLst>
                <a:path extrusionOk="0" h="669" w="2603">
                  <a:moveTo>
                    <a:pt x="1534" y="0"/>
                  </a:moveTo>
                  <a:lnTo>
                    <a:pt x="0" y="268"/>
                  </a:lnTo>
                  <a:lnTo>
                    <a:pt x="599" y="668"/>
                  </a:lnTo>
                  <a:lnTo>
                    <a:pt x="2603" y="337"/>
                  </a:lnTo>
                  <a:cubicBezTo>
                    <a:pt x="2271" y="203"/>
                    <a:pt x="1870" y="134"/>
                    <a:pt x="15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0"/>
            <p:cNvSpPr/>
            <p:nvPr/>
          </p:nvSpPr>
          <p:spPr>
            <a:xfrm rot="988994">
              <a:off x="1698887" y="4649281"/>
              <a:ext cx="57107" cy="171505"/>
            </a:xfrm>
            <a:custGeom>
              <a:rect b="b" l="l" r="r" t="t"/>
              <a:pathLst>
                <a:path extrusionOk="0" h="7418" w="2470">
                  <a:moveTo>
                    <a:pt x="0" y="0"/>
                  </a:moveTo>
                  <a:lnTo>
                    <a:pt x="1801" y="6948"/>
                  </a:lnTo>
                  <a:lnTo>
                    <a:pt x="1935" y="7418"/>
                  </a:lnTo>
                  <a:lnTo>
                    <a:pt x="2469" y="7284"/>
                  </a:lnTo>
                  <a:lnTo>
                    <a:pt x="2469" y="7215"/>
                  </a:lnTo>
                  <a:lnTo>
                    <a:pt x="668" y="604"/>
                  </a:lnTo>
                  <a:cubicBezTo>
                    <a:pt x="465" y="401"/>
                    <a:pt x="198" y="203"/>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 name="Google Shape;387;p20"/>
          <p:cNvGrpSpPr/>
          <p:nvPr/>
        </p:nvGrpSpPr>
        <p:grpSpPr>
          <a:xfrm rot="-7234135">
            <a:off x="401992" y="4013156"/>
            <a:ext cx="1203817" cy="1572476"/>
            <a:chOff x="-324976" y="3082942"/>
            <a:chExt cx="1628705" cy="2127484"/>
          </a:xfrm>
        </p:grpSpPr>
        <p:sp>
          <p:nvSpPr>
            <p:cNvPr id="388" name="Google Shape;388;p20"/>
            <p:cNvSpPr/>
            <p:nvPr/>
          </p:nvSpPr>
          <p:spPr>
            <a:xfrm rot="3794701">
              <a:off x="-297425" y="3752390"/>
              <a:ext cx="1599837" cy="747476"/>
            </a:xfrm>
            <a:custGeom>
              <a:rect b="b" l="l" r="r" t="t"/>
              <a:pathLst>
                <a:path extrusionOk="0" h="21943" w="46965">
                  <a:moveTo>
                    <a:pt x="9987" y="1"/>
                  </a:moveTo>
                  <a:cubicBezTo>
                    <a:pt x="4128" y="1"/>
                    <a:pt x="0" y="998"/>
                    <a:pt x="0" y="998"/>
                  </a:cubicBezTo>
                  <a:cubicBezTo>
                    <a:pt x="0" y="998"/>
                    <a:pt x="7215" y="13289"/>
                    <a:pt x="20174" y="18767"/>
                  </a:cubicBezTo>
                  <a:cubicBezTo>
                    <a:pt x="26081" y="21263"/>
                    <a:pt x="32168" y="21943"/>
                    <a:pt x="37044" y="21943"/>
                  </a:cubicBezTo>
                  <a:cubicBezTo>
                    <a:pt x="42868" y="21943"/>
                    <a:pt x="46964" y="20974"/>
                    <a:pt x="46964" y="20974"/>
                  </a:cubicBezTo>
                  <a:cubicBezTo>
                    <a:pt x="46964" y="20974"/>
                    <a:pt x="39750" y="8682"/>
                    <a:pt x="26790" y="3205"/>
                  </a:cubicBezTo>
                  <a:cubicBezTo>
                    <a:pt x="20911" y="688"/>
                    <a:pt x="14852" y="1"/>
                    <a:pt x="99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0"/>
            <p:cNvSpPr/>
            <p:nvPr/>
          </p:nvSpPr>
          <p:spPr>
            <a:xfrm rot="3794701">
              <a:off x="-491407" y="3729156"/>
              <a:ext cx="1961567" cy="835056"/>
            </a:xfrm>
            <a:custGeom>
              <a:rect b="b" l="l" r="r" t="t"/>
              <a:pathLst>
                <a:path extrusionOk="0" h="24514" w="57584">
                  <a:moveTo>
                    <a:pt x="134" y="0"/>
                  </a:moveTo>
                  <a:lnTo>
                    <a:pt x="1" y="465"/>
                  </a:lnTo>
                  <a:lnTo>
                    <a:pt x="65" y="465"/>
                  </a:lnTo>
                  <a:cubicBezTo>
                    <a:pt x="1534" y="935"/>
                    <a:pt x="25653" y="7947"/>
                    <a:pt x="57317" y="24514"/>
                  </a:cubicBezTo>
                  <a:lnTo>
                    <a:pt x="57584" y="24049"/>
                  </a:lnTo>
                  <a:cubicBezTo>
                    <a:pt x="24787" y="6948"/>
                    <a:pt x="134" y="0"/>
                    <a:pt x="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0"/>
            <p:cNvSpPr/>
            <p:nvPr/>
          </p:nvSpPr>
          <p:spPr>
            <a:xfrm rot="3794701">
              <a:off x="-18393" y="3886504"/>
              <a:ext cx="700910" cy="138949"/>
            </a:xfrm>
            <a:custGeom>
              <a:rect b="b" l="l" r="r" t="t"/>
              <a:pathLst>
                <a:path extrusionOk="0" h="4079" w="20576">
                  <a:moveTo>
                    <a:pt x="20506" y="0"/>
                  </a:moveTo>
                  <a:lnTo>
                    <a:pt x="0" y="3544"/>
                  </a:lnTo>
                  <a:lnTo>
                    <a:pt x="65" y="4078"/>
                  </a:lnTo>
                  <a:lnTo>
                    <a:pt x="20575" y="535"/>
                  </a:lnTo>
                  <a:lnTo>
                    <a:pt x="205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0"/>
            <p:cNvSpPr/>
            <p:nvPr/>
          </p:nvSpPr>
          <p:spPr>
            <a:xfrm rot="3794701">
              <a:off x="487499" y="3471714"/>
              <a:ext cx="254904" cy="361969"/>
            </a:xfrm>
            <a:custGeom>
              <a:rect b="b" l="l" r="r" t="t"/>
              <a:pathLst>
                <a:path extrusionOk="0" h="10626" w="7483">
                  <a:moveTo>
                    <a:pt x="402" y="1"/>
                  </a:moveTo>
                  <a:lnTo>
                    <a:pt x="1" y="268"/>
                  </a:lnTo>
                  <a:lnTo>
                    <a:pt x="7082" y="10625"/>
                  </a:lnTo>
                  <a:lnTo>
                    <a:pt x="7483" y="10358"/>
                  </a:lnTo>
                  <a:lnTo>
                    <a:pt x="4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0"/>
            <p:cNvSpPr/>
            <p:nvPr/>
          </p:nvSpPr>
          <p:spPr>
            <a:xfrm rot="3794701">
              <a:off x="-77682" y="4522418"/>
              <a:ext cx="926280" cy="79745"/>
            </a:xfrm>
            <a:custGeom>
              <a:rect b="b" l="l" r="r" t="t"/>
              <a:pathLst>
                <a:path extrusionOk="0" h="2341" w="27192">
                  <a:moveTo>
                    <a:pt x="27191" y="2341"/>
                  </a:moveTo>
                  <a:lnTo>
                    <a:pt x="27191" y="2341"/>
                  </a:lnTo>
                  <a:lnTo>
                    <a:pt x="27191" y="2341"/>
                  </a:lnTo>
                  <a:close/>
                  <a:moveTo>
                    <a:pt x="337" y="134"/>
                  </a:moveTo>
                  <a:lnTo>
                    <a:pt x="337" y="134"/>
                  </a:lnTo>
                  <a:lnTo>
                    <a:pt x="337" y="134"/>
                  </a:lnTo>
                  <a:close/>
                  <a:moveTo>
                    <a:pt x="337" y="134"/>
                  </a:moveTo>
                  <a:lnTo>
                    <a:pt x="337" y="134"/>
                  </a:lnTo>
                  <a:lnTo>
                    <a:pt x="337" y="134"/>
                  </a:lnTo>
                  <a:close/>
                  <a:moveTo>
                    <a:pt x="337" y="134"/>
                  </a:moveTo>
                  <a:lnTo>
                    <a:pt x="337" y="134"/>
                  </a:lnTo>
                  <a:lnTo>
                    <a:pt x="337" y="134"/>
                  </a:lnTo>
                  <a:close/>
                  <a:moveTo>
                    <a:pt x="268" y="70"/>
                  </a:moveTo>
                  <a:lnTo>
                    <a:pt x="268" y="70"/>
                  </a:lnTo>
                  <a:lnTo>
                    <a:pt x="268" y="70"/>
                  </a:lnTo>
                  <a:close/>
                  <a:moveTo>
                    <a:pt x="268" y="70"/>
                  </a:moveTo>
                  <a:lnTo>
                    <a:pt x="268" y="70"/>
                  </a:lnTo>
                  <a:lnTo>
                    <a:pt x="268" y="70"/>
                  </a:lnTo>
                  <a:close/>
                  <a:moveTo>
                    <a:pt x="268" y="70"/>
                  </a:moveTo>
                  <a:lnTo>
                    <a:pt x="268" y="70"/>
                  </a:lnTo>
                  <a:lnTo>
                    <a:pt x="268" y="70"/>
                  </a:lnTo>
                  <a:close/>
                  <a:moveTo>
                    <a:pt x="203" y="70"/>
                  </a:moveTo>
                  <a:lnTo>
                    <a:pt x="203" y="70"/>
                  </a:lnTo>
                  <a:lnTo>
                    <a:pt x="203" y="70"/>
                  </a:lnTo>
                  <a:close/>
                  <a:moveTo>
                    <a:pt x="203" y="70"/>
                  </a:moveTo>
                  <a:lnTo>
                    <a:pt x="203" y="70"/>
                  </a:lnTo>
                  <a:lnTo>
                    <a:pt x="203" y="70"/>
                  </a:lnTo>
                  <a:close/>
                  <a:moveTo>
                    <a:pt x="203" y="70"/>
                  </a:moveTo>
                  <a:lnTo>
                    <a:pt x="203" y="70"/>
                  </a:lnTo>
                  <a:lnTo>
                    <a:pt x="203" y="70"/>
                  </a:lnTo>
                  <a:close/>
                  <a:moveTo>
                    <a:pt x="134" y="70"/>
                  </a:moveTo>
                  <a:lnTo>
                    <a:pt x="134" y="70"/>
                  </a:lnTo>
                  <a:lnTo>
                    <a:pt x="134" y="70"/>
                  </a:lnTo>
                  <a:close/>
                  <a:moveTo>
                    <a:pt x="134" y="0"/>
                  </a:moveTo>
                  <a:lnTo>
                    <a:pt x="134" y="0"/>
                  </a:lnTo>
                  <a:lnTo>
                    <a:pt x="134" y="0"/>
                  </a:lnTo>
                  <a:close/>
                  <a:moveTo>
                    <a:pt x="134" y="0"/>
                  </a:moveTo>
                  <a:lnTo>
                    <a:pt x="134" y="0"/>
                  </a:lnTo>
                  <a:lnTo>
                    <a:pt x="134" y="0"/>
                  </a:lnTo>
                  <a:close/>
                  <a:moveTo>
                    <a:pt x="70" y="0"/>
                  </a:moveTo>
                  <a:lnTo>
                    <a:pt x="70" y="0"/>
                  </a:lnTo>
                  <a:lnTo>
                    <a:pt x="70" y="0"/>
                  </a:lnTo>
                  <a:close/>
                  <a:moveTo>
                    <a:pt x="0" y="0"/>
                  </a:moveTo>
                  <a:lnTo>
                    <a:pt x="70" y="0"/>
                  </a:lnTo>
                  <a:close/>
                </a:path>
              </a:pathLst>
            </a:custGeom>
            <a:solidFill>
              <a:srgbClr val="BBC5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0"/>
            <p:cNvSpPr/>
            <p:nvPr/>
          </p:nvSpPr>
          <p:spPr>
            <a:xfrm rot="3794701">
              <a:off x="-103743" y="3980162"/>
              <a:ext cx="1260691" cy="637210"/>
            </a:xfrm>
            <a:custGeom>
              <a:rect b="b" l="l" r="r" t="t"/>
              <a:pathLst>
                <a:path extrusionOk="0" h="18706" w="37009">
                  <a:moveTo>
                    <a:pt x="1" y="9022"/>
                  </a:moveTo>
                  <a:cubicBezTo>
                    <a:pt x="599" y="9556"/>
                    <a:pt x="1267" y="10021"/>
                    <a:pt x="1871" y="10556"/>
                  </a:cubicBezTo>
                  <a:lnTo>
                    <a:pt x="3405" y="10288"/>
                  </a:lnTo>
                  <a:cubicBezTo>
                    <a:pt x="2336" y="9957"/>
                    <a:pt x="1203" y="9556"/>
                    <a:pt x="198" y="9086"/>
                  </a:cubicBezTo>
                  <a:cubicBezTo>
                    <a:pt x="134" y="9086"/>
                    <a:pt x="65" y="9022"/>
                    <a:pt x="1" y="9022"/>
                  </a:cubicBezTo>
                  <a:close/>
                  <a:moveTo>
                    <a:pt x="17102" y="1"/>
                  </a:moveTo>
                  <a:cubicBezTo>
                    <a:pt x="23515" y="5414"/>
                    <a:pt x="26919" y="11293"/>
                    <a:pt x="26919" y="11293"/>
                  </a:cubicBezTo>
                  <a:cubicBezTo>
                    <a:pt x="26919" y="11293"/>
                    <a:pt x="26385" y="11427"/>
                    <a:pt x="25449" y="11560"/>
                  </a:cubicBezTo>
                  <a:cubicBezTo>
                    <a:pt x="26588" y="12095"/>
                    <a:pt x="27790" y="12629"/>
                    <a:pt x="28923" y="13228"/>
                  </a:cubicBezTo>
                  <a:lnTo>
                    <a:pt x="27122" y="6280"/>
                  </a:lnTo>
                  <a:cubicBezTo>
                    <a:pt x="24316" y="3945"/>
                    <a:pt x="20976" y="1674"/>
                    <a:pt x="17102" y="1"/>
                  </a:cubicBezTo>
                  <a:close/>
                  <a:moveTo>
                    <a:pt x="27790" y="6884"/>
                  </a:moveTo>
                  <a:lnTo>
                    <a:pt x="29591" y="13495"/>
                  </a:lnTo>
                  <a:cubicBezTo>
                    <a:pt x="31862" y="14633"/>
                    <a:pt x="34267" y="15766"/>
                    <a:pt x="36672" y="16969"/>
                  </a:cubicBezTo>
                  <a:cubicBezTo>
                    <a:pt x="35539" y="15301"/>
                    <a:pt x="32530" y="11026"/>
                    <a:pt x="27790" y="6884"/>
                  </a:cubicBezTo>
                  <a:close/>
                  <a:moveTo>
                    <a:pt x="4474" y="10625"/>
                  </a:moveTo>
                  <a:lnTo>
                    <a:pt x="2470" y="10956"/>
                  </a:lnTo>
                  <a:cubicBezTo>
                    <a:pt x="4677" y="12629"/>
                    <a:pt x="7215" y="14163"/>
                    <a:pt x="9951" y="15365"/>
                  </a:cubicBezTo>
                  <a:lnTo>
                    <a:pt x="10085" y="15365"/>
                  </a:lnTo>
                  <a:lnTo>
                    <a:pt x="10085" y="15435"/>
                  </a:lnTo>
                  <a:lnTo>
                    <a:pt x="10219" y="15435"/>
                  </a:lnTo>
                  <a:cubicBezTo>
                    <a:pt x="10288" y="15435"/>
                    <a:pt x="10288" y="15499"/>
                    <a:pt x="10288" y="15499"/>
                  </a:cubicBezTo>
                  <a:lnTo>
                    <a:pt x="10352" y="15499"/>
                  </a:lnTo>
                  <a:cubicBezTo>
                    <a:pt x="16231" y="17973"/>
                    <a:pt x="22243" y="18705"/>
                    <a:pt x="27122" y="18705"/>
                  </a:cubicBezTo>
                  <a:cubicBezTo>
                    <a:pt x="32466" y="18705"/>
                    <a:pt x="36341" y="17840"/>
                    <a:pt x="37009" y="17706"/>
                  </a:cubicBezTo>
                  <a:cubicBezTo>
                    <a:pt x="32664" y="15568"/>
                    <a:pt x="28458" y="13564"/>
                    <a:pt x="24514" y="11694"/>
                  </a:cubicBezTo>
                  <a:cubicBezTo>
                    <a:pt x="22713" y="11961"/>
                    <a:pt x="20105" y="12292"/>
                    <a:pt x="16968" y="12292"/>
                  </a:cubicBezTo>
                  <a:cubicBezTo>
                    <a:pt x="13291" y="12292"/>
                    <a:pt x="8952" y="11892"/>
                    <a:pt x="4474" y="1062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0"/>
            <p:cNvSpPr/>
            <p:nvPr/>
          </p:nvSpPr>
          <p:spPr>
            <a:xfrm rot="3794701">
              <a:off x="339889" y="4649923"/>
              <a:ext cx="430200" cy="209360"/>
            </a:xfrm>
            <a:custGeom>
              <a:rect b="b" l="l" r="r" t="t"/>
              <a:pathLst>
                <a:path extrusionOk="0" h="6146" w="12629">
                  <a:moveTo>
                    <a:pt x="935" y="0"/>
                  </a:moveTo>
                  <a:cubicBezTo>
                    <a:pt x="668" y="64"/>
                    <a:pt x="337" y="134"/>
                    <a:pt x="0" y="134"/>
                  </a:cubicBezTo>
                  <a:cubicBezTo>
                    <a:pt x="3944" y="2004"/>
                    <a:pt x="8150" y="4008"/>
                    <a:pt x="12495" y="6146"/>
                  </a:cubicBezTo>
                  <a:lnTo>
                    <a:pt x="12628" y="6146"/>
                  </a:lnTo>
                  <a:cubicBezTo>
                    <a:pt x="12628" y="6146"/>
                    <a:pt x="12425" y="5879"/>
                    <a:pt x="12158" y="5409"/>
                  </a:cubicBezTo>
                  <a:cubicBezTo>
                    <a:pt x="9753" y="4206"/>
                    <a:pt x="7348" y="3073"/>
                    <a:pt x="5077" y="1935"/>
                  </a:cubicBezTo>
                  <a:lnTo>
                    <a:pt x="5077" y="2004"/>
                  </a:lnTo>
                  <a:lnTo>
                    <a:pt x="4543" y="2138"/>
                  </a:lnTo>
                  <a:lnTo>
                    <a:pt x="4409" y="1668"/>
                  </a:lnTo>
                  <a:cubicBezTo>
                    <a:pt x="3276" y="1069"/>
                    <a:pt x="2074" y="535"/>
                    <a:pt x="9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0"/>
            <p:cNvSpPr/>
            <p:nvPr/>
          </p:nvSpPr>
          <p:spPr>
            <a:xfrm rot="3794701">
              <a:off x="208538" y="3840478"/>
              <a:ext cx="88670" cy="22789"/>
            </a:xfrm>
            <a:custGeom>
              <a:rect b="b" l="l" r="r" t="t"/>
              <a:pathLst>
                <a:path extrusionOk="0" h="669" w="2603">
                  <a:moveTo>
                    <a:pt x="1534" y="0"/>
                  </a:moveTo>
                  <a:lnTo>
                    <a:pt x="0" y="268"/>
                  </a:lnTo>
                  <a:lnTo>
                    <a:pt x="599" y="668"/>
                  </a:lnTo>
                  <a:lnTo>
                    <a:pt x="2603" y="337"/>
                  </a:lnTo>
                  <a:cubicBezTo>
                    <a:pt x="2271" y="203"/>
                    <a:pt x="1870" y="134"/>
                    <a:pt x="1534" y="0"/>
                  </a:cubicBezTo>
                  <a:close/>
                </a:path>
              </a:pathLst>
            </a:custGeom>
            <a:solidFill>
              <a:srgbClr val="B8C0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0"/>
            <p:cNvSpPr/>
            <p:nvPr/>
          </p:nvSpPr>
          <p:spPr>
            <a:xfrm rot="3794701">
              <a:off x="616277" y="4481866"/>
              <a:ext cx="84139" cy="252690"/>
            </a:xfrm>
            <a:custGeom>
              <a:rect b="b" l="l" r="r" t="t"/>
              <a:pathLst>
                <a:path extrusionOk="0" h="7418" w="2470">
                  <a:moveTo>
                    <a:pt x="0" y="0"/>
                  </a:moveTo>
                  <a:lnTo>
                    <a:pt x="1801" y="6948"/>
                  </a:lnTo>
                  <a:lnTo>
                    <a:pt x="1935" y="7418"/>
                  </a:lnTo>
                  <a:lnTo>
                    <a:pt x="2469" y="7284"/>
                  </a:lnTo>
                  <a:lnTo>
                    <a:pt x="2469" y="7215"/>
                  </a:lnTo>
                  <a:lnTo>
                    <a:pt x="668" y="604"/>
                  </a:lnTo>
                  <a:cubicBezTo>
                    <a:pt x="465" y="401"/>
                    <a:pt x="198" y="203"/>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7" name="Google Shape;397;p20"/>
          <p:cNvGrpSpPr/>
          <p:nvPr/>
        </p:nvGrpSpPr>
        <p:grpSpPr>
          <a:xfrm>
            <a:off x="-198271" y="3730093"/>
            <a:ext cx="1275439" cy="1666032"/>
            <a:chOff x="-324976" y="3082942"/>
            <a:chExt cx="1628705" cy="2127484"/>
          </a:xfrm>
        </p:grpSpPr>
        <p:sp>
          <p:nvSpPr>
            <p:cNvPr id="398" name="Google Shape;398;p20"/>
            <p:cNvSpPr/>
            <p:nvPr/>
          </p:nvSpPr>
          <p:spPr>
            <a:xfrm rot="3794701">
              <a:off x="-297425" y="3752390"/>
              <a:ext cx="1599837" cy="747476"/>
            </a:xfrm>
            <a:custGeom>
              <a:rect b="b" l="l" r="r" t="t"/>
              <a:pathLst>
                <a:path extrusionOk="0" h="21943" w="46965">
                  <a:moveTo>
                    <a:pt x="9987" y="1"/>
                  </a:moveTo>
                  <a:cubicBezTo>
                    <a:pt x="4128" y="1"/>
                    <a:pt x="0" y="998"/>
                    <a:pt x="0" y="998"/>
                  </a:cubicBezTo>
                  <a:cubicBezTo>
                    <a:pt x="0" y="998"/>
                    <a:pt x="7215" y="13289"/>
                    <a:pt x="20174" y="18767"/>
                  </a:cubicBezTo>
                  <a:cubicBezTo>
                    <a:pt x="26081" y="21263"/>
                    <a:pt x="32168" y="21943"/>
                    <a:pt x="37044" y="21943"/>
                  </a:cubicBezTo>
                  <a:cubicBezTo>
                    <a:pt x="42868" y="21943"/>
                    <a:pt x="46964" y="20974"/>
                    <a:pt x="46964" y="20974"/>
                  </a:cubicBezTo>
                  <a:cubicBezTo>
                    <a:pt x="46964" y="20974"/>
                    <a:pt x="39750" y="8682"/>
                    <a:pt x="26790" y="3205"/>
                  </a:cubicBezTo>
                  <a:cubicBezTo>
                    <a:pt x="20911" y="688"/>
                    <a:pt x="14852" y="1"/>
                    <a:pt x="99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0"/>
            <p:cNvSpPr/>
            <p:nvPr/>
          </p:nvSpPr>
          <p:spPr>
            <a:xfrm rot="3794701">
              <a:off x="-491407" y="3729156"/>
              <a:ext cx="1961567" cy="835056"/>
            </a:xfrm>
            <a:custGeom>
              <a:rect b="b" l="l" r="r" t="t"/>
              <a:pathLst>
                <a:path extrusionOk="0" h="24514" w="57584">
                  <a:moveTo>
                    <a:pt x="134" y="0"/>
                  </a:moveTo>
                  <a:lnTo>
                    <a:pt x="1" y="465"/>
                  </a:lnTo>
                  <a:lnTo>
                    <a:pt x="65" y="465"/>
                  </a:lnTo>
                  <a:cubicBezTo>
                    <a:pt x="1534" y="935"/>
                    <a:pt x="25653" y="7947"/>
                    <a:pt x="57317" y="24514"/>
                  </a:cubicBezTo>
                  <a:lnTo>
                    <a:pt x="57584" y="24049"/>
                  </a:lnTo>
                  <a:cubicBezTo>
                    <a:pt x="24787" y="6948"/>
                    <a:pt x="134" y="0"/>
                    <a:pt x="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0"/>
            <p:cNvSpPr/>
            <p:nvPr/>
          </p:nvSpPr>
          <p:spPr>
            <a:xfrm rot="3794701">
              <a:off x="-18393" y="3886504"/>
              <a:ext cx="700910" cy="138949"/>
            </a:xfrm>
            <a:custGeom>
              <a:rect b="b" l="l" r="r" t="t"/>
              <a:pathLst>
                <a:path extrusionOk="0" h="4079" w="20576">
                  <a:moveTo>
                    <a:pt x="20506" y="0"/>
                  </a:moveTo>
                  <a:lnTo>
                    <a:pt x="0" y="3544"/>
                  </a:lnTo>
                  <a:lnTo>
                    <a:pt x="65" y="4078"/>
                  </a:lnTo>
                  <a:lnTo>
                    <a:pt x="20575" y="535"/>
                  </a:lnTo>
                  <a:lnTo>
                    <a:pt x="205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0"/>
            <p:cNvSpPr/>
            <p:nvPr/>
          </p:nvSpPr>
          <p:spPr>
            <a:xfrm rot="3794701">
              <a:off x="487499" y="3471714"/>
              <a:ext cx="254904" cy="361969"/>
            </a:xfrm>
            <a:custGeom>
              <a:rect b="b" l="l" r="r" t="t"/>
              <a:pathLst>
                <a:path extrusionOk="0" h="10626" w="7483">
                  <a:moveTo>
                    <a:pt x="402" y="1"/>
                  </a:moveTo>
                  <a:lnTo>
                    <a:pt x="1" y="268"/>
                  </a:lnTo>
                  <a:lnTo>
                    <a:pt x="7082" y="10625"/>
                  </a:lnTo>
                  <a:lnTo>
                    <a:pt x="7483" y="10358"/>
                  </a:lnTo>
                  <a:lnTo>
                    <a:pt x="4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0"/>
            <p:cNvSpPr/>
            <p:nvPr/>
          </p:nvSpPr>
          <p:spPr>
            <a:xfrm rot="3794701">
              <a:off x="-77682" y="4522418"/>
              <a:ext cx="926280" cy="79745"/>
            </a:xfrm>
            <a:custGeom>
              <a:rect b="b" l="l" r="r" t="t"/>
              <a:pathLst>
                <a:path extrusionOk="0" h="2341" w="27192">
                  <a:moveTo>
                    <a:pt x="27191" y="2341"/>
                  </a:moveTo>
                  <a:lnTo>
                    <a:pt x="27191" y="2341"/>
                  </a:lnTo>
                  <a:lnTo>
                    <a:pt x="27191" y="2341"/>
                  </a:lnTo>
                  <a:close/>
                  <a:moveTo>
                    <a:pt x="337" y="134"/>
                  </a:moveTo>
                  <a:lnTo>
                    <a:pt x="337" y="134"/>
                  </a:lnTo>
                  <a:lnTo>
                    <a:pt x="337" y="134"/>
                  </a:lnTo>
                  <a:close/>
                  <a:moveTo>
                    <a:pt x="337" y="134"/>
                  </a:moveTo>
                  <a:lnTo>
                    <a:pt x="337" y="134"/>
                  </a:lnTo>
                  <a:lnTo>
                    <a:pt x="337" y="134"/>
                  </a:lnTo>
                  <a:close/>
                  <a:moveTo>
                    <a:pt x="337" y="134"/>
                  </a:moveTo>
                  <a:lnTo>
                    <a:pt x="337" y="134"/>
                  </a:lnTo>
                  <a:lnTo>
                    <a:pt x="337" y="134"/>
                  </a:lnTo>
                  <a:close/>
                  <a:moveTo>
                    <a:pt x="268" y="70"/>
                  </a:moveTo>
                  <a:lnTo>
                    <a:pt x="268" y="70"/>
                  </a:lnTo>
                  <a:lnTo>
                    <a:pt x="268" y="70"/>
                  </a:lnTo>
                  <a:close/>
                  <a:moveTo>
                    <a:pt x="268" y="70"/>
                  </a:moveTo>
                  <a:lnTo>
                    <a:pt x="268" y="70"/>
                  </a:lnTo>
                  <a:lnTo>
                    <a:pt x="268" y="70"/>
                  </a:lnTo>
                  <a:close/>
                  <a:moveTo>
                    <a:pt x="268" y="70"/>
                  </a:moveTo>
                  <a:lnTo>
                    <a:pt x="268" y="70"/>
                  </a:lnTo>
                  <a:lnTo>
                    <a:pt x="268" y="70"/>
                  </a:lnTo>
                  <a:close/>
                  <a:moveTo>
                    <a:pt x="203" y="70"/>
                  </a:moveTo>
                  <a:lnTo>
                    <a:pt x="203" y="70"/>
                  </a:lnTo>
                  <a:lnTo>
                    <a:pt x="203" y="70"/>
                  </a:lnTo>
                  <a:close/>
                  <a:moveTo>
                    <a:pt x="203" y="70"/>
                  </a:moveTo>
                  <a:lnTo>
                    <a:pt x="203" y="70"/>
                  </a:lnTo>
                  <a:lnTo>
                    <a:pt x="203" y="70"/>
                  </a:lnTo>
                  <a:close/>
                  <a:moveTo>
                    <a:pt x="203" y="70"/>
                  </a:moveTo>
                  <a:lnTo>
                    <a:pt x="203" y="70"/>
                  </a:lnTo>
                  <a:lnTo>
                    <a:pt x="203" y="70"/>
                  </a:lnTo>
                  <a:close/>
                  <a:moveTo>
                    <a:pt x="134" y="70"/>
                  </a:moveTo>
                  <a:lnTo>
                    <a:pt x="134" y="70"/>
                  </a:lnTo>
                  <a:lnTo>
                    <a:pt x="134" y="70"/>
                  </a:lnTo>
                  <a:close/>
                  <a:moveTo>
                    <a:pt x="134" y="0"/>
                  </a:moveTo>
                  <a:lnTo>
                    <a:pt x="134" y="0"/>
                  </a:lnTo>
                  <a:lnTo>
                    <a:pt x="134" y="0"/>
                  </a:lnTo>
                  <a:close/>
                  <a:moveTo>
                    <a:pt x="134" y="0"/>
                  </a:moveTo>
                  <a:lnTo>
                    <a:pt x="134" y="0"/>
                  </a:lnTo>
                  <a:lnTo>
                    <a:pt x="134" y="0"/>
                  </a:lnTo>
                  <a:close/>
                  <a:moveTo>
                    <a:pt x="70" y="0"/>
                  </a:moveTo>
                  <a:lnTo>
                    <a:pt x="70" y="0"/>
                  </a:lnTo>
                  <a:lnTo>
                    <a:pt x="70" y="0"/>
                  </a:lnTo>
                  <a:close/>
                  <a:moveTo>
                    <a:pt x="0" y="0"/>
                  </a:moveTo>
                  <a:lnTo>
                    <a:pt x="70" y="0"/>
                  </a:lnTo>
                  <a:close/>
                </a:path>
              </a:pathLst>
            </a:custGeom>
            <a:solidFill>
              <a:srgbClr val="BBC5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0"/>
            <p:cNvSpPr/>
            <p:nvPr/>
          </p:nvSpPr>
          <p:spPr>
            <a:xfrm rot="3794701">
              <a:off x="-103743" y="3980162"/>
              <a:ext cx="1260691" cy="637210"/>
            </a:xfrm>
            <a:custGeom>
              <a:rect b="b" l="l" r="r" t="t"/>
              <a:pathLst>
                <a:path extrusionOk="0" h="18706" w="37009">
                  <a:moveTo>
                    <a:pt x="1" y="9022"/>
                  </a:moveTo>
                  <a:cubicBezTo>
                    <a:pt x="599" y="9556"/>
                    <a:pt x="1267" y="10021"/>
                    <a:pt x="1871" y="10556"/>
                  </a:cubicBezTo>
                  <a:lnTo>
                    <a:pt x="3405" y="10288"/>
                  </a:lnTo>
                  <a:cubicBezTo>
                    <a:pt x="2336" y="9957"/>
                    <a:pt x="1203" y="9556"/>
                    <a:pt x="198" y="9086"/>
                  </a:cubicBezTo>
                  <a:cubicBezTo>
                    <a:pt x="134" y="9086"/>
                    <a:pt x="65" y="9022"/>
                    <a:pt x="1" y="9022"/>
                  </a:cubicBezTo>
                  <a:close/>
                  <a:moveTo>
                    <a:pt x="17102" y="1"/>
                  </a:moveTo>
                  <a:cubicBezTo>
                    <a:pt x="23515" y="5414"/>
                    <a:pt x="26919" y="11293"/>
                    <a:pt x="26919" y="11293"/>
                  </a:cubicBezTo>
                  <a:cubicBezTo>
                    <a:pt x="26919" y="11293"/>
                    <a:pt x="26385" y="11427"/>
                    <a:pt x="25449" y="11560"/>
                  </a:cubicBezTo>
                  <a:cubicBezTo>
                    <a:pt x="26588" y="12095"/>
                    <a:pt x="27790" y="12629"/>
                    <a:pt x="28923" y="13228"/>
                  </a:cubicBezTo>
                  <a:lnTo>
                    <a:pt x="27122" y="6280"/>
                  </a:lnTo>
                  <a:cubicBezTo>
                    <a:pt x="24316" y="3945"/>
                    <a:pt x="20976" y="1674"/>
                    <a:pt x="17102" y="1"/>
                  </a:cubicBezTo>
                  <a:close/>
                  <a:moveTo>
                    <a:pt x="27790" y="6884"/>
                  </a:moveTo>
                  <a:lnTo>
                    <a:pt x="29591" y="13495"/>
                  </a:lnTo>
                  <a:cubicBezTo>
                    <a:pt x="31862" y="14633"/>
                    <a:pt x="34267" y="15766"/>
                    <a:pt x="36672" y="16969"/>
                  </a:cubicBezTo>
                  <a:cubicBezTo>
                    <a:pt x="35539" y="15301"/>
                    <a:pt x="32530" y="11026"/>
                    <a:pt x="27790" y="6884"/>
                  </a:cubicBezTo>
                  <a:close/>
                  <a:moveTo>
                    <a:pt x="4474" y="10625"/>
                  </a:moveTo>
                  <a:lnTo>
                    <a:pt x="2470" y="10956"/>
                  </a:lnTo>
                  <a:cubicBezTo>
                    <a:pt x="4677" y="12629"/>
                    <a:pt x="7215" y="14163"/>
                    <a:pt x="9951" y="15365"/>
                  </a:cubicBezTo>
                  <a:lnTo>
                    <a:pt x="10085" y="15365"/>
                  </a:lnTo>
                  <a:lnTo>
                    <a:pt x="10085" y="15435"/>
                  </a:lnTo>
                  <a:lnTo>
                    <a:pt x="10219" y="15435"/>
                  </a:lnTo>
                  <a:cubicBezTo>
                    <a:pt x="10288" y="15435"/>
                    <a:pt x="10288" y="15499"/>
                    <a:pt x="10288" y="15499"/>
                  </a:cubicBezTo>
                  <a:lnTo>
                    <a:pt x="10352" y="15499"/>
                  </a:lnTo>
                  <a:cubicBezTo>
                    <a:pt x="16231" y="17973"/>
                    <a:pt x="22243" y="18705"/>
                    <a:pt x="27122" y="18705"/>
                  </a:cubicBezTo>
                  <a:cubicBezTo>
                    <a:pt x="32466" y="18705"/>
                    <a:pt x="36341" y="17840"/>
                    <a:pt x="37009" y="17706"/>
                  </a:cubicBezTo>
                  <a:cubicBezTo>
                    <a:pt x="32664" y="15568"/>
                    <a:pt x="28458" y="13564"/>
                    <a:pt x="24514" y="11694"/>
                  </a:cubicBezTo>
                  <a:cubicBezTo>
                    <a:pt x="22713" y="11961"/>
                    <a:pt x="20105" y="12292"/>
                    <a:pt x="16968" y="12292"/>
                  </a:cubicBezTo>
                  <a:cubicBezTo>
                    <a:pt x="13291" y="12292"/>
                    <a:pt x="8952" y="11892"/>
                    <a:pt x="4474" y="1062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0"/>
            <p:cNvSpPr/>
            <p:nvPr/>
          </p:nvSpPr>
          <p:spPr>
            <a:xfrm rot="3794701">
              <a:off x="339889" y="4649923"/>
              <a:ext cx="430200" cy="209360"/>
            </a:xfrm>
            <a:custGeom>
              <a:rect b="b" l="l" r="r" t="t"/>
              <a:pathLst>
                <a:path extrusionOk="0" h="6146" w="12629">
                  <a:moveTo>
                    <a:pt x="935" y="0"/>
                  </a:moveTo>
                  <a:cubicBezTo>
                    <a:pt x="668" y="64"/>
                    <a:pt x="337" y="134"/>
                    <a:pt x="0" y="134"/>
                  </a:cubicBezTo>
                  <a:cubicBezTo>
                    <a:pt x="3944" y="2004"/>
                    <a:pt x="8150" y="4008"/>
                    <a:pt x="12495" y="6146"/>
                  </a:cubicBezTo>
                  <a:lnTo>
                    <a:pt x="12628" y="6146"/>
                  </a:lnTo>
                  <a:cubicBezTo>
                    <a:pt x="12628" y="6146"/>
                    <a:pt x="12425" y="5879"/>
                    <a:pt x="12158" y="5409"/>
                  </a:cubicBezTo>
                  <a:cubicBezTo>
                    <a:pt x="9753" y="4206"/>
                    <a:pt x="7348" y="3073"/>
                    <a:pt x="5077" y="1935"/>
                  </a:cubicBezTo>
                  <a:lnTo>
                    <a:pt x="5077" y="2004"/>
                  </a:lnTo>
                  <a:lnTo>
                    <a:pt x="4543" y="2138"/>
                  </a:lnTo>
                  <a:lnTo>
                    <a:pt x="4409" y="1668"/>
                  </a:lnTo>
                  <a:cubicBezTo>
                    <a:pt x="3276" y="1069"/>
                    <a:pt x="2074" y="535"/>
                    <a:pt x="9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0"/>
            <p:cNvSpPr/>
            <p:nvPr/>
          </p:nvSpPr>
          <p:spPr>
            <a:xfrm rot="3794701">
              <a:off x="208538" y="3840478"/>
              <a:ext cx="88670" cy="22789"/>
            </a:xfrm>
            <a:custGeom>
              <a:rect b="b" l="l" r="r" t="t"/>
              <a:pathLst>
                <a:path extrusionOk="0" h="669" w="2603">
                  <a:moveTo>
                    <a:pt x="1534" y="0"/>
                  </a:moveTo>
                  <a:lnTo>
                    <a:pt x="0" y="268"/>
                  </a:lnTo>
                  <a:lnTo>
                    <a:pt x="599" y="668"/>
                  </a:lnTo>
                  <a:lnTo>
                    <a:pt x="2603" y="337"/>
                  </a:lnTo>
                  <a:cubicBezTo>
                    <a:pt x="2271" y="203"/>
                    <a:pt x="1870" y="134"/>
                    <a:pt x="1534" y="0"/>
                  </a:cubicBezTo>
                  <a:close/>
                </a:path>
              </a:pathLst>
            </a:custGeom>
            <a:solidFill>
              <a:srgbClr val="B8C0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0"/>
            <p:cNvSpPr/>
            <p:nvPr/>
          </p:nvSpPr>
          <p:spPr>
            <a:xfrm rot="3794701">
              <a:off x="616277" y="4481866"/>
              <a:ext cx="84139" cy="252690"/>
            </a:xfrm>
            <a:custGeom>
              <a:rect b="b" l="l" r="r" t="t"/>
              <a:pathLst>
                <a:path extrusionOk="0" h="7418" w="2470">
                  <a:moveTo>
                    <a:pt x="0" y="0"/>
                  </a:moveTo>
                  <a:lnTo>
                    <a:pt x="1801" y="6948"/>
                  </a:lnTo>
                  <a:lnTo>
                    <a:pt x="1935" y="7418"/>
                  </a:lnTo>
                  <a:lnTo>
                    <a:pt x="2469" y="7284"/>
                  </a:lnTo>
                  <a:lnTo>
                    <a:pt x="2469" y="7215"/>
                  </a:lnTo>
                  <a:lnTo>
                    <a:pt x="668" y="604"/>
                  </a:lnTo>
                  <a:cubicBezTo>
                    <a:pt x="465" y="401"/>
                    <a:pt x="198" y="203"/>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
          <p:cNvSpPr txBox="1"/>
          <p:nvPr>
            <p:ph type="title"/>
          </p:nvPr>
        </p:nvSpPr>
        <p:spPr>
          <a:xfrm>
            <a:off x="956700" y="2079475"/>
            <a:ext cx="5349600" cy="7686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hasCustomPrompt="1" idx="2" type="title"/>
          </p:nvPr>
        </p:nvSpPr>
        <p:spPr>
          <a:xfrm>
            <a:off x="956700" y="968900"/>
            <a:ext cx="1345200" cy="8418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b="1" sz="6000">
                <a:solidFill>
                  <a:schemeClr val="accent2"/>
                </a:solidFill>
                <a:latin typeface="Poppins"/>
                <a:ea typeface="Poppins"/>
                <a:cs typeface="Poppins"/>
                <a:sym typeface="Poppi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1" name="Google Shape;21;p3"/>
          <p:cNvSpPr txBox="1"/>
          <p:nvPr>
            <p:ph idx="1" type="subTitle"/>
          </p:nvPr>
        </p:nvSpPr>
        <p:spPr>
          <a:xfrm>
            <a:off x="1049625" y="2799550"/>
            <a:ext cx="5256600" cy="484500"/>
          </a:xfrm>
          <a:prstGeom prst="rect">
            <a:avLst/>
          </a:prstGeom>
          <a:solidFill>
            <a:schemeClr val="accent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1400"/>
              <a:buNone/>
              <a:defRPr sz="16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1600"/>
              </a:spcBef>
              <a:spcAft>
                <a:spcPts val="0"/>
              </a:spcAft>
              <a:buClr>
                <a:schemeClr val="lt1"/>
              </a:buClr>
              <a:buSzPts val="1400"/>
              <a:buNone/>
              <a:defRPr>
                <a:solidFill>
                  <a:schemeClr val="lt1"/>
                </a:solidFill>
              </a:defRPr>
            </a:lvl3pPr>
            <a:lvl4pPr lvl="3" rtl="0" algn="ctr">
              <a:lnSpc>
                <a:spcPct val="100000"/>
              </a:lnSpc>
              <a:spcBef>
                <a:spcPts val="1600"/>
              </a:spcBef>
              <a:spcAft>
                <a:spcPts val="0"/>
              </a:spcAft>
              <a:buClr>
                <a:schemeClr val="lt1"/>
              </a:buClr>
              <a:buSzPts val="1400"/>
              <a:buNone/>
              <a:defRPr>
                <a:solidFill>
                  <a:schemeClr val="lt1"/>
                </a:solidFill>
              </a:defRPr>
            </a:lvl4pPr>
            <a:lvl5pPr lvl="4" rtl="0" algn="ctr">
              <a:lnSpc>
                <a:spcPct val="100000"/>
              </a:lnSpc>
              <a:spcBef>
                <a:spcPts val="1600"/>
              </a:spcBef>
              <a:spcAft>
                <a:spcPts val="0"/>
              </a:spcAft>
              <a:buClr>
                <a:schemeClr val="lt1"/>
              </a:buClr>
              <a:buSzPts val="1400"/>
              <a:buNone/>
              <a:defRPr>
                <a:solidFill>
                  <a:schemeClr val="lt1"/>
                </a:solidFill>
              </a:defRPr>
            </a:lvl5pPr>
            <a:lvl6pPr lvl="5" rtl="0" algn="ctr">
              <a:lnSpc>
                <a:spcPct val="100000"/>
              </a:lnSpc>
              <a:spcBef>
                <a:spcPts val="1600"/>
              </a:spcBef>
              <a:spcAft>
                <a:spcPts val="0"/>
              </a:spcAft>
              <a:buClr>
                <a:schemeClr val="lt1"/>
              </a:buClr>
              <a:buSzPts val="1400"/>
              <a:buNone/>
              <a:defRPr>
                <a:solidFill>
                  <a:schemeClr val="lt1"/>
                </a:solidFill>
              </a:defRPr>
            </a:lvl6pPr>
            <a:lvl7pPr lvl="6" rtl="0" algn="ctr">
              <a:lnSpc>
                <a:spcPct val="100000"/>
              </a:lnSpc>
              <a:spcBef>
                <a:spcPts val="1600"/>
              </a:spcBef>
              <a:spcAft>
                <a:spcPts val="0"/>
              </a:spcAft>
              <a:buClr>
                <a:schemeClr val="lt1"/>
              </a:buClr>
              <a:buSzPts val="1400"/>
              <a:buNone/>
              <a:defRPr>
                <a:solidFill>
                  <a:schemeClr val="lt1"/>
                </a:solidFill>
              </a:defRPr>
            </a:lvl7pPr>
            <a:lvl8pPr lvl="7" rtl="0" algn="ctr">
              <a:lnSpc>
                <a:spcPct val="100000"/>
              </a:lnSpc>
              <a:spcBef>
                <a:spcPts val="1600"/>
              </a:spcBef>
              <a:spcAft>
                <a:spcPts val="0"/>
              </a:spcAft>
              <a:buClr>
                <a:schemeClr val="lt1"/>
              </a:buClr>
              <a:buSzPts val="1400"/>
              <a:buNone/>
              <a:defRPr>
                <a:solidFill>
                  <a:schemeClr val="lt1"/>
                </a:solidFill>
              </a:defRPr>
            </a:lvl8pPr>
            <a:lvl9pPr lvl="8" rtl="0" algn="ctr">
              <a:lnSpc>
                <a:spcPct val="100000"/>
              </a:lnSpc>
              <a:spcBef>
                <a:spcPts val="1600"/>
              </a:spcBef>
              <a:spcAft>
                <a:spcPts val="1600"/>
              </a:spcAft>
              <a:buClr>
                <a:schemeClr val="lt1"/>
              </a:buClr>
              <a:buSzPts val="1400"/>
              <a:buNone/>
              <a:defRPr>
                <a:solidFill>
                  <a:schemeClr val="lt1"/>
                </a:solidFill>
              </a:defRPr>
            </a:lvl9pPr>
          </a:lstStyle>
          <a:p/>
        </p:txBody>
      </p:sp>
      <p:sp>
        <p:nvSpPr>
          <p:cNvPr id="22" name="Google Shape;22;p3"/>
          <p:cNvSpPr/>
          <p:nvPr/>
        </p:nvSpPr>
        <p:spPr>
          <a:xfrm rot="5400000">
            <a:off x="-1563710" y="2727820"/>
            <a:ext cx="3340184" cy="432694"/>
          </a:xfrm>
          <a:custGeom>
            <a:rect b="b" l="l" r="r" t="t"/>
            <a:pathLst>
              <a:path extrusionOk="0" h="37014" w="285730">
                <a:moveTo>
                  <a:pt x="100631" y="0"/>
                </a:moveTo>
                <a:cubicBezTo>
                  <a:pt x="48796" y="0"/>
                  <a:pt x="0" y="37014"/>
                  <a:pt x="0" y="37014"/>
                </a:cubicBezTo>
                <a:lnTo>
                  <a:pt x="285730" y="37014"/>
                </a:lnTo>
                <a:cubicBezTo>
                  <a:pt x="268895" y="20179"/>
                  <a:pt x="252575" y="16438"/>
                  <a:pt x="235206" y="16438"/>
                </a:cubicBezTo>
                <a:cubicBezTo>
                  <a:pt x="228198" y="16438"/>
                  <a:pt x="221019" y="17047"/>
                  <a:pt x="213567" y="17651"/>
                </a:cubicBezTo>
                <a:cubicBezTo>
                  <a:pt x="206030" y="18272"/>
                  <a:pt x="198222" y="18900"/>
                  <a:pt x="190037" y="18900"/>
                </a:cubicBezTo>
                <a:cubicBezTo>
                  <a:pt x="174705" y="18900"/>
                  <a:pt x="158048" y="16694"/>
                  <a:pt x="139362" y="8097"/>
                </a:cubicBezTo>
                <a:cubicBezTo>
                  <a:pt x="126738" y="2313"/>
                  <a:pt x="113589" y="0"/>
                  <a:pt x="1006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1037313" y="2260270"/>
            <a:ext cx="2207657" cy="352944"/>
          </a:xfrm>
          <a:custGeom>
            <a:rect b="b" l="l" r="r" t="t"/>
            <a:pathLst>
              <a:path extrusionOk="0" h="30192" w="188850">
                <a:moveTo>
                  <a:pt x="84519" y="1"/>
                </a:moveTo>
                <a:cubicBezTo>
                  <a:pt x="64137" y="1"/>
                  <a:pt x="44265" y="4908"/>
                  <a:pt x="28341" y="10447"/>
                </a:cubicBezTo>
                <a:cubicBezTo>
                  <a:pt x="15603" y="16561"/>
                  <a:pt x="5605" y="22870"/>
                  <a:pt x="0" y="26691"/>
                </a:cubicBezTo>
                <a:cubicBezTo>
                  <a:pt x="6176" y="27389"/>
                  <a:pt x="16688" y="28602"/>
                  <a:pt x="30701" y="30192"/>
                </a:cubicBezTo>
                <a:lnTo>
                  <a:pt x="188849" y="30192"/>
                </a:lnTo>
                <a:cubicBezTo>
                  <a:pt x="172416" y="28729"/>
                  <a:pt x="154776" y="24908"/>
                  <a:pt x="135540" y="13249"/>
                </a:cubicBezTo>
                <a:cubicBezTo>
                  <a:pt x="119551" y="3507"/>
                  <a:pt x="101844" y="1"/>
                  <a:pt x="845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rot="10800000">
            <a:off x="-11809" y="3681414"/>
            <a:ext cx="2740217" cy="1462086"/>
          </a:xfrm>
          <a:custGeom>
            <a:rect b="b" l="l" r="r" t="t"/>
            <a:pathLst>
              <a:path extrusionOk="0" h="97197" w="182165">
                <a:moveTo>
                  <a:pt x="1" y="0"/>
                </a:moveTo>
                <a:lnTo>
                  <a:pt x="1" y="97196"/>
                </a:lnTo>
                <a:cubicBezTo>
                  <a:pt x="54395" y="97196"/>
                  <a:pt x="38533" y="26308"/>
                  <a:pt x="98405" y="26308"/>
                </a:cubicBezTo>
                <a:cubicBezTo>
                  <a:pt x="158343" y="26308"/>
                  <a:pt x="182164" y="0"/>
                  <a:pt x="1821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flipH="1" rot="10800000">
            <a:off x="-11807" y="4138105"/>
            <a:ext cx="1883194" cy="1005395"/>
          </a:xfrm>
          <a:custGeom>
            <a:rect b="b" l="l" r="r" t="t"/>
            <a:pathLst>
              <a:path extrusionOk="0" h="57773" w="108214">
                <a:moveTo>
                  <a:pt x="1" y="0"/>
                </a:moveTo>
                <a:lnTo>
                  <a:pt x="1" y="57773"/>
                </a:lnTo>
                <a:cubicBezTo>
                  <a:pt x="32357" y="57773"/>
                  <a:pt x="22864" y="15607"/>
                  <a:pt x="58471" y="15607"/>
                </a:cubicBezTo>
                <a:cubicBezTo>
                  <a:pt x="94074" y="15607"/>
                  <a:pt x="108213" y="0"/>
                  <a:pt x="108213" y="0"/>
                </a:cubicBezTo>
                <a:close/>
              </a:path>
            </a:pathLst>
          </a:custGeom>
          <a:solidFill>
            <a:srgbClr val="FFA53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rot="10800000">
            <a:off x="-11807" y="4365382"/>
            <a:ext cx="1457564" cy="778118"/>
          </a:xfrm>
          <a:custGeom>
            <a:rect b="b" l="l" r="r" t="t"/>
            <a:pathLst>
              <a:path extrusionOk="0" h="44713" w="83756">
                <a:moveTo>
                  <a:pt x="1" y="0"/>
                </a:moveTo>
                <a:lnTo>
                  <a:pt x="1" y="44713"/>
                </a:lnTo>
                <a:cubicBezTo>
                  <a:pt x="25030" y="44713"/>
                  <a:pt x="17707" y="12102"/>
                  <a:pt x="45284" y="12102"/>
                </a:cubicBezTo>
                <a:cubicBezTo>
                  <a:pt x="72800" y="12102"/>
                  <a:pt x="83755" y="0"/>
                  <a:pt x="83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407" name="Shape 407"/>
        <p:cNvGrpSpPr/>
        <p:nvPr/>
      </p:nvGrpSpPr>
      <p:grpSpPr>
        <a:xfrm>
          <a:off x="0" y="0"/>
          <a:ext cx="0" cy="0"/>
          <a:chOff x="0" y="0"/>
          <a:chExt cx="0" cy="0"/>
        </a:xfrm>
      </p:grpSpPr>
      <p:sp>
        <p:nvSpPr>
          <p:cNvPr id="408" name="Google Shape;408;p21"/>
          <p:cNvSpPr txBox="1"/>
          <p:nvPr>
            <p:ph idx="1" type="subTitle"/>
          </p:nvPr>
        </p:nvSpPr>
        <p:spPr>
          <a:xfrm>
            <a:off x="3877038" y="2291975"/>
            <a:ext cx="3237600" cy="11562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09" name="Google Shape;409;p21"/>
          <p:cNvSpPr txBox="1"/>
          <p:nvPr>
            <p:ph type="title"/>
          </p:nvPr>
        </p:nvSpPr>
        <p:spPr>
          <a:xfrm>
            <a:off x="3877038" y="1135775"/>
            <a:ext cx="3237600" cy="1156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3200"/>
              <a:buNone/>
              <a:defRPr sz="3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410" name="Google Shape;410;p21"/>
          <p:cNvGrpSpPr/>
          <p:nvPr/>
        </p:nvGrpSpPr>
        <p:grpSpPr>
          <a:xfrm flipH="1" rot="10800000">
            <a:off x="57" y="3528751"/>
            <a:ext cx="3277603" cy="1614752"/>
            <a:chOff x="2010445" y="919675"/>
            <a:chExt cx="3640568" cy="1867413"/>
          </a:xfrm>
        </p:grpSpPr>
        <p:sp>
          <p:nvSpPr>
            <p:cNvPr id="411" name="Google Shape;411;p21"/>
            <p:cNvSpPr/>
            <p:nvPr/>
          </p:nvSpPr>
          <p:spPr>
            <a:xfrm>
              <a:off x="2010445" y="919690"/>
              <a:ext cx="3640568" cy="1867397"/>
            </a:xfrm>
            <a:custGeom>
              <a:rect b="b" l="l" r="r" t="t"/>
              <a:pathLst>
                <a:path extrusionOk="0" h="97197" w="182165">
                  <a:moveTo>
                    <a:pt x="1" y="0"/>
                  </a:moveTo>
                  <a:lnTo>
                    <a:pt x="1" y="97196"/>
                  </a:lnTo>
                  <a:cubicBezTo>
                    <a:pt x="54395" y="97196"/>
                    <a:pt x="38533" y="26308"/>
                    <a:pt x="98405" y="26308"/>
                  </a:cubicBezTo>
                  <a:cubicBezTo>
                    <a:pt x="158343" y="26308"/>
                    <a:pt x="182164" y="0"/>
                    <a:pt x="1821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1"/>
            <p:cNvSpPr/>
            <p:nvPr/>
          </p:nvSpPr>
          <p:spPr>
            <a:xfrm>
              <a:off x="2010450" y="919675"/>
              <a:ext cx="2705350" cy="1444325"/>
            </a:xfrm>
            <a:custGeom>
              <a:rect b="b" l="l" r="r" t="t"/>
              <a:pathLst>
                <a:path extrusionOk="0" h="57773" w="108214">
                  <a:moveTo>
                    <a:pt x="1" y="0"/>
                  </a:moveTo>
                  <a:lnTo>
                    <a:pt x="1" y="57773"/>
                  </a:lnTo>
                  <a:cubicBezTo>
                    <a:pt x="32357" y="57773"/>
                    <a:pt x="22864" y="15607"/>
                    <a:pt x="58471" y="15607"/>
                  </a:cubicBezTo>
                  <a:cubicBezTo>
                    <a:pt x="94074" y="15607"/>
                    <a:pt x="108213" y="0"/>
                    <a:pt x="108213" y="0"/>
                  </a:cubicBezTo>
                  <a:close/>
                </a:path>
              </a:pathLst>
            </a:custGeom>
            <a:solidFill>
              <a:srgbClr val="FFA53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1"/>
            <p:cNvSpPr/>
            <p:nvPr/>
          </p:nvSpPr>
          <p:spPr>
            <a:xfrm>
              <a:off x="2010450" y="919675"/>
              <a:ext cx="2093900" cy="1117825"/>
            </a:xfrm>
            <a:custGeom>
              <a:rect b="b" l="l" r="r" t="t"/>
              <a:pathLst>
                <a:path extrusionOk="0" h="44713" w="83756">
                  <a:moveTo>
                    <a:pt x="1" y="0"/>
                  </a:moveTo>
                  <a:lnTo>
                    <a:pt x="1" y="44713"/>
                  </a:lnTo>
                  <a:cubicBezTo>
                    <a:pt x="25030" y="44713"/>
                    <a:pt x="17707" y="12102"/>
                    <a:pt x="45284" y="12102"/>
                  </a:cubicBezTo>
                  <a:cubicBezTo>
                    <a:pt x="72800" y="12102"/>
                    <a:pt x="83755" y="0"/>
                    <a:pt x="83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21"/>
          <p:cNvGrpSpPr/>
          <p:nvPr/>
        </p:nvGrpSpPr>
        <p:grpSpPr>
          <a:xfrm flipH="1">
            <a:off x="7670230" y="53"/>
            <a:ext cx="1473770" cy="755180"/>
            <a:chOff x="2010442" y="919695"/>
            <a:chExt cx="4162016" cy="2220466"/>
          </a:xfrm>
        </p:grpSpPr>
        <p:sp>
          <p:nvSpPr>
            <p:cNvPr id="415" name="Google Shape;415;p21"/>
            <p:cNvSpPr/>
            <p:nvPr/>
          </p:nvSpPr>
          <p:spPr>
            <a:xfrm>
              <a:off x="2010444" y="919695"/>
              <a:ext cx="4162015" cy="2220465"/>
            </a:xfrm>
            <a:custGeom>
              <a:rect b="b" l="l" r="r" t="t"/>
              <a:pathLst>
                <a:path extrusionOk="0" h="97197" w="182165">
                  <a:moveTo>
                    <a:pt x="1" y="0"/>
                  </a:moveTo>
                  <a:lnTo>
                    <a:pt x="1" y="97196"/>
                  </a:lnTo>
                  <a:cubicBezTo>
                    <a:pt x="54395" y="97196"/>
                    <a:pt x="38533" y="26308"/>
                    <a:pt x="98405" y="26308"/>
                  </a:cubicBezTo>
                  <a:cubicBezTo>
                    <a:pt x="158343" y="26308"/>
                    <a:pt x="182164" y="0"/>
                    <a:pt x="1821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1"/>
            <p:cNvSpPr/>
            <p:nvPr/>
          </p:nvSpPr>
          <p:spPr>
            <a:xfrm>
              <a:off x="2010444" y="919695"/>
              <a:ext cx="3277532" cy="1749800"/>
            </a:xfrm>
            <a:custGeom>
              <a:rect b="b" l="l" r="r" t="t"/>
              <a:pathLst>
                <a:path extrusionOk="0" h="57773" w="108214">
                  <a:moveTo>
                    <a:pt x="1" y="0"/>
                  </a:moveTo>
                  <a:lnTo>
                    <a:pt x="1" y="57773"/>
                  </a:lnTo>
                  <a:cubicBezTo>
                    <a:pt x="32357" y="57773"/>
                    <a:pt x="22864" y="15607"/>
                    <a:pt x="58471" y="15607"/>
                  </a:cubicBezTo>
                  <a:cubicBezTo>
                    <a:pt x="94074" y="15607"/>
                    <a:pt x="108213" y="0"/>
                    <a:pt x="108213" y="0"/>
                  </a:cubicBezTo>
                  <a:close/>
                </a:path>
              </a:pathLst>
            </a:custGeom>
            <a:solidFill>
              <a:srgbClr val="586CBC">
                <a:alpha val="5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1"/>
            <p:cNvSpPr/>
            <p:nvPr/>
          </p:nvSpPr>
          <p:spPr>
            <a:xfrm>
              <a:off x="2010442" y="919699"/>
              <a:ext cx="2553302" cy="1362964"/>
            </a:xfrm>
            <a:custGeom>
              <a:rect b="b" l="l" r="r" t="t"/>
              <a:pathLst>
                <a:path extrusionOk="0" h="44713" w="83756">
                  <a:moveTo>
                    <a:pt x="1" y="0"/>
                  </a:moveTo>
                  <a:lnTo>
                    <a:pt x="1" y="44713"/>
                  </a:lnTo>
                  <a:cubicBezTo>
                    <a:pt x="25030" y="44713"/>
                    <a:pt x="17707" y="12102"/>
                    <a:pt x="45284" y="12102"/>
                  </a:cubicBezTo>
                  <a:cubicBezTo>
                    <a:pt x="72800" y="12102"/>
                    <a:pt x="83755" y="0"/>
                    <a:pt x="837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_1">
    <p:spTree>
      <p:nvGrpSpPr>
        <p:cNvPr id="418" name="Shape 418"/>
        <p:cNvGrpSpPr/>
        <p:nvPr/>
      </p:nvGrpSpPr>
      <p:grpSpPr>
        <a:xfrm>
          <a:off x="0" y="0"/>
          <a:ext cx="0" cy="0"/>
          <a:chOff x="0" y="0"/>
          <a:chExt cx="0" cy="0"/>
        </a:xfrm>
      </p:grpSpPr>
      <p:sp>
        <p:nvSpPr>
          <p:cNvPr id="419" name="Google Shape;419;p22"/>
          <p:cNvSpPr txBox="1"/>
          <p:nvPr>
            <p:ph idx="1" type="subTitle"/>
          </p:nvPr>
        </p:nvSpPr>
        <p:spPr>
          <a:xfrm>
            <a:off x="4495800" y="2428288"/>
            <a:ext cx="3858600" cy="9255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20" name="Google Shape;420;p22"/>
          <p:cNvSpPr txBox="1"/>
          <p:nvPr>
            <p:ph type="title"/>
          </p:nvPr>
        </p:nvSpPr>
        <p:spPr>
          <a:xfrm>
            <a:off x="4495800" y="1942013"/>
            <a:ext cx="3858600" cy="5727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3200"/>
              <a:buNone/>
              <a:defRPr sz="3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21" name="Google Shape;421;p22"/>
          <p:cNvSpPr/>
          <p:nvPr/>
        </p:nvSpPr>
        <p:spPr>
          <a:xfrm rot="5400000">
            <a:off x="-1255059" y="2842305"/>
            <a:ext cx="2757295" cy="357185"/>
          </a:xfrm>
          <a:custGeom>
            <a:rect b="b" l="l" r="r" t="t"/>
            <a:pathLst>
              <a:path extrusionOk="0" h="37014" w="285730">
                <a:moveTo>
                  <a:pt x="100631" y="0"/>
                </a:moveTo>
                <a:cubicBezTo>
                  <a:pt x="48796" y="0"/>
                  <a:pt x="0" y="37014"/>
                  <a:pt x="0" y="37014"/>
                </a:cubicBezTo>
                <a:lnTo>
                  <a:pt x="285730" y="37014"/>
                </a:lnTo>
                <a:cubicBezTo>
                  <a:pt x="268895" y="20179"/>
                  <a:pt x="252575" y="16438"/>
                  <a:pt x="235206" y="16438"/>
                </a:cubicBezTo>
                <a:cubicBezTo>
                  <a:pt x="228198" y="16438"/>
                  <a:pt x="221019" y="17047"/>
                  <a:pt x="213567" y="17651"/>
                </a:cubicBezTo>
                <a:cubicBezTo>
                  <a:pt x="206030" y="18272"/>
                  <a:pt x="198222" y="18900"/>
                  <a:pt x="190037" y="18900"/>
                </a:cubicBezTo>
                <a:cubicBezTo>
                  <a:pt x="174705" y="18900"/>
                  <a:pt x="158048" y="16694"/>
                  <a:pt x="139362" y="8097"/>
                </a:cubicBezTo>
                <a:cubicBezTo>
                  <a:pt x="126738" y="2313"/>
                  <a:pt x="113589" y="0"/>
                  <a:pt x="100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2"/>
          <p:cNvSpPr/>
          <p:nvPr/>
        </p:nvSpPr>
        <p:spPr>
          <a:xfrm rot="5400000">
            <a:off x="-820522" y="2456344"/>
            <a:ext cx="1822403" cy="291353"/>
          </a:xfrm>
          <a:custGeom>
            <a:rect b="b" l="l" r="r" t="t"/>
            <a:pathLst>
              <a:path extrusionOk="0" h="30192" w="188850">
                <a:moveTo>
                  <a:pt x="84519" y="1"/>
                </a:moveTo>
                <a:cubicBezTo>
                  <a:pt x="64137" y="1"/>
                  <a:pt x="44265" y="4908"/>
                  <a:pt x="28341" y="10447"/>
                </a:cubicBezTo>
                <a:cubicBezTo>
                  <a:pt x="15603" y="16561"/>
                  <a:pt x="5605" y="22870"/>
                  <a:pt x="0" y="26691"/>
                </a:cubicBezTo>
                <a:cubicBezTo>
                  <a:pt x="6176" y="27389"/>
                  <a:pt x="16688" y="28602"/>
                  <a:pt x="30701" y="30192"/>
                </a:cubicBezTo>
                <a:lnTo>
                  <a:pt x="188849" y="30192"/>
                </a:lnTo>
                <a:cubicBezTo>
                  <a:pt x="172416" y="28729"/>
                  <a:pt x="154776" y="24908"/>
                  <a:pt x="135540" y="13249"/>
                </a:cubicBezTo>
                <a:cubicBezTo>
                  <a:pt x="119551" y="3507"/>
                  <a:pt x="101844" y="1"/>
                  <a:pt x="845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22"/>
          <p:cNvGrpSpPr/>
          <p:nvPr/>
        </p:nvGrpSpPr>
        <p:grpSpPr>
          <a:xfrm flipH="1">
            <a:off x="7767704" y="78"/>
            <a:ext cx="1376379" cy="705442"/>
            <a:chOff x="2010442" y="919695"/>
            <a:chExt cx="4162016" cy="2220466"/>
          </a:xfrm>
        </p:grpSpPr>
        <p:sp>
          <p:nvSpPr>
            <p:cNvPr id="424" name="Google Shape;424;p22"/>
            <p:cNvSpPr/>
            <p:nvPr/>
          </p:nvSpPr>
          <p:spPr>
            <a:xfrm>
              <a:off x="2010444" y="919695"/>
              <a:ext cx="4162015" cy="2220465"/>
            </a:xfrm>
            <a:custGeom>
              <a:rect b="b" l="l" r="r" t="t"/>
              <a:pathLst>
                <a:path extrusionOk="0" h="97197" w="182165">
                  <a:moveTo>
                    <a:pt x="1" y="0"/>
                  </a:moveTo>
                  <a:lnTo>
                    <a:pt x="1" y="97196"/>
                  </a:lnTo>
                  <a:cubicBezTo>
                    <a:pt x="54395" y="97196"/>
                    <a:pt x="38533" y="26308"/>
                    <a:pt x="98405" y="26308"/>
                  </a:cubicBezTo>
                  <a:cubicBezTo>
                    <a:pt x="158343" y="26308"/>
                    <a:pt x="182164" y="0"/>
                    <a:pt x="1821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2"/>
            <p:cNvSpPr/>
            <p:nvPr/>
          </p:nvSpPr>
          <p:spPr>
            <a:xfrm>
              <a:off x="2010444" y="919695"/>
              <a:ext cx="3277532" cy="1749800"/>
            </a:xfrm>
            <a:custGeom>
              <a:rect b="b" l="l" r="r" t="t"/>
              <a:pathLst>
                <a:path extrusionOk="0" h="57773" w="108214">
                  <a:moveTo>
                    <a:pt x="1" y="0"/>
                  </a:moveTo>
                  <a:lnTo>
                    <a:pt x="1" y="57773"/>
                  </a:lnTo>
                  <a:cubicBezTo>
                    <a:pt x="32357" y="57773"/>
                    <a:pt x="22864" y="15607"/>
                    <a:pt x="58471" y="15607"/>
                  </a:cubicBezTo>
                  <a:cubicBezTo>
                    <a:pt x="94074" y="15607"/>
                    <a:pt x="108213" y="0"/>
                    <a:pt x="108213" y="0"/>
                  </a:cubicBezTo>
                  <a:close/>
                </a:path>
              </a:pathLst>
            </a:custGeom>
            <a:solidFill>
              <a:srgbClr val="96A942">
                <a:alpha val="54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2"/>
            <p:cNvSpPr/>
            <p:nvPr/>
          </p:nvSpPr>
          <p:spPr>
            <a:xfrm>
              <a:off x="2010442" y="919699"/>
              <a:ext cx="2553302" cy="1362964"/>
            </a:xfrm>
            <a:custGeom>
              <a:rect b="b" l="l" r="r" t="t"/>
              <a:pathLst>
                <a:path extrusionOk="0" h="44713" w="83756">
                  <a:moveTo>
                    <a:pt x="1" y="0"/>
                  </a:moveTo>
                  <a:lnTo>
                    <a:pt x="1" y="44713"/>
                  </a:lnTo>
                  <a:cubicBezTo>
                    <a:pt x="25030" y="44713"/>
                    <a:pt x="17707" y="12102"/>
                    <a:pt x="45284" y="12102"/>
                  </a:cubicBezTo>
                  <a:cubicBezTo>
                    <a:pt x="72800" y="12102"/>
                    <a:pt x="83755" y="0"/>
                    <a:pt x="83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2">
    <p:spTree>
      <p:nvGrpSpPr>
        <p:cNvPr id="427" name="Shape 427"/>
        <p:cNvGrpSpPr/>
        <p:nvPr/>
      </p:nvGrpSpPr>
      <p:grpSpPr>
        <a:xfrm>
          <a:off x="0" y="0"/>
          <a:ext cx="0" cy="0"/>
          <a:chOff x="0" y="0"/>
          <a:chExt cx="0" cy="0"/>
        </a:xfrm>
      </p:grpSpPr>
      <p:sp>
        <p:nvSpPr>
          <p:cNvPr id="428" name="Google Shape;428;p23"/>
          <p:cNvSpPr txBox="1"/>
          <p:nvPr>
            <p:ph type="title"/>
          </p:nvPr>
        </p:nvSpPr>
        <p:spPr>
          <a:xfrm>
            <a:off x="720000" y="442975"/>
            <a:ext cx="7704000" cy="57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429" name="Google Shape;429;p23"/>
          <p:cNvSpPr txBox="1"/>
          <p:nvPr>
            <p:ph idx="1" type="body"/>
          </p:nvPr>
        </p:nvSpPr>
        <p:spPr>
          <a:xfrm>
            <a:off x="720000" y="1139552"/>
            <a:ext cx="7704000" cy="3416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430" name="Google Shape;430;p23"/>
          <p:cNvGrpSpPr/>
          <p:nvPr/>
        </p:nvGrpSpPr>
        <p:grpSpPr>
          <a:xfrm rot="10800000">
            <a:off x="8347794" y="121007"/>
            <a:ext cx="606531" cy="665566"/>
            <a:chOff x="7920292" y="107858"/>
            <a:chExt cx="1082897" cy="1188299"/>
          </a:xfrm>
        </p:grpSpPr>
        <p:sp>
          <p:nvSpPr>
            <p:cNvPr id="431" name="Google Shape;431;p23"/>
            <p:cNvSpPr/>
            <p:nvPr/>
          </p:nvSpPr>
          <p:spPr>
            <a:xfrm>
              <a:off x="8595231" y="641686"/>
              <a:ext cx="407958" cy="654471"/>
            </a:xfrm>
            <a:custGeom>
              <a:rect b="b" l="l" r="r" t="t"/>
              <a:pathLst>
                <a:path extrusionOk="0" h="48354" w="30141">
                  <a:moveTo>
                    <a:pt x="15068" y="0"/>
                  </a:moveTo>
                  <a:cubicBezTo>
                    <a:pt x="12972" y="0"/>
                    <a:pt x="11199" y="1773"/>
                    <a:pt x="11199" y="3869"/>
                  </a:cubicBezTo>
                  <a:cubicBezTo>
                    <a:pt x="11199" y="5158"/>
                    <a:pt x="11928" y="6286"/>
                    <a:pt x="12895" y="7008"/>
                  </a:cubicBezTo>
                  <a:lnTo>
                    <a:pt x="12895" y="9104"/>
                  </a:lnTo>
                  <a:lnTo>
                    <a:pt x="1" y="9104"/>
                  </a:lnTo>
                  <a:lnTo>
                    <a:pt x="1" y="39328"/>
                  </a:lnTo>
                  <a:lnTo>
                    <a:pt x="12895" y="39328"/>
                  </a:lnTo>
                  <a:lnTo>
                    <a:pt x="12895" y="41423"/>
                  </a:lnTo>
                  <a:cubicBezTo>
                    <a:pt x="11928" y="42068"/>
                    <a:pt x="11199" y="43196"/>
                    <a:pt x="11199" y="44563"/>
                  </a:cubicBezTo>
                  <a:cubicBezTo>
                    <a:pt x="11199" y="46658"/>
                    <a:pt x="12972" y="48354"/>
                    <a:pt x="15068" y="48354"/>
                  </a:cubicBezTo>
                  <a:cubicBezTo>
                    <a:pt x="17163" y="48354"/>
                    <a:pt x="18858" y="46658"/>
                    <a:pt x="18858" y="44563"/>
                  </a:cubicBezTo>
                  <a:cubicBezTo>
                    <a:pt x="18858" y="43196"/>
                    <a:pt x="18214" y="42068"/>
                    <a:pt x="17247" y="41423"/>
                  </a:cubicBezTo>
                  <a:lnTo>
                    <a:pt x="17247" y="39328"/>
                  </a:lnTo>
                  <a:lnTo>
                    <a:pt x="30141" y="39328"/>
                  </a:lnTo>
                  <a:lnTo>
                    <a:pt x="30141" y="26350"/>
                  </a:lnTo>
                  <a:lnTo>
                    <a:pt x="28445" y="26350"/>
                  </a:lnTo>
                  <a:cubicBezTo>
                    <a:pt x="27723" y="27401"/>
                    <a:pt x="26595" y="28045"/>
                    <a:pt x="25306" y="28045"/>
                  </a:cubicBezTo>
                  <a:cubicBezTo>
                    <a:pt x="23210" y="28045"/>
                    <a:pt x="21437" y="26350"/>
                    <a:pt x="21437" y="24177"/>
                  </a:cubicBezTo>
                  <a:cubicBezTo>
                    <a:pt x="21437" y="22082"/>
                    <a:pt x="23210" y="20386"/>
                    <a:pt x="25306" y="20386"/>
                  </a:cubicBezTo>
                  <a:cubicBezTo>
                    <a:pt x="26595" y="20386"/>
                    <a:pt x="27723" y="21031"/>
                    <a:pt x="28445" y="21998"/>
                  </a:cubicBezTo>
                  <a:lnTo>
                    <a:pt x="30141" y="21998"/>
                  </a:lnTo>
                  <a:lnTo>
                    <a:pt x="30141" y="9104"/>
                  </a:lnTo>
                  <a:lnTo>
                    <a:pt x="17247" y="9104"/>
                  </a:lnTo>
                  <a:lnTo>
                    <a:pt x="17247" y="7008"/>
                  </a:lnTo>
                  <a:cubicBezTo>
                    <a:pt x="18214" y="6286"/>
                    <a:pt x="18858" y="5158"/>
                    <a:pt x="18858" y="3869"/>
                  </a:cubicBezTo>
                  <a:cubicBezTo>
                    <a:pt x="18858" y="1773"/>
                    <a:pt x="17163" y="0"/>
                    <a:pt x="150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3"/>
            <p:cNvSpPr/>
            <p:nvPr/>
          </p:nvSpPr>
          <p:spPr>
            <a:xfrm>
              <a:off x="8595231" y="764895"/>
              <a:ext cx="407958" cy="450553"/>
            </a:xfrm>
            <a:custGeom>
              <a:rect b="b" l="l" r="r" t="t"/>
              <a:pathLst>
                <a:path extrusionOk="0" h="33288" w="30141">
                  <a:moveTo>
                    <a:pt x="21276" y="1"/>
                  </a:moveTo>
                  <a:cubicBezTo>
                    <a:pt x="21276" y="6371"/>
                    <a:pt x="19419" y="22727"/>
                    <a:pt x="807" y="22727"/>
                  </a:cubicBezTo>
                  <a:lnTo>
                    <a:pt x="1" y="22727"/>
                  </a:lnTo>
                  <a:lnTo>
                    <a:pt x="1" y="30225"/>
                  </a:lnTo>
                  <a:lnTo>
                    <a:pt x="12895" y="30225"/>
                  </a:lnTo>
                  <a:lnTo>
                    <a:pt x="12895" y="32320"/>
                  </a:lnTo>
                  <a:cubicBezTo>
                    <a:pt x="12489" y="32559"/>
                    <a:pt x="12166" y="32881"/>
                    <a:pt x="11928" y="33287"/>
                  </a:cubicBezTo>
                  <a:cubicBezTo>
                    <a:pt x="13939" y="33126"/>
                    <a:pt x="15873" y="32965"/>
                    <a:pt x="17808" y="32720"/>
                  </a:cubicBezTo>
                  <a:cubicBezTo>
                    <a:pt x="17646" y="32559"/>
                    <a:pt x="17408" y="32397"/>
                    <a:pt x="17247" y="32320"/>
                  </a:cubicBezTo>
                  <a:lnTo>
                    <a:pt x="17247" y="30225"/>
                  </a:lnTo>
                  <a:lnTo>
                    <a:pt x="24177" y="30225"/>
                  </a:lnTo>
                  <a:lnTo>
                    <a:pt x="24177" y="18781"/>
                  </a:lnTo>
                  <a:cubicBezTo>
                    <a:pt x="22566" y="18298"/>
                    <a:pt x="21437" y="16847"/>
                    <a:pt x="21437" y="15074"/>
                  </a:cubicBezTo>
                  <a:cubicBezTo>
                    <a:pt x="21437" y="12979"/>
                    <a:pt x="23210" y="11283"/>
                    <a:pt x="25306" y="11283"/>
                  </a:cubicBezTo>
                  <a:cubicBezTo>
                    <a:pt x="26595" y="11283"/>
                    <a:pt x="27723" y="11928"/>
                    <a:pt x="28445" y="12895"/>
                  </a:cubicBezTo>
                  <a:lnTo>
                    <a:pt x="30141" y="12895"/>
                  </a:lnTo>
                  <a:lnTo>
                    <a:pt x="30141" y="5403"/>
                  </a:lnTo>
                  <a:lnTo>
                    <a:pt x="24338" y="5403"/>
                  </a:lnTo>
                  <a:lnTo>
                    <a:pt x="243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7920292" y="107858"/>
              <a:ext cx="847508" cy="847575"/>
            </a:xfrm>
            <a:custGeom>
              <a:rect b="b" l="l" r="r" t="t"/>
              <a:pathLst>
                <a:path extrusionOk="0" h="62621" w="62616">
                  <a:moveTo>
                    <a:pt x="31347" y="0"/>
                  </a:moveTo>
                  <a:lnTo>
                    <a:pt x="17969" y="13462"/>
                  </a:lnTo>
                  <a:lnTo>
                    <a:pt x="20064" y="15557"/>
                  </a:lnTo>
                  <a:cubicBezTo>
                    <a:pt x="20400" y="15493"/>
                    <a:pt x="20742" y="15461"/>
                    <a:pt x="21085" y="15461"/>
                  </a:cubicBezTo>
                  <a:cubicBezTo>
                    <a:pt x="22474" y="15461"/>
                    <a:pt x="23882" y="15989"/>
                    <a:pt x="24983" y="17085"/>
                  </a:cubicBezTo>
                  <a:cubicBezTo>
                    <a:pt x="27156" y="19264"/>
                    <a:pt x="27156" y="22810"/>
                    <a:pt x="24983" y="24983"/>
                  </a:cubicBezTo>
                  <a:cubicBezTo>
                    <a:pt x="23894" y="26072"/>
                    <a:pt x="22463" y="26617"/>
                    <a:pt x="21032" y="26617"/>
                  </a:cubicBezTo>
                  <a:cubicBezTo>
                    <a:pt x="19602" y="26617"/>
                    <a:pt x="18172" y="26072"/>
                    <a:pt x="17086" y="24983"/>
                  </a:cubicBezTo>
                  <a:cubicBezTo>
                    <a:pt x="15713" y="23693"/>
                    <a:pt x="15229" y="21759"/>
                    <a:pt x="15551" y="20070"/>
                  </a:cubicBezTo>
                  <a:lnTo>
                    <a:pt x="13456" y="17975"/>
                  </a:lnTo>
                  <a:lnTo>
                    <a:pt x="1" y="31352"/>
                  </a:lnTo>
                  <a:lnTo>
                    <a:pt x="13540" y="44807"/>
                  </a:lnTo>
                  <a:lnTo>
                    <a:pt x="16518" y="41829"/>
                  </a:lnTo>
                  <a:cubicBezTo>
                    <a:pt x="16196" y="40133"/>
                    <a:pt x="16763" y="38199"/>
                    <a:pt x="18053" y="36910"/>
                  </a:cubicBezTo>
                  <a:cubicBezTo>
                    <a:pt x="19181" y="35781"/>
                    <a:pt x="20632" y="35217"/>
                    <a:pt x="22072" y="35217"/>
                  </a:cubicBezTo>
                  <a:cubicBezTo>
                    <a:pt x="23512" y="35217"/>
                    <a:pt x="24942" y="35781"/>
                    <a:pt x="26028" y="36910"/>
                  </a:cubicBezTo>
                  <a:cubicBezTo>
                    <a:pt x="28207" y="39089"/>
                    <a:pt x="28207" y="42635"/>
                    <a:pt x="26028" y="44807"/>
                  </a:cubicBezTo>
                  <a:cubicBezTo>
                    <a:pt x="24932" y="45909"/>
                    <a:pt x="23520" y="46438"/>
                    <a:pt x="22090" y="46438"/>
                  </a:cubicBezTo>
                  <a:cubicBezTo>
                    <a:pt x="21737" y="46438"/>
                    <a:pt x="21382" y="46406"/>
                    <a:pt x="21031" y="46342"/>
                  </a:cubicBezTo>
                  <a:lnTo>
                    <a:pt x="18053" y="49320"/>
                  </a:lnTo>
                  <a:lnTo>
                    <a:pt x="31347" y="62621"/>
                  </a:lnTo>
                  <a:lnTo>
                    <a:pt x="44724" y="49243"/>
                  </a:lnTo>
                  <a:lnTo>
                    <a:pt x="46497" y="51016"/>
                  </a:lnTo>
                  <a:cubicBezTo>
                    <a:pt x="46259" y="52789"/>
                    <a:pt x="46742" y="54639"/>
                    <a:pt x="48109" y="56012"/>
                  </a:cubicBezTo>
                  <a:cubicBezTo>
                    <a:pt x="49199" y="57099"/>
                    <a:pt x="50630" y="57642"/>
                    <a:pt x="52060" y="57642"/>
                  </a:cubicBezTo>
                  <a:cubicBezTo>
                    <a:pt x="53491" y="57642"/>
                    <a:pt x="54920" y="57099"/>
                    <a:pt x="56007" y="56012"/>
                  </a:cubicBezTo>
                  <a:cubicBezTo>
                    <a:pt x="58186" y="53833"/>
                    <a:pt x="58186" y="50287"/>
                    <a:pt x="56007" y="48115"/>
                  </a:cubicBezTo>
                  <a:cubicBezTo>
                    <a:pt x="54911" y="47013"/>
                    <a:pt x="53499" y="46484"/>
                    <a:pt x="52069" y="46484"/>
                  </a:cubicBezTo>
                  <a:cubicBezTo>
                    <a:pt x="51716" y="46484"/>
                    <a:pt x="51361" y="46516"/>
                    <a:pt x="51010" y="46580"/>
                  </a:cubicBezTo>
                  <a:lnTo>
                    <a:pt x="49237" y="44730"/>
                  </a:lnTo>
                  <a:lnTo>
                    <a:pt x="62615" y="31352"/>
                  </a:lnTo>
                  <a:lnTo>
                    <a:pt x="49321" y="18052"/>
                  </a:lnTo>
                  <a:lnTo>
                    <a:pt x="51977" y="15473"/>
                  </a:lnTo>
                  <a:cubicBezTo>
                    <a:pt x="52303" y="15532"/>
                    <a:pt x="52632" y="15562"/>
                    <a:pt x="52960" y="15562"/>
                  </a:cubicBezTo>
                  <a:cubicBezTo>
                    <a:pt x="54416" y="15562"/>
                    <a:pt x="55858" y="14982"/>
                    <a:pt x="56974" y="13861"/>
                  </a:cubicBezTo>
                  <a:cubicBezTo>
                    <a:pt x="59153" y="11689"/>
                    <a:pt x="59153" y="8143"/>
                    <a:pt x="56974" y="5964"/>
                  </a:cubicBezTo>
                  <a:cubicBezTo>
                    <a:pt x="55846" y="4877"/>
                    <a:pt x="54395" y="4334"/>
                    <a:pt x="52955" y="4334"/>
                  </a:cubicBezTo>
                  <a:cubicBezTo>
                    <a:pt x="51515" y="4334"/>
                    <a:pt x="50085" y="4877"/>
                    <a:pt x="48999" y="5964"/>
                  </a:cubicBezTo>
                  <a:cubicBezTo>
                    <a:pt x="47626" y="7337"/>
                    <a:pt x="47142" y="9187"/>
                    <a:pt x="47464" y="10960"/>
                  </a:cubicBezTo>
                  <a:lnTo>
                    <a:pt x="44808" y="13539"/>
                  </a:lnTo>
                  <a:lnTo>
                    <a:pt x="313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8164626" y="166749"/>
              <a:ext cx="603174" cy="788684"/>
            </a:xfrm>
            <a:custGeom>
              <a:rect b="b" l="l" r="r" t="t"/>
              <a:pathLst>
                <a:path extrusionOk="0" h="58270" w="44564">
                  <a:moveTo>
                    <a:pt x="34892" y="1"/>
                  </a:moveTo>
                  <a:cubicBezTo>
                    <a:pt x="33526" y="1"/>
                    <a:pt x="32075" y="484"/>
                    <a:pt x="30947" y="1613"/>
                  </a:cubicBezTo>
                  <a:cubicBezTo>
                    <a:pt x="29980" y="2580"/>
                    <a:pt x="29496" y="3708"/>
                    <a:pt x="29335" y="4920"/>
                  </a:cubicBezTo>
                  <a:cubicBezTo>
                    <a:pt x="32397" y="17653"/>
                    <a:pt x="30947" y="35299"/>
                    <a:pt x="7170" y="41101"/>
                  </a:cubicBezTo>
                  <a:cubicBezTo>
                    <a:pt x="6203" y="41746"/>
                    <a:pt x="5075" y="42068"/>
                    <a:pt x="4030" y="42068"/>
                  </a:cubicBezTo>
                  <a:cubicBezTo>
                    <a:pt x="3624" y="42068"/>
                    <a:pt x="3302" y="42068"/>
                    <a:pt x="2979" y="41991"/>
                  </a:cubicBezTo>
                  <a:lnTo>
                    <a:pt x="1" y="44969"/>
                  </a:lnTo>
                  <a:lnTo>
                    <a:pt x="13295" y="58270"/>
                  </a:lnTo>
                  <a:lnTo>
                    <a:pt x="26672" y="44892"/>
                  </a:lnTo>
                  <a:lnTo>
                    <a:pt x="28445" y="46665"/>
                  </a:lnTo>
                  <a:cubicBezTo>
                    <a:pt x="28445" y="47065"/>
                    <a:pt x="28368" y="47387"/>
                    <a:pt x="28368" y="47709"/>
                  </a:cubicBezTo>
                  <a:cubicBezTo>
                    <a:pt x="28368" y="49160"/>
                    <a:pt x="28929" y="50611"/>
                    <a:pt x="30057" y="51661"/>
                  </a:cubicBezTo>
                  <a:cubicBezTo>
                    <a:pt x="31108" y="52790"/>
                    <a:pt x="32559" y="53351"/>
                    <a:pt x="34009" y="53351"/>
                  </a:cubicBezTo>
                  <a:cubicBezTo>
                    <a:pt x="35460" y="53351"/>
                    <a:pt x="36910" y="52790"/>
                    <a:pt x="37955" y="51661"/>
                  </a:cubicBezTo>
                  <a:cubicBezTo>
                    <a:pt x="39083" y="50611"/>
                    <a:pt x="39650" y="49160"/>
                    <a:pt x="39650" y="47709"/>
                  </a:cubicBezTo>
                  <a:cubicBezTo>
                    <a:pt x="39650" y="46259"/>
                    <a:pt x="39083" y="44808"/>
                    <a:pt x="37955" y="43764"/>
                  </a:cubicBezTo>
                  <a:cubicBezTo>
                    <a:pt x="36910" y="42635"/>
                    <a:pt x="35460" y="42068"/>
                    <a:pt x="34009" y="42068"/>
                  </a:cubicBezTo>
                  <a:cubicBezTo>
                    <a:pt x="33687" y="42068"/>
                    <a:pt x="33364" y="42152"/>
                    <a:pt x="32958" y="42229"/>
                  </a:cubicBezTo>
                  <a:lnTo>
                    <a:pt x="31185" y="40379"/>
                  </a:lnTo>
                  <a:lnTo>
                    <a:pt x="44563" y="27001"/>
                  </a:lnTo>
                  <a:lnTo>
                    <a:pt x="31269" y="13701"/>
                  </a:lnTo>
                  <a:lnTo>
                    <a:pt x="33925" y="11122"/>
                  </a:lnTo>
                  <a:cubicBezTo>
                    <a:pt x="34248" y="11122"/>
                    <a:pt x="34570" y="11206"/>
                    <a:pt x="34892" y="11206"/>
                  </a:cubicBezTo>
                  <a:cubicBezTo>
                    <a:pt x="36343" y="11206"/>
                    <a:pt x="37794" y="10639"/>
                    <a:pt x="38922" y="9510"/>
                  </a:cubicBezTo>
                  <a:cubicBezTo>
                    <a:pt x="39973" y="8466"/>
                    <a:pt x="40534" y="7015"/>
                    <a:pt x="40534" y="5565"/>
                  </a:cubicBezTo>
                  <a:cubicBezTo>
                    <a:pt x="40534" y="4114"/>
                    <a:pt x="39973" y="2663"/>
                    <a:pt x="38922" y="1613"/>
                  </a:cubicBezTo>
                  <a:cubicBezTo>
                    <a:pt x="37794" y="484"/>
                    <a:pt x="36343" y="1"/>
                    <a:pt x="348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 name="Google Shape;435;p23"/>
          <p:cNvGrpSpPr/>
          <p:nvPr/>
        </p:nvGrpSpPr>
        <p:grpSpPr>
          <a:xfrm flipH="1" rot="10800000">
            <a:off x="4" y="4448171"/>
            <a:ext cx="1261581" cy="695326"/>
            <a:chOff x="2010450" y="919655"/>
            <a:chExt cx="3978496" cy="2192764"/>
          </a:xfrm>
        </p:grpSpPr>
        <p:sp>
          <p:nvSpPr>
            <p:cNvPr id="436" name="Google Shape;436;p23"/>
            <p:cNvSpPr/>
            <p:nvPr/>
          </p:nvSpPr>
          <p:spPr>
            <a:xfrm>
              <a:off x="2010463" y="919655"/>
              <a:ext cx="3978484" cy="2192764"/>
            </a:xfrm>
            <a:custGeom>
              <a:rect b="b" l="l" r="r" t="t"/>
              <a:pathLst>
                <a:path extrusionOk="0" h="97197" w="182165">
                  <a:moveTo>
                    <a:pt x="1" y="0"/>
                  </a:moveTo>
                  <a:lnTo>
                    <a:pt x="1" y="97196"/>
                  </a:lnTo>
                  <a:cubicBezTo>
                    <a:pt x="54395" y="97196"/>
                    <a:pt x="38533" y="26308"/>
                    <a:pt x="98405" y="26308"/>
                  </a:cubicBezTo>
                  <a:cubicBezTo>
                    <a:pt x="158343" y="26308"/>
                    <a:pt x="182164" y="0"/>
                    <a:pt x="1821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2010450" y="919675"/>
              <a:ext cx="2093900" cy="1117825"/>
            </a:xfrm>
            <a:custGeom>
              <a:rect b="b" l="l" r="r" t="t"/>
              <a:pathLst>
                <a:path extrusionOk="0" h="44713" w="83756">
                  <a:moveTo>
                    <a:pt x="1" y="0"/>
                  </a:moveTo>
                  <a:lnTo>
                    <a:pt x="1" y="44713"/>
                  </a:lnTo>
                  <a:cubicBezTo>
                    <a:pt x="25030" y="44713"/>
                    <a:pt x="17707" y="12102"/>
                    <a:pt x="45284" y="12102"/>
                  </a:cubicBezTo>
                  <a:cubicBezTo>
                    <a:pt x="72800" y="12102"/>
                    <a:pt x="83755" y="0"/>
                    <a:pt x="83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23"/>
          <p:cNvSpPr/>
          <p:nvPr/>
        </p:nvSpPr>
        <p:spPr>
          <a:xfrm>
            <a:off x="47" y="23"/>
            <a:ext cx="1246708" cy="665553"/>
          </a:xfrm>
          <a:custGeom>
            <a:rect b="b" l="l" r="r" t="t"/>
            <a:pathLst>
              <a:path extrusionOk="0" h="44713" w="83756">
                <a:moveTo>
                  <a:pt x="1" y="0"/>
                </a:moveTo>
                <a:lnTo>
                  <a:pt x="1" y="44713"/>
                </a:lnTo>
                <a:cubicBezTo>
                  <a:pt x="25030" y="44713"/>
                  <a:pt x="17707" y="12102"/>
                  <a:pt x="45284" y="12102"/>
                </a:cubicBezTo>
                <a:cubicBezTo>
                  <a:pt x="72800" y="12102"/>
                  <a:pt x="83755" y="0"/>
                  <a:pt x="837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3"/>
          <p:cNvSpPr/>
          <p:nvPr/>
        </p:nvSpPr>
        <p:spPr>
          <a:xfrm>
            <a:off x="48" y="24"/>
            <a:ext cx="946443" cy="505257"/>
          </a:xfrm>
          <a:custGeom>
            <a:rect b="b" l="l" r="r" t="t"/>
            <a:pathLst>
              <a:path extrusionOk="0" h="44713" w="83756">
                <a:moveTo>
                  <a:pt x="1" y="0"/>
                </a:moveTo>
                <a:lnTo>
                  <a:pt x="1" y="44713"/>
                </a:lnTo>
                <a:cubicBezTo>
                  <a:pt x="25030" y="44713"/>
                  <a:pt x="17707" y="12102"/>
                  <a:pt x="45284" y="12102"/>
                </a:cubicBezTo>
                <a:cubicBezTo>
                  <a:pt x="72800" y="12102"/>
                  <a:pt x="83755" y="0"/>
                  <a:pt x="83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3">
    <p:spTree>
      <p:nvGrpSpPr>
        <p:cNvPr id="440" name="Shape 440"/>
        <p:cNvGrpSpPr/>
        <p:nvPr/>
      </p:nvGrpSpPr>
      <p:grpSpPr>
        <a:xfrm>
          <a:off x="0" y="0"/>
          <a:ext cx="0" cy="0"/>
          <a:chOff x="0" y="0"/>
          <a:chExt cx="0" cy="0"/>
        </a:xfrm>
      </p:grpSpPr>
      <p:sp>
        <p:nvSpPr>
          <p:cNvPr id="441" name="Google Shape;441;p24"/>
          <p:cNvSpPr txBox="1"/>
          <p:nvPr>
            <p:ph type="title"/>
          </p:nvPr>
        </p:nvSpPr>
        <p:spPr>
          <a:xfrm>
            <a:off x="720000" y="442975"/>
            <a:ext cx="7704000" cy="57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grpSp>
        <p:nvGrpSpPr>
          <p:cNvPr id="442" name="Google Shape;442;p24"/>
          <p:cNvGrpSpPr/>
          <p:nvPr/>
        </p:nvGrpSpPr>
        <p:grpSpPr>
          <a:xfrm>
            <a:off x="54" y="21"/>
            <a:ext cx="1261581" cy="695326"/>
            <a:chOff x="2010450" y="919655"/>
            <a:chExt cx="3978496" cy="2192764"/>
          </a:xfrm>
        </p:grpSpPr>
        <p:sp>
          <p:nvSpPr>
            <p:cNvPr id="443" name="Google Shape;443;p24"/>
            <p:cNvSpPr/>
            <p:nvPr/>
          </p:nvSpPr>
          <p:spPr>
            <a:xfrm>
              <a:off x="2010463" y="919655"/>
              <a:ext cx="3978484" cy="2192764"/>
            </a:xfrm>
            <a:custGeom>
              <a:rect b="b" l="l" r="r" t="t"/>
              <a:pathLst>
                <a:path extrusionOk="0" h="97197" w="182165">
                  <a:moveTo>
                    <a:pt x="1" y="0"/>
                  </a:moveTo>
                  <a:lnTo>
                    <a:pt x="1" y="97196"/>
                  </a:lnTo>
                  <a:cubicBezTo>
                    <a:pt x="54395" y="97196"/>
                    <a:pt x="38533" y="26308"/>
                    <a:pt x="98405" y="26308"/>
                  </a:cubicBezTo>
                  <a:cubicBezTo>
                    <a:pt x="158343" y="26308"/>
                    <a:pt x="182164" y="0"/>
                    <a:pt x="1821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4"/>
            <p:cNvSpPr/>
            <p:nvPr/>
          </p:nvSpPr>
          <p:spPr>
            <a:xfrm>
              <a:off x="2010450" y="919675"/>
              <a:ext cx="2093900" cy="1117825"/>
            </a:xfrm>
            <a:custGeom>
              <a:rect b="b" l="l" r="r" t="t"/>
              <a:pathLst>
                <a:path extrusionOk="0" h="44713" w="83756">
                  <a:moveTo>
                    <a:pt x="1" y="0"/>
                  </a:moveTo>
                  <a:lnTo>
                    <a:pt x="1" y="44713"/>
                  </a:lnTo>
                  <a:cubicBezTo>
                    <a:pt x="25030" y="44713"/>
                    <a:pt x="17707" y="12102"/>
                    <a:pt x="45284" y="12102"/>
                  </a:cubicBezTo>
                  <a:cubicBezTo>
                    <a:pt x="72800" y="12102"/>
                    <a:pt x="83755" y="0"/>
                    <a:pt x="83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5" name="Google Shape;445;p24"/>
          <p:cNvGrpSpPr/>
          <p:nvPr/>
        </p:nvGrpSpPr>
        <p:grpSpPr>
          <a:xfrm rot="10800000">
            <a:off x="7882429" y="4448171"/>
            <a:ext cx="1261581" cy="695326"/>
            <a:chOff x="2010450" y="919655"/>
            <a:chExt cx="3978496" cy="2192764"/>
          </a:xfrm>
        </p:grpSpPr>
        <p:sp>
          <p:nvSpPr>
            <p:cNvPr id="446" name="Google Shape;446;p24"/>
            <p:cNvSpPr/>
            <p:nvPr/>
          </p:nvSpPr>
          <p:spPr>
            <a:xfrm>
              <a:off x="2010463" y="919655"/>
              <a:ext cx="3978484" cy="2192764"/>
            </a:xfrm>
            <a:custGeom>
              <a:rect b="b" l="l" r="r" t="t"/>
              <a:pathLst>
                <a:path extrusionOk="0" h="97197" w="182165">
                  <a:moveTo>
                    <a:pt x="1" y="0"/>
                  </a:moveTo>
                  <a:lnTo>
                    <a:pt x="1" y="97196"/>
                  </a:lnTo>
                  <a:cubicBezTo>
                    <a:pt x="54395" y="97196"/>
                    <a:pt x="38533" y="26308"/>
                    <a:pt x="98405" y="26308"/>
                  </a:cubicBezTo>
                  <a:cubicBezTo>
                    <a:pt x="158343" y="26308"/>
                    <a:pt x="182164" y="0"/>
                    <a:pt x="1821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4"/>
            <p:cNvSpPr/>
            <p:nvPr/>
          </p:nvSpPr>
          <p:spPr>
            <a:xfrm>
              <a:off x="2010450" y="919675"/>
              <a:ext cx="2093900" cy="1117825"/>
            </a:xfrm>
            <a:custGeom>
              <a:rect b="b" l="l" r="r" t="t"/>
              <a:pathLst>
                <a:path extrusionOk="0" h="44713" w="83756">
                  <a:moveTo>
                    <a:pt x="1" y="0"/>
                  </a:moveTo>
                  <a:lnTo>
                    <a:pt x="1" y="44713"/>
                  </a:lnTo>
                  <a:cubicBezTo>
                    <a:pt x="25030" y="44713"/>
                    <a:pt x="17707" y="12102"/>
                    <a:pt x="45284" y="12102"/>
                  </a:cubicBezTo>
                  <a:cubicBezTo>
                    <a:pt x="72800" y="12102"/>
                    <a:pt x="83755" y="0"/>
                    <a:pt x="83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24"/>
          <p:cNvSpPr txBox="1"/>
          <p:nvPr>
            <p:ph idx="1" type="body"/>
          </p:nvPr>
        </p:nvSpPr>
        <p:spPr>
          <a:xfrm>
            <a:off x="720000" y="1139550"/>
            <a:ext cx="7588200" cy="3416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449" name="Shape 449"/>
        <p:cNvGrpSpPr/>
        <p:nvPr/>
      </p:nvGrpSpPr>
      <p:grpSpPr>
        <a:xfrm>
          <a:off x="0" y="0"/>
          <a:ext cx="0" cy="0"/>
          <a:chOff x="0" y="0"/>
          <a:chExt cx="0" cy="0"/>
        </a:xfrm>
      </p:grpSpPr>
      <p:sp>
        <p:nvSpPr>
          <p:cNvPr id="450" name="Google Shape;450;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3200"/>
              <a:buNone/>
              <a:defRPr sz="3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51" name="Google Shape;451;p25"/>
          <p:cNvSpPr txBox="1"/>
          <p:nvPr>
            <p:ph idx="1" type="subTitle"/>
          </p:nvPr>
        </p:nvSpPr>
        <p:spPr>
          <a:xfrm>
            <a:off x="2083750" y="3534325"/>
            <a:ext cx="4041000" cy="878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2" name="Google Shape;452;p25"/>
          <p:cNvSpPr txBox="1"/>
          <p:nvPr>
            <p:ph idx="2" type="subTitle"/>
          </p:nvPr>
        </p:nvSpPr>
        <p:spPr>
          <a:xfrm>
            <a:off x="2083750" y="1776050"/>
            <a:ext cx="4041000" cy="878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3" name="Google Shape;453;p25"/>
          <p:cNvSpPr txBox="1"/>
          <p:nvPr>
            <p:ph idx="3" type="subTitle"/>
          </p:nvPr>
        </p:nvSpPr>
        <p:spPr>
          <a:xfrm>
            <a:off x="2083750" y="1402075"/>
            <a:ext cx="4041000" cy="4128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54" name="Google Shape;454;p25"/>
          <p:cNvSpPr txBox="1"/>
          <p:nvPr>
            <p:ph idx="4" type="subTitle"/>
          </p:nvPr>
        </p:nvSpPr>
        <p:spPr>
          <a:xfrm>
            <a:off x="2083750" y="3166575"/>
            <a:ext cx="4041000" cy="4128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55" name="Google Shape;455;p25"/>
          <p:cNvSpPr/>
          <p:nvPr/>
        </p:nvSpPr>
        <p:spPr>
          <a:xfrm rot="10800000">
            <a:off x="5303507" y="2776996"/>
            <a:ext cx="3840494" cy="2366504"/>
          </a:xfrm>
          <a:custGeom>
            <a:rect b="b" l="l" r="r" t="t"/>
            <a:pathLst>
              <a:path extrusionOk="0" h="97197" w="182165">
                <a:moveTo>
                  <a:pt x="1" y="0"/>
                </a:moveTo>
                <a:lnTo>
                  <a:pt x="1" y="97196"/>
                </a:lnTo>
                <a:cubicBezTo>
                  <a:pt x="54395" y="97196"/>
                  <a:pt x="38533" y="26308"/>
                  <a:pt x="98405" y="26308"/>
                </a:cubicBezTo>
                <a:cubicBezTo>
                  <a:pt x="158343" y="26308"/>
                  <a:pt x="182164" y="0"/>
                  <a:pt x="1821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5"/>
          <p:cNvSpPr/>
          <p:nvPr/>
        </p:nvSpPr>
        <p:spPr>
          <a:xfrm rot="10800000">
            <a:off x="6504387" y="3516179"/>
            <a:ext cx="2639610" cy="1627321"/>
          </a:xfrm>
          <a:custGeom>
            <a:rect b="b" l="l" r="r" t="t"/>
            <a:pathLst>
              <a:path extrusionOk="0" h="57773" w="108214">
                <a:moveTo>
                  <a:pt x="1" y="0"/>
                </a:moveTo>
                <a:lnTo>
                  <a:pt x="1" y="57773"/>
                </a:lnTo>
                <a:cubicBezTo>
                  <a:pt x="32357" y="57773"/>
                  <a:pt x="22864" y="15607"/>
                  <a:pt x="58471" y="15607"/>
                </a:cubicBezTo>
                <a:cubicBezTo>
                  <a:pt x="94074" y="15607"/>
                  <a:pt x="108213" y="0"/>
                  <a:pt x="108213" y="0"/>
                </a:cubicBezTo>
                <a:close/>
              </a:path>
            </a:pathLst>
          </a:custGeom>
          <a:solidFill>
            <a:srgbClr val="FFA53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5"/>
          <p:cNvSpPr/>
          <p:nvPr/>
        </p:nvSpPr>
        <p:spPr>
          <a:xfrm rot="10800000">
            <a:off x="7100979" y="3884047"/>
            <a:ext cx="2043018" cy="1259453"/>
          </a:xfrm>
          <a:custGeom>
            <a:rect b="b" l="l" r="r" t="t"/>
            <a:pathLst>
              <a:path extrusionOk="0" h="44713" w="83756">
                <a:moveTo>
                  <a:pt x="1" y="0"/>
                </a:moveTo>
                <a:lnTo>
                  <a:pt x="1" y="44713"/>
                </a:lnTo>
                <a:cubicBezTo>
                  <a:pt x="25030" y="44713"/>
                  <a:pt x="17707" y="12102"/>
                  <a:pt x="45284" y="12102"/>
                </a:cubicBezTo>
                <a:cubicBezTo>
                  <a:pt x="72800" y="12102"/>
                  <a:pt x="83755" y="0"/>
                  <a:pt x="83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2">
    <p:spTree>
      <p:nvGrpSpPr>
        <p:cNvPr id="458" name="Shape 458"/>
        <p:cNvGrpSpPr/>
        <p:nvPr/>
      </p:nvGrpSpPr>
      <p:grpSpPr>
        <a:xfrm>
          <a:off x="0" y="0"/>
          <a:ext cx="0" cy="0"/>
          <a:chOff x="0" y="0"/>
          <a:chExt cx="0" cy="0"/>
        </a:xfrm>
      </p:grpSpPr>
      <p:sp>
        <p:nvSpPr>
          <p:cNvPr id="459" name="Google Shape;459;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3200"/>
              <a:buNone/>
              <a:defRPr sz="3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60" name="Google Shape;460;p26"/>
          <p:cNvSpPr txBox="1"/>
          <p:nvPr>
            <p:ph idx="1" type="subTitle"/>
          </p:nvPr>
        </p:nvSpPr>
        <p:spPr>
          <a:xfrm>
            <a:off x="4869585" y="2767602"/>
            <a:ext cx="3407700" cy="14742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1" name="Google Shape;461;p26"/>
          <p:cNvSpPr txBox="1"/>
          <p:nvPr>
            <p:ph idx="2" type="subTitle"/>
          </p:nvPr>
        </p:nvSpPr>
        <p:spPr>
          <a:xfrm>
            <a:off x="873450" y="2778046"/>
            <a:ext cx="3407700" cy="1474200"/>
          </a:xfrm>
          <a:prstGeom prst="rect">
            <a:avLst/>
          </a:prstGeom>
          <a:noFill/>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2" name="Google Shape;462;p26"/>
          <p:cNvSpPr txBox="1"/>
          <p:nvPr>
            <p:ph idx="3" type="subTitle"/>
          </p:nvPr>
        </p:nvSpPr>
        <p:spPr>
          <a:xfrm>
            <a:off x="873450" y="2476050"/>
            <a:ext cx="3407700" cy="412800"/>
          </a:xfrm>
          <a:prstGeom prst="rect">
            <a:avLst/>
          </a:prstGeom>
          <a:noFill/>
        </p:spPr>
        <p:txBody>
          <a:bodyPr anchorCtr="0" anchor="b" bIns="91425" lIns="91425" spcFirstLastPara="1" rIns="91425" wrap="square" tIns="91425">
            <a:noAutofit/>
          </a:bodyPr>
          <a:lstStyle>
            <a:lvl1pPr lvl="0" rtl="0" algn="ctr">
              <a:lnSpc>
                <a:spcPct val="115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63" name="Google Shape;463;p26"/>
          <p:cNvSpPr txBox="1"/>
          <p:nvPr>
            <p:ph idx="4" type="subTitle"/>
          </p:nvPr>
        </p:nvSpPr>
        <p:spPr>
          <a:xfrm>
            <a:off x="4869585" y="2476050"/>
            <a:ext cx="3407700" cy="4128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464" name="Google Shape;464;p26"/>
          <p:cNvGrpSpPr/>
          <p:nvPr/>
        </p:nvGrpSpPr>
        <p:grpSpPr>
          <a:xfrm flipH="1" rot="-5400000">
            <a:off x="-316205" y="316160"/>
            <a:ext cx="1748565" cy="1116152"/>
            <a:chOff x="2010445" y="919675"/>
            <a:chExt cx="3640568" cy="1867413"/>
          </a:xfrm>
        </p:grpSpPr>
        <p:sp>
          <p:nvSpPr>
            <p:cNvPr id="465" name="Google Shape;465;p26"/>
            <p:cNvSpPr/>
            <p:nvPr/>
          </p:nvSpPr>
          <p:spPr>
            <a:xfrm>
              <a:off x="2010445" y="919690"/>
              <a:ext cx="3640568" cy="1867397"/>
            </a:xfrm>
            <a:custGeom>
              <a:rect b="b" l="l" r="r" t="t"/>
              <a:pathLst>
                <a:path extrusionOk="0" h="97197" w="182165">
                  <a:moveTo>
                    <a:pt x="1" y="0"/>
                  </a:moveTo>
                  <a:lnTo>
                    <a:pt x="1" y="97196"/>
                  </a:lnTo>
                  <a:cubicBezTo>
                    <a:pt x="54395" y="97196"/>
                    <a:pt x="38533" y="26308"/>
                    <a:pt x="98405" y="26308"/>
                  </a:cubicBezTo>
                  <a:cubicBezTo>
                    <a:pt x="158343" y="26308"/>
                    <a:pt x="182164" y="0"/>
                    <a:pt x="1821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6"/>
            <p:cNvSpPr/>
            <p:nvPr/>
          </p:nvSpPr>
          <p:spPr>
            <a:xfrm>
              <a:off x="2010450" y="919675"/>
              <a:ext cx="2705350" cy="1444325"/>
            </a:xfrm>
            <a:custGeom>
              <a:rect b="b" l="l" r="r" t="t"/>
              <a:pathLst>
                <a:path extrusionOk="0" h="57773" w="108214">
                  <a:moveTo>
                    <a:pt x="1" y="0"/>
                  </a:moveTo>
                  <a:lnTo>
                    <a:pt x="1" y="57773"/>
                  </a:lnTo>
                  <a:cubicBezTo>
                    <a:pt x="32357" y="57773"/>
                    <a:pt x="22864" y="15607"/>
                    <a:pt x="58471" y="15607"/>
                  </a:cubicBezTo>
                  <a:cubicBezTo>
                    <a:pt x="94074" y="15607"/>
                    <a:pt x="108213" y="0"/>
                    <a:pt x="108213" y="0"/>
                  </a:cubicBezTo>
                  <a:close/>
                </a:path>
              </a:pathLst>
            </a:custGeom>
            <a:solidFill>
              <a:srgbClr val="FFA53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6"/>
            <p:cNvSpPr/>
            <p:nvPr/>
          </p:nvSpPr>
          <p:spPr>
            <a:xfrm>
              <a:off x="2010450" y="919675"/>
              <a:ext cx="2093900" cy="1117825"/>
            </a:xfrm>
            <a:custGeom>
              <a:rect b="b" l="l" r="r" t="t"/>
              <a:pathLst>
                <a:path extrusionOk="0" h="44713" w="83756">
                  <a:moveTo>
                    <a:pt x="1" y="0"/>
                  </a:moveTo>
                  <a:lnTo>
                    <a:pt x="1" y="44713"/>
                  </a:lnTo>
                  <a:cubicBezTo>
                    <a:pt x="25030" y="44713"/>
                    <a:pt x="17707" y="12102"/>
                    <a:pt x="45284" y="12102"/>
                  </a:cubicBezTo>
                  <a:cubicBezTo>
                    <a:pt x="72800" y="12102"/>
                    <a:pt x="83755" y="0"/>
                    <a:pt x="83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8" name="Google Shape;468;p26"/>
          <p:cNvGrpSpPr/>
          <p:nvPr/>
        </p:nvGrpSpPr>
        <p:grpSpPr>
          <a:xfrm rot="10800000">
            <a:off x="6965618" y="4045884"/>
            <a:ext cx="2178399" cy="1116228"/>
            <a:chOff x="2010442" y="919695"/>
            <a:chExt cx="4162016" cy="2220466"/>
          </a:xfrm>
        </p:grpSpPr>
        <p:sp>
          <p:nvSpPr>
            <p:cNvPr id="469" name="Google Shape;469;p26"/>
            <p:cNvSpPr/>
            <p:nvPr/>
          </p:nvSpPr>
          <p:spPr>
            <a:xfrm>
              <a:off x="2010444" y="919695"/>
              <a:ext cx="4162015" cy="2220465"/>
            </a:xfrm>
            <a:custGeom>
              <a:rect b="b" l="l" r="r" t="t"/>
              <a:pathLst>
                <a:path extrusionOk="0" h="97197" w="182165">
                  <a:moveTo>
                    <a:pt x="1" y="0"/>
                  </a:moveTo>
                  <a:lnTo>
                    <a:pt x="1" y="97196"/>
                  </a:lnTo>
                  <a:cubicBezTo>
                    <a:pt x="54395" y="97196"/>
                    <a:pt x="38533" y="26308"/>
                    <a:pt x="98405" y="26308"/>
                  </a:cubicBezTo>
                  <a:cubicBezTo>
                    <a:pt x="158343" y="26308"/>
                    <a:pt x="182164" y="0"/>
                    <a:pt x="1821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6"/>
            <p:cNvSpPr/>
            <p:nvPr/>
          </p:nvSpPr>
          <p:spPr>
            <a:xfrm>
              <a:off x="2010444" y="919695"/>
              <a:ext cx="3277532" cy="1749800"/>
            </a:xfrm>
            <a:custGeom>
              <a:rect b="b" l="l" r="r" t="t"/>
              <a:pathLst>
                <a:path extrusionOk="0" h="57773" w="108214">
                  <a:moveTo>
                    <a:pt x="1" y="0"/>
                  </a:moveTo>
                  <a:lnTo>
                    <a:pt x="1" y="57773"/>
                  </a:lnTo>
                  <a:cubicBezTo>
                    <a:pt x="32357" y="57773"/>
                    <a:pt x="22864" y="15607"/>
                    <a:pt x="58471" y="15607"/>
                  </a:cubicBezTo>
                  <a:cubicBezTo>
                    <a:pt x="94074" y="15607"/>
                    <a:pt x="108213" y="0"/>
                    <a:pt x="108213" y="0"/>
                  </a:cubicBezTo>
                  <a:close/>
                </a:path>
              </a:pathLst>
            </a:custGeom>
            <a:solidFill>
              <a:srgbClr val="586CBC">
                <a:alpha val="5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6"/>
            <p:cNvSpPr/>
            <p:nvPr/>
          </p:nvSpPr>
          <p:spPr>
            <a:xfrm>
              <a:off x="2010442" y="919699"/>
              <a:ext cx="2553302" cy="1362964"/>
            </a:xfrm>
            <a:custGeom>
              <a:rect b="b" l="l" r="r" t="t"/>
              <a:pathLst>
                <a:path extrusionOk="0" h="44713" w="83756">
                  <a:moveTo>
                    <a:pt x="1" y="0"/>
                  </a:moveTo>
                  <a:lnTo>
                    <a:pt x="1" y="44713"/>
                  </a:lnTo>
                  <a:cubicBezTo>
                    <a:pt x="25030" y="44713"/>
                    <a:pt x="17707" y="12102"/>
                    <a:pt x="45284" y="12102"/>
                  </a:cubicBezTo>
                  <a:cubicBezTo>
                    <a:pt x="72800" y="12102"/>
                    <a:pt x="83755" y="0"/>
                    <a:pt x="837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2" name="Google Shape;472;p26"/>
          <p:cNvGrpSpPr/>
          <p:nvPr/>
        </p:nvGrpSpPr>
        <p:grpSpPr>
          <a:xfrm>
            <a:off x="63025" y="3350150"/>
            <a:ext cx="252800" cy="1735050"/>
            <a:chOff x="2216700" y="3119025"/>
            <a:chExt cx="252800" cy="1735050"/>
          </a:xfrm>
        </p:grpSpPr>
        <p:sp>
          <p:nvSpPr>
            <p:cNvPr id="473" name="Google Shape;473;p26"/>
            <p:cNvSpPr/>
            <p:nvPr/>
          </p:nvSpPr>
          <p:spPr>
            <a:xfrm>
              <a:off x="2433925" y="3119025"/>
              <a:ext cx="35575" cy="35550"/>
            </a:xfrm>
            <a:custGeom>
              <a:rect b="b" l="l" r="r" t="t"/>
              <a:pathLst>
                <a:path extrusionOk="0" h="1422" w="1423">
                  <a:moveTo>
                    <a:pt x="693" y="1"/>
                  </a:moveTo>
                  <a:cubicBezTo>
                    <a:pt x="309" y="1"/>
                    <a:pt x="1" y="308"/>
                    <a:pt x="1" y="693"/>
                  </a:cubicBezTo>
                  <a:cubicBezTo>
                    <a:pt x="1" y="1114"/>
                    <a:pt x="309" y="1422"/>
                    <a:pt x="693" y="1422"/>
                  </a:cubicBezTo>
                  <a:cubicBezTo>
                    <a:pt x="1114" y="1422"/>
                    <a:pt x="1422" y="1114"/>
                    <a:pt x="1422" y="693"/>
                  </a:cubicBezTo>
                  <a:cubicBezTo>
                    <a:pt x="1422" y="308"/>
                    <a:pt x="1114" y="1"/>
                    <a:pt x="6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6"/>
            <p:cNvSpPr/>
            <p:nvPr/>
          </p:nvSpPr>
          <p:spPr>
            <a:xfrm>
              <a:off x="2433925" y="3260300"/>
              <a:ext cx="35575" cy="35625"/>
            </a:xfrm>
            <a:custGeom>
              <a:rect b="b" l="l" r="r" t="t"/>
              <a:pathLst>
                <a:path extrusionOk="0" h="1425" w="1423">
                  <a:moveTo>
                    <a:pt x="693" y="0"/>
                  </a:moveTo>
                  <a:cubicBezTo>
                    <a:pt x="309" y="0"/>
                    <a:pt x="1" y="348"/>
                    <a:pt x="1" y="732"/>
                  </a:cubicBezTo>
                  <a:cubicBezTo>
                    <a:pt x="1" y="1117"/>
                    <a:pt x="309" y="1424"/>
                    <a:pt x="693" y="1424"/>
                  </a:cubicBezTo>
                  <a:cubicBezTo>
                    <a:pt x="1114" y="1424"/>
                    <a:pt x="1422" y="1117"/>
                    <a:pt x="1422" y="732"/>
                  </a:cubicBezTo>
                  <a:cubicBezTo>
                    <a:pt x="1422" y="348"/>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6"/>
            <p:cNvSpPr/>
            <p:nvPr/>
          </p:nvSpPr>
          <p:spPr>
            <a:xfrm>
              <a:off x="2433925" y="3402550"/>
              <a:ext cx="35575" cy="35625"/>
            </a:xfrm>
            <a:custGeom>
              <a:rect b="b" l="l" r="r" t="t"/>
              <a:pathLst>
                <a:path extrusionOk="0" h="1425" w="1423">
                  <a:moveTo>
                    <a:pt x="693" y="1"/>
                  </a:moveTo>
                  <a:cubicBezTo>
                    <a:pt x="309" y="1"/>
                    <a:pt x="1" y="308"/>
                    <a:pt x="1" y="693"/>
                  </a:cubicBezTo>
                  <a:cubicBezTo>
                    <a:pt x="1" y="1077"/>
                    <a:pt x="309" y="1425"/>
                    <a:pt x="693" y="1425"/>
                  </a:cubicBezTo>
                  <a:cubicBezTo>
                    <a:pt x="1114" y="1425"/>
                    <a:pt x="1422" y="1077"/>
                    <a:pt x="1422" y="693"/>
                  </a:cubicBezTo>
                  <a:cubicBezTo>
                    <a:pt x="1422" y="308"/>
                    <a:pt x="1114" y="1"/>
                    <a:pt x="6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6"/>
            <p:cNvSpPr/>
            <p:nvPr/>
          </p:nvSpPr>
          <p:spPr>
            <a:xfrm>
              <a:off x="2433925" y="3543900"/>
              <a:ext cx="35575" cy="35550"/>
            </a:xfrm>
            <a:custGeom>
              <a:rect b="b" l="l" r="r" t="t"/>
              <a:pathLst>
                <a:path extrusionOk="0" h="1422" w="1423">
                  <a:moveTo>
                    <a:pt x="693" y="0"/>
                  </a:moveTo>
                  <a:cubicBezTo>
                    <a:pt x="309" y="0"/>
                    <a:pt x="1" y="308"/>
                    <a:pt x="1" y="729"/>
                  </a:cubicBezTo>
                  <a:cubicBezTo>
                    <a:pt x="1" y="1114"/>
                    <a:pt x="309" y="1422"/>
                    <a:pt x="693" y="1422"/>
                  </a:cubicBezTo>
                  <a:cubicBezTo>
                    <a:pt x="1114" y="1422"/>
                    <a:pt x="1422" y="1114"/>
                    <a:pt x="1422" y="729"/>
                  </a:cubicBezTo>
                  <a:cubicBezTo>
                    <a:pt x="1422" y="308"/>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6"/>
            <p:cNvSpPr/>
            <p:nvPr/>
          </p:nvSpPr>
          <p:spPr>
            <a:xfrm>
              <a:off x="2433925" y="3686175"/>
              <a:ext cx="35575" cy="34625"/>
            </a:xfrm>
            <a:custGeom>
              <a:rect b="b" l="l" r="r" t="t"/>
              <a:pathLst>
                <a:path extrusionOk="0" h="1385" w="1423">
                  <a:moveTo>
                    <a:pt x="693" y="0"/>
                  </a:moveTo>
                  <a:cubicBezTo>
                    <a:pt x="309" y="0"/>
                    <a:pt x="1" y="308"/>
                    <a:pt x="1" y="692"/>
                  </a:cubicBezTo>
                  <a:cubicBezTo>
                    <a:pt x="1" y="1077"/>
                    <a:pt x="309" y="1384"/>
                    <a:pt x="693" y="1384"/>
                  </a:cubicBezTo>
                  <a:cubicBezTo>
                    <a:pt x="1114" y="1384"/>
                    <a:pt x="1422" y="1077"/>
                    <a:pt x="1422" y="692"/>
                  </a:cubicBezTo>
                  <a:cubicBezTo>
                    <a:pt x="1422" y="308"/>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6"/>
            <p:cNvSpPr/>
            <p:nvPr/>
          </p:nvSpPr>
          <p:spPr>
            <a:xfrm>
              <a:off x="2433925" y="3827425"/>
              <a:ext cx="35575" cy="35625"/>
            </a:xfrm>
            <a:custGeom>
              <a:rect b="b" l="l" r="r" t="t"/>
              <a:pathLst>
                <a:path extrusionOk="0" h="1425" w="1423">
                  <a:moveTo>
                    <a:pt x="693" y="1"/>
                  </a:moveTo>
                  <a:cubicBezTo>
                    <a:pt x="309" y="1"/>
                    <a:pt x="1" y="308"/>
                    <a:pt x="1" y="693"/>
                  </a:cubicBezTo>
                  <a:cubicBezTo>
                    <a:pt x="1" y="1117"/>
                    <a:pt x="309" y="1425"/>
                    <a:pt x="693" y="1425"/>
                  </a:cubicBezTo>
                  <a:cubicBezTo>
                    <a:pt x="1114" y="1425"/>
                    <a:pt x="1422" y="1117"/>
                    <a:pt x="1422" y="693"/>
                  </a:cubicBezTo>
                  <a:cubicBezTo>
                    <a:pt x="1422" y="308"/>
                    <a:pt x="1114" y="1"/>
                    <a:pt x="6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6"/>
            <p:cNvSpPr/>
            <p:nvPr/>
          </p:nvSpPr>
          <p:spPr>
            <a:xfrm>
              <a:off x="2433925" y="3968775"/>
              <a:ext cx="35575" cy="35550"/>
            </a:xfrm>
            <a:custGeom>
              <a:rect b="b" l="l" r="r" t="t"/>
              <a:pathLst>
                <a:path extrusionOk="0" h="1422" w="1423">
                  <a:moveTo>
                    <a:pt x="693" y="0"/>
                  </a:moveTo>
                  <a:cubicBezTo>
                    <a:pt x="309" y="0"/>
                    <a:pt x="1" y="345"/>
                    <a:pt x="1" y="729"/>
                  </a:cubicBezTo>
                  <a:cubicBezTo>
                    <a:pt x="1" y="1114"/>
                    <a:pt x="309" y="1422"/>
                    <a:pt x="693" y="1422"/>
                  </a:cubicBezTo>
                  <a:cubicBezTo>
                    <a:pt x="1114" y="1422"/>
                    <a:pt x="1422" y="1114"/>
                    <a:pt x="1422" y="729"/>
                  </a:cubicBezTo>
                  <a:cubicBezTo>
                    <a:pt x="1422" y="345"/>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6"/>
            <p:cNvSpPr/>
            <p:nvPr/>
          </p:nvSpPr>
          <p:spPr>
            <a:xfrm>
              <a:off x="2433925" y="4111050"/>
              <a:ext cx="35575" cy="35550"/>
            </a:xfrm>
            <a:custGeom>
              <a:rect b="b" l="l" r="r" t="t"/>
              <a:pathLst>
                <a:path extrusionOk="0" h="1422" w="1423">
                  <a:moveTo>
                    <a:pt x="693" y="0"/>
                  </a:moveTo>
                  <a:cubicBezTo>
                    <a:pt x="309" y="0"/>
                    <a:pt x="1" y="308"/>
                    <a:pt x="1" y="692"/>
                  </a:cubicBezTo>
                  <a:cubicBezTo>
                    <a:pt x="1" y="1077"/>
                    <a:pt x="309" y="1421"/>
                    <a:pt x="693" y="1421"/>
                  </a:cubicBezTo>
                  <a:cubicBezTo>
                    <a:pt x="1114" y="1421"/>
                    <a:pt x="1422" y="1077"/>
                    <a:pt x="1422" y="692"/>
                  </a:cubicBezTo>
                  <a:cubicBezTo>
                    <a:pt x="1422" y="308"/>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6"/>
            <p:cNvSpPr/>
            <p:nvPr/>
          </p:nvSpPr>
          <p:spPr>
            <a:xfrm>
              <a:off x="2433925" y="4252300"/>
              <a:ext cx="35575" cy="35625"/>
            </a:xfrm>
            <a:custGeom>
              <a:rect b="b" l="l" r="r" t="t"/>
              <a:pathLst>
                <a:path extrusionOk="0" h="1425" w="1423">
                  <a:moveTo>
                    <a:pt x="693" y="1"/>
                  </a:moveTo>
                  <a:cubicBezTo>
                    <a:pt x="309" y="1"/>
                    <a:pt x="1" y="308"/>
                    <a:pt x="1" y="733"/>
                  </a:cubicBezTo>
                  <a:cubicBezTo>
                    <a:pt x="1" y="1117"/>
                    <a:pt x="309" y="1425"/>
                    <a:pt x="693" y="1425"/>
                  </a:cubicBezTo>
                  <a:cubicBezTo>
                    <a:pt x="1114" y="1425"/>
                    <a:pt x="1422" y="1117"/>
                    <a:pt x="1422" y="733"/>
                  </a:cubicBezTo>
                  <a:cubicBezTo>
                    <a:pt x="1422" y="308"/>
                    <a:pt x="1114" y="1"/>
                    <a:pt x="6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6"/>
            <p:cNvSpPr/>
            <p:nvPr/>
          </p:nvSpPr>
          <p:spPr>
            <a:xfrm>
              <a:off x="2433925" y="4393650"/>
              <a:ext cx="35575" cy="35550"/>
            </a:xfrm>
            <a:custGeom>
              <a:rect b="b" l="l" r="r" t="t"/>
              <a:pathLst>
                <a:path extrusionOk="0" h="1422" w="1423">
                  <a:moveTo>
                    <a:pt x="693" y="0"/>
                  </a:moveTo>
                  <a:cubicBezTo>
                    <a:pt x="309" y="0"/>
                    <a:pt x="1" y="345"/>
                    <a:pt x="1" y="729"/>
                  </a:cubicBezTo>
                  <a:cubicBezTo>
                    <a:pt x="1" y="1114"/>
                    <a:pt x="309" y="1421"/>
                    <a:pt x="693" y="1421"/>
                  </a:cubicBezTo>
                  <a:cubicBezTo>
                    <a:pt x="1114" y="1421"/>
                    <a:pt x="1422" y="1114"/>
                    <a:pt x="1422" y="729"/>
                  </a:cubicBezTo>
                  <a:cubicBezTo>
                    <a:pt x="1422" y="345"/>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6"/>
            <p:cNvSpPr/>
            <p:nvPr/>
          </p:nvSpPr>
          <p:spPr>
            <a:xfrm>
              <a:off x="2433925" y="4535900"/>
              <a:ext cx="35575" cy="35575"/>
            </a:xfrm>
            <a:custGeom>
              <a:rect b="b" l="l" r="r" t="t"/>
              <a:pathLst>
                <a:path extrusionOk="0" h="1423" w="1423">
                  <a:moveTo>
                    <a:pt x="693" y="1"/>
                  </a:moveTo>
                  <a:cubicBezTo>
                    <a:pt x="309" y="1"/>
                    <a:pt x="1" y="309"/>
                    <a:pt x="1" y="693"/>
                  </a:cubicBezTo>
                  <a:cubicBezTo>
                    <a:pt x="1" y="1078"/>
                    <a:pt x="309" y="1422"/>
                    <a:pt x="693" y="1422"/>
                  </a:cubicBezTo>
                  <a:cubicBezTo>
                    <a:pt x="1114" y="1422"/>
                    <a:pt x="1422" y="1078"/>
                    <a:pt x="1422" y="693"/>
                  </a:cubicBezTo>
                  <a:cubicBezTo>
                    <a:pt x="1422" y="309"/>
                    <a:pt x="1114" y="1"/>
                    <a:pt x="6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6"/>
            <p:cNvSpPr/>
            <p:nvPr/>
          </p:nvSpPr>
          <p:spPr>
            <a:xfrm>
              <a:off x="2433925" y="4677175"/>
              <a:ext cx="35575" cy="35625"/>
            </a:xfrm>
            <a:custGeom>
              <a:rect b="b" l="l" r="r" t="t"/>
              <a:pathLst>
                <a:path extrusionOk="0" h="1425" w="1423">
                  <a:moveTo>
                    <a:pt x="693" y="1"/>
                  </a:moveTo>
                  <a:cubicBezTo>
                    <a:pt x="309" y="1"/>
                    <a:pt x="1" y="348"/>
                    <a:pt x="1" y="733"/>
                  </a:cubicBezTo>
                  <a:cubicBezTo>
                    <a:pt x="1" y="1117"/>
                    <a:pt x="309" y="1425"/>
                    <a:pt x="693" y="1425"/>
                  </a:cubicBezTo>
                  <a:cubicBezTo>
                    <a:pt x="1114" y="1425"/>
                    <a:pt x="1422" y="1117"/>
                    <a:pt x="1422" y="733"/>
                  </a:cubicBezTo>
                  <a:cubicBezTo>
                    <a:pt x="1422" y="348"/>
                    <a:pt x="1114" y="1"/>
                    <a:pt x="6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6"/>
            <p:cNvSpPr/>
            <p:nvPr/>
          </p:nvSpPr>
          <p:spPr>
            <a:xfrm>
              <a:off x="2433925" y="4819450"/>
              <a:ext cx="35575" cy="34625"/>
            </a:xfrm>
            <a:custGeom>
              <a:rect b="b" l="l" r="r" t="t"/>
              <a:pathLst>
                <a:path extrusionOk="0" h="1385" w="1423">
                  <a:moveTo>
                    <a:pt x="693" y="0"/>
                  </a:moveTo>
                  <a:cubicBezTo>
                    <a:pt x="309" y="0"/>
                    <a:pt x="1" y="308"/>
                    <a:pt x="1" y="692"/>
                  </a:cubicBezTo>
                  <a:cubicBezTo>
                    <a:pt x="1" y="1077"/>
                    <a:pt x="309" y="1384"/>
                    <a:pt x="693" y="1384"/>
                  </a:cubicBezTo>
                  <a:cubicBezTo>
                    <a:pt x="1114" y="1384"/>
                    <a:pt x="1422" y="1077"/>
                    <a:pt x="1422" y="692"/>
                  </a:cubicBezTo>
                  <a:cubicBezTo>
                    <a:pt x="1422" y="308"/>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6"/>
            <p:cNvSpPr/>
            <p:nvPr/>
          </p:nvSpPr>
          <p:spPr>
            <a:xfrm>
              <a:off x="2325275" y="3119025"/>
              <a:ext cx="35625" cy="35550"/>
            </a:xfrm>
            <a:custGeom>
              <a:rect b="b" l="l" r="r" t="t"/>
              <a:pathLst>
                <a:path extrusionOk="0" h="1422" w="1425">
                  <a:moveTo>
                    <a:pt x="733" y="1"/>
                  </a:moveTo>
                  <a:cubicBezTo>
                    <a:pt x="308" y="1"/>
                    <a:pt x="1" y="308"/>
                    <a:pt x="1" y="693"/>
                  </a:cubicBezTo>
                  <a:cubicBezTo>
                    <a:pt x="1" y="1114"/>
                    <a:pt x="308" y="1422"/>
                    <a:pt x="733" y="1422"/>
                  </a:cubicBezTo>
                  <a:cubicBezTo>
                    <a:pt x="1117" y="1422"/>
                    <a:pt x="1425" y="1114"/>
                    <a:pt x="1425" y="693"/>
                  </a:cubicBezTo>
                  <a:cubicBezTo>
                    <a:pt x="1425" y="308"/>
                    <a:pt x="1117" y="1"/>
                    <a:pt x="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6"/>
            <p:cNvSpPr/>
            <p:nvPr/>
          </p:nvSpPr>
          <p:spPr>
            <a:xfrm>
              <a:off x="2325275" y="3260300"/>
              <a:ext cx="35625" cy="35625"/>
            </a:xfrm>
            <a:custGeom>
              <a:rect b="b" l="l" r="r" t="t"/>
              <a:pathLst>
                <a:path extrusionOk="0" h="1425" w="1425">
                  <a:moveTo>
                    <a:pt x="733" y="0"/>
                  </a:moveTo>
                  <a:cubicBezTo>
                    <a:pt x="308" y="0"/>
                    <a:pt x="1" y="348"/>
                    <a:pt x="1" y="732"/>
                  </a:cubicBezTo>
                  <a:cubicBezTo>
                    <a:pt x="1" y="1117"/>
                    <a:pt x="308" y="1424"/>
                    <a:pt x="733" y="1424"/>
                  </a:cubicBezTo>
                  <a:cubicBezTo>
                    <a:pt x="1117" y="1424"/>
                    <a:pt x="1425" y="1117"/>
                    <a:pt x="1425" y="732"/>
                  </a:cubicBezTo>
                  <a:cubicBezTo>
                    <a:pt x="1425" y="348"/>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6"/>
            <p:cNvSpPr/>
            <p:nvPr/>
          </p:nvSpPr>
          <p:spPr>
            <a:xfrm>
              <a:off x="2325275" y="3402550"/>
              <a:ext cx="35625" cy="35625"/>
            </a:xfrm>
            <a:custGeom>
              <a:rect b="b" l="l" r="r" t="t"/>
              <a:pathLst>
                <a:path extrusionOk="0" h="1425" w="1425">
                  <a:moveTo>
                    <a:pt x="733" y="1"/>
                  </a:moveTo>
                  <a:cubicBezTo>
                    <a:pt x="308" y="1"/>
                    <a:pt x="1" y="308"/>
                    <a:pt x="1" y="693"/>
                  </a:cubicBezTo>
                  <a:cubicBezTo>
                    <a:pt x="1" y="1077"/>
                    <a:pt x="308" y="1425"/>
                    <a:pt x="733" y="1425"/>
                  </a:cubicBezTo>
                  <a:cubicBezTo>
                    <a:pt x="1117" y="1425"/>
                    <a:pt x="1425" y="1077"/>
                    <a:pt x="1425" y="693"/>
                  </a:cubicBezTo>
                  <a:cubicBezTo>
                    <a:pt x="1425" y="308"/>
                    <a:pt x="1117" y="1"/>
                    <a:pt x="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6"/>
            <p:cNvSpPr/>
            <p:nvPr/>
          </p:nvSpPr>
          <p:spPr>
            <a:xfrm>
              <a:off x="2325275" y="3543900"/>
              <a:ext cx="35625" cy="35550"/>
            </a:xfrm>
            <a:custGeom>
              <a:rect b="b" l="l" r="r" t="t"/>
              <a:pathLst>
                <a:path extrusionOk="0" h="1422" w="1425">
                  <a:moveTo>
                    <a:pt x="733" y="0"/>
                  </a:moveTo>
                  <a:cubicBezTo>
                    <a:pt x="308" y="0"/>
                    <a:pt x="1" y="308"/>
                    <a:pt x="1" y="729"/>
                  </a:cubicBezTo>
                  <a:cubicBezTo>
                    <a:pt x="1" y="1114"/>
                    <a:pt x="308" y="1422"/>
                    <a:pt x="733" y="1422"/>
                  </a:cubicBezTo>
                  <a:cubicBezTo>
                    <a:pt x="1117" y="1422"/>
                    <a:pt x="1425" y="1114"/>
                    <a:pt x="1425" y="729"/>
                  </a:cubicBezTo>
                  <a:cubicBezTo>
                    <a:pt x="1425" y="308"/>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6"/>
            <p:cNvSpPr/>
            <p:nvPr/>
          </p:nvSpPr>
          <p:spPr>
            <a:xfrm>
              <a:off x="2325275" y="3686175"/>
              <a:ext cx="35625" cy="34625"/>
            </a:xfrm>
            <a:custGeom>
              <a:rect b="b" l="l" r="r" t="t"/>
              <a:pathLst>
                <a:path extrusionOk="0" h="1385" w="1425">
                  <a:moveTo>
                    <a:pt x="733" y="0"/>
                  </a:moveTo>
                  <a:cubicBezTo>
                    <a:pt x="308" y="0"/>
                    <a:pt x="1" y="308"/>
                    <a:pt x="1" y="692"/>
                  </a:cubicBezTo>
                  <a:cubicBezTo>
                    <a:pt x="1" y="1077"/>
                    <a:pt x="308" y="1384"/>
                    <a:pt x="733" y="1384"/>
                  </a:cubicBezTo>
                  <a:cubicBezTo>
                    <a:pt x="1117" y="1384"/>
                    <a:pt x="1425" y="1077"/>
                    <a:pt x="1425" y="692"/>
                  </a:cubicBezTo>
                  <a:cubicBezTo>
                    <a:pt x="1425" y="308"/>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6"/>
            <p:cNvSpPr/>
            <p:nvPr/>
          </p:nvSpPr>
          <p:spPr>
            <a:xfrm>
              <a:off x="2325275" y="3827425"/>
              <a:ext cx="35625" cy="35625"/>
            </a:xfrm>
            <a:custGeom>
              <a:rect b="b" l="l" r="r" t="t"/>
              <a:pathLst>
                <a:path extrusionOk="0" h="1425" w="1425">
                  <a:moveTo>
                    <a:pt x="733" y="1"/>
                  </a:moveTo>
                  <a:cubicBezTo>
                    <a:pt x="308" y="1"/>
                    <a:pt x="1" y="308"/>
                    <a:pt x="1" y="693"/>
                  </a:cubicBezTo>
                  <a:cubicBezTo>
                    <a:pt x="1" y="1117"/>
                    <a:pt x="308" y="1425"/>
                    <a:pt x="733" y="1425"/>
                  </a:cubicBezTo>
                  <a:cubicBezTo>
                    <a:pt x="1117" y="1425"/>
                    <a:pt x="1425" y="1117"/>
                    <a:pt x="1425" y="693"/>
                  </a:cubicBezTo>
                  <a:cubicBezTo>
                    <a:pt x="1425" y="308"/>
                    <a:pt x="1117" y="1"/>
                    <a:pt x="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6"/>
            <p:cNvSpPr/>
            <p:nvPr/>
          </p:nvSpPr>
          <p:spPr>
            <a:xfrm>
              <a:off x="2325275" y="3968775"/>
              <a:ext cx="35625" cy="35550"/>
            </a:xfrm>
            <a:custGeom>
              <a:rect b="b" l="l" r="r" t="t"/>
              <a:pathLst>
                <a:path extrusionOk="0" h="1422" w="1425">
                  <a:moveTo>
                    <a:pt x="733" y="0"/>
                  </a:moveTo>
                  <a:cubicBezTo>
                    <a:pt x="308" y="0"/>
                    <a:pt x="1" y="345"/>
                    <a:pt x="1" y="729"/>
                  </a:cubicBezTo>
                  <a:cubicBezTo>
                    <a:pt x="1" y="1114"/>
                    <a:pt x="308" y="1422"/>
                    <a:pt x="733" y="1422"/>
                  </a:cubicBezTo>
                  <a:cubicBezTo>
                    <a:pt x="1117" y="1422"/>
                    <a:pt x="1425" y="1114"/>
                    <a:pt x="1425" y="729"/>
                  </a:cubicBezTo>
                  <a:cubicBezTo>
                    <a:pt x="1425" y="345"/>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6"/>
            <p:cNvSpPr/>
            <p:nvPr/>
          </p:nvSpPr>
          <p:spPr>
            <a:xfrm>
              <a:off x="2325275" y="4111050"/>
              <a:ext cx="35625" cy="35550"/>
            </a:xfrm>
            <a:custGeom>
              <a:rect b="b" l="l" r="r" t="t"/>
              <a:pathLst>
                <a:path extrusionOk="0" h="1422" w="1425">
                  <a:moveTo>
                    <a:pt x="733" y="0"/>
                  </a:moveTo>
                  <a:cubicBezTo>
                    <a:pt x="308" y="0"/>
                    <a:pt x="1" y="308"/>
                    <a:pt x="1" y="692"/>
                  </a:cubicBezTo>
                  <a:cubicBezTo>
                    <a:pt x="1" y="1077"/>
                    <a:pt x="308" y="1421"/>
                    <a:pt x="733" y="1421"/>
                  </a:cubicBezTo>
                  <a:cubicBezTo>
                    <a:pt x="1117" y="1421"/>
                    <a:pt x="1425" y="1077"/>
                    <a:pt x="1425" y="692"/>
                  </a:cubicBezTo>
                  <a:cubicBezTo>
                    <a:pt x="1425" y="308"/>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6"/>
            <p:cNvSpPr/>
            <p:nvPr/>
          </p:nvSpPr>
          <p:spPr>
            <a:xfrm>
              <a:off x="2325275" y="4252300"/>
              <a:ext cx="35625" cy="35625"/>
            </a:xfrm>
            <a:custGeom>
              <a:rect b="b" l="l" r="r" t="t"/>
              <a:pathLst>
                <a:path extrusionOk="0" h="1425" w="1425">
                  <a:moveTo>
                    <a:pt x="733" y="1"/>
                  </a:moveTo>
                  <a:cubicBezTo>
                    <a:pt x="308" y="1"/>
                    <a:pt x="1" y="308"/>
                    <a:pt x="1" y="733"/>
                  </a:cubicBezTo>
                  <a:cubicBezTo>
                    <a:pt x="1" y="1117"/>
                    <a:pt x="308" y="1425"/>
                    <a:pt x="733" y="1425"/>
                  </a:cubicBezTo>
                  <a:cubicBezTo>
                    <a:pt x="1117" y="1425"/>
                    <a:pt x="1425" y="1117"/>
                    <a:pt x="1425" y="733"/>
                  </a:cubicBezTo>
                  <a:cubicBezTo>
                    <a:pt x="1425" y="308"/>
                    <a:pt x="1117" y="1"/>
                    <a:pt x="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6"/>
            <p:cNvSpPr/>
            <p:nvPr/>
          </p:nvSpPr>
          <p:spPr>
            <a:xfrm>
              <a:off x="2325275" y="4393650"/>
              <a:ext cx="35625" cy="35550"/>
            </a:xfrm>
            <a:custGeom>
              <a:rect b="b" l="l" r="r" t="t"/>
              <a:pathLst>
                <a:path extrusionOk="0" h="1422" w="1425">
                  <a:moveTo>
                    <a:pt x="733" y="0"/>
                  </a:moveTo>
                  <a:cubicBezTo>
                    <a:pt x="308" y="0"/>
                    <a:pt x="1" y="345"/>
                    <a:pt x="1" y="729"/>
                  </a:cubicBezTo>
                  <a:cubicBezTo>
                    <a:pt x="1" y="1114"/>
                    <a:pt x="308" y="1421"/>
                    <a:pt x="733" y="1421"/>
                  </a:cubicBezTo>
                  <a:cubicBezTo>
                    <a:pt x="1117" y="1421"/>
                    <a:pt x="1425" y="1114"/>
                    <a:pt x="1425" y="729"/>
                  </a:cubicBezTo>
                  <a:cubicBezTo>
                    <a:pt x="1425" y="345"/>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6"/>
            <p:cNvSpPr/>
            <p:nvPr/>
          </p:nvSpPr>
          <p:spPr>
            <a:xfrm>
              <a:off x="2325275" y="4535900"/>
              <a:ext cx="35625" cy="35575"/>
            </a:xfrm>
            <a:custGeom>
              <a:rect b="b" l="l" r="r" t="t"/>
              <a:pathLst>
                <a:path extrusionOk="0" h="1423" w="1425">
                  <a:moveTo>
                    <a:pt x="733" y="1"/>
                  </a:moveTo>
                  <a:cubicBezTo>
                    <a:pt x="308" y="1"/>
                    <a:pt x="1" y="309"/>
                    <a:pt x="1" y="693"/>
                  </a:cubicBezTo>
                  <a:cubicBezTo>
                    <a:pt x="1" y="1078"/>
                    <a:pt x="308" y="1422"/>
                    <a:pt x="733" y="1422"/>
                  </a:cubicBezTo>
                  <a:cubicBezTo>
                    <a:pt x="1117" y="1422"/>
                    <a:pt x="1425" y="1078"/>
                    <a:pt x="1425" y="693"/>
                  </a:cubicBezTo>
                  <a:cubicBezTo>
                    <a:pt x="1425" y="309"/>
                    <a:pt x="1117" y="1"/>
                    <a:pt x="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6"/>
            <p:cNvSpPr/>
            <p:nvPr/>
          </p:nvSpPr>
          <p:spPr>
            <a:xfrm>
              <a:off x="2325275" y="4677175"/>
              <a:ext cx="35625" cy="35625"/>
            </a:xfrm>
            <a:custGeom>
              <a:rect b="b" l="l" r="r" t="t"/>
              <a:pathLst>
                <a:path extrusionOk="0" h="1425" w="1425">
                  <a:moveTo>
                    <a:pt x="733" y="1"/>
                  </a:moveTo>
                  <a:cubicBezTo>
                    <a:pt x="308" y="1"/>
                    <a:pt x="1" y="348"/>
                    <a:pt x="1" y="733"/>
                  </a:cubicBezTo>
                  <a:cubicBezTo>
                    <a:pt x="1" y="1117"/>
                    <a:pt x="308" y="1425"/>
                    <a:pt x="733" y="1425"/>
                  </a:cubicBezTo>
                  <a:cubicBezTo>
                    <a:pt x="1117" y="1425"/>
                    <a:pt x="1425" y="1117"/>
                    <a:pt x="1425" y="733"/>
                  </a:cubicBezTo>
                  <a:cubicBezTo>
                    <a:pt x="1425" y="348"/>
                    <a:pt x="1117" y="1"/>
                    <a:pt x="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6"/>
            <p:cNvSpPr/>
            <p:nvPr/>
          </p:nvSpPr>
          <p:spPr>
            <a:xfrm>
              <a:off x="2325275" y="4819450"/>
              <a:ext cx="35625" cy="34625"/>
            </a:xfrm>
            <a:custGeom>
              <a:rect b="b" l="l" r="r" t="t"/>
              <a:pathLst>
                <a:path extrusionOk="0" h="1385" w="1425">
                  <a:moveTo>
                    <a:pt x="733" y="0"/>
                  </a:moveTo>
                  <a:cubicBezTo>
                    <a:pt x="308" y="0"/>
                    <a:pt x="1" y="308"/>
                    <a:pt x="1" y="692"/>
                  </a:cubicBezTo>
                  <a:cubicBezTo>
                    <a:pt x="1" y="1077"/>
                    <a:pt x="308" y="1384"/>
                    <a:pt x="733" y="1384"/>
                  </a:cubicBezTo>
                  <a:cubicBezTo>
                    <a:pt x="1117" y="1384"/>
                    <a:pt x="1425" y="1077"/>
                    <a:pt x="1425" y="692"/>
                  </a:cubicBezTo>
                  <a:cubicBezTo>
                    <a:pt x="1425" y="308"/>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6"/>
            <p:cNvSpPr/>
            <p:nvPr/>
          </p:nvSpPr>
          <p:spPr>
            <a:xfrm>
              <a:off x="2216700" y="3119025"/>
              <a:ext cx="35550" cy="35550"/>
            </a:xfrm>
            <a:custGeom>
              <a:rect b="b" l="l" r="r" t="t"/>
              <a:pathLst>
                <a:path extrusionOk="0" h="1422" w="1422">
                  <a:moveTo>
                    <a:pt x="729" y="1"/>
                  </a:moveTo>
                  <a:cubicBezTo>
                    <a:pt x="345" y="1"/>
                    <a:pt x="0" y="308"/>
                    <a:pt x="0" y="693"/>
                  </a:cubicBezTo>
                  <a:cubicBezTo>
                    <a:pt x="0" y="1114"/>
                    <a:pt x="345" y="1422"/>
                    <a:pt x="729" y="1422"/>
                  </a:cubicBezTo>
                  <a:cubicBezTo>
                    <a:pt x="1114" y="1422"/>
                    <a:pt x="1421" y="1114"/>
                    <a:pt x="1421" y="693"/>
                  </a:cubicBezTo>
                  <a:cubicBezTo>
                    <a:pt x="1421" y="308"/>
                    <a:pt x="1114" y="1"/>
                    <a:pt x="7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6"/>
            <p:cNvSpPr/>
            <p:nvPr/>
          </p:nvSpPr>
          <p:spPr>
            <a:xfrm>
              <a:off x="2216700" y="3260300"/>
              <a:ext cx="35550" cy="35625"/>
            </a:xfrm>
            <a:custGeom>
              <a:rect b="b" l="l" r="r" t="t"/>
              <a:pathLst>
                <a:path extrusionOk="0" h="1425" w="1422">
                  <a:moveTo>
                    <a:pt x="729" y="0"/>
                  </a:moveTo>
                  <a:cubicBezTo>
                    <a:pt x="345" y="0"/>
                    <a:pt x="0" y="348"/>
                    <a:pt x="0" y="732"/>
                  </a:cubicBezTo>
                  <a:cubicBezTo>
                    <a:pt x="0" y="1117"/>
                    <a:pt x="345" y="1424"/>
                    <a:pt x="729" y="1424"/>
                  </a:cubicBezTo>
                  <a:cubicBezTo>
                    <a:pt x="1114" y="1424"/>
                    <a:pt x="1421" y="1117"/>
                    <a:pt x="1421" y="732"/>
                  </a:cubicBezTo>
                  <a:cubicBezTo>
                    <a:pt x="1421" y="348"/>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6"/>
            <p:cNvSpPr/>
            <p:nvPr/>
          </p:nvSpPr>
          <p:spPr>
            <a:xfrm>
              <a:off x="2216700" y="3402550"/>
              <a:ext cx="35550" cy="35625"/>
            </a:xfrm>
            <a:custGeom>
              <a:rect b="b" l="l" r="r" t="t"/>
              <a:pathLst>
                <a:path extrusionOk="0" h="1425" w="1422">
                  <a:moveTo>
                    <a:pt x="729" y="1"/>
                  </a:moveTo>
                  <a:cubicBezTo>
                    <a:pt x="345" y="1"/>
                    <a:pt x="0" y="308"/>
                    <a:pt x="0" y="693"/>
                  </a:cubicBezTo>
                  <a:cubicBezTo>
                    <a:pt x="0" y="1077"/>
                    <a:pt x="345" y="1425"/>
                    <a:pt x="729" y="1425"/>
                  </a:cubicBezTo>
                  <a:cubicBezTo>
                    <a:pt x="1114" y="1425"/>
                    <a:pt x="1421" y="1077"/>
                    <a:pt x="1421" y="693"/>
                  </a:cubicBezTo>
                  <a:cubicBezTo>
                    <a:pt x="1421" y="308"/>
                    <a:pt x="1114" y="1"/>
                    <a:pt x="7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6"/>
            <p:cNvSpPr/>
            <p:nvPr/>
          </p:nvSpPr>
          <p:spPr>
            <a:xfrm>
              <a:off x="2216700" y="3543900"/>
              <a:ext cx="35550" cy="35550"/>
            </a:xfrm>
            <a:custGeom>
              <a:rect b="b" l="l" r="r" t="t"/>
              <a:pathLst>
                <a:path extrusionOk="0" h="1422" w="1422">
                  <a:moveTo>
                    <a:pt x="729" y="0"/>
                  </a:moveTo>
                  <a:cubicBezTo>
                    <a:pt x="345" y="0"/>
                    <a:pt x="0" y="308"/>
                    <a:pt x="0" y="729"/>
                  </a:cubicBezTo>
                  <a:cubicBezTo>
                    <a:pt x="0" y="1114"/>
                    <a:pt x="345" y="1422"/>
                    <a:pt x="729" y="1422"/>
                  </a:cubicBezTo>
                  <a:cubicBezTo>
                    <a:pt x="1114" y="1422"/>
                    <a:pt x="1421" y="1114"/>
                    <a:pt x="1421" y="729"/>
                  </a:cubicBezTo>
                  <a:cubicBezTo>
                    <a:pt x="1421" y="308"/>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6"/>
            <p:cNvSpPr/>
            <p:nvPr/>
          </p:nvSpPr>
          <p:spPr>
            <a:xfrm>
              <a:off x="2216700" y="3686175"/>
              <a:ext cx="35550" cy="34625"/>
            </a:xfrm>
            <a:custGeom>
              <a:rect b="b" l="l" r="r" t="t"/>
              <a:pathLst>
                <a:path extrusionOk="0" h="1385" w="1422">
                  <a:moveTo>
                    <a:pt x="729" y="0"/>
                  </a:moveTo>
                  <a:cubicBezTo>
                    <a:pt x="345" y="0"/>
                    <a:pt x="0" y="308"/>
                    <a:pt x="0" y="692"/>
                  </a:cubicBezTo>
                  <a:cubicBezTo>
                    <a:pt x="0" y="1077"/>
                    <a:pt x="345" y="1384"/>
                    <a:pt x="729" y="1384"/>
                  </a:cubicBezTo>
                  <a:cubicBezTo>
                    <a:pt x="1114" y="1384"/>
                    <a:pt x="1421" y="1077"/>
                    <a:pt x="1421" y="692"/>
                  </a:cubicBezTo>
                  <a:cubicBezTo>
                    <a:pt x="1421" y="308"/>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6"/>
            <p:cNvSpPr/>
            <p:nvPr/>
          </p:nvSpPr>
          <p:spPr>
            <a:xfrm>
              <a:off x="2216700" y="3827425"/>
              <a:ext cx="35550" cy="35625"/>
            </a:xfrm>
            <a:custGeom>
              <a:rect b="b" l="l" r="r" t="t"/>
              <a:pathLst>
                <a:path extrusionOk="0" h="1425" w="1422">
                  <a:moveTo>
                    <a:pt x="729" y="1"/>
                  </a:moveTo>
                  <a:cubicBezTo>
                    <a:pt x="345" y="1"/>
                    <a:pt x="0" y="308"/>
                    <a:pt x="0" y="693"/>
                  </a:cubicBezTo>
                  <a:cubicBezTo>
                    <a:pt x="0" y="1117"/>
                    <a:pt x="345" y="1425"/>
                    <a:pt x="729" y="1425"/>
                  </a:cubicBezTo>
                  <a:cubicBezTo>
                    <a:pt x="1114" y="1425"/>
                    <a:pt x="1421" y="1117"/>
                    <a:pt x="1421" y="693"/>
                  </a:cubicBezTo>
                  <a:cubicBezTo>
                    <a:pt x="1421" y="308"/>
                    <a:pt x="1114" y="1"/>
                    <a:pt x="7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6"/>
            <p:cNvSpPr/>
            <p:nvPr/>
          </p:nvSpPr>
          <p:spPr>
            <a:xfrm>
              <a:off x="2216700" y="3968775"/>
              <a:ext cx="35550" cy="35550"/>
            </a:xfrm>
            <a:custGeom>
              <a:rect b="b" l="l" r="r" t="t"/>
              <a:pathLst>
                <a:path extrusionOk="0" h="1422" w="1422">
                  <a:moveTo>
                    <a:pt x="729" y="0"/>
                  </a:moveTo>
                  <a:cubicBezTo>
                    <a:pt x="345" y="0"/>
                    <a:pt x="0" y="345"/>
                    <a:pt x="0" y="729"/>
                  </a:cubicBezTo>
                  <a:cubicBezTo>
                    <a:pt x="0" y="1114"/>
                    <a:pt x="345" y="1422"/>
                    <a:pt x="729" y="1422"/>
                  </a:cubicBezTo>
                  <a:cubicBezTo>
                    <a:pt x="1114" y="1422"/>
                    <a:pt x="1421" y="1114"/>
                    <a:pt x="1421" y="729"/>
                  </a:cubicBezTo>
                  <a:cubicBezTo>
                    <a:pt x="1421" y="345"/>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6"/>
            <p:cNvSpPr/>
            <p:nvPr/>
          </p:nvSpPr>
          <p:spPr>
            <a:xfrm>
              <a:off x="2216700" y="4111050"/>
              <a:ext cx="35550" cy="35550"/>
            </a:xfrm>
            <a:custGeom>
              <a:rect b="b" l="l" r="r" t="t"/>
              <a:pathLst>
                <a:path extrusionOk="0" h="1422" w="1422">
                  <a:moveTo>
                    <a:pt x="729" y="0"/>
                  </a:moveTo>
                  <a:cubicBezTo>
                    <a:pt x="345" y="0"/>
                    <a:pt x="0" y="308"/>
                    <a:pt x="0" y="692"/>
                  </a:cubicBezTo>
                  <a:cubicBezTo>
                    <a:pt x="0" y="1077"/>
                    <a:pt x="345" y="1421"/>
                    <a:pt x="729" y="1421"/>
                  </a:cubicBezTo>
                  <a:cubicBezTo>
                    <a:pt x="1114" y="1421"/>
                    <a:pt x="1421" y="1077"/>
                    <a:pt x="1421" y="692"/>
                  </a:cubicBezTo>
                  <a:cubicBezTo>
                    <a:pt x="1421" y="308"/>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6"/>
            <p:cNvSpPr/>
            <p:nvPr/>
          </p:nvSpPr>
          <p:spPr>
            <a:xfrm>
              <a:off x="2216700" y="4252300"/>
              <a:ext cx="35550" cy="35625"/>
            </a:xfrm>
            <a:custGeom>
              <a:rect b="b" l="l" r="r" t="t"/>
              <a:pathLst>
                <a:path extrusionOk="0" h="1425" w="1422">
                  <a:moveTo>
                    <a:pt x="729" y="1"/>
                  </a:moveTo>
                  <a:cubicBezTo>
                    <a:pt x="345" y="1"/>
                    <a:pt x="0" y="308"/>
                    <a:pt x="0" y="733"/>
                  </a:cubicBezTo>
                  <a:cubicBezTo>
                    <a:pt x="0" y="1117"/>
                    <a:pt x="345" y="1425"/>
                    <a:pt x="729" y="1425"/>
                  </a:cubicBezTo>
                  <a:cubicBezTo>
                    <a:pt x="1114" y="1425"/>
                    <a:pt x="1421" y="1117"/>
                    <a:pt x="1421" y="733"/>
                  </a:cubicBezTo>
                  <a:cubicBezTo>
                    <a:pt x="1421" y="308"/>
                    <a:pt x="1114" y="1"/>
                    <a:pt x="7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6"/>
            <p:cNvSpPr/>
            <p:nvPr/>
          </p:nvSpPr>
          <p:spPr>
            <a:xfrm>
              <a:off x="2216700" y="4393650"/>
              <a:ext cx="35550" cy="35550"/>
            </a:xfrm>
            <a:custGeom>
              <a:rect b="b" l="l" r="r" t="t"/>
              <a:pathLst>
                <a:path extrusionOk="0" h="1422" w="1422">
                  <a:moveTo>
                    <a:pt x="729" y="0"/>
                  </a:moveTo>
                  <a:cubicBezTo>
                    <a:pt x="345" y="0"/>
                    <a:pt x="0" y="345"/>
                    <a:pt x="0" y="729"/>
                  </a:cubicBezTo>
                  <a:cubicBezTo>
                    <a:pt x="0" y="1114"/>
                    <a:pt x="345" y="1421"/>
                    <a:pt x="729" y="1421"/>
                  </a:cubicBezTo>
                  <a:cubicBezTo>
                    <a:pt x="1114" y="1421"/>
                    <a:pt x="1421" y="1114"/>
                    <a:pt x="1421" y="729"/>
                  </a:cubicBezTo>
                  <a:cubicBezTo>
                    <a:pt x="1421" y="345"/>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6"/>
            <p:cNvSpPr/>
            <p:nvPr/>
          </p:nvSpPr>
          <p:spPr>
            <a:xfrm>
              <a:off x="2216700" y="4535900"/>
              <a:ext cx="35550" cy="35575"/>
            </a:xfrm>
            <a:custGeom>
              <a:rect b="b" l="l" r="r" t="t"/>
              <a:pathLst>
                <a:path extrusionOk="0" h="1423" w="1422">
                  <a:moveTo>
                    <a:pt x="729" y="1"/>
                  </a:moveTo>
                  <a:cubicBezTo>
                    <a:pt x="345" y="1"/>
                    <a:pt x="0" y="309"/>
                    <a:pt x="0" y="693"/>
                  </a:cubicBezTo>
                  <a:cubicBezTo>
                    <a:pt x="0" y="1078"/>
                    <a:pt x="345" y="1422"/>
                    <a:pt x="729" y="1422"/>
                  </a:cubicBezTo>
                  <a:cubicBezTo>
                    <a:pt x="1114" y="1422"/>
                    <a:pt x="1421" y="1078"/>
                    <a:pt x="1421" y="693"/>
                  </a:cubicBezTo>
                  <a:cubicBezTo>
                    <a:pt x="1421" y="309"/>
                    <a:pt x="1114" y="1"/>
                    <a:pt x="7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6"/>
            <p:cNvSpPr/>
            <p:nvPr/>
          </p:nvSpPr>
          <p:spPr>
            <a:xfrm>
              <a:off x="2216700" y="4677175"/>
              <a:ext cx="35550" cy="35625"/>
            </a:xfrm>
            <a:custGeom>
              <a:rect b="b" l="l" r="r" t="t"/>
              <a:pathLst>
                <a:path extrusionOk="0" h="1425" w="1422">
                  <a:moveTo>
                    <a:pt x="729" y="1"/>
                  </a:moveTo>
                  <a:cubicBezTo>
                    <a:pt x="345" y="1"/>
                    <a:pt x="0" y="348"/>
                    <a:pt x="0" y="733"/>
                  </a:cubicBezTo>
                  <a:cubicBezTo>
                    <a:pt x="0" y="1117"/>
                    <a:pt x="345" y="1425"/>
                    <a:pt x="729" y="1425"/>
                  </a:cubicBezTo>
                  <a:cubicBezTo>
                    <a:pt x="1114" y="1425"/>
                    <a:pt x="1421" y="1117"/>
                    <a:pt x="1421" y="733"/>
                  </a:cubicBezTo>
                  <a:cubicBezTo>
                    <a:pt x="1421" y="348"/>
                    <a:pt x="1114" y="1"/>
                    <a:pt x="7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6"/>
            <p:cNvSpPr/>
            <p:nvPr/>
          </p:nvSpPr>
          <p:spPr>
            <a:xfrm>
              <a:off x="2216700" y="4819450"/>
              <a:ext cx="35550" cy="34625"/>
            </a:xfrm>
            <a:custGeom>
              <a:rect b="b" l="l" r="r" t="t"/>
              <a:pathLst>
                <a:path extrusionOk="0" h="1385" w="1422">
                  <a:moveTo>
                    <a:pt x="729" y="0"/>
                  </a:moveTo>
                  <a:cubicBezTo>
                    <a:pt x="345" y="0"/>
                    <a:pt x="0" y="308"/>
                    <a:pt x="0" y="692"/>
                  </a:cubicBezTo>
                  <a:cubicBezTo>
                    <a:pt x="0" y="1077"/>
                    <a:pt x="345" y="1384"/>
                    <a:pt x="729" y="1384"/>
                  </a:cubicBezTo>
                  <a:cubicBezTo>
                    <a:pt x="1114" y="1384"/>
                    <a:pt x="1421" y="1077"/>
                    <a:pt x="1421" y="692"/>
                  </a:cubicBezTo>
                  <a:cubicBezTo>
                    <a:pt x="1421" y="308"/>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_1">
    <p:spTree>
      <p:nvGrpSpPr>
        <p:cNvPr id="512" name="Shape 512"/>
        <p:cNvGrpSpPr/>
        <p:nvPr/>
      </p:nvGrpSpPr>
      <p:grpSpPr>
        <a:xfrm>
          <a:off x="0" y="0"/>
          <a:ext cx="0" cy="0"/>
          <a:chOff x="0" y="0"/>
          <a:chExt cx="0" cy="0"/>
        </a:xfrm>
      </p:grpSpPr>
      <p:sp>
        <p:nvSpPr>
          <p:cNvPr id="513" name="Google Shape;513;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3200"/>
              <a:buNone/>
              <a:defRPr sz="3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14" name="Google Shape;514;p27"/>
          <p:cNvSpPr txBox="1"/>
          <p:nvPr>
            <p:ph idx="1" type="subTitle"/>
          </p:nvPr>
        </p:nvSpPr>
        <p:spPr>
          <a:xfrm>
            <a:off x="4737575" y="1903599"/>
            <a:ext cx="3040800" cy="18459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5" name="Google Shape;515;p27"/>
          <p:cNvSpPr txBox="1"/>
          <p:nvPr>
            <p:ph idx="2" type="subTitle"/>
          </p:nvPr>
        </p:nvSpPr>
        <p:spPr>
          <a:xfrm>
            <a:off x="1365625" y="1903599"/>
            <a:ext cx="3040800" cy="18459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6" name="Google Shape;516;p27"/>
          <p:cNvSpPr/>
          <p:nvPr/>
        </p:nvSpPr>
        <p:spPr>
          <a:xfrm>
            <a:off x="54" y="28"/>
            <a:ext cx="663976" cy="354462"/>
          </a:xfrm>
          <a:custGeom>
            <a:rect b="b" l="l" r="r" t="t"/>
            <a:pathLst>
              <a:path extrusionOk="0" h="44713" w="83756">
                <a:moveTo>
                  <a:pt x="1" y="0"/>
                </a:moveTo>
                <a:lnTo>
                  <a:pt x="1" y="44713"/>
                </a:lnTo>
                <a:cubicBezTo>
                  <a:pt x="25030" y="44713"/>
                  <a:pt x="17707" y="12102"/>
                  <a:pt x="45284" y="12102"/>
                </a:cubicBezTo>
                <a:cubicBezTo>
                  <a:pt x="72800" y="12102"/>
                  <a:pt x="83755" y="0"/>
                  <a:pt x="83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7" name="Google Shape;517;p27"/>
          <p:cNvGrpSpPr/>
          <p:nvPr/>
        </p:nvGrpSpPr>
        <p:grpSpPr>
          <a:xfrm>
            <a:off x="54" y="21"/>
            <a:ext cx="1261581" cy="695326"/>
            <a:chOff x="2010450" y="919655"/>
            <a:chExt cx="3978496" cy="2192764"/>
          </a:xfrm>
        </p:grpSpPr>
        <p:sp>
          <p:nvSpPr>
            <p:cNvPr id="518" name="Google Shape;518;p27"/>
            <p:cNvSpPr/>
            <p:nvPr/>
          </p:nvSpPr>
          <p:spPr>
            <a:xfrm>
              <a:off x="2010463" y="919655"/>
              <a:ext cx="3978484" cy="2192764"/>
            </a:xfrm>
            <a:custGeom>
              <a:rect b="b" l="l" r="r" t="t"/>
              <a:pathLst>
                <a:path extrusionOk="0" h="97197" w="182165">
                  <a:moveTo>
                    <a:pt x="1" y="0"/>
                  </a:moveTo>
                  <a:lnTo>
                    <a:pt x="1" y="97196"/>
                  </a:lnTo>
                  <a:cubicBezTo>
                    <a:pt x="54395" y="97196"/>
                    <a:pt x="38533" y="26308"/>
                    <a:pt x="98405" y="26308"/>
                  </a:cubicBezTo>
                  <a:cubicBezTo>
                    <a:pt x="158343" y="26308"/>
                    <a:pt x="182164" y="0"/>
                    <a:pt x="1821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7"/>
            <p:cNvSpPr/>
            <p:nvPr/>
          </p:nvSpPr>
          <p:spPr>
            <a:xfrm>
              <a:off x="2010450" y="919675"/>
              <a:ext cx="2093900" cy="1117825"/>
            </a:xfrm>
            <a:custGeom>
              <a:rect b="b" l="l" r="r" t="t"/>
              <a:pathLst>
                <a:path extrusionOk="0" h="44713" w="83756">
                  <a:moveTo>
                    <a:pt x="1" y="0"/>
                  </a:moveTo>
                  <a:lnTo>
                    <a:pt x="1" y="44713"/>
                  </a:lnTo>
                  <a:cubicBezTo>
                    <a:pt x="25030" y="44713"/>
                    <a:pt x="17707" y="12102"/>
                    <a:pt x="45284" y="12102"/>
                  </a:cubicBezTo>
                  <a:cubicBezTo>
                    <a:pt x="72800" y="12102"/>
                    <a:pt x="83755" y="0"/>
                    <a:pt x="83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0" name="Google Shape;520;p27"/>
          <p:cNvSpPr/>
          <p:nvPr/>
        </p:nvSpPr>
        <p:spPr>
          <a:xfrm>
            <a:off x="5930000" y="4674000"/>
            <a:ext cx="4066652" cy="469523"/>
          </a:xfrm>
          <a:custGeom>
            <a:rect b="b" l="l" r="r" t="t"/>
            <a:pathLst>
              <a:path extrusionOk="0" h="37014" w="285730">
                <a:moveTo>
                  <a:pt x="100631" y="0"/>
                </a:moveTo>
                <a:cubicBezTo>
                  <a:pt x="48796" y="0"/>
                  <a:pt x="0" y="37014"/>
                  <a:pt x="0" y="37014"/>
                </a:cubicBezTo>
                <a:lnTo>
                  <a:pt x="285730" y="37014"/>
                </a:lnTo>
                <a:cubicBezTo>
                  <a:pt x="268895" y="20179"/>
                  <a:pt x="252575" y="16438"/>
                  <a:pt x="235206" y="16438"/>
                </a:cubicBezTo>
                <a:cubicBezTo>
                  <a:pt x="228198" y="16438"/>
                  <a:pt x="221019" y="17047"/>
                  <a:pt x="213567" y="17651"/>
                </a:cubicBezTo>
                <a:cubicBezTo>
                  <a:pt x="206030" y="18272"/>
                  <a:pt x="198222" y="18900"/>
                  <a:pt x="190037" y="18900"/>
                </a:cubicBezTo>
                <a:cubicBezTo>
                  <a:pt x="174705" y="18900"/>
                  <a:pt x="158048" y="16694"/>
                  <a:pt x="139362" y="8097"/>
                </a:cubicBezTo>
                <a:cubicBezTo>
                  <a:pt x="126738" y="2313"/>
                  <a:pt x="113589" y="0"/>
                  <a:pt x="100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7"/>
          <p:cNvSpPr/>
          <p:nvPr/>
        </p:nvSpPr>
        <p:spPr>
          <a:xfrm>
            <a:off x="5964800" y="4754624"/>
            <a:ext cx="4031650" cy="420757"/>
          </a:xfrm>
          <a:custGeom>
            <a:rect b="b" l="l" r="r" t="t"/>
            <a:pathLst>
              <a:path extrusionOk="0" h="37014" w="285730">
                <a:moveTo>
                  <a:pt x="100631" y="0"/>
                </a:moveTo>
                <a:cubicBezTo>
                  <a:pt x="48796" y="0"/>
                  <a:pt x="0" y="37014"/>
                  <a:pt x="0" y="37014"/>
                </a:cubicBezTo>
                <a:lnTo>
                  <a:pt x="285730" y="37014"/>
                </a:lnTo>
                <a:cubicBezTo>
                  <a:pt x="268895" y="20179"/>
                  <a:pt x="252575" y="16438"/>
                  <a:pt x="235206" y="16438"/>
                </a:cubicBezTo>
                <a:cubicBezTo>
                  <a:pt x="228198" y="16438"/>
                  <a:pt x="221019" y="17047"/>
                  <a:pt x="213567" y="17651"/>
                </a:cubicBezTo>
                <a:cubicBezTo>
                  <a:pt x="206030" y="18272"/>
                  <a:pt x="198222" y="18900"/>
                  <a:pt x="190037" y="18900"/>
                </a:cubicBezTo>
                <a:cubicBezTo>
                  <a:pt x="174705" y="18900"/>
                  <a:pt x="158048" y="16694"/>
                  <a:pt x="139362" y="8097"/>
                </a:cubicBezTo>
                <a:cubicBezTo>
                  <a:pt x="126738" y="2313"/>
                  <a:pt x="113589" y="0"/>
                  <a:pt x="100631" y="0"/>
                </a:cubicBezTo>
                <a:close/>
              </a:path>
            </a:pathLst>
          </a:custGeom>
          <a:solidFill>
            <a:srgbClr val="FFA53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7"/>
          <p:cNvSpPr/>
          <p:nvPr/>
        </p:nvSpPr>
        <p:spPr>
          <a:xfrm>
            <a:off x="5999921" y="4836122"/>
            <a:ext cx="4031650" cy="420757"/>
          </a:xfrm>
          <a:custGeom>
            <a:rect b="b" l="l" r="r" t="t"/>
            <a:pathLst>
              <a:path extrusionOk="0" h="37014" w="285730">
                <a:moveTo>
                  <a:pt x="100631" y="0"/>
                </a:moveTo>
                <a:cubicBezTo>
                  <a:pt x="48796" y="0"/>
                  <a:pt x="0" y="37014"/>
                  <a:pt x="0" y="37014"/>
                </a:cubicBezTo>
                <a:lnTo>
                  <a:pt x="285730" y="37014"/>
                </a:lnTo>
                <a:cubicBezTo>
                  <a:pt x="268895" y="20179"/>
                  <a:pt x="252575" y="16438"/>
                  <a:pt x="235206" y="16438"/>
                </a:cubicBezTo>
                <a:cubicBezTo>
                  <a:pt x="228198" y="16438"/>
                  <a:pt x="221019" y="17047"/>
                  <a:pt x="213567" y="17651"/>
                </a:cubicBezTo>
                <a:cubicBezTo>
                  <a:pt x="206030" y="18272"/>
                  <a:pt x="198222" y="18900"/>
                  <a:pt x="190037" y="18900"/>
                </a:cubicBezTo>
                <a:cubicBezTo>
                  <a:pt x="174705" y="18900"/>
                  <a:pt x="158048" y="16694"/>
                  <a:pt x="139362" y="8097"/>
                </a:cubicBezTo>
                <a:cubicBezTo>
                  <a:pt x="126738" y="2313"/>
                  <a:pt x="113589" y="0"/>
                  <a:pt x="1006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523" name="Shape 523"/>
        <p:cNvGrpSpPr/>
        <p:nvPr/>
      </p:nvGrpSpPr>
      <p:grpSpPr>
        <a:xfrm>
          <a:off x="0" y="0"/>
          <a:ext cx="0" cy="0"/>
          <a:chOff x="0" y="0"/>
          <a:chExt cx="0" cy="0"/>
        </a:xfrm>
      </p:grpSpPr>
      <p:sp>
        <p:nvSpPr>
          <p:cNvPr id="524" name="Google Shape;524;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3200"/>
              <a:buNone/>
              <a:defRPr sz="3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25" name="Google Shape;525;p28"/>
          <p:cNvSpPr txBox="1"/>
          <p:nvPr>
            <p:ph idx="1" type="subTitle"/>
          </p:nvPr>
        </p:nvSpPr>
        <p:spPr>
          <a:xfrm>
            <a:off x="732775" y="3041199"/>
            <a:ext cx="2343300" cy="8535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26" name="Google Shape;526;p28"/>
          <p:cNvSpPr txBox="1"/>
          <p:nvPr>
            <p:ph idx="2" type="subTitle"/>
          </p:nvPr>
        </p:nvSpPr>
        <p:spPr>
          <a:xfrm>
            <a:off x="3400248" y="3041199"/>
            <a:ext cx="2343300" cy="8535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27" name="Google Shape;527;p28"/>
          <p:cNvSpPr txBox="1"/>
          <p:nvPr>
            <p:ph idx="3" type="subTitle"/>
          </p:nvPr>
        </p:nvSpPr>
        <p:spPr>
          <a:xfrm>
            <a:off x="6067728" y="3041199"/>
            <a:ext cx="2343300" cy="8535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28" name="Google Shape;528;p28"/>
          <p:cNvSpPr txBox="1"/>
          <p:nvPr>
            <p:ph idx="4" type="subTitle"/>
          </p:nvPr>
        </p:nvSpPr>
        <p:spPr>
          <a:xfrm>
            <a:off x="732775" y="2735688"/>
            <a:ext cx="2343300" cy="4281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29" name="Google Shape;529;p28"/>
          <p:cNvSpPr txBox="1"/>
          <p:nvPr>
            <p:ph idx="5" type="subTitle"/>
          </p:nvPr>
        </p:nvSpPr>
        <p:spPr>
          <a:xfrm>
            <a:off x="3400450" y="2735688"/>
            <a:ext cx="2343000" cy="4281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30" name="Google Shape;530;p28"/>
          <p:cNvSpPr txBox="1"/>
          <p:nvPr>
            <p:ph idx="6" type="subTitle"/>
          </p:nvPr>
        </p:nvSpPr>
        <p:spPr>
          <a:xfrm>
            <a:off x="6067800" y="2735688"/>
            <a:ext cx="2343300" cy="4281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31" name="Google Shape;531;p28"/>
          <p:cNvSpPr/>
          <p:nvPr/>
        </p:nvSpPr>
        <p:spPr>
          <a:xfrm>
            <a:off x="54" y="28"/>
            <a:ext cx="663976" cy="354462"/>
          </a:xfrm>
          <a:custGeom>
            <a:rect b="b" l="l" r="r" t="t"/>
            <a:pathLst>
              <a:path extrusionOk="0" h="44713" w="83756">
                <a:moveTo>
                  <a:pt x="1" y="0"/>
                </a:moveTo>
                <a:lnTo>
                  <a:pt x="1" y="44713"/>
                </a:lnTo>
                <a:cubicBezTo>
                  <a:pt x="25030" y="44713"/>
                  <a:pt x="17707" y="12102"/>
                  <a:pt x="45284" y="12102"/>
                </a:cubicBezTo>
                <a:cubicBezTo>
                  <a:pt x="72800" y="12102"/>
                  <a:pt x="83755" y="0"/>
                  <a:pt x="83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2" name="Google Shape;532;p28"/>
          <p:cNvGrpSpPr/>
          <p:nvPr/>
        </p:nvGrpSpPr>
        <p:grpSpPr>
          <a:xfrm>
            <a:off x="50" y="25"/>
            <a:ext cx="1071821" cy="572734"/>
            <a:chOff x="2010438" y="919667"/>
            <a:chExt cx="3380072" cy="1806163"/>
          </a:xfrm>
        </p:grpSpPr>
        <p:sp>
          <p:nvSpPr>
            <p:cNvPr id="533" name="Google Shape;533;p28"/>
            <p:cNvSpPr/>
            <p:nvPr/>
          </p:nvSpPr>
          <p:spPr>
            <a:xfrm>
              <a:off x="2010438" y="919667"/>
              <a:ext cx="3380072" cy="1806163"/>
            </a:xfrm>
            <a:custGeom>
              <a:rect b="b" l="l" r="r" t="t"/>
              <a:pathLst>
                <a:path extrusionOk="0" h="97197" w="182165">
                  <a:moveTo>
                    <a:pt x="1" y="0"/>
                  </a:moveTo>
                  <a:lnTo>
                    <a:pt x="1" y="97196"/>
                  </a:lnTo>
                  <a:cubicBezTo>
                    <a:pt x="54395" y="97196"/>
                    <a:pt x="38533" y="26308"/>
                    <a:pt x="98405" y="26308"/>
                  </a:cubicBezTo>
                  <a:cubicBezTo>
                    <a:pt x="158343" y="26308"/>
                    <a:pt x="182164" y="0"/>
                    <a:pt x="1821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34" name="Google Shape;534;p28"/>
            <p:cNvSpPr/>
            <p:nvPr/>
          </p:nvSpPr>
          <p:spPr>
            <a:xfrm>
              <a:off x="2010450" y="919675"/>
              <a:ext cx="2093900" cy="1117825"/>
            </a:xfrm>
            <a:custGeom>
              <a:rect b="b" l="l" r="r" t="t"/>
              <a:pathLst>
                <a:path extrusionOk="0" h="44713" w="83756">
                  <a:moveTo>
                    <a:pt x="1" y="0"/>
                  </a:moveTo>
                  <a:lnTo>
                    <a:pt x="1" y="44713"/>
                  </a:lnTo>
                  <a:cubicBezTo>
                    <a:pt x="25030" y="44713"/>
                    <a:pt x="17707" y="12102"/>
                    <a:pt x="45284" y="12102"/>
                  </a:cubicBezTo>
                  <a:cubicBezTo>
                    <a:pt x="72800" y="12102"/>
                    <a:pt x="83755" y="0"/>
                    <a:pt x="83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sp>
        <p:nvSpPr>
          <p:cNvPr id="535" name="Google Shape;535;p28"/>
          <p:cNvSpPr/>
          <p:nvPr/>
        </p:nvSpPr>
        <p:spPr>
          <a:xfrm rot="-5400000">
            <a:off x="7358415" y="3471845"/>
            <a:ext cx="3340184" cy="432694"/>
          </a:xfrm>
          <a:custGeom>
            <a:rect b="b" l="l" r="r" t="t"/>
            <a:pathLst>
              <a:path extrusionOk="0" h="37014" w="285730">
                <a:moveTo>
                  <a:pt x="100631" y="0"/>
                </a:moveTo>
                <a:cubicBezTo>
                  <a:pt x="48796" y="0"/>
                  <a:pt x="0" y="37014"/>
                  <a:pt x="0" y="37014"/>
                </a:cubicBezTo>
                <a:lnTo>
                  <a:pt x="285730" y="37014"/>
                </a:lnTo>
                <a:cubicBezTo>
                  <a:pt x="268895" y="20179"/>
                  <a:pt x="252575" y="16438"/>
                  <a:pt x="235206" y="16438"/>
                </a:cubicBezTo>
                <a:cubicBezTo>
                  <a:pt x="228198" y="16438"/>
                  <a:pt x="221019" y="17047"/>
                  <a:pt x="213567" y="17651"/>
                </a:cubicBezTo>
                <a:cubicBezTo>
                  <a:pt x="206030" y="18272"/>
                  <a:pt x="198222" y="18900"/>
                  <a:pt x="190037" y="18900"/>
                </a:cubicBezTo>
                <a:cubicBezTo>
                  <a:pt x="174705" y="18900"/>
                  <a:pt x="158048" y="16694"/>
                  <a:pt x="139362" y="8097"/>
                </a:cubicBezTo>
                <a:cubicBezTo>
                  <a:pt x="126738" y="2313"/>
                  <a:pt x="113589" y="0"/>
                  <a:pt x="100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8"/>
          <p:cNvSpPr/>
          <p:nvPr/>
        </p:nvSpPr>
        <p:spPr>
          <a:xfrm rot="-5400000">
            <a:off x="7964546" y="4019144"/>
            <a:ext cx="2207657" cy="352944"/>
          </a:xfrm>
          <a:custGeom>
            <a:rect b="b" l="l" r="r" t="t"/>
            <a:pathLst>
              <a:path extrusionOk="0" h="30192" w="188850">
                <a:moveTo>
                  <a:pt x="84519" y="1"/>
                </a:moveTo>
                <a:cubicBezTo>
                  <a:pt x="64137" y="1"/>
                  <a:pt x="44265" y="4908"/>
                  <a:pt x="28341" y="10447"/>
                </a:cubicBezTo>
                <a:cubicBezTo>
                  <a:pt x="15603" y="16561"/>
                  <a:pt x="5605" y="22870"/>
                  <a:pt x="0" y="26691"/>
                </a:cubicBezTo>
                <a:cubicBezTo>
                  <a:pt x="6176" y="27389"/>
                  <a:pt x="16688" y="28602"/>
                  <a:pt x="30701" y="30192"/>
                </a:cubicBezTo>
                <a:lnTo>
                  <a:pt x="188849" y="30192"/>
                </a:lnTo>
                <a:cubicBezTo>
                  <a:pt x="172416" y="28729"/>
                  <a:pt x="154776" y="24908"/>
                  <a:pt x="135540" y="13249"/>
                </a:cubicBezTo>
                <a:cubicBezTo>
                  <a:pt x="119551" y="3507"/>
                  <a:pt x="101844" y="1"/>
                  <a:pt x="845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7" name="Google Shape;537;p28"/>
          <p:cNvGrpSpPr/>
          <p:nvPr/>
        </p:nvGrpSpPr>
        <p:grpSpPr>
          <a:xfrm>
            <a:off x="8845875" y="-925925"/>
            <a:ext cx="252800" cy="1735050"/>
            <a:chOff x="2216700" y="3119025"/>
            <a:chExt cx="252800" cy="1735050"/>
          </a:xfrm>
        </p:grpSpPr>
        <p:sp>
          <p:nvSpPr>
            <p:cNvPr id="538" name="Google Shape;538;p28"/>
            <p:cNvSpPr/>
            <p:nvPr/>
          </p:nvSpPr>
          <p:spPr>
            <a:xfrm>
              <a:off x="2433925" y="3119025"/>
              <a:ext cx="35575" cy="35550"/>
            </a:xfrm>
            <a:custGeom>
              <a:rect b="b" l="l" r="r" t="t"/>
              <a:pathLst>
                <a:path extrusionOk="0" h="1422" w="1423">
                  <a:moveTo>
                    <a:pt x="693" y="1"/>
                  </a:moveTo>
                  <a:cubicBezTo>
                    <a:pt x="309" y="1"/>
                    <a:pt x="1" y="308"/>
                    <a:pt x="1" y="693"/>
                  </a:cubicBezTo>
                  <a:cubicBezTo>
                    <a:pt x="1" y="1114"/>
                    <a:pt x="309" y="1422"/>
                    <a:pt x="693" y="1422"/>
                  </a:cubicBezTo>
                  <a:cubicBezTo>
                    <a:pt x="1114" y="1422"/>
                    <a:pt x="1422" y="1114"/>
                    <a:pt x="1422" y="693"/>
                  </a:cubicBezTo>
                  <a:cubicBezTo>
                    <a:pt x="1422" y="308"/>
                    <a:pt x="1114" y="1"/>
                    <a:pt x="6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8"/>
            <p:cNvSpPr/>
            <p:nvPr/>
          </p:nvSpPr>
          <p:spPr>
            <a:xfrm>
              <a:off x="2433925" y="3260300"/>
              <a:ext cx="35575" cy="35625"/>
            </a:xfrm>
            <a:custGeom>
              <a:rect b="b" l="l" r="r" t="t"/>
              <a:pathLst>
                <a:path extrusionOk="0" h="1425" w="1423">
                  <a:moveTo>
                    <a:pt x="693" y="0"/>
                  </a:moveTo>
                  <a:cubicBezTo>
                    <a:pt x="309" y="0"/>
                    <a:pt x="1" y="348"/>
                    <a:pt x="1" y="732"/>
                  </a:cubicBezTo>
                  <a:cubicBezTo>
                    <a:pt x="1" y="1117"/>
                    <a:pt x="309" y="1424"/>
                    <a:pt x="693" y="1424"/>
                  </a:cubicBezTo>
                  <a:cubicBezTo>
                    <a:pt x="1114" y="1424"/>
                    <a:pt x="1422" y="1117"/>
                    <a:pt x="1422" y="732"/>
                  </a:cubicBezTo>
                  <a:cubicBezTo>
                    <a:pt x="1422" y="348"/>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8"/>
            <p:cNvSpPr/>
            <p:nvPr/>
          </p:nvSpPr>
          <p:spPr>
            <a:xfrm>
              <a:off x="2433925" y="3402550"/>
              <a:ext cx="35575" cy="35625"/>
            </a:xfrm>
            <a:custGeom>
              <a:rect b="b" l="l" r="r" t="t"/>
              <a:pathLst>
                <a:path extrusionOk="0" h="1425" w="1423">
                  <a:moveTo>
                    <a:pt x="693" y="1"/>
                  </a:moveTo>
                  <a:cubicBezTo>
                    <a:pt x="309" y="1"/>
                    <a:pt x="1" y="308"/>
                    <a:pt x="1" y="693"/>
                  </a:cubicBezTo>
                  <a:cubicBezTo>
                    <a:pt x="1" y="1077"/>
                    <a:pt x="309" y="1425"/>
                    <a:pt x="693" y="1425"/>
                  </a:cubicBezTo>
                  <a:cubicBezTo>
                    <a:pt x="1114" y="1425"/>
                    <a:pt x="1422" y="1077"/>
                    <a:pt x="1422" y="693"/>
                  </a:cubicBezTo>
                  <a:cubicBezTo>
                    <a:pt x="1422" y="308"/>
                    <a:pt x="1114" y="1"/>
                    <a:pt x="6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8"/>
            <p:cNvSpPr/>
            <p:nvPr/>
          </p:nvSpPr>
          <p:spPr>
            <a:xfrm>
              <a:off x="2433925" y="3543900"/>
              <a:ext cx="35575" cy="35550"/>
            </a:xfrm>
            <a:custGeom>
              <a:rect b="b" l="l" r="r" t="t"/>
              <a:pathLst>
                <a:path extrusionOk="0" h="1422" w="1423">
                  <a:moveTo>
                    <a:pt x="693" y="0"/>
                  </a:moveTo>
                  <a:cubicBezTo>
                    <a:pt x="309" y="0"/>
                    <a:pt x="1" y="308"/>
                    <a:pt x="1" y="729"/>
                  </a:cubicBezTo>
                  <a:cubicBezTo>
                    <a:pt x="1" y="1114"/>
                    <a:pt x="309" y="1422"/>
                    <a:pt x="693" y="1422"/>
                  </a:cubicBezTo>
                  <a:cubicBezTo>
                    <a:pt x="1114" y="1422"/>
                    <a:pt x="1422" y="1114"/>
                    <a:pt x="1422" y="729"/>
                  </a:cubicBezTo>
                  <a:cubicBezTo>
                    <a:pt x="1422" y="308"/>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8"/>
            <p:cNvSpPr/>
            <p:nvPr/>
          </p:nvSpPr>
          <p:spPr>
            <a:xfrm>
              <a:off x="2433925" y="3686175"/>
              <a:ext cx="35575" cy="34625"/>
            </a:xfrm>
            <a:custGeom>
              <a:rect b="b" l="l" r="r" t="t"/>
              <a:pathLst>
                <a:path extrusionOk="0" h="1385" w="1423">
                  <a:moveTo>
                    <a:pt x="693" y="0"/>
                  </a:moveTo>
                  <a:cubicBezTo>
                    <a:pt x="309" y="0"/>
                    <a:pt x="1" y="308"/>
                    <a:pt x="1" y="692"/>
                  </a:cubicBezTo>
                  <a:cubicBezTo>
                    <a:pt x="1" y="1077"/>
                    <a:pt x="309" y="1384"/>
                    <a:pt x="693" y="1384"/>
                  </a:cubicBezTo>
                  <a:cubicBezTo>
                    <a:pt x="1114" y="1384"/>
                    <a:pt x="1422" y="1077"/>
                    <a:pt x="1422" y="692"/>
                  </a:cubicBezTo>
                  <a:cubicBezTo>
                    <a:pt x="1422" y="308"/>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8"/>
            <p:cNvSpPr/>
            <p:nvPr/>
          </p:nvSpPr>
          <p:spPr>
            <a:xfrm>
              <a:off x="2433925" y="3827425"/>
              <a:ext cx="35575" cy="35625"/>
            </a:xfrm>
            <a:custGeom>
              <a:rect b="b" l="l" r="r" t="t"/>
              <a:pathLst>
                <a:path extrusionOk="0" h="1425" w="1423">
                  <a:moveTo>
                    <a:pt x="693" y="1"/>
                  </a:moveTo>
                  <a:cubicBezTo>
                    <a:pt x="309" y="1"/>
                    <a:pt x="1" y="308"/>
                    <a:pt x="1" y="693"/>
                  </a:cubicBezTo>
                  <a:cubicBezTo>
                    <a:pt x="1" y="1117"/>
                    <a:pt x="309" y="1425"/>
                    <a:pt x="693" y="1425"/>
                  </a:cubicBezTo>
                  <a:cubicBezTo>
                    <a:pt x="1114" y="1425"/>
                    <a:pt x="1422" y="1117"/>
                    <a:pt x="1422" y="693"/>
                  </a:cubicBezTo>
                  <a:cubicBezTo>
                    <a:pt x="1422" y="308"/>
                    <a:pt x="1114" y="1"/>
                    <a:pt x="6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8"/>
            <p:cNvSpPr/>
            <p:nvPr/>
          </p:nvSpPr>
          <p:spPr>
            <a:xfrm>
              <a:off x="2433925" y="3968775"/>
              <a:ext cx="35575" cy="35550"/>
            </a:xfrm>
            <a:custGeom>
              <a:rect b="b" l="l" r="r" t="t"/>
              <a:pathLst>
                <a:path extrusionOk="0" h="1422" w="1423">
                  <a:moveTo>
                    <a:pt x="693" y="0"/>
                  </a:moveTo>
                  <a:cubicBezTo>
                    <a:pt x="309" y="0"/>
                    <a:pt x="1" y="345"/>
                    <a:pt x="1" y="729"/>
                  </a:cubicBezTo>
                  <a:cubicBezTo>
                    <a:pt x="1" y="1114"/>
                    <a:pt x="309" y="1422"/>
                    <a:pt x="693" y="1422"/>
                  </a:cubicBezTo>
                  <a:cubicBezTo>
                    <a:pt x="1114" y="1422"/>
                    <a:pt x="1422" y="1114"/>
                    <a:pt x="1422" y="729"/>
                  </a:cubicBezTo>
                  <a:cubicBezTo>
                    <a:pt x="1422" y="345"/>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8"/>
            <p:cNvSpPr/>
            <p:nvPr/>
          </p:nvSpPr>
          <p:spPr>
            <a:xfrm>
              <a:off x="2433925" y="4111050"/>
              <a:ext cx="35575" cy="35550"/>
            </a:xfrm>
            <a:custGeom>
              <a:rect b="b" l="l" r="r" t="t"/>
              <a:pathLst>
                <a:path extrusionOk="0" h="1422" w="1423">
                  <a:moveTo>
                    <a:pt x="693" y="0"/>
                  </a:moveTo>
                  <a:cubicBezTo>
                    <a:pt x="309" y="0"/>
                    <a:pt x="1" y="308"/>
                    <a:pt x="1" y="692"/>
                  </a:cubicBezTo>
                  <a:cubicBezTo>
                    <a:pt x="1" y="1077"/>
                    <a:pt x="309" y="1421"/>
                    <a:pt x="693" y="1421"/>
                  </a:cubicBezTo>
                  <a:cubicBezTo>
                    <a:pt x="1114" y="1421"/>
                    <a:pt x="1422" y="1077"/>
                    <a:pt x="1422" y="692"/>
                  </a:cubicBezTo>
                  <a:cubicBezTo>
                    <a:pt x="1422" y="308"/>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8"/>
            <p:cNvSpPr/>
            <p:nvPr/>
          </p:nvSpPr>
          <p:spPr>
            <a:xfrm>
              <a:off x="2433925" y="4252300"/>
              <a:ext cx="35575" cy="35625"/>
            </a:xfrm>
            <a:custGeom>
              <a:rect b="b" l="l" r="r" t="t"/>
              <a:pathLst>
                <a:path extrusionOk="0" h="1425" w="1423">
                  <a:moveTo>
                    <a:pt x="693" y="1"/>
                  </a:moveTo>
                  <a:cubicBezTo>
                    <a:pt x="309" y="1"/>
                    <a:pt x="1" y="308"/>
                    <a:pt x="1" y="733"/>
                  </a:cubicBezTo>
                  <a:cubicBezTo>
                    <a:pt x="1" y="1117"/>
                    <a:pt x="309" y="1425"/>
                    <a:pt x="693" y="1425"/>
                  </a:cubicBezTo>
                  <a:cubicBezTo>
                    <a:pt x="1114" y="1425"/>
                    <a:pt x="1422" y="1117"/>
                    <a:pt x="1422" y="733"/>
                  </a:cubicBezTo>
                  <a:cubicBezTo>
                    <a:pt x="1422" y="308"/>
                    <a:pt x="1114" y="1"/>
                    <a:pt x="6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8"/>
            <p:cNvSpPr/>
            <p:nvPr/>
          </p:nvSpPr>
          <p:spPr>
            <a:xfrm>
              <a:off x="2433925" y="4393650"/>
              <a:ext cx="35575" cy="35550"/>
            </a:xfrm>
            <a:custGeom>
              <a:rect b="b" l="l" r="r" t="t"/>
              <a:pathLst>
                <a:path extrusionOk="0" h="1422" w="1423">
                  <a:moveTo>
                    <a:pt x="693" y="0"/>
                  </a:moveTo>
                  <a:cubicBezTo>
                    <a:pt x="309" y="0"/>
                    <a:pt x="1" y="345"/>
                    <a:pt x="1" y="729"/>
                  </a:cubicBezTo>
                  <a:cubicBezTo>
                    <a:pt x="1" y="1114"/>
                    <a:pt x="309" y="1421"/>
                    <a:pt x="693" y="1421"/>
                  </a:cubicBezTo>
                  <a:cubicBezTo>
                    <a:pt x="1114" y="1421"/>
                    <a:pt x="1422" y="1114"/>
                    <a:pt x="1422" y="729"/>
                  </a:cubicBezTo>
                  <a:cubicBezTo>
                    <a:pt x="1422" y="345"/>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8"/>
            <p:cNvSpPr/>
            <p:nvPr/>
          </p:nvSpPr>
          <p:spPr>
            <a:xfrm>
              <a:off x="2433925" y="4535900"/>
              <a:ext cx="35575" cy="35575"/>
            </a:xfrm>
            <a:custGeom>
              <a:rect b="b" l="l" r="r" t="t"/>
              <a:pathLst>
                <a:path extrusionOk="0" h="1423" w="1423">
                  <a:moveTo>
                    <a:pt x="693" y="1"/>
                  </a:moveTo>
                  <a:cubicBezTo>
                    <a:pt x="309" y="1"/>
                    <a:pt x="1" y="309"/>
                    <a:pt x="1" y="693"/>
                  </a:cubicBezTo>
                  <a:cubicBezTo>
                    <a:pt x="1" y="1078"/>
                    <a:pt x="309" y="1422"/>
                    <a:pt x="693" y="1422"/>
                  </a:cubicBezTo>
                  <a:cubicBezTo>
                    <a:pt x="1114" y="1422"/>
                    <a:pt x="1422" y="1078"/>
                    <a:pt x="1422" y="693"/>
                  </a:cubicBezTo>
                  <a:cubicBezTo>
                    <a:pt x="1422" y="309"/>
                    <a:pt x="1114" y="1"/>
                    <a:pt x="6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8"/>
            <p:cNvSpPr/>
            <p:nvPr/>
          </p:nvSpPr>
          <p:spPr>
            <a:xfrm>
              <a:off x="2433925" y="4677175"/>
              <a:ext cx="35575" cy="35625"/>
            </a:xfrm>
            <a:custGeom>
              <a:rect b="b" l="l" r="r" t="t"/>
              <a:pathLst>
                <a:path extrusionOk="0" h="1425" w="1423">
                  <a:moveTo>
                    <a:pt x="693" y="1"/>
                  </a:moveTo>
                  <a:cubicBezTo>
                    <a:pt x="309" y="1"/>
                    <a:pt x="1" y="348"/>
                    <a:pt x="1" y="733"/>
                  </a:cubicBezTo>
                  <a:cubicBezTo>
                    <a:pt x="1" y="1117"/>
                    <a:pt x="309" y="1425"/>
                    <a:pt x="693" y="1425"/>
                  </a:cubicBezTo>
                  <a:cubicBezTo>
                    <a:pt x="1114" y="1425"/>
                    <a:pt x="1422" y="1117"/>
                    <a:pt x="1422" y="733"/>
                  </a:cubicBezTo>
                  <a:cubicBezTo>
                    <a:pt x="1422" y="348"/>
                    <a:pt x="1114" y="1"/>
                    <a:pt x="6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8"/>
            <p:cNvSpPr/>
            <p:nvPr/>
          </p:nvSpPr>
          <p:spPr>
            <a:xfrm>
              <a:off x="2433925" y="4819450"/>
              <a:ext cx="35575" cy="34625"/>
            </a:xfrm>
            <a:custGeom>
              <a:rect b="b" l="l" r="r" t="t"/>
              <a:pathLst>
                <a:path extrusionOk="0" h="1385" w="1423">
                  <a:moveTo>
                    <a:pt x="693" y="0"/>
                  </a:moveTo>
                  <a:cubicBezTo>
                    <a:pt x="309" y="0"/>
                    <a:pt x="1" y="308"/>
                    <a:pt x="1" y="692"/>
                  </a:cubicBezTo>
                  <a:cubicBezTo>
                    <a:pt x="1" y="1077"/>
                    <a:pt x="309" y="1384"/>
                    <a:pt x="693" y="1384"/>
                  </a:cubicBezTo>
                  <a:cubicBezTo>
                    <a:pt x="1114" y="1384"/>
                    <a:pt x="1422" y="1077"/>
                    <a:pt x="1422" y="692"/>
                  </a:cubicBezTo>
                  <a:cubicBezTo>
                    <a:pt x="1422" y="308"/>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8"/>
            <p:cNvSpPr/>
            <p:nvPr/>
          </p:nvSpPr>
          <p:spPr>
            <a:xfrm>
              <a:off x="2325275" y="3119025"/>
              <a:ext cx="35625" cy="35550"/>
            </a:xfrm>
            <a:custGeom>
              <a:rect b="b" l="l" r="r" t="t"/>
              <a:pathLst>
                <a:path extrusionOk="0" h="1422" w="1425">
                  <a:moveTo>
                    <a:pt x="733" y="1"/>
                  </a:moveTo>
                  <a:cubicBezTo>
                    <a:pt x="308" y="1"/>
                    <a:pt x="1" y="308"/>
                    <a:pt x="1" y="693"/>
                  </a:cubicBezTo>
                  <a:cubicBezTo>
                    <a:pt x="1" y="1114"/>
                    <a:pt x="308" y="1422"/>
                    <a:pt x="733" y="1422"/>
                  </a:cubicBezTo>
                  <a:cubicBezTo>
                    <a:pt x="1117" y="1422"/>
                    <a:pt x="1425" y="1114"/>
                    <a:pt x="1425" y="693"/>
                  </a:cubicBezTo>
                  <a:cubicBezTo>
                    <a:pt x="1425" y="308"/>
                    <a:pt x="1117" y="1"/>
                    <a:pt x="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8"/>
            <p:cNvSpPr/>
            <p:nvPr/>
          </p:nvSpPr>
          <p:spPr>
            <a:xfrm>
              <a:off x="2325275" y="3260300"/>
              <a:ext cx="35625" cy="35625"/>
            </a:xfrm>
            <a:custGeom>
              <a:rect b="b" l="l" r="r" t="t"/>
              <a:pathLst>
                <a:path extrusionOk="0" h="1425" w="1425">
                  <a:moveTo>
                    <a:pt x="733" y="0"/>
                  </a:moveTo>
                  <a:cubicBezTo>
                    <a:pt x="308" y="0"/>
                    <a:pt x="1" y="348"/>
                    <a:pt x="1" y="732"/>
                  </a:cubicBezTo>
                  <a:cubicBezTo>
                    <a:pt x="1" y="1117"/>
                    <a:pt x="308" y="1424"/>
                    <a:pt x="733" y="1424"/>
                  </a:cubicBezTo>
                  <a:cubicBezTo>
                    <a:pt x="1117" y="1424"/>
                    <a:pt x="1425" y="1117"/>
                    <a:pt x="1425" y="732"/>
                  </a:cubicBezTo>
                  <a:cubicBezTo>
                    <a:pt x="1425" y="348"/>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8"/>
            <p:cNvSpPr/>
            <p:nvPr/>
          </p:nvSpPr>
          <p:spPr>
            <a:xfrm>
              <a:off x="2325275" y="3402550"/>
              <a:ext cx="35625" cy="35625"/>
            </a:xfrm>
            <a:custGeom>
              <a:rect b="b" l="l" r="r" t="t"/>
              <a:pathLst>
                <a:path extrusionOk="0" h="1425" w="1425">
                  <a:moveTo>
                    <a:pt x="733" y="1"/>
                  </a:moveTo>
                  <a:cubicBezTo>
                    <a:pt x="308" y="1"/>
                    <a:pt x="1" y="308"/>
                    <a:pt x="1" y="693"/>
                  </a:cubicBezTo>
                  <a:cubicBezTo>
                    <a:pt x="1" y="1077"/>
                    <a:pt x="308" y="1425"/>
                    <a:pt x="733" y="1425"/>
                  </a:cubicBezTo>
                  <a:cubicBezTo>
                    <a:pt x="1117" y="1425"/>
                    <a:pt x="1425" y="1077"/>
                    <a:pt x="1425" y="693"/>
                  </a:cubicBezTo>
                  <a:cubicBezTo>
                    <a:pt x="1425" y="308"/>
                    <a:pt x="1117" y="1"/>
                    <a:pt x="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8"/>
            <p:cNvSpPr/>
            <p:nvPr/>
          </p:nvSpPr>
          <p:spPr>
            <a:xfrm>
              <a:off x="2325275" y="3543900"/>
              <a:ext cx="35625" cy="35550"/>
            </a:xfrm>
            <a:custGeom>
              <a:rect b="b" l="l" r="r" t="t"/>
              <a:pathLst>
                <a:path extrusionOk="0" h="1422" w="1425">
                  <a:moveTo>
                    <a:pt x="733" y="0"/>
                  </a:moveTo>
                  <a:cubicBezTo>
                    <a:pt x="308" y="0"/>
                    <a:pt x="1" y="308"/>
                    <a:pt x="1" y="729"/>
                  </a:cubicBezTo>
                  <a:cubicBezTo>
                    <a:pt x="1" y="1114"/>
                    <a:pt x="308" y="1422"/>
                    <a:pt x="733" y="1422"/>
                  </a:cubicBezTo>
                  <a:cubicBezTo>
                    <a:pt x="1117" y="1422"/>
                    <a:pt x="1425" y="1114"/>
                    <a:pt x="1425" y="729"/>
                  </a:cubicBezTo>
                  <a:cubicBezTo>
                    <a:pt x="1425" y="308"/>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8"/>
            <p:cNvSpPr/>
            <p:nvPr/>
          </p:nvSpPr>
          <p:spPr>
            <a:xfrm>
              <a:off x="2325275" y="3686175"/>
              <a:ext cx="35625" cy="34625"/>
            </a:xfrm>
            <a:custGeom>
              <a:rect b="b" l="l" r="r" t="t"/>
              <a:pathLst>
                <a:path extrusionOk="0" h="1385" w="1425">
                  <a:moveTo>
                    <a:pt x="733" y="0"/>
                  </a:moveTo>
                  <a:cubicBezTo>
                    <a:pt x="308" y="0"/>
                    <a:pt x="1" y="308"/>
                    <a:pt x="1" y="692"/>
                  </a:cubicBezTo>
                  <a:cubicBezTo>
                    <a:pt x="1" y="1077"/>
                    <a:pt x="308" y="1384"/>
                    <a:pt x="733" y="1384"/>
                  </a:cubicBezTo>
                  <a:cubicBezTo>
                    <a:pt x="1117" y="1384"/>
                    <a:pt x="1425" y="1077"/>
                    <a:pt x="1425" y="692"/>
                  </a:cubicBezTo>
                  <a:cubicBezTo>
                    <a:pt x="1425" y="308"/>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8"/>
            <p:cNvSpPr/>
            <p:nvPr/>
          </p:nvSpPr>
          <p:spPr>
            <a:xfrm>
              <a:off x="2325275" y="3827425"/>
              <a:ext cx="35625" cy="35625"/>
            </a:xfrm>
            <a:custGeom>
              <a:rect b="b" l="l" r="r" t="t"/>
              <a:pathLst>
                <a:path extrusionOk="0" h="1425" w="1425">
                  <a:moveTo>
                    <a:pt x="733" y="1"/>
                  </a:moveTo>
                  <a:cubicBezTo>
                    <a:pt x="308" y="1"/>
                    <a:pt x="1" y="308"/>
                    <a:pt x="1" y="693"/>
                  </a:cubicBezTo>
                  <a:cubicBezTo>
                    <a:pt x="1" y="1117"/>
                    <a:pt x="308" y="1425"/>
                    <a:pt x="733" y="1425"/>
                  </a:cubicBezTo>
                  <a:cubicBezTo>
                    <a:pt x="1117" y="1425"/>
                    <a:pt x="1425" y="1117"/>
                    <a:pt x="1425" y="693"/>
                  </a:cubicBezTo>
                  <a:cubicBezTo>
                    <a:pt x="1425" y="308"/>
                    <a:pt x="1117" y="1"/>
                    <a:pt x="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8"/>
            <p:cNvSpPr/>
            <p:nvPr/>
          </p:nvSpPr>
          <p:spPr>
            <a:xfrm>
              <a:off x="2325275" y="3968775"/>
              <a:ext cx="35625" cy="35550"/>
            </a:xfrm>
            <a:custGeom>
              <a:rect b="b" l="l" r="r" t="t"/>
              <a:pathLst>
                <a:path extrusionOk="0" h="1422" w="1425">
                  <a:moveTo>
                    <a:pt x="733" y="0"/>
                  </a:moveTo>
                  <a:cubicBezTo>
                    <a:pt x="308" y="0"/>
                    <a:pt x="1" y="345"/>
                    <a:pt x="1" y="729"/>
                  </a:cubicBezTo>
                  <a:cubicBezTo>
                    <a:pt x="1" y="1114"/>
                    <a:pt x="308" y="1422"/>
                    <a:pt x="733" y="1422"/>
                  </a:cubicBezTo>
                  <a:cubicBezTo>
                    <a:pt x="1117" y="1422"/>
                    <a:pt x="1425" y="1114"/>
                    <a:pt x="1425" y="729"/>
                  </a:cubicBezTo>
                  <a:cubicBezTo>
                    <a:pt x="1425" y="345"/>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8"/>
            <p:cNvSpPr/>
            <p:nvPr/>
          </p:nvSpPr>
          <p:spPr>
            <a:xfrm>
              <a:off x="2325275" y="4111050"/>
              <a:ext cx="35625" cy="35550"/>
            </a:xfrm>
            <a:custGeom>
              <a:rect b="b" l="l" r="r" t="t"/>
              <a:pathLst>
                <a:path extrusionOk="0" h="1422" w="1425">
                  <a:moveTo>
                    <a:pt x="733" y="0"/>
                  </a:moveTo>
                  <a:cubicBezTo>
                    <a:pt x="308" y="0"/>
                    <a:pt x="1" y="308"/>
                    <a:pt x="1" y="692"/>
                  </a:cubicBezTo>
                  <a:cubicBezTo>
                    <a:pt x="1" y="1077"/>
                    <a:pt x="308" y="1421"/>
                    <a:pt x="733" y="1421"/>
                  </a:cubicBezTo>
                  <a:cubicBezTo>
                    <a:pt x="1117" y="1421"/>
                    <a:pt x="1425" y="1077"/>
                    <a:pt x="1425" y="692"/>
                  </a:cubicBezTo>
                  <a:cubicBezTo>
                    <a:pt x="1425" y="308"/>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8"/>
            <p:cNvSpPr/>
            <p:nvPr/>
          </p:nvSpPr>
          <p:spPr>
            <a:xfrm>
              <a:off x="2325275" y="4252300"/>
              <a:ext cx="35625" cy="35625"/>
            </a:xfrm>
            <a:custGeom>
              <a:rect b="b" l="l" r="r" t="t"/>
              <a:pathLst>
                <a:path extrusionOk="0" h="1425" w="1425">
                  <a:moveTo>
                    <a:pt x="733" y="1"/>
                  </a:moveTo>
                  <a:cubicBezTo>
                    <a:pt x="308" y="1"/>
                    <a:pt x="1" y="308"/>
                    <a:pt x="1" y="733"/>
                  </a:cubicBezTo>
                  <a:cubicBezTo>
                    <a:pt x="1" y="1117"/>
                    <a:pt x="308" y="1425"/>
                    <a:pt x="733" y="1425"/>
                  </a:cubicBezTo>
                  <a:cubicBezTo>
                    <a:pt x="1117" y="1425"/>
                    <a:pt x="1425" y="1117"/>
                    <a:pt x="1425" y="733"/>
                  </a:cubicBezTo>
                  <a:cubicBezTo>
                    <a:pt x="1425" y="308"/>
                    <a:pt x="1117" y="1"/>
                    <a:pt x="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8"/>
            <p:cNvSpPr/>
            <p:nvPr/>
          </p:nvSpPr>
          <p:spPr>
            <a:xfrm>
              <a:off x="2325275" y="4393650"/>
              <a:ext cx="35625" cy="35550"/>
            </a:xfrm>
            <a:custGeom>
              <a:rect b="b" l="l" r="r" t="t"/>
              <a:pathLst>
                <a:path extrusionOk="0" h="1422" w="1425">
                  <a:moveTo>
                    <a:pt x="733" y="0"/>
                  </a:moveTo>
                  <a:cubicBezTo>
                    <a:pt x="308" y="0"/>
                    <a:pt x="1" y="345"/>
                    <a:pt x="1" y="729"/>
                  </a:cubicBezTo>
                  <a:cubicBezTo>
                    <a:pt x="1" y="1114"/>
                    <a:pt x="308" y="1421"/>
                    <a:pt x="733" y="1421"/>
                  </a:cubicBezTo>
                  <a:cubicBezTo>
                    <a:pt x="1117" y="1421"/>
                    <a:pt x="1425" y="1114"/>
                    <a:pt x="1425" y="729"/>
                  </a:cubicBezTo>
                  <a:cubicBezTo>
                    <a:pt x="1425" y="345"/>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8"/>
            <p:cNvSpPr/>
            <p:nvPr/>
          </p:nvSpPr>
          <p:spPr>
            <a:xfrm>
              <a:off x="2325275" y="4535900"/>
              <a:ext cx="35625" cy="35575"/>
            </a:xfrm>
            <a:custGeom>
              <a:rect b="b" l="l" r="r" t="t"/>
              <a:pathLst>
                <a:path extrusionOk="0" h="1423" w="1425">
                  <a:moveTo>
                    <a:pt x="733" y="1"/>
                  </a:moveTo>
                  <a:cubicBezTo>
                    <a:pt x="308" y="1"/>
                    <a:pt x="1" y="309"/>
                    <a:pt x="1" y="693"/>
                  </a:cubicBezTo>
                  <a:cubicBezTo>
                    <a:pt x="1" y="1078"/>
                    <a:pt x="308" y="1422"/>
                    <a:pt x="733" y="1422"/>
                  </a:cubicBezTo>
                  <a:cubicBezTo>
                    <a:pt x="1117" y="1422"/>
                    <a:pt x="1425" y="1078"/>
                    <a:pt x="1425" y="693"/>
                  </a:cubicBezTo>
                  <a:cubicBezTo>
                    <a:pt x="1425" y="309"/>
                    <a:pt x="1117" y="1"/>
                    <a:pt x="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8"/>
            <p:cNvSpPr/>
            <p:nvPr/>
          </p:nvSpPr>
          <p:spPr>
            <a:xfrm>
              <a:off x="2325275" y="4677175"/>
              <a:ext cx="35625" cy="35625"/>
            </a:xfrm>
            <a:custGeom>
              <a:rect b="b" l="l" r="r" t="t"/>
              <a:pathLst>
                <a:path extrusionOk="0" h="1425" w="1425">
                  <a:moveTo>
                    <a:pt x="733" y="1"/>
                  </a:moveTo>
                  <a:cubicBezTo>
                    <a:pt x="308" y="1"/>
                    <a:pt x="1" y="348"/>
                    <a:pt x="1" y="733"/>
                  </a:cubicBezTo>
                  <a:cubicBezTo>
                    <a:pt x="1" y="1117"/>
                    <a:pt x="308" y="1425"/>
                    <a:pt x="733" y="1425"/>
                  </a:cubicBezTo>
                  <a:cubicBezTo>
                    <a:pt x="1117" y="1425"/>
                    <a:pt x="1425" y="1117"/>
                    <a:pt x="1425" y="733"/>
                  </a:cubicBezTo>
                  <a:cubicBezTo>
                    <a:pt x="1425" y="348"/>
                    <a:pt x="1117" y="1"/>
                    <a:pt x="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8"/>
            <p:cNvSpPr/>
            <p:nvPr/>
          </p:nvSpPr>
          <p:spPr>
            <a:xfrm>
              <a:off x="2325275" y="4819450"/>
              <a:ext cx="35625" cy="34625"/>
            </a:xfrm>
            <a:custGeom>
              <a:rect b="b" l="l" r="r" t="t"/>
              <a:pathLst>
                <a:path extrusionOk="0" h="1385" w="1425">
                  <a:moveTo>
                    <a:pt x="733" y="0"/>
                  </a:moveTo>
                  <a:cubicBezTo>
                    <a:pt x="308" y="0"/>
                    <a:pt x="1" y="308"/>
                    <a:pt x="1" y="692"/>
                  </a:cubicBezTo>
                  <a:cubicBezTo>
                    <a:pt x="1" y="1077"/>
                    <a:pt x="308" y="1384"/>
                    <a:pt x="733" y="1384"/>
                  </a:cubicBezTo>
                  <a:cubicBezTo>
                    <a:pt x="1117" y="1384"/>
                    <a:pt x="1425" y="1077"/>
                    <a:pt x="1425" y="692"/>
                  </a:cubicBezTo>
                  <a:cubicBezTo>
                    <a:pt x="1425" y="308"/>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8"/>
            <p:cNvSpPr/>
            <p:nvPr/>
          </p:nvSpPr>
          <p:spPr>
            <a:xfrm>
              <a:off x="2216700" y="3119025"/>
              <a:ext cx="35550" cy="35550"/>
            </a:xfrm>
            <a:custGeom>
              <a:rect b="b" l="l" r="r" t="t"/>
              <a:pathLst>
                <a:path extrusionOk="0" h="1422" w="1422">
                  <a:moveTo>
                    <a:pt x="729" y="1"/>
                  </a:moveTo>
                  <a:cubicBezTo>
                    <a:pt x="345" y="1"/>
                    <a:pt x="0" y="308"/>
                    <a:pt x="0" y="693"/>
                  </a:cubicBezTo>
                  <a:cubicBezTo>
                    <a:pt x="0" y="1114"/>
                    <a:pt x="345" y="1422"/>
                    <a:pt x="729" y="1422"/>
                  </a:cubicBezTo>
                  <a:cubicBezTo>
                    <a:pt x="1114" y="1422"/>
                    <a:pt x="1421" y="1114"/>
                    <a:pt x="1421" y="693"/>
                  </a:cubicBezTo>
                  <a:cubicBezTo>
                    <a:pt x="1421" y="308"/>
                    <a:pt x="1114" y="1"/>
                    <a:pt x="7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8"/>
            <p:cNvSpPr/>
            <p:nvPr/>
          </p:nvSpPr>
          <p:spPr>
            <a:xfrm>
              <a:off x="2216700" y="3260300"/>
              <a:ext cx="35550" cy="35625"/>
            </a:xfrm>
            <a:custGeom>
              <a:rect b="b" l="l" r="r" t="t"/>
              <a:pathLst>
                <a:path extrusionOk="0" h="1425" w="1422">
                  <a:moveTo>
                    <a:pt x="729" y="0"/>
                  </a:moveTo>
                  <a:cubicBezTo>
                    <a:pt x="345" y="0"/>
                    <a:pt x="0" y="348"/>
                    <a:pt x="0" y="732"/>
                  </a:cubicBezTo>
                  <a:cubicBezTo>
                    <a:pt x="0" y="1117"/>
                    <a:pt x="345" y="1424"/>
                    <a:pt x="729" y="1424"/>
                  </a:cubicBezTo>
                  <a:cubicBezTo>
                    <a:pt x="1114" y="1424"/>
                    <a:pt x="1421" y="1117"/>
                    <a:pt x="1421" y="732"/>
                  </a:cubicBezTo>
                  <a:cubicBezTo>
                    <a:pt x="1421" y="348"/>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8"/>
            <p:cNvSpPr/>
            <p:nvPr/>
          </p:nvSpPr>
          <p:spPr>
            <a:xfrm>
              <a:off x="2216700" y="3402550"/>
              <a:ext cx="35550" cy="35625"/>
            </a:xfrm>
            <a:custGeom>
              <a:rect b="b" l="l" r="r" t="t"/>
              <a:pathLst>
                <a:path extrusionOk="0" h="1425" w="1422">
                  <a:moveTo>
                    <a:pt x="729" y="1"/>
                  </a:moveTo>
                  <a:cubicBezTo>
                    <a:pt x="345" y="1"/>
                    <a:pt x="0" y="308"/>
                    <a:pt x="0" y="693"/>
                  </a:cubicBezTo>
                  <a:cubicBezTo>
                    <a:pt x="0" y="1077"/>
                    <a:pt x="345" y="1425"/>
                    <a:pt x="729" y="1425"/>
                  </a:cubicBezTo>
                  <a:cubicBezTo>
                    <a:pt x="1114" y="1425"/>
                    <a:pt x="1421" y="1077"/>
                    <a:pt x="1421" y="693"/>
                  </a:cubicBezTo>
                  <a:cubicBezTo>
                    <a:pt x="1421" y="308"/>
                    <a:pt x="1114" y="1"/>
                    <a:pt x="7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8"/>
            <p:cNvSpPr/>
            <p:nvPr/>
          </p:nvSpPr>
          <p:spPr>
            <a:xfrm>
              <a:off x="2216700" y="3543900"/>
              <a:ext cx="35550" cy="35550"/>
            </a:xfrm>
            <a:custGeom>
              <a:rect b="b" l="l" r="r" t="t"/>
              <a:pathLst>
                <a:path extrusionOk="0" h="1422" w="1422">
                  <a:moveTo>
                    <a:pt x="729" y="0"/>
                  </a:moveTo>
                  <a:cubicBezTo>
                    <a:pt x="345" y="0"/>
                    <a:pt x="0" y="308"/>
                    <a:pt x="0" y="729"/>
                  </a:cubicBezTo>
                  <a:cubicBezTo>
                    <a:pt x="0" y="1114"/>
                    <a:pt x="345" y="1422"/>
                    <a:pt x="729" y="1422"/>
                  </a:cubicBezTo>
                  <a:cubicBezTo>
                    <a:pt x="1114" y="1422"/>
                    <a:pt x="1421" y="1114"/>
                    <a:pt x="1421" y="729"/>
                  </a:cubicBezTo>
                  <a:cubicBezTo>
                    <a:pt x="1421" y="308"/>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8"/>
            <p:cNvSpPr/>
            <p:nvPr/>
          </p:nvSpPr>
          <p:spPr>
            <a:xfrm>
              <a:off x="2216700" y="3686175"/>
              <a:ext cx="35550" cy="34625"/>
            </a:xfrm>
            <a:custGeom>
              <a:rect b="b" l="l" r="r" t="t"/>
              <a:pathLst>
                <a:path extrusionOk="0" h="1385" w="1422">
                  <a:moveTo>
                    <a:pt x="729" y="0"/>
                  </a:moveTo>
                  <a:cubicBezTo>
                    <a:pt x="345" y="0"/>
                    <a:pt x="0" y="308"/>
                    <a:pt x="0" y="692"/>
                  </a:cubicBezTo>
                  <a:cubicBezTo>
                    <a:pt x="0" y="1077"/>
                    <a:pt x="345" y="1384"/>
                    <a:pt x="729" y="1384"/>
                  </a:cubicBezTo>
                  <a:cubicBezTo>
                    <a:pt x="1114" y="1384"/>
                    <a:pt x="1421" y="1077"/>
                    <a:pt x="1421" y="692"/>
                  </a:cubicBezTo>
                  <a:cubicBezTo>
                    <a:pt x="1421" y="308"/>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8"/>
            <p:cNvSpPr/>
            <p:nvPr/>
          </p:nvSpPr>
          <p:spPr>
            <a:xfrm>
              <a:off x="2216700" y="3827425"/>
              <a:ext cx="35550" cy="35625"/>
            </a:xfrm>
            <a:custGeom>
              <a:rect b="b" l="l" r="r" t="t"/>
              <a:pathLst>
                <a:path extrusionOk="0" h="1425" w="1422">
                  <a:moveTo>
                    <a:pt x="729" y="1"/>
                  </a:moveTo>
                  <a:cubicBezTo>
                    <a:pt x="345" y="1"/>
                    <a:pt x="0" y="308"/>
                    <a:pt x="0" y="693"/>
                  </a:cubicBezTo>
                  <a:cubicBezTo>
                    <a:pt x="0" y="1117"/>
                    <a:pt x="345" y="1425"/>
                    <a:pt x="729" y="1425"/>
                  </a:cubicBezTo>
                  <a:cubicBezTo>
                    <a:pt x="1114" y="1425"/>
                    <a:pt x="1421" y="1117"/>
                    <a:pt x="1421" y="693"/>
                  </a:cubicBezTo>
                  <a:cubicBezTo>
                    <a:pt x="1421" y="308"/>
                    <a:pt x="1114" y="1"/>
                    <a:pt x="7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8"/>
            <p:cNvSpPr/>
            <p:nvPr/>
          </p:nvSpPr>
          <p:spPr>
            <a:xfrm>
              <a:off x="2216700" y="3968775"/>
              <a:ext cx="35550" cy="35550"/>
            </a:xfrm>
            <a:custGeom>
              <a:rect b="b" l="l" r="r" t="t"/>
              <a:pathLst>
                <a:path extrusionOk="0" h="1422" w="1422">
                  <a:moveTo>
                    <a:pt x="729" y="0"/>
                  </a:moveTo>
                  <a:cubicBezTo>
                    <a:pt x="345" y="0"/>
                    <a:pt x="0" y="345"/>
                    <a:pt x="0" y="729"/>
                  </a:cubicBezTo>
                  <a:cubicBezTo>
                    <a:pt x="0" y="1114"/>
                    <a:pt x="345" y="1422"/>
                    <a:pt x="729" y="1422"/>
                  </a:cubicBezTo>
                  <a:cubicBezTo>
                    <a:pt x="1114" y="1422"/>
                    <a:pt x="1421" y="1114"/>
                    <a:pt x="1421" y="729"/>
                  </a:cubicBezTo>
                  <a:cubicBezTo>
                    <a:pt x="1421" y="345"/>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8"/>
            <p:cNvSpPr/>
            <p:nvPr/>
          </p:nvSpPr>
          <p:spPr>
            <a:xfrm>
              <a:off x="2216700" y="4111050"/>
              <a:ext cx="35550" cy="35550"/>
            </a:xfrm>
            <a:custGeom>
              <a:rect b="b" l="l" r="r" t="t"/>
              <a:pathLst>
                <a:path extrusionOk="0" h="1422" w="1422">
                  <a:moveTo>
                    <a:pt x="729" y="0"/>
                  </a:moveTo>
                  <a:cubicBezTo>
                    <a:pt x="345" y="0"/>
                    <a:pt x="0" y="308"/>
                    <a:pt x="0" y="692"/>
                  </a:cubicBezTo>
                  <a:cubicBezTo>
                    <a:pt x="0" y="1077"/>
                    <a:pt x="345" y="1421"/>
                    <a:pt x="729" y="1421"/>
                  </a:cubicBezTo>
                  <a:cubicBezTo>
                    <a:pt x="1114" y="1421"/>
                    <a:pt x="1421" y="1077"/>
                    <a:pt x="1421" y="692"/>
                  </a:cubicBezTo>
                  <a:cubicBezTo>
                    <a:pt x="1421" y="308"/>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8"/>
            <p:cNvSpPr/>
            <p:nvPr/>
          </p:nvSpPr>
          <p:spPr>
            <a:xfrm>
              <a:off x="2216700" y="4252300"/>
              <a:ext cx="35550" cy="35625"/>
            </a:xfrm>
            <a:custGeom>
              <a:rect b="b" l="l" r="r" t="t"/>
              <a:pathLst>
                <a:path extrusionOk="0" h="1425" w="1422">
                  <a:moveTo>
                    <a:pt x="729" y="1"/>
                  </a:moveTo>
                  <a:cubicBezTo>
                    <a:pt x="345" y="1"/>
                    <a:pt x="0" y="308"/>
                    <a:pt x="0" y="733"/>
                  </a:cubicBezTo>
                  <a:cubicBezTo>
                    <a:pt x="0" y="1117"/>
                    <a:pt x="345" y="1425"/>
                    <a:pt x="729" y="1425"/>
                  </a:cubicBezTo>
                  <a:cubicBezTo>
                    <a:pt x="1114" y="1425"/>
                    <a:pt x="1421" y="1117"/>
                    <a:pt x="1421" y="733"/>
                  </a:cubicBezTo>
                  <a:cubicBezTo>
                    <a:pt x="1421" y="308"/>
                    <a:pt x="1114" y="1"/>
                    <a:pt x="7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8"/>
            <p:cNvSpPr/>
            <p:nvPr/>
          </p:nvSpPr>
          <p:spPr>
            <a:xfrm>
              <a:off x="2216700" y="4393650"/>
              <a:ext cx="35550" cy="35550"/>
            </a:xfrm>
            <a:custGeom>
              <a:rect b="b" l="l" r="r" t="t"/>
              <a:pathLst>
                <a:path extrusionOk="0" h="1422" w="1422">
                  <a:moveTo>
                    <a:pt x="729" y="0"/>
                  </a:moveTo>
                  <a:cubicBezTo>
                    <a:pt x="345" y="0"/>
                    <a:pt x="0" y="345"/>
                    <a:pt x="0" y="729"/>
                  </a:cubicBezTo>
                  <a:cubicBezTo>
                    <a:pt x="0" y="1114"/>
                    <a:pt x="345" y="1421"/>
                    <a:pt x="729" y="1421"/>
                  </a:cubicBezTo>
                  <a:cubicBezTo>
                    <a:pt x="1114" y="1421"/>
                    <a:pt x="1421" y="1114"/>
                    <a:pt x="1421" y="729"/>
                  </a:cubicBezTo>
                  <a:cubicBezTo>
                    <a:pt x="1421" y="345"/>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8"/>
            <p:cNvSpPr/>
            <p:nvPr/>
          </p:nvSpPr>
          <p:spPr>
            <a:xfrm>
              <a:off x="2216700" y="4535900"/>
              <a:ext cx="35550" cy="35575"/>
            </a:xfrm>
            <a:custGeom>
              <a:rect b="b" l="l" r="r" t="t"/>
              <a:pathLst>
                <a:path extrusionOk="0" h="1423" w="1422">
                  <a:moveTo>
                    <a:pt x="729" y="1"/>
                  </a:moveTo>
                  <a:cubicBezTo>
                    <a:pt x="345" y="1"/>
                    <a:pt x="0" y="309"/>
                    <a:pt x="0" y="693"/>
                  </a:cubicBezTo>
                  <a:cubicBezTo>
                    <a:pt x="0" y="1078"/>
                    <a:pt x="345" y="1422"/>
                    <a:pt x="729" y="1422"/>
                  </a:cubicBezTo>
                  <a:cubicBezTo>
                    <a:pt x="1114" y="1422"/>
                    <a:pt x="1421" y="1078"/>
                    <a:pt x="1421" y="693"/>
                  </a:cubicBezTo>
                  <a:cubicBezTo>
                    <a:pt x="1421" y="309"/>
                    <a:pt x="1114" y="1"/>
                    <a:pt x="7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8"/>
            <p:cNvSpPr/>
            <p:nvPr/>
          </p:nvSpPr>
          <p:spPr>
            <a:xfrm>
              <a:off x="2216700" y="4677175"/>
              <a:ext cx="35550" cy="35625"/>
            </a:xfrm>
            <a:custGeom>
              <a:rect b="b" l="l" r="r" t="t"/>
              <a:pathLst>
                <a:path extrusionOk="0" h="1425" w="1422">
                  <a:moveTo>
                    <a:pt x="729" y="1"/>
                  </a:moveTo>
                  <a:cubicBezTo>
                    <a:pt x="345" y="1"/>
                    <a:pt x="0" y="348"/>
                    <a:pt x="0" y="733"/>
                  </a:cubicBezTo>
                  <a:cubicBezTo>
                    <a:pt x="0" y="1117"/>
                    <a:pt x="345" y="1425"/>
                    <a:pt x="729" y="1425"/>
                  </a:cubicBezTo>
                  <a:cubicBezTo>
                    <a:pt x="1114" y="1425"/>
                    <a:pt x="1421" y="1117"/>
                    <a:pt x="1421" y="733"/>
                  </a:cubicBezTo>
                  <a:cubicBezTo>
                    <a:pt x="1421" y="348"/>
                    <a:pt x="1114" y="1"/>
                    <a:pt x="7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8"/>
            <p:cNvSpPr/>
            <p:nvPr/>
          </p:nvSpPr>
          <p:spPr>
            <a:xfrm>
              <a:off x="2216700" y="4819450"/>
              <a:ext cx="35550" cy="34625"/>
            </a:xfrm>
            <a:custGeom>
              <a:rect b="b" l="l" r="r" t="t"/>
              <a:pathLst>
                <a:path extrusionOk="0" h="1385" w="1422">
                  <a:moveTo>
                    <a:pt x="729" y="0"/>
                  </a:moveTo>
                  <a:cubicBezTo>
                    <a:pt x="345" y="0"/>
                    <a:pt x="0" y="308"/>
                    <a:pt x="0" y="692"/>
                  </a:cubicBezTo>
                  <a:cubicBezTo>
                    <a:pt x="0" y="1077"/>
                    <a:pt x="345" y="1384"/>
                    <a:pt x="729" y="1384"/>
                  </a:cubicBezTo>
                  <a:cubicBezTo>
                    <a:pt x="1114" y="1384"/>
                    <a:pt x="1421" y="1077"/>
                    <a:pt x="1421" y="692"/>
                  </a:cubicBezTo>
                  <a:cubicBezTo>
                    <a:pt x="1421" y="308"/>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577" name="Shape 577"/>
        <p:cNvGrpSpPr/>
        <p:nvPr/>
      </p:nvGrpSpPr>
      <p:grpSpPr>
        <a:xfrm>
          <a:off x="0" y="0"/>
          <a:ext cx="0" cy="0"/>
          <a:chOff x="0" y="0"/>
          <a:chExt cx="0" cy="0"/>
        </a:xfrm>
      </p:grpSpPr>
      <p:sp>
        <p:nvSpPr>
          <p:cNvPr id="578" name="Google Shape;578;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sz="3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79" name="Google Shape;579;p29"/>
          <p:cNvSpPr txBox="1"/>
          <p:nvPr>
            <p:ph idx="1" type="subTitle"/>
          </p:nvPr>
        </p:nvSpPr>
        <p:spPr>
          <a:xfrm>
            <a:off x="2188713" y="1958673"/>
            <a:ext cx="2118300" cy="665400"/>
          </a:xfrm>
          <a:prstGeom prst="rect">
            <a:avLst/>
          </a:prstGeom>
          <a:noFill/>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80" name="Google Shape;580;p29"/>
          <p:cNvSpPr txBox="1"/>
          <p:nvPr>
            <p:ph idx="2" type="subTitle"/>
          </p:nvPr>
        </p:nvSpPr>
        <p:spPr>
          <a:xfrm>
            <a:off x="4837025" y="1958673"/>
            <a:ext cx="2118000" cy="665400"/>
          </a:xfrm>
          <a:prstGeom prst="rect">
            <a:avLst/>
          </a:prstGeom>
          <a:noFill/>
        </p:spPr>
        <p:txBody>
          <a:bodyPr anchorCtr="0" anchor="t" bIns="91425" lIns="91425" spcFirstLastPara="1" rIns="91425" wrap="square" tIns="91425">
            <a:noAutofit/>
          </a:bodyPr>
          <a:lstStyle>
            <a:lvl1pPr lvl="0" rtl="0" algn="r">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81" name="Google Shape;581;p29"/>
          <p:cNvSpPr txBox="1"/>
          <p:nvPr>
            <p:ph idx="3" type="subTitle"/>
          </p:nvPr>
        </p:nvSpPr>
        <p:spPr>
          <a:xfrm>
            <a:off x="2188700" y="3628853"/>
            <a:ext cx="2118300" cy="653100"/>
          </a:xfrm>
          <a:prstGeom prst="rect">
            <a:avLst/>
          </a:prstGeom>
          <a:noFill/>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82" name="Google Shape;582;p29"/>
          <p:cNvSpPr txBox="1"/>
          <p:nvPr>
            <p:ph idx="4" type="subTitle"/>
          </p:nvPr>
        </p:nvSpPr>
        <p:spPr>
          <a:xfrm>
            <a:off x="4837244" y="3628803"/>
            <a:ext cx="2118000" cy="653100"/>
          </a:xfrm>
          <a:prstGeom prst="rect">
            <a:avLst/>
          </a:prstGeom>
          <a:noFill/>
        </p:spPr>
        <p:txBody>
          <a:bodyPr anchorCtr="0" anchor="t" bIns="91425" lIns="91425" spcFirstLastPara="1" rIns="91425" wrap="square" tIns="91425">
            <a:noAutofit/>
          </a:bodyPr>
          <a:lstStyle>
            <a:lvl1pPr lvl="0" rtl="0" algn="r">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83" name="Google Shape;583;p29"/>
          <p:cNvSpPr txBox="1"/>
          <p:nvPr>
            <p:ph idx="5" type="subTitle"/>
          </p:nvPr>
        </p:nvSpPr>
        <p:spPr>
          <a:xfrm>
            <a:off x="2188700" y="1641475"/>
            <a:ext cx="2118300" cy="4281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84" name="Google Shape;584;p29"/>
          <p:cNvSpPr txBox="1"/>
          <p:nvPr>
            <p:ph idx="6" type="subTitle"/>
          </p:nvPr>
        </p:nvSpPr>
        <p:spPr>
          <a:xfrm>
            <a:off x="2188700" y="3323355"/>
            <a:ext cx="2118300" cy="4281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85" name="Google Shape;585;p29"/>
          <p:cNvSpPr txBox="1"/>
          <p:nvPr>
            <p:ph idx="7" type="subTitle"/>
          </p:nvPr>
        </p:nvSpPr>
        <p:spPr>
          <a:xfrm>
            <a:off x="4837025" y="1641475"/>
            <a:ext cx="2118000" cy="428100"/>
          </a:xfrm>
          <a:prstGeom prst="rect">
            <a:avLst/>
          </a:prstGeom>
          <a:noFill/>
        </p:spPr>
        <p:txBody>
          <a:bodyPr anchorCtr="0" anchor="b" bIns="91425" lIns="91425" spcFirstLastPara="1" rIns="91425" wrap="square" tIns="91425">
            <a:noAutofit/>
          </a:bodyPr>
          <a:lstStyle>
            <a:lvl1pPr lvl="0" rtl="0" algn="r">
              <a:lnSpc>
                <a:spcPct val="115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86" name="Google Shape;586;p29"/>
          <p:cNvSpPr txBox="1"/>
          <p:nvPr>
            <p:ph idx="8" type="subTitle"/>
          </p:nvPr>
        </p:nvSpPr>
        <p:spPr>
          <a:xfrm>
            <a:off x="4837244" y="3323355"/>
            <a:ext cx="2118000" cy="428100"/>
          </a:xfrm>
          <a:prstGeom prst="rect">
            <a:avLst/>
          </a:prstGeom>
          <a:noFill/>
        </p:spPr>
        <p:txBody>
          <a:bodyPr anchorCtr="0" anchor="b" bIns="91425" lIns="91425" spcFirstLastPara="1" rIns="91425" wrap="square" tIns="91425">
            <a:noAutofit/>
          </a:bodyPr>
          <a:lstStyle>
            <a:lvl1pPr lvl="0" rtl="0" algn="r">
              <a:lnSpc>
                <a:spcPct val="115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587" name="Google Shape;587;p29"/>
          <p:cNvGrpSpPr/>
          <p:nvPr/>
        </p:nvGrpSpPr>
        <p:grpSpPr>
          <a:xfrm flipH="1">
            <a:off x="-457864" y="4800646"/>
            <a:ext cx="2646574" cy="342842"/>
            <a:chOff x="1193962" y="15877629"/>
            <a:chExt cx="7143250" cy="925350"/>
          </a:xfrm>
        </p:grpSpPr>
        <p:sp>
          <p:nvSpPr>
            <p:cNvPr id="588" name="Google Shape;588;p29"/>
            <p:cNvSpPr/>
            <p:nvPr/>
          </p:nvSpPr>
          <p:spPr>
            <a:xfrm flipH="1">
              <a:off x="1193962" y="15877629"/>
              <a:ext cx="7143250" cy="925350"/>
            </a:xfrm>
            <a:custGeom>
              <a:rect b="b" l="l" r="r" t="t"/>
              <a:pathLst>
                <a:path extrusionOk="0" h="37014" w="285730">
                  <a:moveTo>
                    <a:pt x="100631" y="0"/>
                  </a:moveTo>
                  <a:cubicBezTo>
                    <a:pt x="48796" y="0"/>
                    <a:pt x="0" y="37014"/>
                    <a:pt x="0" y="37014"/>
                  </a:cubicBezTo>
                  <a:lnTo>
                    <a:pt x="285730" y="37014"/>
                  </a:lnTo>
                  <a:cubicBezTo>
                    <a:pt x="268895" y="20179"/>
                    <a:pt x="252575" y="16438"/>
                    <a:pt x="235206" y="16438"/>
                  </a:cubicBezTo>
                  <a:cubicBezTo>
                    <a:pt x="228198" y="16438"/>
                    <a:pt x="221019" y="17047"/>
                    <a:pt x="213567" y="17651"/>
                  </a:cubicBezTo>
                  <a:cubicBezTo>
                    <a:pt x="206030" y="18272"/>
                    <a:pt x="198222" y="18900"/>
                    <a:pt x="190037" y="18900"/>
                  </a:cubicBezTo>
                  <a:cubicBezTo>
                    <a:pt x="174705" y="18900"/>
                    <a:pt x="158048" y="16694"/>
                    <a:pt x="139362" y="8097"/>
                  </a:cubicBezTo>
                  <a:cubicBezTo>
                    <a:pt x="126738" y="2313"/>
                    <a:pt x="113589" y="0"/>
                    <a:pt x="1006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9"/>
            <p:cNvSpPr/>
            <p:nvPr/>
          </p:nvSpPr>
          <p:spPr>
            <a:xfrm flipH="1">
              <a:off x="3490112" y="16048179"/>
              <a:ext cx="4721250" cy="754800"/>
            </a:xfrm>
            <a:custGeom>
              <a:rect b="b" l="l" r="r" t="t"/>
              <a:pathLst>
                <a:path extrusionOk="0" h="30192" w="188850">
                  <a:moveTo>
                    <a:pt x="84519" y="1"/>
                  </a:moveTo>
                  <a:cubicBezTo>
                    <a:pt x="64137" y="1"/>
                    <a:pt x="44265" y="4908"/>
                    <a:pt x="28341" y="10447"/>
                  </a:cubicBezTo>
                  <a:cubicBezTo>
                    <a:pt x="15603" y="16561"/>
                    <a:pt x="5605" y="22870"/>
                    <a:pt x="0" y="26691"/>
                  </a:cubicBezTo>
                  <a:cubicBezTo>
                    <a:pt x="6176" y="27389"/>
                    <a:pt x="16688" y="28602"/>
                    <a:pt x="30701" y="30192"/>
                  </a:cubicBezTo>
                  <a:lnTo>
                    <a:pt x="188849" y="30192"/>
                  </a:lnTo>
                  <a:cubicBezTo>
                    <a:pt x="172416" y="28729"/>
                    <a:pt x="154776" y="24908"/>
                    <a:pt x="135540" y="13249"/>
                  </a:cubicBezTo>
                  <a:cubicBezTo>
                    <a:pt x="119551" y="3507"/>
                    <a:pt x="101844" y="1"/>
                    <a:pt x="845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0" name="Google Shape;590;p29"/>
          <p:cNvGrpSpPr/>
          <p:nvPr/>
        </p:nvGrpSpPr>
        <p:grpSpPr>
          <a:xfrm flipH="1">
            <a:off x="7670230" y="53"/>
            <a:ext cx="1473770" cy="755180"/>
            <a:chOff x="2010442" y="919695"/>
            <a:chExt cx="4162016" cy="2220466"/>
          </a:xfrm>
        </p:grpSpPr>
        <p:sp>
          <p:nvSpPr>
            <p:cNvPr id="591" name="Google Shape;591;p29"/>
            <p:cNvSpPr/>
            <p:nvPr/>
          </p:nvSpPr>
          <p:spPr>
            <a:xfrm>
              <a:off x="2010444" y="919695"/>
              <a:ext cx="4162015" cy="2220465"/>
            </a:xfrm>
            <a:custGeom>
              <a:rect b="b" l="l" r="r" t="t"/>
              <a:pathLst>
                <a:path extrusionOk="0" h="97197" w="182165">
                  <a:moveTo>
                    <a:pt x="1" y="0"/>
                  </a:moveTo>
                  <a:lnTo>
                    <a:pt x="1" y="97196"/>
                  </a:lnTo>
                  <a:cubicBezTo>
                    <a:pt x="54395" y="97196"/>
                    <a:pt x="38533" y="26308"/>
                    <a:pt x="98405" y="26308"/>
                  </a:cubicBezTo>
                  <a:cubicBezTo>
                    <a:pt x="158343" y="26308"/>
                    <a:pt x="182164" y="0"/>
                    <a:pt x="1821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9"/>
            <p:cNvSpPr/>
            <p:nvPr/>
          </p:nvSpPr>
          <p:spPr>
            <a:xfrm>
              <a:off x="2010444" y="919695"/>
              <a:ext cx="3277532" cy="1749800"/>
            </a:xfrm>
            <a:custGeom>
              <a:rect b="b" l="l" r="r" t="t"/>
              <a:pathLst>
                <a:path extrusionOk="0" h="57773" w="108214">
                  <a:moveTo>
                    <a:pt x="1" y="0"/>
                  </a:moveTo>
                  <a:lnTo>
                    <a:pt x="1" y="57773"/>
                  </a:lnTo>
                  <a:cubicBezTo>
                    <a:pt x="32357" y="57773"/>
                    <a:pt x="22864" y="15607"/>
                    <a:pt x="58471" y="15607"/>
                  </a:cubicBezTo>
                  <a:cubicBezTo>
                    <a:pt x="94074" y="15607"/>
                    <a:pt x="108213" y="0"/>
                    <a:pt x="108213" y="0"/>
                  </a:cubicBezTo>
                  <a:close/>
                </a:path>
              </a:pathLst>
            </a:custGeom>
            <a:solidFill>
              <a:srgbClr val="96A942">
                <a:alpha val="54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9"/>
            <p:cNvSpPr/>
            <p:nvPr/>
          </p:nvSpPr>
          <p:spPr>
            <a:xfrm>
              <a:off x="2010442" y="919699"/>
              <a:ext cx="2553302" cy="1362964"/>
            </a:xfrm>
            <a:custGeom>
              <a:rect b="b" l="l" r="r" t="t"/>
              <a:pathLst>
                <a:path extrusionOk="0" h="44713" w="83756">
                  <a:moveTo>
                    <a:pt x="1" y="0"/>
                  </a:moveTo>
                  <a:lnTo>
                    <a:pt x="1" y="44713"/>
                  </a:lnTo>
                  <a:cubicBezTo>
                    <a:pt x="25030" y="44713"/>
                    <a:pt x="17707" y="12102"/>
                    <a:pt x="45284" y="12102"/>
                  </a:cubicBezTo>
                  <a:cubicBezTo>
                    <a:pt x="72800" y="12102"/>
                    <a:pt x="83755" y="0"/>
                    <a:pt x="83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4" name="Google Shape;594;p29"/>
          <p:cNvGrpSpPr/>
          <p:nvPr/>
        </p:nvGrpSpPr>
        <p:grpSpPr>
          <a:xfrm rot="10800000">
            <a:off x="64744" y="44857"/>
            <a:ext cx="606531" cy="665566"/>
            <a:chOff x="7920292" y="107858"/>
            <a:chExt cx="1082897" cy="1188299"/>
          </a:xfrm>
        </p:grpSpPr>
        <p:sp>
          <p:nvSpPr>
            <p:cNvPr id="595" name="Google Shape;595;p29"/>
            <p:cNvSpPr/>
            <p:nvPr/>
          </p:nvSpPr>
          <p:spPr>
            <a:xfrm>
              <a:off x="8595231" y="641686"/>
              <a:ext cx="407958" cy="654471"/>
            </a:xfrm>
            <a:custGeom>
              <a:rect b="b" l="l" r="r" t="t"/>
              <a:pathLst>
                <a:path extrusionOk="0" h="48354" w="30141">
                  <a:moveTo>
                    <a:pt x="15068" y="0"/>
                  </a:moveTo>
                  <a:cubicBezTo>
                    <a:pt x="12972" y="0"/>
                    <a:pt x="11199" y="1773"/>
                    <a:pt x="11199" y="3869"/>
                  </a:cubicBezTo>
                  <a:cubicBezTo>
                    <a:pt x="11199" y="5158"/>
                    <a:pt x="11928" y="6286"/>
                    <a:pt x="12895" y="7008"/>
                  </a:cubicBezTo>
                  <a:lnTo>
                    <a:pt x="12895" y="9104"/>
                  </a:lnTo>
                  <a:lnTo>
                    <a:pt x="1" y="9104"/>
                  </a:lnTo>
                  <a:lnTo>
                    <a:pt x="1" y="39328"/>
                  </a:lnTo>
                  <a:lnTo>
                    <a:pt x="12895" y="39328"/>
                  </a:lnTo>
                  <a:lnTo>
                    <a:pt x="12895" y="41423"/>
                  </a:lnTo>
                  <a:cubicBezTo>
                    <a:pt x="11928" y="42068"/>
                    <a:pt x="11199" y="43196"/>
                    <a:pt x="11199" y="44563"/>
                  </a:cubicBezTo>
                  <a:cubicBezTo>
                    <a:pt x="11199" y="46658"/>
                    <a:pt x="12972" y="48354"/>
                    <a:pt x="15068" y="48354"/>
                  </a:cubicBezTo>
                  <a:cubicBezTo>
                    <a:pt x="17163" y="48354"/>
                    <a:pt x="18858" y="46658"/>
                    <a:pt x="18858" y="44563"/>
                  </a:cubicBezTo>
                  <a:cubicBezTo>
                    <a:pt x="18858" y="43196"/>
                    <a:pt x="18214" y="42068"/>
                    <a:pt x="17247" y="41423"/>
                  </a:cubicBezTo>
                  <a:lnTo>
                    <a:pt x="17247" y="39328"/>
                  </a:lnTo>
                  <a:lnTo>
                    <a:pt x="30141" y="39328"/>
                  </a:lnTo>
                  <a:lnTo>
                    <a:pt x="30141" y="26350"/>
                  </a:lnTo>
                  <a:lnTo>
                    <a:pt x="28445" y="26350"/>
                  </a:lnTo>
                  <a:cubicBezTo>
                    <a:pt x="27723" y="27401"/>
                    <a:pt x="26595" y="28045"/>
                    <a:pt x="25306" y="28045"/>
                  </a:cubicBezTo>
                  <a:cubicBezTo>
                    <a:pt x="23210" y="28045"/>
                    <a:pt x="21437" y="26350"/>
                    <a:pt x="21437" y="24177"/>
                  </a:cubicBezTo>
                  <a:cubicBezTo>
                    <a:pt x="21437" y="22082"/>
                    <a:pt x="23210" y="20386"/>
                    <a:pt x="25306" y="20386"/>
                  </a:cubicBezTo>
                  <a:cubicBezTo>
                    <a:pt x="26595" y="20386"/>
                    <a:pt x="27723" y="21031"/>
                    <a:pt x="28445" y="21998"/>
                  </a:cubicBezTo>
                  <a:lnTo>
                    <a:pt x="30141" y="21998"/>
                  </a:lnTo>
                  <a:lnTo>
                    <a:pt x="30141" y="9104"/>
                  </a:lnTo>
                  <a:lnTo>
                    <a:pt x="17247" y="9104"/>
                  </a:lnTo>
                  <a:lnTo>
                    <a:pt x="17247" y="7008"/>
                  </a:lnTo>
                  <a:cubicBezTo>
                    <a:pt x="18214" y="6286"/>
                    <a:pt x="18858" y="5158"/>
                    <a:pt x="18858" y="3869"/>
                  </a:cubicBezTo>
                  <a:cubicBezTo>
                    <a:pt x="18858" y="1773"/>
                    <a:pt x="17163" y="0"/>
                    <a:pt x="150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9"/>
            <p:cNvSpPr/>
            <p:nvPr/>
          </p:nvSpPr>
          <p:spPr>
            <a:xfrm>
              <a:off x="8595231" y="764895"/>
              <a:ext cx="407958" cy="450553"/>
            </a:xfrm>
            <a:custGeom>
              <a:rect b="b" l="l" r="r" t="t"/>
              <a:pathLst>
                <a:path extrusionOk="0" h="33288" w="30141">
                  <a:moveTo>
                    <a:pt x="21276" y="1"/>
                  </a:moveTo>
                  <a:cubicBezTo>
                    <a:pt x="21276" y="6371"/>
                    <a:pt x="19419" y="22727"/>
                    <a:pt x="807" y="22727"/>
                  </a:cubicBezTo>
                  <a:lnTo>
                    <a:pt x="1" y="22727"/>
                  </a:lnTo>
                  <a:lnTo>
                    <a:pt x="1" y="30225"/>
                  </a:lnTo>
                  <a:lnTo>
                    <a:pt x="12895" y="30225"/>
                  </a:lnTo>
                  <a:lnTo>
                    <a:pt x="12895" y="32320"/>
                  </a:lnTo>
                  <a:cubicBezTo>
                    <a:pt x="12489" y="32559"/>
                    <a:pt x="12166" y="32881"/>
                    <a:pt x="11928" y="33287"/>
                  </a:cubicBezTo>
                  <a:cubicBezTo>
                    <a:pt x="13939" y="33126"/>
                    <a:pt x="15873" y="32965"/>
                    <a:pt x="17808" y="32720"/>
                  </a:cubicBezTo>
                  <a:cubicBezTo>
                    <a:pt x="17646" y="32559"/>
                    <a:pt x="17408" y="32397"/>
                    <a:pt x="17247" y="32320"/>
                  </a:cubicBezTo>
                  <a:lnTo>
                    <a:pt x="17247" y="30225"/>
                  </a:lnTo>
                  <a:lnTo>
                    <a:pt x="24177" y="30225"/>
                  </a:lnTo>
                  <a:lnTo>
                    <a:pt x="24177" y="18781"/>
                  </a:lnTo>
                  <a:cubicBezTo>
                    <a:pt x="22566" y="18298"/>
                    <a:pt x="21437" y="16847"/>
                    <a:pt x="21437" y="15074"/>
                  </a:cubicBezTo>
                  <a:cubicBezTo>
                    <a:pt x="21437" y="12979"/>
                    <a:pt x="23210" y="11283"/>
                    <a:pt x="25306" y="11283"/>
                  </a:cubicBezTo>
                  <a:cubicBezTo>
                    <a:pt x="26595" y="11283"/>
                    <a:pt x="27723" y="11928"/>
                    <a:pt x="28445" y="12895"/>
                  </a:cubicBezTo>
                  <a:lnTo>
                    <a:pt x="30141" y="12895"/>
                  </a:lnTo>
                  <a:lnTo>
                    <a:pt x="30141" y="5403"/>
                  </a:lnTo>
                  <a:lnTo>
                    <a:pt x="24338" y="5403"/>
                  </a:lnTo>
                  <a:lnTo>
                    <a:pt x="243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9"/>
            <p:cNvSpPr/>
            <p:nvPr/>
          </p:nvSpPr>
          <p:spPr>
            <a:xfrm>
              <a:off x="7920292" y="107858"/>
              <a:ext cx="847508" cy="847575"/>
            </a:xfrm>
            <a:custGeom>
              <a:rect b="b" l="l" r="r" t="t"/>
              <a:pathLst>
                <a:path extrusionOk="0" h="62621" w="62616">
                  <a:moveTo>
                    <a:pt x="31347" y="0"/>
                  </a:moveTo>
                  <a:lnTo>
                    <a:pt x="17969" y="13462"/>
                  </a:lnTo>
                  <a:lnTo>
                    <a:pt x="20064" y="15557"/>
                  </a:lnTo>
                  <a:cubicBezTo>
                    <a:pt x="20400" y="15493"/>
                    <a:pt x="20742" y="15461"/>
                    <a:pt x="21085" y="15461"/>
                  </a:cubicBezTo>
                  <a:cubicBezTo>
                    <a:pt x="22474" y="15461"/>
                    <a:pt x="23882" y="15989"/>
                    <a:pt x="24983" y="17085"/>
                  </a:cubicBezTo>
                  <a:cubicBezTo>
                    <a:pt x="27156" y="19264"/>
                    <a:pt x="27156" y="22810"/>
                    <a:pt x="24983" y="24983"/>
                  </a:cubicBezTo>
                  <a:cubicBezTo>
                    <a:pt x="23894" y="26072"/>
                    <a:pt x="22463" y="26617"/>
                    <a:pt x="21032" y="26617"/>
                  </a:cubicBezTo>
                  <a:cubicBezTo>
                    <a:pt x="19602" y="26617"/>
                    <a:pt x="18172" y="26072"/>
                    <a:pt x="17086" y="24983"/>
                  </a:cubicBezTo>
                  <a:cubicBezTo>
                    <a:pt x="15713" y="23693"/>
                    <a:pt x="15229" y="21759"/>
                    <a:pt x="15551" y="20070"/>
                  </a:cubicBezTo>
                  <a:lnTo>
                    <a:pt x="13456" y="17975"/>
                  </a:lnTo>
                  <a:lnTo>
                    <a:pt x="1" y="31352"/>
                  </a:lnTo>
                  <a:lnTo>
                    <a:pt x="13540" y="44807"/>
                  </a:lnTo>
                  <a:lnTo>
                    <a:pt x="16518" y="41829"/>
                  </a:lnTo>
                  <a:cubicBezTo>
                    <a:pt x="16196" y="40133"/>
                    <a:pt x="16763" y="38199"/>
                    <a:pt x="18053" y="36910"/>
                  </a:cubicBezTo>
                  <a:cubicBezTo>
                    <a:pt x="19181" y="35781"/>
                    <a:pt x="20632" y="35217"/>
                    <a:pt x="22072" y="35217"/>
                  </a:cubicBezTo>
                  <a:cubicBezTo>
                    <a:pt x="23512" y="35217"/>
                    <a:pt x="24942" y="35781"/>
                    <a:pt x="26028" y="36910"/>
                  </a:cubicBezTo>
                  <a:cubicBezTo>
                    <a:pt x="28207" y="39089"/>
                    <a:pt x="28207" y="42635"/>
                    <a:pt x="26028" y="44807"/>
                  </a:cubicBezTo>
                  <a:cubicBezTo>
                    <a:pt x="24932" y="45909"/>
                    <a:pt x="23520" y="46438"/>
                    <a:pt x="22090" y="46438"/>
                  </a:cubicBezTo>
                  <a:cubicBezTo>
                    <a:pt x="21737" y="46438"/>
                    <a:pt x="21382" y="46406"/>
                    <a:pt x="21031" y="46342"/>
                  </a:cubicBezTo>
                  <a:lnTo>
                    <a:pt x="18053" y="49320"/>
                  </a:lnTo>
                  <a:lnTo>
                    <a:pt x="31347" y="62621"/>
                  </a:lnTo>
                  <a:lnTo>
                    <a:pt x="44724" y="49243"/>
                  </a:lnTo>
                  <a:lnTo>
                    <a:pt x="46497" y="51016"/>
                  </a:lnTo>
                  <a:cubicBezTo>
                    <a:pt x="46259" y="52789"/>
                    <a:pt x="46742" y="54639"/>
                    <a:pt x="48109" y="56012"/>
                  </a:cubicBezTo>
                  <a:cubicBezTo>
                    <a:pt x="49199" y="57099"/>
                    <a:pt x="50630" y="57642"/>
                    <a:pt x="52060" y="57642"/>
                  </a:cubicBezTo>
                  <a:cubicBezTo>
                    <a:pt x="53491" y="57642"/>
                    <a:pt x="54920" y="57099"/>
                    <a:pt x="56007" y="56012"/>
                  </a:cubicBezTo>
                  <a:cubicBezTo>
                    <a:pt x="58186" y="53833"/>
                    <a:pt x="58186" y="50287"/>
                    <a:pt x="56007" y="48115"/>
                  </a:cubicBezTo>
                  <a:cubicBezTo>
                    <a:pt x="54911" y="47013"/>
                    <a:pt x="53499" y="46484"/>
                    <a:pt x="52069" y="46484"/>
                  </a:cubicBezTo>
                  <a:cubicBezTo>
                    <a:pt x="51716" y="46484"/>
                    <a:pt x="51361" y="46516"/>
                    <a:pt x="51010" y="46580"/>
                  </a:cubicBezTo>
                  <a:lnTo>
                    <a:pt x="49237" y="44730"/>
                  </a:lnTo>
                  <a:lnTo>
                    <a:pt x="62615" y="31352"/>
                  </a:lnTo>
                  <a:lnTo>
                    <a:pt x="49321" y="18052"/>
                  </a:lnTo>
                  <a:lnTo>
                    <a:pt x="51977" y="15473"/>
                  </a:lnTo>
                  <a:cubicBezTo>
                    <a:pt x="52303" y="15532"/>
                    <a:pt x="52632" y="15562"/>
                    <a:pt x="52960" y="15562"/>
                  </a:cubicBezTo>
                  <a:cubicBezTo>
                    <a:pt x="54416" y="15562"/>
                    <a:pt x="55858" y="14982"/>
                    <a:pt x="56974" y="13861"/>
                  </a:cubicBezTo>
                  <a:cubicBezTo>
                    <a:pt x="59153" y="11689"/>
                    <a:pt x="59153" y="8143"/>
                    <a:pt x="56974" y="5964"/>
                  </a:cubicBezTo>
                  <a:cubicBezTo>
                    <a:pt x="55846" y="4877"/>
                    <a:pt x="54395" y="4334"/>
                    <a:pt x="52955" y="4334"/>
                  </a:cubicBezTo>
                  <a:cubicBezTo>
                    <a:pt x="51515" y="4334"/>
                    <a:pt x="50085" y="4877"/>
                    <a:pt x="48999" y="5964"/>
                  </a:cubicBezTo>
                  <a:cubicBezTo>
                    <a:pt x="47626" y="7337"/>
                    <a:pt x="47142" y="9187"/>
                    <a:pt x="47464" y="10960"/>
                  </a:cubicBezTo>
                  <a:lnTo>
                    <a:pt x="44808" y="13539"/>
                  </a:lnTo>
                  <a:lnTo>
                    <a:pt x="313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9"/>
            <p:cNvSpPr/>
            <p:nvPr/>
          </p:nvSpPr>
          <p:spPr>
            <a:xfrm>
              <a:off x="8164626" y="166749"/>
              <a:ext cx="603174" cy="788684"/>
            </a:xfrm>
            <a:custGeom>
              <a:rect b="b" l="l" r="r" t="t"/>
              <a:pathLst>
                <a:path extrusionOk="0" h="58270" w="44564">
                  <a:moveTo>
                    <a:pt x="34892" y="1"/>
                  </a:moveTo>
                  <a:cubicBezTo>
                    <a:pt x="33526" y="1"/>
                    <a:pt x="32075" y="484"/>
                    <a:pt x="30947" y="1613"/>
                  </a:cubicBezTo>
                  <a:cubicBezTo>
                    <a:pt x="29980" y="2580"/>
                    <a:pt x="29496" y="3708"/>
                    <a:pt x="29335" y="4920"/>
                  </a:cubicBezTo>
                  <a:cubicBezTo>
                    <a:pt x="32397" y="17653"/>
                    <a:pt x="30947" y="35299"/>
                    <a:pt x="7170" y="41101"/>
                  </a:cubicBezTo>
                  <a:cubicBezTo>
                    <a:pt x="6203" y="41746"/>
                    <a:pt x="5075" y="42068"/>
                    <a:pt x="4030" y="42068"/>
                  </a:cubicBezTo>
                  <a:cubicBezTo>
                    <a:pt x="3624" y="42068"/>
                    <a:pt x="3302" y="42068"/>
                    <a:pt x="2979" y="41991"/>
                  </a:cubicBezTo>
                  <a:lnTo>
                    <a:pt x="1" y="44969"/>
                  </a:lnTo>
                  <a:lnTo>
                    <a:pt x="13295" y="58270"/>
                  </a:lnTo>
                  <a:lnTo>
                    <a:pt x="26672" y="44892"/>
                  </a:lnTo>
                  <a:lnTo>
                    <a:pt x="28445" y="46665"/>
                  </a:lnTo>
                  <a:cubicBezTo>
                    <a:pt x="28445" y="47065"/>
                    <a:pt x="28368" y="47387"/>
                    <a:pt x="28368" y="47709"/>
                  </a:cubicBezTo>
                  <a:cubicBezTo>
                    <a:pt x="28368" y="49160"/>
                    <a:pt x="28929" y="50611"/>
                    <a:pt x="30057" y="51661"/>
                  </a:cubicBezTo>
                  <a:cubicBezTo>
                    <a:pt x="31108" y="52790"/>
                    <a:pt x="32559" y="53351"/>
                    <a:pt x="34009" y="53351"/>
                  </a:cubicBezTo>
                  <a:cubicBezTo>
                    <a:pt x="35460" y="53351"/>
                    <a:pt x="36910" y="52790"/>
                    <a:pt x="37955" y="51661"/>
                  </a:cubicBezTo>
                  <a:cubicBezTo>
                    <a:pt x="39083" y="50611"/>
                    <a:pt x="39650" y="49160"/>
                    <a:pt x="39650" y="47709"/>
                  </a:cubicBezTo>
                  <a:cubicBezTo>
                    <a:pt x="39650" y="46259"/>
                    <a:pt x="39083" y="44808"/>
                    <a:pt x="37955" y="43764"/>
                  </a:cubicBezTo>
                  <a:cubicBezTo>
                    <a:pt x="36910" y="42635"/>
                    <a:pt x="35460" y="42068"/>
                    <a:pt x="34009" y="42068"/>
                  </a:cubicBezTo>
                  <a:cubicBezTo>
                    <a:pt x="33687" y="42068"/>
                    <a:pt x="33364" y="42152"/>
                    <a:pt x="32958" y="42229"/>
                  </a:cubicBezTo>
                  <a:lnTo>
                    <a:pt x="31185" y="40379"/>
                  </a:lnTo>
                  <a:lnTo>
                    <a:pt x="44563" y="27001"/>
                  </a:lnTo>
                  <a:lnTo>
                    <a:pt x="31269" y="13701"/>
                  </a:lnTo>
                  <a:lnTo>
                    <a:pt x="33925" y="11122"/>
                  </a:lnTo>
                  <a:cubicBezTo>
                    <a:pt x="34248" y="11122"/>
                    <a:pt x="34570" y="11206"/>
                    <a:pt x="34892" y="11206"/>
                  </a:cubicBezTo>
                  <a:cubicBezTo>
                    <a:pt x="36343" y="11206"/>
                    <a:pt x="37794" y="10639"/>
                    <a:pt x="38922" y="9510"/>
                  </a:cubicBezTo>
                  <a:cubicBezTo>
                    <a:pt x="39973" y="8466"/>
                    <a:pt x="40534" y="7015"/>
                    <a:pt x="40534" y="5565"/>
                  </a:cubicBezTo>
                  <a:cubicBezTo>
                    <a:pt x="40534" y="4114"/>
                    <a:pt x="39973" y="2663"/>
                    <a:pt x="38922" y="1613"/>
                  </a:cubicBezTo>
                  <a:cubicBezTo>
                    <a:pt x="37794" y="484"/>
                    <a:pt x="36343" y="1"/>
                    <a:pt x="348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599" name="Shape 599"/>
        <p:cNvGrpSpPr/>
        <p:nvPr/>
      </p:nvGrpSpPr>
      <p:grpSpPr>
        <a:xfrm>
          <a:off x="0" y="0"/>
          <a:ext cx="0" cy="0"/>
          <a:chOff x="0" y="0"/>
          <a:chExt cx="0" cy="0"/>
        </a:xfrm>
      </p:grpSpPr>
      <p:sp>
        <p:nvSpPr>
          <p:cNvPr id="600" name="Google Shape;600;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sz="3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01" name="Google Shape;601;p30"/>
          <p:cNvSpPr txBox="1"/>
          <p:nvPr>
            <p:ph idx="1" type="subTitle"/>
          </p:nvPr>
        </p:nvSpPr>
        <p:spPr>
          <a:xfrm>
            <a:off x="883875" y="2239425"/>
            <a:ext cx="2115600" cy="621900"/>
          </a:xfrm>
          <a:prstGeom prst="rect">
            <a:avLst/>
          </a:prstGeom>
          <a:noFill/>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02" name="Google Shape;602;p30"/>
          <p:cNvSpPr txBox="1"/>
          <p:nvPr>
            <p:ph idx="2" type="subTitle"/>
          </p:nvPr>
        </p:nvSpPr>
        <p:spPr>
          <a:xfrm>
            <a:off x="3514388" y="2239425"/>
            <a:ext cx="2115600" cy="6219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03" name="Google Shape;603;p30"/>
          <p:cNvSpPr txBox="1"/>
          <p:nvPr>
            <p:ph idx="3" type="subTitle"/>
          </p:nvPr>
        </p:nvSpPr>
        <p:spPr>
          <a:xfrm>
            <a:off x="883875" y="3982100"/>
            <a:ext cx="2115600" cy="6219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04" name="Google Shape;604;p30"/>
          <p:cNvSpPr txBox="1"/>
          <p:nvPr>
            <p:ph idx="4" type="subTitle"/>
          </p:nvPr>
        </p:nvSpPr>
        <p:spPr>
          <a:xfrm>
            <a:off x="3514387" y="3982100"/>
            <a:ext cx="2115600" cy="6219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05" name="Google Shape;605;p30"/>
          <p:cNvSpPr txBox="1"/>
          <p:nvPr>
            <p:ph idx="5" type="subTitle"/>
          </p:nvPr>
        </p:nvSpPr>
        <p:spPr>
          <a:xfrm>
            <a:off x="6144899" y="2239425"/>
            <a:ext cx="2115600" cy="6219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06" name="Google Shape;606;p30"/>
          <p:cNvSpPr txBox="1"/>
          <p:nvPr>
            <p:ph idx="6" type="subTitle"/>
          </p:nvPr>
        </p:nvSpPr>
        <p:spPr>
          <a:xfrm>
            <a:off x="6144900" y="3982100"/>
            <a:ext cx="2115600" cy="6219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07" name="Google Shape;607;p30"/>
          <p:cNvSpPr txBox="1"/>
          <p:nvPr>
            <p:ph idx="7" type="subTitle"/>
          </p:nvPr>
        </p:nvSpPr>
        <p:spPr>
          <a:xfrm>
            <a:off x="888035" y="1987925"/>
            <a:ext cx="21063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08" name="Google Shape;608;p30"/>
          <p:cNvSpPr txBox="1"/>
          <p:nvPr>
            <p:ph idx="8" type="subTitle"/>
          </p:nvPr>
        </p:nvSpPr>
        <p:spPr>
          <a:xfrm>
            <a:off x="3518538" y="1987925"/>
            <a:ext cx="21063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09" name="Google Shape;609;p30"/>
          <p:cNvSpPr txBox="1"/>
          <p:nvPr>
            <p:ph idx="9" type="subTitle"/>
          </p:nvPr>
        </p:nvSpPr>
        <p:spPr>
          <a:xfrm>
            <a:off x="6149042" y="1987925"/>
            <a:ext cx="21063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10" name="Google Shape;610;p30"/>
          <p:cNvSpPr txBox="1"/>
          <p:nvPr>
            <p:ph idx="13" type="subTitle"/>
          </p:nvPr>
        </p:nvSpPr>
        <p:spPr>
          <a:xfrm>
            <a:off x="888035" y="3764976"/>
            <a:ext cx="2106300" cy="3771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11" name="Google Shape;611;p30"/>
          <p:cNvSpPr txBox="1"/>
          <p:nvPr>
            <p:ph idx="14" type="subTitle"/>
          </p:nvPr>
        </p:nvSpPr>
        <p:spPr>
          <a:xfrm>
            <a:off x="3518538" y="3764976"/>
            <a:ext cx="2106300" cy="3771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12" name="Google Shape;612;p30"/>
          <p:cNvSpPr txBox="1"/>
          <p:nvPr>
            <p:ph idx="15" type="subTitle"/>
          </p:nvPr>
        </p:nvSpPr>
        <p:spPr>
          <a:xfrm>
            <a:off x="6149042" y="3764976"/>
            <a:ext cx="2106300" cy="3771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613" name="Google Shape;613;p30"/>
          <p:cNvGrpSpPr/>
          <p:nvPr/>
        </p:nvGrpSpPr>
        <p:grpSpPr>
          <a:xfrm>
            <a:off x="109200" y="62400"/>
            <a:ext cx="252800" cy="1168900"/>
            <a:chOff x="8464450" y="598350"/>
            <a:chExt cx="252800" cy="1168900"/>
          </a:xfrm>
        </p:grpSpPr>
        <p:sp>
          <p:nvSpPr>
            <p:cNvPr id="614" name="Google Shape;614;p30"/>
            <p:cNvSpPr/>
            <p:nvPr/>
          </p:nvSpPr>
          <p:spPr>
            <a:xfrm>
              <a:off x="8681675" y="598350"/>
              <a:ext cx="35575" cy="35550"/>
            </a:xfrm>
            <a:custGeom>
              <a:rect b="b" l="l" r="r" t="t"/>
              <a:pathLst>
                <a:path extrusionOk="0" h="1422" w="1423">
                  <a:moveTo>
                    <a:pt x="693" y="1"/>
                  </a:moveTo>
                  <a:cubicBezTo>
                    <a:pt x="309" y="1"/>
                    <a:pt x="1" y="308"/>
                    <a:pt x="1" y="693"/>
                  </a:cubicBezTo>
                  <a:cubicBezTo>
                    <a:pt x="1" y="1114"/>
                    <a:pt x="309" y="1422"/>
                    <a:pt x="693" y="1422"/>
                  </a:cubicBezTo>
                  <a:cubicBezTo>
                    <a:pt x="1114" y="1422"/>
                    <a:pt x="1422" y="1114"/>
                    <a:pt x="1422" y="693"/>
                  </a:cubicBezTo>
                  <a:cubicBezTo>
                    <a:pt x="1422" y="308"/>
                    <a:pt x="1114" y="1"/>
                    <a:pt x="6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0"/>
            <p:cNvSpPr/>
            <p:nvPr/>
          </p:nvSpPr>
          <p:spPr>
            <a:xfrm>
              <a:off x="8681675" y="739625"/>
              <a:ext cx="35575" cy="35625"/>
            </a:xfrm>
            <a:custGeom>
              <a:rect b="b" l="l" r="r" t="t"/>
              <a:pathLst>
                <a:path extrusionOk="0" h="1425" w="1423">
                  <a:moveTo>
                    <a:pt x="693" y="0"/>
                  </a:moveTo>
                  <a:cubicBezTo>
                    <a:pt x="309" y="0"/>
                    <a:pt x="1" y="348"/>
                    <a:pt x="1" y="732"/>
                  </a:cubicBezTo>
                  <a:cubicBezTo>
                    <a:pt x="1" y="1117"/>
                    <a:pt x="309" y="1424"/>
                    <a:pt x="693" y="1424"/>
                  </a:cubicBezTo>
                  <a:cubicBezTo>
                    <a:pt x="1114" y="1424"/>
                    <a:pt x="1422" y="1117"/>
                    <a:pt x="1422" y="732"/>
                  </a:cubicBezTo>
                  <a:cubicBezTo>
                    <a:pt x="1422" y="348"/>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0"/>
            <p:cNvSpPr/>
            <p:nvPr/>
          </p:nvSpPr>
          <p:spPr>
            <a:xfrm>
              <a:off x="8681675" y="881875"/>
              <a:ext cx="35575" cy="35625"/>
            </a:xfrm>
            <a:custGeom>
              <a:rect b="b" l="l" r="r" t="t"/>
              <a:pathLst>
                <a:path extrusionOk="0" h="1425" w="1423">
                  <a:moveTo>
                    <a:pt x="693" y="1"/>
                  </a:moveTo>
                  <a:cubicBezTo>
                    <a:pt x="309" y="1"/>
                    <a:pt x="1" y="308"/>
                    <a:pt x="1" y="693"/>
                  </a:cubicBezTo>
                  <a:cubicBezTo>
                    <a:pt x="1" y="1077"/>
                    <a:pt x="309" y="1425"/>
                    <a:pt x="693" y="1425"/>
                  </a:cubicBezTo>
                  <a:cubicBezTo>
                    <a:pt x="1114" y="1425"/>
                    <a:pt x="1422" y="1077"/>
                    <a:pt x="1422" y="693"/>
                  </a:cubicBezTo>
                  <a:cubicBezTo>
                    <a:pt x="1422" y="308"/>
                    <a:pt x="1114" y="1"/>
                    <a:pt x="6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0"/>
            <p:cNvSpPr/>
            <p:nvPr/>
          </p:nvSpPr>
          <p:spPr>
            <a:xfrm>
              <a:off x="8681675" y="1023225"/>
              <a:ext cx="35575" cy="35550"/>
            </a:xfrm>
            <a:custGeom>
              <a:rect b="b" l="l" r="r" t="t"/>
              <a:pathLst>
                <a:path extrusionOk="0" h="1422" w="1423">
                  <a:moveTo>
                    <a:pt x="693" y="0"/>
                  </a:moveTo>
                  <a:cubicBezTo>
                    <a:pt x="309" y="0"/>
                    <a:pt x="1" y="308"/>
                    <a:pt x="1" y="729"/>
                  </a:cubicBezTo>
                  <a:cubicBezTo>
                    <a:pt x="1" y="1114"/>
                    <a:pt x="309" y="1422"/>
                    <a:pt x="693" y="1422"/>
                  </a:cubicBezTo>
                  <a:cubicBezTo>
                    <a:pt x="1114" y="1422"/>
                    <a:pt x="1422" y="1114"/>
                    <a:pt x="1422" y="729"/>
                  </a:cubicBezTo>
                  <a:cubicBezTo>
                    <a:pt x="1422" y="308"/>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0"/>
            <p:cNvSpPr/>
            <p:nvPr/>
          </p:nvSpPr>
          <p:spPr>
            <a:xfrm>
              <a:off x="8681675" y="1165500"/>
              <a:ext cx="35575" cy="34625"/>
            </a:xfrm>
            <a:custGeom>
              <a:rect b="b" l="l" r="r" t="t"/>
              <a:pathLst>
                <a:path extrusionOk="0" h="1385" w="1423">
                  <a:moveTo>
                    <a:pt x="693" y="0"/>
                  </a:moveTo>
                  <a:cubicBezTo>
                    <a:pt x="309" y="0"/>
                    <a:pt x="1" y="308"/>
                    <a:pt x="1" y="692"/>
                  </a:cubicBezTo>
                  <a:cubicBezTo>
                    <a:pt x="1" y="1077"/>
                    <a:pt x="309" y="1384"/>
                    <a:pt x="693" y="1384"/>
                  </a:cubicBezTo>
                  <a:cubicBezTo>
                    <a:pt x="1114" y="1384"/>
                    <a:pt x="1422" y="1077"/>
                    <a:pt x="1422" y="692"/>
                  </a:cubicBezTo>
                  <a:cubicBezTo>
                    <a:pt x="1422" y="308"/>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0"/>
            <p:cNvSpPr/>
            <p:nvPr/>
          </p:nvSpPr>
          <p:spPr>
            <a:xfrm>
              <a:off x="8681675" y="1306750"/>
              <a:ext cx="35575" cy="35625"/>
            </a:xfrm>
            <a:custGeom>
              <a:rect b="b" l="l" r="r" t="t"/>
              <a:pathLst>
                <a:path extrusionOk="0" h="1425" w="1423">
                  <a:moveTo>
                    <a:pt x="693" y="1"/>
                  </a:moveTo>
                  <a:cubicBezTo>
                    <a:pt x="309" y="1"/>
                    <a:pt x="1" y="308"/>
                    <a:pt x="1" y="693"/>
                  </a:cubicBezTo>
                  <a:cubicBezTo>
                    <a:pt x="1" y="1117"/>
                    <a:pt x="309" y="1425"/>
                    <a:pt x="693" y="1425"/>
                  </a:cubicBezTo>
                  <a:cubicBezTo>
                    <a:pt x="1114" y="1425"/>
                    <a:pt x="1422" y="1117"/>
                    <a:pt x="1422" y="693"/>
                  </a:cubicBezTo>
                  <a:cubicBezTo>
                    <a:pt x="1422" y="308"/>
                    <a:pt x="1114" y="1"/>
                    <a:pt x="6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0"/>
            <p:cNvSpPr/>
            <p:nvPr/>
          </p:nvSpPr>
          <p:spPr>
            <a:xfrm>
              <a:off x="8681675" y="1448100"/>
              <a:ext cx="35575" cy="35550"/>
            </a:xfrm>
            <a:custGeom>
              <a:rect b="b" l="l" r="r" t="t"/>
              <a:pathLst>
                <a:path extrusionOk="0" h="1422" w="1423">
                  <a:moveTo>
                    <a:pt x="693" y="0"/>
                  </a:moveTo>
                  <a:cubicBezTo>
                    <a:pt x="309" y="0"/>
                    <a:pt x="1" y="345"/>
                    <a:pt x="1" y="729"/>
                  </a:cubicBezTo>
                  <a:cubicBezTo>
                    <a:pt x="1" y="1114"/>
                    <a:pt x="309" y="1422"/>
                    <a:pt x="693" y="1422"/>
                  </a:cubicBezTo>
                  <a:cubicBezTo>
                    <a:pt x="1114" y="1422"/>
                    <a:pt x="1422" y="1114"/>
                    <a:pt x="1422" y="729"/>
                  </a:cubicBezTo>
                  <a:cubicBezTo>
                    <a:pt x="1422" y="345"/>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0"/>
            <p:cNvSpPr/>
            <p:nvPr/>
          </p:nvSpPr>
          <p:spPr>
            <a:xfrm>
              <a:off x="8681675" y="1590375"/>
              <a:ext cx="35575" cy="35550"/>
            </a:xfrm>
            <a:custGeom>
              <a:rect b="b" l="l" r="r" t="t"/>
              <a:pathLst>
                <a:path extrusionOk="0" h="1422" w="1423">
                  <a:moveTo>
                    <a:pt x="693" y="0"/>
                  </a:moveTo>
                  <a:cubicBezTo>
                    <a:pt x="309" y="0"/>
                    <a:pt x="1" y="308"/>
                    <a:pt x="1" y="692"/>
                  </a:cubicBezTo>
                  <a:cubicBezTo>
                    <a:pt x="1" y="1077"/>
                    <a:pt x="309" y="1421"/>
                    <a:pt x="693" y="1421"/>
                  </a:cubicBezTo>
                  <a:cubicBezTo>
                    <a:pt x="1114" y="1421"/>
                    <a:pt x="1422" y="1077"/>
                    <a:pt x="1422" y="692"/>
                  </a:cubicBezTo>
                  <a:cubicBezTo>
                    <a:pt x="1422" y="308"/>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0"/>
            <p:cNvSpPr/>
            <p:nvPr/>
          </p:nvSpPr>
          <p:spPr>
            <a:xfrm>
              <a:off x="8681675" y="1731625"/>
              <a:ext cx="35575" cy="35625"/>
            </a:xfrm>
            <a:custGeom>
              <a:rect b="b" l="l" r="r" t="t"/>
              <a:pathLst>
                <a:path extrusionOk="0" h="1425" w="1423">
                  <a:moveTo>
                    <a:pt x="693" y="1"/>
                  </a:moveTo>
                  <a:cubicBezTo>
                    <a:pt x="309" y="1"/>
                    <a:pt x="1" y="308"/>
                    <a:pt x="1" y="733"/>
                  </a:cubicBezTo>
                  <a:cubicBezTo>
                    <a:pt x="1" y="1117"/>
                    <a:pt x="309" y="1425"/>
                    <a:pt x="693" y="1425"/>
                  </a:cubicBezTo>
                  <a:cubicBezTo>
                    <a:pt x="1114" y="1425"/>
                    <a:pt x="1422" y="1117"/>
                    <a:pt x="1422" y="733"/>
                  </a:cubicBezTo>
                  <a:cubicBezTo>
                    <a:pt x="1422" y="308"/>
                    <a:pt x="1114" y="1"/>
                    <a:pt x="6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0"/>
            <p:cNvSpPr/>
            <p:nvPr/>
          </p:nvSpPr>
          <p:spPr>
            <a:xfrm>
              <a:off x="8573025" y="598350"/>
              <a:ext cx="35625" cy="35550"/>
            </a:xfrm>
            <a:custGeom>
              <a:rect b="b" l="l" r="r" t="t"/>
              <a:pathLst>
                <a:path extrusionOk="0" h="1422" w="1425">
                  <a:moveTo>
                    <a:pt x="733" y="1"/>
                  </a:moveTo>
                  <a:cubicBezTo>
                    <a:pt x="308" y="1"/>
                    <a:pt x="1" y="308"/>
                    <a:pt x="1" y="693"/>
                  </a:cubicBezTo>
                  <a:cubicBezTo>
                    <a:pt x="1" y="1114"/>
                    <a:pt x="308" y="1422"/>
                    <a:pt x="733" y="1422"/>
                  </a:cubicBezTo>
                  <a:cubicBezTo>
                    <a:pt x="1117" y="1422"/>
                    <a:pt x="1425" y="1114"/>
                    <a:pt x="1425" y="693"/>
                  </a:cubicBezTo>
                  <a:cubicBezTo>
                    <a:pt x="1425" y="308"/>
                    <a:pt x="1117" y="1"/>
                    <a:pt x="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0"/>
            <p:cNvSpPr/>
            <p:nvPr/>
          </p:nvSpPr>
          <p:spPr>
            <a:xfrm>
              <a:off x="8573025" y="739625"/>
              <a:ext cx="35625" cy="35625"/>
            </a:xfrm>
            <a:custGeom>
              <a:rect b="b" l="l" r="r" t="t"/>
              <a:pathLst>
                <a:path extrusionOk="0" h="1425" w="1425">
                  <a:moveTo>
                    <a:pt x="733" y="0"/>
                  </a:moveTo>
                  <a:cubicBezTo>
                    <a:pt x="308" y="0"/>
                    <a:pt x="1" y="348"/>
                    <a:pt x="1" y="732"/>
                  </a:cubicBezTo>
                  <a:cubicBezTo>
                    <a:pt x="1" y="1117"/>
                    <a:pt x="308" y="1424"/>
                    <a:pt x="733" y="1424"/>
                  </a:cubicBezTo>
                  <a:cubicBezTo>
                    <a:pt x="1117" y="1424"/>
                    <a:pt x="1425" y="1117"/>
                    <a:pt x="1425" y="732"/>
                  </a:cubicBezTo>
                  <a:cubicBezTo>
                    <a:pt x="1425" y="348"/>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0"/>
            <p:cNvSpPr/>
            <p:nvPr/>
          </p:nvSpPr>
          <p:spPr>
            <a:xfrm>
              <a:off x="8573025" y="881875"/>
              <a:ext cx="35625" cy="35625"/>
            </a:xfrm>
            <a:custGeom>
              <a:rect b="b" l="l" r="r" t="t"/>
              <a:pathLst>
                <a:path extrusionOk="0" h="1425" w="1425">
                  <a:moveTo>
                    <a:pt x="733" y="1"/>
                  </a:moveTo>
                  <a:cubicBezTo>
                    <a:pt x="308" y="1"/>
                    <a:pt x="1" y="308"/>
                    <a:pt x="1" y="693"/>
                  </a:cubicBezTo>
                  <a:cubicBezTo>
                    <a:pt x="1" y="1077"/>
                    <a:pt x="308" y="1425"/>
                    <a:pt x="733" y="1425"/>
                  </a:cubicBezTo>
                  <a:cubicBezTo>
                    <a:pt x="1117" y="1425"/>
                    <a:pt x="1425" y="1077"/>
                    <a:pt x="1425" y="693"/>
                  </a:cubicBezTo>
                  <a:cubicBezTo>
                    <a:pt x="1425" y="308"/>
                    <a:pt x="1117" y="1"/>
                    <a:pt x="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0"/>
            <p:cNvSpPr/>
            <p:nvPr/>
          </p:nvSpPr>
          <p:spPr>
            <a:xfrm>
              <a:off x="8573025" y="1023225"/>
              <a:ext cx="35625" cy="35550"/>
            </a:xfrm>
            <a:custGeom>
              <a:rect b="b" l="l" r="r" t="t"/>
              <a:pathLst>
                <a:path extrusionOk="0" h="1422" w="1425">
                  <a:moveTo>
                    <a:pt x="733" y="0"/>
                  </a:moveTo>
                  <a:cubicBezTo>
                    <a:pt x="308" y="0"/>
                    <a:pt x="1" y="308"/>
                    <a:pt x="1" y="729"/>
                  </a:cubicBezTo>
                  <a:cubicBezTo>
                    <a:pt x="1" y="1114"/>
                    <a:pt x="308" y="1422"/>
                    <a:pt x="733" y="1422"/>
                  </a:cubicBezTo>
                  <a:cubicBezTo>
                    <a:pt x="1117" y="1422"/>
                    <a:pt x="1425" y="1114"/>
                    <a:pt x="1425" y="729"/>
                  </a:cubicBezTo>
                  <a:cubicBezTo>
                    <a:pt x="1425" y="308"/>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0"/>
            <p:cNvSpPr/>
            <p:nvPr/>
          </p:nvSpPr>
          <p:spPr>
            <a:xfrm>
              <a:off x="8573025" y="1165500"/>
              <a:ext cx="35625" cy="34625"/>
            </a:xfrm>
            <a:custGeom>
              <a:rect b="b" l="l" r="r" t="t"/>
              <a:pathLst>
                <a:path extrusionOk="0" h="1385" w="1425">
                  <a:moveTo>
                    <a:pt x="733" y="0"/>
                  </a:moveTo>
                  <a:cubicBezTo>
                    <a:pt x="308" y="0"/>
                    <a:pt x="1" y="308"/>
                    <a:pt x="1" y="692"/>
                  </a:cubicBezTo>
                  <a:cubicBezTo>
                    <a:pt x="1" y="1077"/>
                    <a:pt x="308" y="1384"/>
                    <a:pt x="733" y="1384"/>
                  </a:cubicBezTo>
                  <a:cubicBezTo>
                    <a:pt x="1117" y="1384"/>
                    <a:pt x="1425" y="1077"/>
                    <a:pt x="1425" y="692"/>
                  </a:cubicBezTo>
                  <a:cubicBezTo>
                    <a:pt x="1425" y="308"/>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0"/>
            <p:cNvSpPr/>
            <p:nvPr/>
          </p:nvSpPr>
          <p:spPr>
            <a:xfrm>
              <a:off x="8573025" y="1306750"/>
              <a:ext cx="35625" cy="35625"/>
            </a:xfrm>
            <a:custGeom>
              <a:rect b="b" l="l" r="r" t="t"/>
              <a:pathLst>
                <a:path extrusionOk="0" h="1425" w="1425">
                  <a:moveTo>
                    <a:pt x="733" y="1"/>
                  </a:moveTo>
                  <a:cubicBezTo>
                    <a:pt x="308" y="1"/>
                    <a:pt x="1" y="308"/>
                    <a:pt x="1" y="693"/>
                  </a:cubicBezTo>
                  <a:cubicBezTo>
                    <a:pt x="1" y="1117"/>
                    <a:pt x="308" y="1425"/>
                    <a:pt x="733" y="1425"/>
                  </a:cubicBezTo>
                  <a:cubicBezTo>
                    <a:pt x="1117" y="1425"/>
                    <a:pt x="1425" y="1117"/>
                    <a:pt x="1425" y="693"/>
                  </a:cubicBezTo>
                  <a:cubicBezTo>
                    <a:pt x="1425" y="308"/>
                    <a:pt x="1117" y="1"/>
                    <a:pt x="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0"/>
            <p:cNvSpPr/>
            <p:nvPr/>
          </p:nvSpPr>
          <p:spPr>
            <a:xfrm>
              <a:off x="8573025" y="1448100"/>
              <a:ext cx="35625" cy="35550"/>
            </a:xfrm>
            <a:custGeom>
              <a:rect b="b" l="l" r="r" t="t"/>
              <a:pathLst>
                <a:path extrusionOk="0" h="1422" w="1425">
                  <a:moveTo>
                    <a:pt x="733" y="0"/>
                  </a:moveTo>
                  <a:cubicBezTo>
                    <a:pt x="308" y="0"/>
                    <a:pt x="1" y="345"/>
                    <a:pt x="1" y="729"/>
                  </a:cubicBezTo>
                  <a:cubicBezTo>
                    <a:pt x="1" y="1114"/>
                    <a:pt x="308" y="1422"/>
                    <a:pt x="733" y="1422"/>
                  </a:cubicBezTo>
                  <a:cubicBezTo>
                    <a:pt x="1117" y="1422"/>
                    <a:pt x="1425" y="1114"/>
                    <a:pt x="1425" y="729"/>
                  </a:cubicBezTo>
                  <a:cubicBezTo>
                    <a:pt x="1425" y="345"/>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0"/>
            <p:cNvSpPr/>
            <p:nvPr/>
          </p:nvSpPr>
          <p:spPr>
            <a:xfrm>
              <a:off x="8573025" y="1590375"/>
              <a:ext cx="35625" cy="35550"/>
            </a:xfrm>
            <a:custGeom>
              <a:rect b="b" l="l" r="r" t="t"/>
              <a:pathLst>
                <a:path extrusionOk="0" h="1422" w="1425">
                  <a:moveTo>
                    <a:pt x="733" y="0"/>
                  </a:moveTo>
                  <a:cubicBezTo>
                    <a:pt x="308" y="0"/>
                    <a:pt x="1" y="308"/>
                    <a:pt x="1" y="692"/>
                  </a:cubicBezTo>
                  <a:cubicBezTo>
                    <a:pt x="1" y="1077"/>
                    <a:pt x="308" y="1421"/>
                    <a:pt x="733" y="1421"/>
                  </a:cubicBezTo>
                  <a:cubicBezTo>
                    <a:pt x="1117" y="1421"/>
                    <a:pt x="1425" y="1077"/>
                    <a:pt x="1425" y="692"/>
                  </a:cubicBezTo>
                  <a:cubicBezTo>
                    <a:pt x="1425" y="308"/>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0"/>
            <p:cNvSpPr/>
            <p:nvPr/>
          </p:nvSpPr>
          <p:spPr>
            <a:xfrm>
              <a:off x="8573025" y="1731625"/>
              <a:ext cx="35625" cy="35625"/>
            </a:xfrm>
            <a:custGeom>
              <a:rect b="b" l="l" r="r" t="t"/>
              <a:pathLst>
                <a:path extrusionOk="0" h="1425" w="1425">
                  <a:moveTo>
                    <a:pt x="733" y="1"/>
                  </a:moveTo>
                  <a:cubicBezTo>
                    <a:pt x="308" y="1"/>
                    <a:pt x="1" y="308"/>
                    <a:pt x="1" y="733"/>
                  </a:cubicBezTo>
                  <a:cubicBezTo>
                    <a:pt x="1" y="1117"/>
                    <a:pt x="308" y="1425"/>
                    <a:pt x="733" y="1425"/>
                  </a:cubicBezTo>
                  <a:cubicBezTo>
                    <a:pt x="1117" y="1425"/>
                    <a:pt x="1425" y="1117"/>
                    <a:pt x="1425" y="733"/>
                  </a:cubicBezTo>
                  <a:cubicBezTo>
                    <a:pt x="1425" y="308"/>
                    <a:pt x="1117" y="1"/>
                    <a:pt x="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0"/>
            <p:cNvSpPr/>
            <p:nvPr/>
          </p:nvSpPr>
          <p:spPr>
            <a:xfrm>
              <a:off x="8464450" y="598350"/>
              <a:ext cx="35550" cy="35550"/>
            </a:xfrm>
            <a:custGeom>
              <a:rect b="b" l="l" r="r" t="t"/>
              <a:pathLst>
                <a:path extrusionOk="0" h="1422" w="1422">
                  <a:moveTo>
                    <a:pt x="729" y="1"/>
                  </a:moveTo>
                  <a:cubicBezTo>
                    <a:pt x="345" y="1"/>
                    <a:pt x="0" y="308"/>
                    <a:pt x="0" y="693"/>
                  </a:cubicBezTo>
                  <a:cubicBezTo>
                    <a:pt x="0" y="1114"/>
                    <a:pt x="345" y="1422"/>
                    <a:pt x="729" y="1422"/>
                  </a:cubicBezTo>
                  <a:cubicBezTo>
                    <a:pt x="1114" y="1422"/>
                    <a:pt x="1421" y="1114"/>
                    <a:pt x="1421" y="693"/>
                  </a:cubicBezTo>
                  <a:cubicBezTo>
                    <a:pt x="1421" y="308"/>
                    <a:pt x="1114" y="1"/>
                    <a:pt x="7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0"/>
            <p:cNvSpPr/>
            <p:nvPr/>
          </p:nvSpPr>
          <p:spPr>
            <a:xfrm>
              <a:off x="8464450" y="739625"/>
              <a:ext cx="35550" cy="35625"/>
            </a:xfrm>
            <a:custGeom>
              <a:rect b="b" l="l" r="r" t="t"/>
              <a:pathLst>
                <a:path extrusionOk="0" h="1425" w="1422">
                  <a:moveTo>
                    <a:pt x="729" y="0"/>
                  </a:moveTo>
                  <a:cubicBezTo>
                    <a:pt x="345" y="0"/>
                    <a:pt x="0" y="348"/>
                    <a:pt x="0" y="732"/>
                  </a:cubicBezTo>
                  <a:cubicBezTo>
                    <a:pt x="0" y="1117"/>
                    <a:pt x="345" y="1424"/>
                    <a:pt x="729" y="1424"/>
                  </a:cubicBezTo>
                  <a:cubicBezTo>
                    <a:pt x="1114" y="1424"/>
                    <a:pt x="1421" y="1117"/>
                    <a:pt x="1421" y="732"/>
                  </a:cubicBezTo>
                  <a:cubicBezTo>
                    <a:pt x="1421" y="348"/>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0"/>
            <p:cNvSpPr/>
            <p:nvPr/>
          </p:nvSpPr>
          <p:spPr>
            <a:xfrm>
              <a:off x="8464450" y="881875"/>
              <a:ext cx="35550" cy="35625"/>
            </a:xfrm>
            <a:custGeom>
              <a:rect b="b" l="l" r="r" t="t"/>
              <a:pathLst>
                <a:path extrusionOk="0" h="1425" w="1422">
                  <a:moveTo>
                    <a:pt x="729" y="1"/>
                  </a:moveTo>
                  <a:cubicBezTo>
                    <a:pt x="345" y="1"/>
                    <a:pt x="0" y="308"/>
                    <a:pt x="0" y="693"/>
                  </a:cubicBezTo>
                  <a:cubicBezTo>
                    <a:pt x="0" y="1077"/>
                    <a:pt x="345" y="1425"/>
                    <a:pt x="729" y="1425"/>
                  </a:cubicBezTo>
                  <a:cubicBezTo>
                    <a:pt x="1114" y="1425"/>
                    <a:pt x="1421" y="1077"/>
                    <a:pt x="1421" y="693"/>
                  </a:cubicBezTo>
                  <a:cubicBezTo>
                    <a:pt x="1421" y="308"/>
                    <a:pt x="1114" y="1"/>
                    <a:pt x="7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0"/>
            <p:cNvSpPr/>
            <p:nvPr/>
          </p:nvSpPr>
          <p:spPr>
            <a:xfrm>
              <a:off x="8464450" y="1023225"/>
              <a:ext cx="35550" cy="35550"/>
            </a:xfrm>
            <a:custGeom>
              <a:rect b="b" l="l" r="r" t="t"/>
              <a:pathLst>
                <a:path extrusionOk="0" h="1422" w="1422">
                  <a:moveTo>
                    <a:pt x="729" y="0"/>
                  </a:moveTo>
                  <a:cubicBezTo>
                    <a:pt x="345" y="0"/>
                    <a:pt x="0" y="308"/>
                    <a:pt x="0" y="729"/>
                  </a:cubicBezTo>
                  <a:cubicBezTo>
                    <a:pt x="0" y="1114"/>
                    <a:pt x="345" y="1422"/>
                    <a:pt x="729" y="1422"/>
                  </a:cubicBezTo>
                  <a:cubicBezTo>
                    <a:pt x="1114" y="1422"/>
                    <a:pt x="1421" y="1114"/>
                    <a:pt x="1421" y="729"/>
                  </a:cubicBezTo>
                  <a:cubicBezTo>
                    <a:pt x="1421" y="308"/>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0"/>
            <p:cNvSpPr/>
            <p:nvPr/>
          </p:nvSpPr>
          <p:spPr>
            <a:xfrm>
              <a:off x="8464450" y="1165500"/>
              <a:ext cx="35550" cy="34625"/>
            </a:xfrm>
            <a:custGeom>
              <a:rect b="b" l="l" r="r" t="t"/>
              <a:pathLst>
                <a:path extrusionOk="0" h="1385" w="1422">
                  <a:moveTo>
                    <a:pt x="729" y="0"/>
                  </a:moveTo>
                  <a:cubicBezTo>
                    <a:pt x="345" y="0"/>
                    <a:pt x="0" y="308"/>
                    <a:pt x="0" y="692"/>
                  </a:cubicBezTo>
                  <a:cubicBezTo>
                    <a:pt x="0" y="1077"/>
                    <a:pt x="345" y="1384"/>
                    <a:pt x="729" y="1384"/>
                  </a:cubicBezTo>
                  <a:cubicBezTo>
                    <a:pt x="1114" y="1384"/>
                    <a:pt x="1421" y="1077"/>
                    <a:pt x="1421" y="692"/>
                  </a:cubicBezTo>
                  <a:cubicBezTo>
                    <a:pt x="1421" y="308"/>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0"/>
            <p:cNvSpPr/>
            <p:nvPr/>
          </p:nvSpPr>
          <p:spPr>
            <a:xfrm>
              <a:off x="8464450" y="1306750"/>
              <a:ext cx="35550" cy="35625"/>
            </a:xfrm>
            <a:custGeom>
              <a:rect b="b" l="l" r="r" t="t"/>
              <a:pathLst>
                <a:path extrusionOk="0" h="1425" w="1422">
                  <a:moveTo>
                    <a:pt x="729" y="1"/>
                  </a:moveTo>
                  <a:cubicBezTo>
                    <a:pt x="345" y="1"/>
                    <a:pt x="0" y="308"/>
                    <a:pt x="0" y="693"/>
                  </a:cubicBezTo>
                  <a:cubicBezTo>
                    <a:pt x="0" y="1117"/>
                    <a:pt x="345" y="1425"/>
                    <a:pt x="729" y="1425"/>
                  </a:cubicBezTo>
                  <a:cubicBezTo>
                    <a:pt x="1114" y="1425"/>
                    <a:pt x="1421" y="1117"/>
                    <a:pt x="1421" y="693"/>
                  </a:cubicBezTo>
                  <a:cubicBezTo>
                    <a:pt x="1421" y="308"/>
                    <a:pt x="1114" y="1"/>
                    <a:pt x="7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0"/>
            <p:cNvSpPr/>
            <p:nvPr/>
          </p:nvSpPr>
          <p:spPr>
            <a:xfrm>
              <a:off x="8464450" y="1448100"/>
              <a:ext cx="35550" cy="35550"/>
            </a:xfrm>
            <a:custGeom>
              <a:rect b="b" l="l" r="r" t="t"/>
              <a:pathLst>
                <a:path extrusionOk="0" h="1422" w="1422">
                  <a:moveTo>
                    <a:pt x="729" y="0"/>
                  </a:moveTo>
                  <a:cubicBezTo>
                    <a:pt x="345" y="0"/>
                    <a:pt x="0" y="345"/>
                    <a:pt x="0" y="729"/>
                  </a:cubicBezTo>
                  <a:cubicBezTo>
                    <a:pt x="0" y="1114"/>
                    <a:pt x="345" y="1422"/>
                    <a:pt x="729" y="1422"/>
                  </a:cubicBezTo>
                  <a:cubicBezTo>
                    <a:pt x="1114" y="1422"/>
                    <a:pt x="1421" y="1114"/>
                    <a:pt x="1421" y="729"/>
                  </a:cubicBezTo>
                  <a:cubicBezTo>
                    <a:pt x="1421" y="345"/>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0"/>
            <p:cNvSpPr/>
            <p:nvPr/>
          </p:nvSpPr>
          <p:spPr>
            <a:xfrm>
              <a:off x="8464450" y="1590375"/>
              <a:ext cx="35550" cy="35550"/>
            </a:xfrm>
            <a:custGeom>
              <a:rect b="b" l="l" r="r" t="t"/>
              <a:pathLst>
                <a:path extrusionOk="0" h="1422" w="1422">
                  <a:moveTo>
                    <a:pt x="729" y="0"/>
                  </a:moveTo>
                  <a:cubicBezTo>
                    <a:pt x="345" y="0"/>
                    <a:pt x="0" y="308"/>
                    <a:pt x="0" y="692"/>
                  </a:cubicBezTo>
                  <a:cubicBezTo>
                    <a:pt x="0" y="1077"/>
                    <a:pt x="345" y="1421"/>
                    <a:pt x="729" y="1421"/>
                  </a:cubicBezTo>
                  <a:cubicBezTo>
                    <a:pt x="1114" y="1421"/>
                    <a:pt x="1421" y="1077"/>
                    <a:pt x="1421" y="692"/>
                  </a:cubicBezTo>
                  <a:cubicBezTo>
                    <a:pt x="1421" y="308"/>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0"/>
            <p:cNvSpPr/>
            <p:nvPr/>
          </p:nvSpPr>
          <p:spPr>
            <a:xfrm>
              <a:off x="8464450" y="1731625"/>
              <a:ext cx="35550" cy="35625"/>
            </a:xfrm>
            <a:custGeom>
              <a:rect b="b" l="l" r="r" t="t"/>
              <a:pathLst>
                <a:path extrusionOk="0" h="1425" w="1422">
                  <a:moveTo>
                    <a:pt x="729" y="1"/>
                  </a:moveTo>
                  <a:cubicBezTo>
                    <a:pt x="345" y="1"/>
                    <a:pt x="0" y="308"/>
                    <a:pt x="0" y="733"/>
                  </a:cubicBezTo>
                  <a:cubicBezTo>
                    <a:pt x="0" y="1117"/>
                    <a:pt x="345" y="1425"/>
                    <a:pt x="729" y="1425"/>
                  </a:cubicBezTo>
                  <a:cubicBezTo>
                    <a:pt x="1114" y="1425"/>
                    <a:pt x="1421" y="1117"/>
                    <a:pt x="1421" y="733"/>
                  </a:cubicBezTo>
                  <a:cubicBezTo>
                    <a:pt x="1421" y="308"/>
                    <a:pt x="1114" y="1"/>
                    <a:pt x="7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1" name="Google Shape;641;p30"/>
          <p:cNvGrpSpPr/>
          <p:nvPr/>
        </p:nvGrpSpPr>
        <p:grpSpPr>
          <a:xfrm rot="10800000">
            <a:off x="8080700" y="4557435"/>
            <a:ext cx="1063310" cy="586065"/>
            <a:chOff x="2010450" y="919644"/>
            <a:chExt cx="3353234" cy="1848201"/>
          </a:xfrm>
        </p:grpSpPr>
        <p:sp>
          <p:nvSpPr>
            <p:cNvPr id="642" name="Google Shape;642;p30"/>
            <p:cNvSpPr/>
            <p:nvPr/>
          </p:nvSpPr>
          <p:spPr>
            <a:xfrm>
              <a:off x="2010482" y="919644"/>
              <a:ext cx="3353202" cy="1848201"/>
            </a:xfrm>
            <a:custGeom>
              <a:rect b="b" l="l" r="r" t="t"/>
              <a:pathLst>
                <a:path extrusionOk="0" h="97197" w="182165">
                  <a:moveTo>
                    <a:pt x="1" y="0"/>
                  </a:moveTo>
                  <a:lnTo>
                    <a:pt x="1" y="97196"/>
                  </a:lnTo>
                  <a:cubicBezTo>
                    <a:pt x="54395" y="97196"/>
                    <a:pt x="38533" y="26308"/>
                    <a:pt x="98405" y="26308"/>
                  </a:cubicBezTo>
                  <a:cubicBezTo>
                    <a:pt x="158343" y="26308"/>
                    <a:pt x="182164" y="0"/>
                    <a:pt x="1821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0"/>
            <p:cNvSpPr/>
            <p:nvPr/>
          </p:nvSpPr>
          <p:spPr>
            <a:xfrm>
              <a:off x="2010450" y="919675"/>
              <a:ext cx="2093900" cy="1117825"/>
            </a:xfrm>
            <a:custGeom>
              <a:rect b="b" l="l" r="r" t="t"/>
              <a:pathLst>
                <a:path extrusionOk="0" h="44713" w="83756">
                  <a:moveTo>
                    <a:pt x="1" y="0"/>
                  </a:moveTo>
                  <a:lnTo>
                    <a:pt x="1" y="44713"/>
                  </a:lnTo>
                  <a:cubicBezTo>
                    <a:pt x="25030" y="44713"/>
                    <a:pt x="17707" y="12102"/>
                    <a:pt x="45284" y="12102"/>
                  </a:cubicBezTo>
                  <a:cubicBezTo>
                    <a:pt x="72800" y="12102"/>
                    <a:pt x="83755" y="0"/>
                    <a:pt x="83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4" name="Google Shape;644;p30"/>
          <p:cNvSpPr/>
          <p:nvPr/>
        </p:nvSpPr>
        <p:spPr>
          <a:xfrm rot="5400000">
            <a:off x="-1255059" y="2842305"/>
            <a:ext cx="2757295" cy="357185"/>
          </a:xfrm>
          <a:custGeom>
            <a:rect b="b" l="l" r="r" t="t"/>
            <a:pathLst>
              <a:path extrusionOk="0" h="37014" w="285730">
                <a:moveTo>
                  <a:pt x="100631" y="0"/>
                </a:moveTo>
                <a:cubicBezTo>
                  <a:pt x="48796" y="0"/>
                  <a:pt x="0" y="37014"/>
                  <a:pt x="0" y="37014"/>
                </a:cubicBezTo>
                <a:lnTo>
                  <a:pt x="285730" y="37014"/>
                </a:lnTo>
                <a:cubicBezTo>
                  <a:pt x="268895" y="20179"/>
                  <a:pt x="252575" y="16438"/>
                  <a:pt x="235206" y="16438"/>
                </a:cubicBezTo>
                <a:cubicBezTo>
                  <a:pt x="228198" y="16438"/>
                  <a:pt x="221019" y="17047"/>
                  <a:pt x="213567" y="17651"/>
                </a:cubicBezTo>
                <a:cubicBezTo>
                  <a:pt x="206030" y="18272"/>
                  <a:pt x="198222" y="18900"/>
                  <a:pt x="190037" y="18900"/>
                </a:cubicBezTo>
                <a:cubicBezTo>
                  <a:pt x="174705" y="18900"/>
                  <a:pt x="158048" y="16694"/>
                  <a:pt x="139362" y="8097"/>
                </a:cubicBezTo>
                <a:cubicBezTo>
                  <a:pt x="126738" y="2313"/>
                  <a:pt x="113589" y="0"/>
                  <a:pt x="100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0"/>
          <p:cNvSpPr/>
          <p:nvPr/>
        </p:nvSpPr>
        <p:spPr>
          <a:xfrm rot="5400000">
            <a:off x="-820522" y="2456344"/>
            <a:ext cx="1822403" cy="291353"/>
          </a:xfrm>
          <a:custGeom>
            <a:rect b="b" l="l" r="r" t="t"/>
            <a:pathLst>
              <a:path extrusionOk="0" h="30192" w="188850">
                <a:moveTo>
                  <a:pt x="84519" y="1"/>
                </a:moveTo>
                <a:cubicBezTo>
                  <a:pt x="64137" y="1"/>
                  <a:pt x="44265" y="4908"/>
                  <a:pt x="28341" y="10447"/>
                </a:cubicBezTo>
                <a:cubicBezTo>
                  <a:pt x="15603" y="16561"/>
                  <a:pt x="5605" y="22870"/>
                  <a:pt x="0" y="26691"/>
                </a:cubicBezTo>
                <a:cubicBezTo>
                  <a:pt x="6176" y="27389"/>
                  <a:pt x="16688" y="28602"/>
                  <a:pt x="30701" y="30192"/>
                </a:cubicBezTo>
                <a:lnTo>
                  <a:pt x="188849" y="30192"/>
                </a:lnTo>
                <a:cubicBezTo>
                  <a:pt x="172416" y="28729"/>
                  <a:pt x="154776" y="24908"/>
                  <a:pt x="135540" y="13249"/>
                </a:cubicBezTo>
                <a:cubicBezTo>
                  <a:pt x="119551" y="3507"/>
                  <a:pt x="101844" y="1"/>
                  <a:pt x="845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p4"/>
          <p:cNvSpPr txBox="1"/>
          <p:nvPr>
            <p:ph type="title"/>
          </p:nvPr>
        </p:nvSpPr>
        <p:spPr>
          <a:xfrm>
            <a:off x="720000" y="442975"/>
            <a:ext cx="7704000" cy="57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9" name="Google Shape;29;p4"/>
          <p:cNvSpPr txBox="1"/>
          <p:nvPr>
            <p:ph idx="1" type="body"/>
          </p:nvPr>
        </p:nvSpPr>
        <p:spPr>
          <a:xfrm>
            <a:off x="720000" y="1139545"/>
            <a:ext cx="7704000" cy="4170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30" name="Google Shape;30;p4"/>
          <p:cNvGrpSpPr/>
          <p:nvPr/>
        </p:nvGrpSpPr>
        <p:grpSpPr>
          <a:xfrm>
            <a:off x="6916149" y="4813603"/>
            <a:ext cx="2550140" cy="330350"/>
            <a:chOff x="1193962" y="15877629"/>
            <a:chExt cx="7143250" cy="925350"/>
          </a:xfrm>
        </p:grpSpPr>
        <p:sp>
          <p:nvSpPr>
            <p:cNvPr id="31" name="Google Shape;31;p4"/>
            <p:cNvSpPr/>
            <p:nvPr/>
          </p:nvSpPr>
          <p:spPr>
            <a:xfrm flipH="1">
              <a:off x="1193962" y="15877629"/>
              <a:ext cx="7143250" cy="925350"/>
            </a:xfrm>
            <a:custGeom>
              <a:rect b="b" l="l" r="r" t="t"/>
              <a:pathLst>
                <a:path extrusionOk="0" h="37014" w="285730">
                  <a:moveTo>
                    <a:pt x="100631" y="0"/>
                  </a:moveTo>
                  <a:cubicBezTo>
                    <a:pt x="48796" y="0"/>
                    <a:pt x="0" y="37014"/>
                    <a:pt x="0" y="37014"/>
                  </a:cubicBezTo>
                  <a:lnTo>
                    <a:pt x="285730" y="37014"/>
                  </a:lnTo>
                  <a:cubicBezTo>
                    <a:pt x="268895" y="20179"/>
                    <a:pt x="252575" y="16438"/>
                    <a:pt x="235206" y="16438"/>
                  </a:cubicBezTo>
                  <a:cubicBezTo>
                    <a:pt x="228198" y="16438"/>
                    <a:pt x="221019" y="17047"/>
                    <a:pt x="213567" y="17651"/>
                  </a:cubicBezTo>
                  <a:cubicBezTo>
                    <a:pt x="206030" y="18272"/>
                    <a:pt x="198222" y="18900"/>
                    <a:pt x="190037" y="18900"/>
                  </a:cubicBezTo>
                  <a:cubicBezTo>
                    <a:pt x="174705" y="18900"/>
                    <a:pt x="158048" y="16694"/>
                    <a:pt x="139362" y="8097"/>
                  </a:cubicBezTo>
                  <a:cubicBezTo>
                    <a:pt x="126738" y="2313"/>
                    <a:pt x="113589" y="0"/>
                    <a:pt x="100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flipH="1">
              <a:off x="3490112" y="16048179"/>
              <a:ext cx="4721250" cy="754800"/>
            </a:xfrm>
            <a:custGeom>
              <a:rect b="b" l="l" r="r" t="t"/>
              <a:pathLst>
                <a:path extrusionOk="0" h="30192" w="188850">
                  <a:moveTo>
                    <a:pt x="84519" y="1"/>
                  </a:moveTo>
                  <a:cubicBezTo>
                    <a:pt x="64137" y="1"/>
                    <a:pt x="44265" y="4908"/>
                    <a:pt x="28341" y="10447"/>
                  </a:cubicBezTo>
                  <a:cubicBezTo>
                    <a:pt x="15603" y="16561"/>
                    <a:pt x="5605" y="22870"/>
                    <a:pt x="0" y="26691"/>
                  </a:cubicBezTo>
                  <a:cubicBezTo>
                    <a:pt x="6176" y="27389"/>
                    <a:pt x="16688" y="28602"/>
                    <a:pt x="30701" y="30192"/>
                  </a:cubicBezTo>
                  <a:lnTo>
                    <a:pt x="188849" y="30192"/>
                  </a:lnTo>
                  <a:cubicBezTo>
                    <a:pt x="172416" y="28729"/>
                    <a:pt x="154776" y="24908"/>
                    <a:pt x="135540" y="13249"/>
                  </a:cubicBezTo>
                  <a:cubicBezTo>
                    <a:pt x="119551" y="3507"/>
                    <a:pt x="101844" y="1"/>
                    <a:pt x="845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 name="Google Shape;33;p4"/>
          <p:cNvGrpSpPr/>
          <p:nvPr/>
        </p:nvGrpSpPr>
        <p:grpSpPr>
          <a:xfrm>
            <a:off x="54" y="21"/>
            <a:ext cx="1261581" cy="695326"/>
            <a:chOff x="2010450" y="919655"/>
            <a:chExt cx="3978496" cy="2192764"/>
          </a:xfrm>
        </p:grpSpPr>
        <p:sp>
          <p:nvSpPr>
            <p:cNvPr id="34" name="Google Shape;34;p4"/>
            <p:cNvSpPr/>
            <p:nvPr/>
          </p:nvSpPr>
          <p:spPr>
            <a:xfrm>
              <a:off x="2010463" y="919655"/>
              <a:ext cx="3978484" cy="2192764"/>
            </a:xfrm>
            <a:custGeom>
              <a:rect b="b" l="l" r="r" t="t"/>
              <a:pathLst>
                <a:path extrusionOk="0" h="97197" w="182165">
                  <a:moveTo>
                    <a:pt x="1" y="0"/>
                  </a:moveTo>
                  <a:lnTo>
                    <a:pt x="1" y="97196"/>
                  </a:lnTo>
                  <a:cubicBezTo>
                    <a:pt x="54395" y="97196"/>
                    <a:pt x="38533" y="26308"/>
                    <a:pt x="98405" y="26308"/>
                  </a:cubicBezTo>
                  <a:cubicBezTo>
                    <a:pt x="158343" y="26308"/>
                    <a:pt x="182164" y="0"/>
                    <a:pt x="1821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2010450" y="919675"/>
              <a:ext cx="2093900" cy="1117825"/>
            </a:xfrm>
            <a:custGeom>
              <a:rect b="b" l="l" r="r" t="t"/>
              <a:pathLst>
                <a:path extrusionOk="0" h="44713" w="83756">
                  <a:moveTo>
                    <a:pt x="1" y="0"/>
                  </a:moveTo>
                  <a:lnTo>
                    <a:pt x="1" y="44713"/>
                  </a:lnTo>
                  <a:cubicBezTo>
                    <a:pt x="25030" y="44713"/>
                    <a:pt x="17707" y="12102"/>
                    <a:pt x="45284" y="12102"/>
                  </a:cubicBezTo>
                  <a:cubicBezTo>
                    <a:pt x="72800" y="12102"/>
                    <a:pt x="83755" y="0"/>
                    <a:pt x="83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646" name="Shape 646"/>
        <p:cNvGrpSpPr/>
        <p:nvPr/>
      </p:nvGrpSpPr>
      <p:grpSpPr>
        <a:xfrm>
          <a:off x="0" y="0"/>
          <a:ext cx="0" cy="0"/>
          <a:chOff x="0" y="0"/>
          <a:chExt cx="0" cy="0"/>
        </a:xfrm>
      </p:grpSpPr>
      <p:sp>
        <p:nvSpPr>
          <p:cNvPr id="647" name="Google Shape;647;p31"/>
          <p:cNvSpPr txBox="1"/>
          <p:nvPr>
            <p:ph hasCustomPrompt="1" type="title"/>
          </p:nvPr>
        </p:nvSpPr>
        <p:spPr>
          <a:xfrm>
            <a:off x="865625" y="566800"/>
            <a:ext cx="4073700" cy="707100"/>
          </a:xfrm>
          <a:prstGeom prst="rect">
            <a:avLst/>
          </a:prstGeom>
          <a:no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b="1" sz="3800">
                <a:latin typeface="Poppins"/>
                <a:ea typeface="Poppins"/>
                <a:cs typeface="Poppins"/>
                <a:sym typeface="Poppi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648" name="Google Shape;648;p31"/>
          <p:cNvSpPr txBox="1"/>
          <p:nvPr>
            <p:ph idx="1" type="subTitle"/>
          </p:nvPr>
        </p:nvSpPr>
        <p:spPr>
          <a:xfrm>
            <a:off x="865625" y="1273900"/>
            <a:ext cx="4073700" cy="482700"/>
          </a:xfrm>
          <a:prstGeom prst="rect">
            <a:avLst/>
          </a:prstGeom>
          <a:solidFill>
            <a:schemeClr val="accent2"/>
          </a:solidFill>
        </p:spPr>
        <p:txBody>
          <a:bodyPr anchorCtr="0" anchor="ctr" bIns="91425" lIns="91425" spcFirstLastPara="1" rIns="91425" wrap="square" tIns="91425">
            <a:noAutofit/>
          </a:bodyPr>
          <a:lstStyle>
            <a:lvl1pPr lvl="0" rtl="0">
              <a:spcBef>
                <a:spcPts val="0"/>
              </a:spcBef>
              <a:spcAft>
                <a:spcPts val="0"/>
              </a:spcAft>
              <a:buClr>
                <a:schemeClr val="dk1"/>
              </a:buClr>
              <a:buSzPts val="2400"/>
              <a:buFont typeface="PT Sans"/>
              <a:buNone/>
              <a:defRPr sz="1600">
                <a:solidFill>
                  <a:schemeClr val="lt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649" name="Google Shape;649;p31"/>
          <p:cNvSpPr txBox="1"/>
          <p:nvPr>
            <p:ph hasCustomPrompt="1" idx="2" type="title"/>
          </p:nvPr>
        </p:nvSpPr>
        <p:spPr>
          <a:xfrm>
            <a:off x="865627" y="1990572"/>
            <a:ext cx="4073700" cy="707100"/>
          </a:xfrm>
          <a:prstGeom prst="rect">
            <a:avLst/>
          </a:prstGeom>
          <a:no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b="1" sz="3800">
                <a:latin typeface="Poppins"/>
                <a:ea typeface="Poppins"/>
                <a:cs typeface="Poppins"/>
                <a:sym typeface="Poppi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650" name="Google Shape;650;p31"/>
          <p:cNvSpPr txBox="1"/>
          <p:nvPr>
            <p:ph idx="3" type="subTitle"/>
          </p:nvPr>
        </p:nvSpPr>
        <p:spPr>
          <a:xfrm>
            <a:off x="865627" y="2697600"/>
            <a:ext cx="4073700" cy="482700"/>
          </a:xfrm>
          <a:prstGeom prst="rect">
            <a:avLst/>
          </a:prstGeom>
          <a:solidFill>
            <a:schemeClr val="accent1"/>
          </a:solidFill>
        </p:spPr>
        <p:txBody>
          <a:bodyPr anchorCtr="0" anchor="ctr" bIns="91425" lIns="91425" spcFirstLastPara="1" rIns="91425" wrap="square" tIns="91425">
            <a:noAutofit/>
          </a:bodyPr>
          <a:lstStyle>
            <a:lvl1pPr lvl="0" rtl="0">
              <a:spcBef>
                <a:spcPts val="0"/>
              </a:spcBef>
              <a:spcAft>
                <a:spcPts val="0"/>
              </a:spcAft>
              <a:buClr>
                <a:schemeClr val="dk1"/>
              </a:buClr>
              <a:buSzPts val="2400"/>
              <a:buFont typeface="PT Sans"/>
              <a:buNone/>
              <a:defRPr sz="1600">
                <a:solidFill>
                  <a:schemeClr val="lt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651" name="Google Shape;651;p31"/>
          <p:cNvSpPr txBox="1"/>
          <p:nvPr>
            <p:ph hasCustomPrompt="1" idx="4" type="title"/>
          </p:nvPr>
        </p:nvSpPr>
        <p:spPr>
          <a:xfrm>
            <a:off x="865628" y="3414344"/>
            <a:ext cx="4073700" cy="707100"/>
          </a:xfrm>
          <a:prstGeom prst="rect">
            <a:avLst/>
          </a:prstGeom>
          <a:no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b="1" sz="3800">
                <a:latin typeface="Poppins"/>
                <a:ea typeface="Poppins"/>
                <a:cs typeface="Poppins"/>
                <a:sym typeface="Poppi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652" name="Google Shape;652;p31"/>
          <p:cNvSpPr txBox="1"/>
          <p:nvPr>
            <p:ph idx="5" type="subTitle"/>
          </p:nvPr>
        </p:nvSpPr>
        <p:spPr>
          <a:xfrm>
            <a:off x="865628" y="4121300"/>
            <a:ext cx="4073700" cy="482700"/>
          </a:xfrm>
          <a:prstGeom prst="rect">
            <a:avLst/>
          </a:prstGeom>
          <a:solidFill>
            <a:schemeClr val="accent2"/>
          </a:solidFill>
        </p:spPr>
        <p:txBody>
          <a:bodyPr anchorCtr="0" anchor="ctr" bIns="91425" lIns="91425" spcFirstLastPara="1" rIns="91425" wrap="square" tIns="91425">
            <a:noAutofit/>
          </a:bodyPr>
          <a:lstStyle>
            <a:lvl1pPr lvl="0" rtl="0">
              <a:spcBef>
                <a:spcPts val="0"/>
              </a:spcBef>
              <a:spcAft>
                <a:spcPts val="0"/>
              </a:spcAft>
              <a:buClr>
                <a:schemeClr val="dk1"/>
              </a:buClr>
              <a:buSzPts val="2400"/>
              <a:buFont typeface="PT Sans"/>
              <a:buNone/>
              <a:defRPr sz="1600">
                <a:solidFill>
                  <a:schemeClr val="lt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653" name="Google Shape;653;p31"/>
          <p:cNvSpPr/>
          <p:nvPr/>
        </p:nvSpPr>
        <p:spPr>
          <a:xfrm rot="10800000">
            <a:off x="6128258" y="3285093"/>
            <a:ext cx="3015742" cy="1858407"/>
          </a:xfrm>
          <a:custGeom>
            <a:rect b="b" l="l" r="r" t="t"/>
            <a:pathLst>
              <a:path extrusionOk="0" h="97197" w="182165">
                <a:moveTo>
                  <a:pt x="1" y="0"/>
                </a:moveTo>
                <a:lnTo>
                  <a:pt x="1" y="97196"/>
                </a:lnTo>
                <a:cubicBezTo>
                  <a:pt x="54395" y="97196"/>
                  <a:pt x="38533" y="26308"/>
                  <a:pt x="98405" y="26308"/>
                </a:cubicBezTo>
                <a:cubicBezTo>
                  <a:pt x="158343" y="26308"/>
                  <a:pt x="182164" y="0"/>
                  <a:pt x="1821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1"/>
          <p:cNvSpPr/>
          <p:nvPr/>
        </p:nvSpPr>
        <p:spPr>
          <a:xfrm rot="10800000">
            <a:off x="7071159" y="3865561"/>
            <a:ext cx="2072839" cy="1277939"/>
          </a:xfrm>
          <a:custGeom>
            <a:rect b="b" l="l" r="r" t="t"/>
            <a:pathLst>
              <a:path extrusionOk="0" h="57773" w="108214">
                <a:moveTo>
                  <a:pt x="1" y="0"/>
                </a:moveTo>
                <a:lnTo>
                  <a:pt x="1" y="57773"/>
                </a:lnTo>
                <a:cubicBezTo>
                  <a:pt x="32357" y="57773"/>
                  <a:pt x="22864" y="15607"/>
                  <a:pt x="58471" y="15607"/>
                </a:cubicBezTo>
                <a:cubicBezTo>
                  <a:pt x="94074" y="15607"/>
                  <a:pt x="108213" y="0"/>
                  <a:pt x="108213" y="0"/>
                </a:cubicBezTo>
                <a:close/>
              </a:path>
            </a:pathLst>
          </a:custGeom>
          <a:solidFill>
            <a:srgbClr val="FFA53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1"/>
          <p:cNvSpPr/>
          <p:nvPr/>
        </p:nvSpPr>
        <p:spPr>
          <a:xfrm rot="10800000">
            <a:off x="7539651" y="4154448"/>
            <a:ext cx="1604346" cy="989052"/>
          </a:xfrm>
          <a:custGeom>
            <a:rect b="b" l="l" r="r" t="t"/>
            <a:pathLst>
              <a:path extrusionOk="0" h="44713" w="83756">
                <a:moveTo>
                  <a:pt x="1" y="0"/>
                </a:moveTo>
                <a:lnTo>
                  <a:pt x="1" y="44713"/>
                </a:lnTo>
                <a:cubicBezTo>
                  <a:pt x="25030" y="44713"/>
                  <a:pt x="17707" y="12102"/>
                  <a:pt x="45284" y="12102"/>
                </a:cubicBezTo>
                <a:cubicBezTo>
                  <a:pt x="72800" y="12102"/>
                  <a:pt x="83755" y="0"/>
                  <a:pt x="83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1"/>
          <p:cNvSpPr/>
          <p:nvPr/>
        </p:nvSpPr>
        <p:spPr>
          <a:xfrm>
            <a:off x="54" y="28"/>
            <a:ext cx="663976" cy="354462"/>
          </a:xfrm>
          <a:custGeom>
            <a:rect b="b" l="l" r="r" t="t"/>
            <a:pathLst>
              <a:path extrusionOk="0" h="44713" w="83756">
                <a:moveTo>
                  <a:pt x="1" y="0"/>
                </a:moveTo>
                <a:lnTo>
                  <a:pt x="1" y="44713"/>
                </a:lnTo>
                <a:cubicBezTo>
                  <a:pt x="25030" y="44713"/>
                  <a:pt x="17707" y="12102"/>
                  <a:pt x="45284" y="12102"/>
                </a:cubicBezTo>
                <a:cubicBezTo>
                  <a:pt x="72800" y="12102"/>
                  <a:pt x="83755" y="0"/>
                  <a:pt x="83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7" name="Google Shape;657;p31"/>
          <p:cNvGrpSpPr/>
          <p:nvPr/>
        </p:nvGrpSpPr>
        <p:grpSpPr>
          <a:xfrm>
            <a:off x="50" y="25"/>
            <a:ext cx="1071821" cy="572734"/>
            <a:chOff x="2010438" y="919667"/>
            <a:chExt cx="3380072" cy="1806163"/>
          </a:xfrm>
        </p:grpSpPr>
        <p:sp>
          <p:nvSpPr>
            <p:cNvPr id="658" name="Google Shape;658;p31"/>
            <p:cNvSpPr/>
            <p:nvPr/>
          </p:nvSpPr>
          <p:spPr>
            <a:xfrm>
              <a:off x="2010438" y="919667"/>
              <a:ext cx="3380072" cy="1806163"/>
            </a:xfrm>
            <a:custGeom>
              <a:rect b="b" l="l" r="r" t="t"/>
              <a:pathLst>
                <a:path extrusionOk="0" h="97197" w="182165">
                  <a:moveTo>
                    <a:pt x="1" y="0"/>
                  </a:moveTo>
                  <a:lnTo>
                    <a:pt x="1" y="97196"/>
                  </a:lnTo>
                  <a:cubicBezTo>
                    <a:pt x="54395" y="97196"/>
                    <a:pt x="38533" y="26308"/>
                    <a:pt x="98405" y="26308"/>
                  </a:cubicBezTo>
                  <a:cubicBezTo>
                    <a:pt x="158343" y="26308"/>
                    <a:pt x="182164" y="0"/>
                    <a:pt x="1821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59" name="Google Shape;659;p31"/>
            <p:cNvSpPr/>
            <p:nvPr/>
          </p:nvSpPr>
          <p:spPr>
            <a:xfrm>
              <a:off x="2010450" y="919675"/>
              <a:ext cx="2093900" cy="1117825"/>
            </a:xfrm>
            <a:custGeom>
              <a:rect b="b" l="l" r="r" t="t"/>
              <a:pathLst>
                <a:path extrusionOk="0" h="44713" w="83756">
                  <a:moveTo>
                    <a:pt x="1" y="0"/>
                  </a:moveTo>
                  <a:lnTo>
                    <a:pt x="1" y="44713"/>
                  </a:lnTo>
                  <a:cubicBezTo>
                    <a:pt x="25030" y="44713"/>
                    <a:pt x="17707" y="12102"/>
                    <a:pt x="45284" y="12102"/>
                  </a:cubicBezTo>
                  <a:cubicBezTo>
                    <a:pt x="72800" y="12102"/>
                    <a:pt x="83755" y="0"/>
                    <a:pt x="83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grpSp>
        <p:nvGrpSpPr>
          <p:cNvPr id="660" name="Google Shape;660;p31"/>
          <p:cNvGrpSpPr/>
          <p:nvPr/>
        </p:nvGrpSpPr>
        <p:grpSpPr>
          <a:xfrm>
            <a:off x="8836475" y="75050"/>
            <a:ext cx="252800" cy="1026650"/>
            <a:chOff x="8551125" y="1126025"/>
            <a:chExt cx="252800" cy="1026650"/>
          </a:xfrm>
        </p:grpSpPr>
        <p:sp>
          <p:nvSpPr>
            <p:cNvPr id="661" name="Google Shape;661;p31"/>
            <p:cNvSpPr/>
            <p:nvPr/>
          </p:nvSpPr>
          <p:spPr>
            <a:xfrm>
              <a:off x="8768350" y="1126025"/>
              <a:ext cx="35575" cy="35625"/>
            </a:xfrm>
            <a:custGeom>
              <a:rect b="b" l="l" r="r" t="t"/>
              <a:pathLst>
                <a:path extrusionOk="0" h="1425" w="1423">
                  <a:moveTo>
                    <a:pt x="693" y="1"/>
                  </a:moveTo>
                  <a:cubicBezTo>
                    <a:pt x="309" y="1"/>
                    <a:pt x="1" y="308"/>
                    <a:pt x="1" y="693"/>
                  </a:cubicBezTo>
                  <a:cubicBezTo>
                    <a:pt x="1" y="1117"/>
                    <a:pt x="309" y="1425"/>
                    <a:pt x="693" y="1425"/>
                  </a:cubicBezTo>
                  <a:cubicBezTo>
                    <a:pt x="1114" y="1425"/>
                    <a:pt x="1422" y="1117"/>
                    <a:pt x="1422" y="693"/>
                  </a:cubicBezTo>
                  <a:cubicBezTo>
                    <a:pt x="1422" y="308"/>
                    <a:pt x="1114" y="1"/>
                    <a:pt x="6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1"/>
            <p:cNvSpPr/>
            <p:nvPr/>
          </p:nvSpPr>
          <p:spPr>
            <a:xfrm>
              <a:off x="8768350" y="1267375"/>
              <a:ext cx="35575" cy="35550"/>
            </a:xfrm>
            <a:custGeom>
              <a:rect b="b" l="l" r="r" t="t"/>
              <a:pathLst>
                <a:path extrusionOk="0" h="1422" w="1423">
                  <a:moveTo>
                    <a:pt x="693" y="0"/>
                  </a:moveTo>
                  <a:cubicBezTo>
                    <a:pt x="309" y="0"/>
                    <a:pt x="1" y="345"/>
                    <a:pt x="1" y="729"/>
                  </a:cubicBezTo>
                  <a:cubicBezTo>
                    <a:pt x="1" y="1114"/>
                    <a:pt x="309" y="1422"/>
                    <a:pt x="693" y="1422"/>
                  </a:cubicBezTo>
                  <a:cubicBezTo>
                    <a:pt x="1114" y="1422"/>
                    <a:pt x="1422" y="1114"/>
                    <a:pt x="1422" y="729"/>
                  </a:cubicBezTo>
                  <a:cubicBezTo>
                    <a:pt x="1422" y="345"/>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1"/>
            <p:cNvSpPr/>
            <p:nvPr/>
          </p:nvSpPr>
          <p:spPr>
            <a:xfrm>
              <a:off x="8768350" y="1409650"/>
              <a:ext cx="35575" cy="35550"/>
            </a:xfrm>
            <a:custGeom>
              <a:rect b="b" l="l" r="r" t="t"/>
              <a:pathLst>
                <a:path extrusionOk="0" h="1422" w="1423">
                  <a:moveTo>
                    <a:pt x="693" y="0"/>
                  </a:moveTo>
                  <a:cubicBezTo>
                    <a:pt x="309" y="0"/>
                    <a:pt x="1" y="308"/>
                    <a:pt x="1" y="692"/>
                  </a:cubicBezTo>
                  <a:cubicBezTo>
                    <a:pt x="1" y="1077"/>
                    <a:pt x="309" y="1421"/>
                    <a:pt x="693" y="1421"/>
                  </a:cubicBezTo>
                  <a:cubicBezTo>
                    <a:pt x="1114" y="1421"/>
                    <a:pt x="1422" y="1077"/>
                    <a:pt x="1422" y="692"/>
                  </a:cubicBezTo>
                  <a:cubicBezTo>
                    <a:pt x="1422" y="308"/>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1"/>
            <p:cNvSpPr/>
            <p:nvPr/>
          </p:nvSpPr>
          <p:spPr>
            <a:xfrm>
              <a:off x="8768350" y="1550900"/>
              <a:ext cx="35575" cy="35625"/>
            </a:xfrm>
            <a:custGeom>
              <a:rect b="b" l="l" r="r" t="t"/>
              <a:pathLst>
                <a:path extrusionOk="0" h="1425" w="1423">
                  <a:moveTo>
                    <a:pt x="693" y="1"/>
                  </a:moveTo>
                  <a:cubicBezTo>
                    <a:pt x="309" y="1"/>
                    <a:pt x="1" y="308"/>
                    <a:pt x="1" y="733"/>
                  </a:cubicBezTo>
                  <a:cubicBezTo>
                    <a:pt x="1" y="1117"/>
                    <a:pt x="309" y="1425"/>
                    <a:pt x="693" y="1425"/>
                  </a:cubicBezTo>
                  <a:cubicBezTo>
                    <a:pt x="1114" y="1425"/>
                    <a:pt x="1422" y="1117"/>
                    <a:pt x="1422" y="733"/>
                  </a:cubicBezTo>
                  <a:cubicBezTo>
                    <a:pt x="1422" y="308"/>
                    <a:pt x="1114" y="1"/>
                    <a:pt x="6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1"/>
            <p:cNvSpPr/>
            <p:nvPr/>
          </p:nvSpPr>
          <p:spPr>
            <a:xfrm>
              <a:off x="8768350" y="1692250"/>
              <a:ext cx="35575" cy="35550"/>
            </a:xfrm>
            <a:custGeom>
              <a:rect b="b" l="l" r="r" t="t"/>
              <a:pathLst>
                <a:path extrusionOk="0" h="1422" w="1423">
                  <a:moveTo>
                    <a:pt x="693" y="0"/>
                  </a:moveTo>
                  <a:cubicBezTo>
                    <a:pt x="309" y="0"/>
                    <a:pt x="1" y="345"/>
                    <a:pt x="1" y="729"/>
                  </a:cubicBezTo>
                  <a:cubicBezTo>
                    <a:pt x="1" y="1114"/>
                    <a:pt x="309" y="1421"/>
                    <a:pt x="693" y="1421"/>
                  </a:cubicBezTo>
                  <a:cubicBezTo>
                    <a:pt x="1114" y="1421"/>
                    <a:pt x="1422" y="1114"/>
                    <a:pt x="1422" y="729"/>
                  </a:cubicBezTo>
                  <a:cubicBezTo>
                    <a:pt x="1422" y="345"/>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1"/>
            <p:cNvSpPr/>
            <p:nvPr/>
          </p:nvSpPr>
          <p:spPr>
            <a:xfrm>
              <a:off x="8768350" y="1834500"/>
              <a:ext cx="35575" cy="35575"/>
            </a:xfrm>
            <a:custGeom>
              <a:rect b="b" l="l" r="r" t="t"/>
              <a:pathLst>
                <a:path extrusionOk="0" h="1423" w="1423">
                  <a:moveTo>
                    <a:pt x="693" y="1"/>
                  </a:moveTo>
                  <a:cubicBezTo>
                    <a:pt x="309" y="1"/>
                    <a:pt x="1" y="309"/>
                    <a:pt x="1" y="693"/>
                  </a:cubicBezTo>
                  <a:cubicBezTo>
                    <a:pt x="1" y="1078"/>
                    <a:pt x="309" y="1422"/>
                    <a:pt x="693" y="1422"/>
                  </a:cubicBezTo>
                  <a:cubicBezTo>
                    <a:pt x="1114" y="1422"/>
                    <a:pt x="1422" y="1078"/>
                    <a:pt x="1422" y="693"/>
                  </a:cubicBezTo>
                  <a:cubicBezTo>
                    <a:pt x="1422" y="309"/>
                    <a:pt x="1114" y="1"/>
                    <a:pt x="6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1"/>
            <p:cNvSpPr/>
            <p:nvPr/>
          </p:nvSpPr>
          <p:spPr>
            <a:xfrm>
              <a:off x="8768350" y="1975775"/>
              <a:ext cx="35575" cy="35625"/>
            </a:xfrm>
            <a:custGeom>
              <a:rect b="b" l="l" r="r" t="t"/>
              <a:pathLst>
                <a:path extrusionOk="0" h="1425" w="1423">
                  <a:moveTo>
                    <a:pt x="693" y="1"/>
                  </a:moveTo>
                  <a:cubicBezTo>
                    <a:pt x="309" y="1"/>
                    <a:pt x="1" y="348"/>
                    <a:pt x="1" y="733"/>
                  </a:cubicBezTo>
                  <a:cubicBezTo>
                    <a:pt x="1" y="1117"/>
                    <a:pt x="309" y="1425"/>
                    <a:pt x="693" y="1425"/>
                  </a:cubicBezTo>
                  <a:cubicBezTo>
                    <a:pt x="1114" y="1425"/>
                    <a:pt x="1422" y="1117"/>
                    <a:pt x="1422" y="733"/>
                  </a:cubicBezTo>
                  <a:cubicBezTo>
                    <a:pt x="1422" y="348"/>
                    <a:pt x="1114" y="1"/>
                    <a:pt x="6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1"/>
            <p:cNvSpPr/>
            <p:nvPr/>
          </p:nvSpPr>
          <p:spPr>
            <a:xfrm>
              <a:off x="8768350" y="2118050"/>
              <a:ext cx="35575" cy="34625"/>
            </a:xfrm>
            <a:custGeom>
              <a:rect b="b" l="l" r="r" t="t"/>
              <a:pathLst>
                <a:path extrusionOk="0" h="1385" w="1423">
                  <a:moveTo>
                    <a:pt x="693" y="0"/>
                  </a:moveTo>
                  <a:cubicBezTo>
                    <a:pt x="309" y="0"/>
                    <a:pt x="1" y="308"/>
                    <a:pt x="1" y="692"/>
                  </a:cubicBezTo>
                  <a:cubicBezTo>
                    <a:pt x="1" y="1077"/>
                    <a:pt x="309" y="1384"/>
                    <a:pt x="693" y="1384"/>
                  </a:cubicBezTo>
                  <a:cubicBezTo>
                    <a:pt x="1114" y="1384"/>
                    <a:pt x="1422" y="1077"/>
                    <a:pt x="1422" y="692"/>
                  </a:cubicBezTo>
                  <a:cubicBezTo>
                    <a:pt x="1422" y="308"/>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1"/>
            <p:cNvSpPr/>
            <p:nvPr/>
          </p:nvSpPr>
          <p:spPr>
            <a:xfrm>
              <a:off x="8659700" y="1126025"/>
              <a:ext cx="35625" cy="35625"/>
            </a:xfrm>
            <a:custGeom>
              <a:rect b="b" l="l" r="r" t="t"/>
              <a:pathLst>
                <a:path extrusionOk="0" h="1425" w="1425">
                  <a:moveTo>
                    <a:pt x="733" y="1"/>
                  </a:moveTo>
                  <a:cubicBezTo>
                    <a:pt x="308" y="1"/>
                    <a:pt x="1" y="308"/>
                    <a:pt x="1" y="693"/>
                  </a:cubicBezTo>
                  <a:cubicBezTo>
                    <a:pt x="1" y="1117"/>
                    <a:pt x="308" y="1425"/>
                    <a:pt x="733" y="1425"/>
                  </a:cubicBezTo>
                  <a:cubicBezTo>
                    <a:pt x="1117" y="1425"/>
                    <a:pt x="1425" y="1117"/>
                    <a:pt x="1425" y="693"/>
                  </a:cubicBezTo>
                  <a:cubicBezTo>
                    <a:pt x="1425" y="308"/>
                    <a:pt x="1117" y="1"/>
                    <a:pt x="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1"/>
            <p:cNvSpPr/>
            <p:nvPr/>
          </p:nvSpPr>
          <p:spPr>
            <a:xfrm>
              <a:off x="8659700" y="1267375"/>
              <a:ext cx="35625" cy="35550"/>
            </a:xfrm>
            <a:custGeom>
              <a:rect b="b" l="l" r="r" t="t"/>
              <a:pathLst>
                <a:path extrusionOk="0" h="1422" w="1425">
                  <a:moveTo>
                    <a:pt x="733" y="0"/>
                  </a:moveTo>
                  <a:cubicBezTo>
                    <a:pt x="308" y="0"/>
                    <a:pt x="1" y="345"/>
                    <a:pt x="1" y="729"/>
                  </a:cubicBezTo>
                  <a:cubicBezTo>
                    <a:pt x="1" y="1114"/>
                    <a:pt x="308" y="1422"/>
                    <a:pt x="733" y="1422"/>
                  </a:cubicBezTo>
                  <a:cubicBezTo>
                    <a:pt x="1117" y="1422"/>
                    <a:pt x="1425" y="1114"/>
                    <a:pt x="1425" y="729"/>
                  </a:cubicBezTo>
                  <a:cubicBezTo>
                    <a:pt x="1425" y="345"/>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1"/>
            <p:cNvSpPr/>
            <p:nvPr/>
          </p:nvSpPr>
          <p:spPr>
            <a:xfrm>
              <a:off x="8659700" y="1409650"/>
              <a:ext cx="35625" cy="35550"/>
            </a:xfrm>
            <a:custGeom>
              <a:rect b="b" l="l" r="r" t="t"/>
              <a:pathLst>
                <a:path extrusionOk="0" h="1422" w="1425">
                  <a:moveTo>
                    <a:pt x="733" y="0"/>
                  </a:moveTo>
                  <a:cubicBezTo>
                    <a:pt x="308" y="0"/>
                    <a:pt x="1" y="308"/>
                    <a:pt x="1" y="692"/>
                  </a:cubicBezTo>
                  <a:cubicBezTo>
                    <a:pt x="1" y="1077"/>
                    <a:pt x="308" y="1421"/>
                    <a:pt x="733" y="1421"/>
                  </a:cubicBezTo>
                  <a:cubicBezTo>
                    <a:pt x="1117" y="1421"/>
                    <a:pt x="1425" y="1077"/>
                    <a:pt x="1425" y="692"/>
                  </a:cubicBezTo>
                  <a:cubicBezTo>
                    <a:pt x="1425" y="308"/>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1"/>
            <p:cNvSpPr/>
            <p:nvPr/>
          </p:nvSpPr>
          <p:spPr>
            <a:xfrm>
              <a:off x="8659700" y="1550900"/>
              <a:ext cx="35625" cy="35625"/>
            </a:xfrm>
            <a:custGeom>
              <a:rect b="b" l="l" r="r" t="t"/>
              <a:pathLst>
                <a:path extrusionOk="0" h="1425" w="1425">
                  <a:moveTo>
                    <a:pt x="733" y="1"/>
                  </a:moveTo>
                  <a:cubicBezTo>
                    <a:pt x="308" y="1"/>
                    <a:pt x="1" y="308"/>
                    <a:pt x="1" y="733"/>
                  </a:cubicBezTo>
                  <a:cubicBezTo>
                    <a:pt x="1" y="1117"/>
                    <a:pt x="308" y="1425"/>
                    <a:pt x="733" y="1425"/>
                  </a:cubicBezTo>
                  <a:cubicBezTo>
                    <a:pt x="1117" y="1425"/>
                    <a:pt x="1425" y="1117"/>
                    <a:pt x="1425" y="733"/>
                  </a:cubicBezTo>
                  <a:cubicBezTo>
                    <a:pt x="1425" y="308"/>
                    <a:pt x="1117" y="1"/>
                    <a:pt x="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1"/>
            <p:cNvSpPr/>
            <p:nvPr/>
          </p:nvSpPr>
          <p:spPr>
            <a:xfrm>
              <a:off x="8659700" y="1692250"/>
              <a:ext cx="35625" cy="35550"/>
            </a:xfrm>
            <a:custGeom>
              <a:rect b="b" l="l" r="r" t="t"/>
              <a:pathLst>
                <a:path extrusionOk="0" h="1422" w="1425">
                  <a:moveTo>
                    <a:pt x="733" y="0"/>
                  </a:moveTo>
                  <a:cubicBezTo>
                    <a:pt x="308" y="0"/>
                    <a:pt x="1" y="345"/>
                    <a:pt x="1" y="729"/>
                  </a:cubicBezTo>
                  <a:cubicBezTo>
                    <a:pt x="1" y="1114"/>
                    <a:pt x="308" y="1421"/>
                    <a:pt x="733" y="1421"/>
                  </a:cubicBezTo>
                  <a:cubicBezTo>
                    <a:pt x="1117" y="1421"/>
                    <a:pt x="1425" y="1114"/>
                    <a:pt x="1425" y="729"/>
                  </a:cubicBezTo>
                  <a:cubicBezTo>
                    <a:pt x="1425" y="345"/>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1"/>
            <p:cNvSpPr/>
            <p:nvPr/>
          </p:nvSpPr>
          <p:spPr>
            <a:xfrm>
              <a:off x="8659700" y="1834500"/>
              <a:ext cx="35625" cy="35575"/>
            </a:xfrm>
            <a:custGeom>
              <a:rect b="b" l="l" r="r" t="t"/>
              <a:pathLst>
                <a:path extrusionOk="0" h="1423" w="1425">
                  <a:moveTo>
                    <a:pt x="733" y="1"/>
                  </a:moveTo>
                  <a:cubicBezTo>
                    <a:pt x="308" y="1"/>
                    <a:pt x="1" y="309"/>
                    <a:pt x="1" y="693"/>
                  </a:cubicBezTo>
                  <a:cubicBezTo>
                    <a:pt x="1" y="1078"/>
                    <a:pt x="308" y="1422"/>
                    <a:pt x="733" y="1422"/>
                  </a:cubicBezTo>
                  <a:cubicBezTo>
                    <a:pt x="1117" y="1422"/>
                    <a:pt x="1425" y="1078"/>
                    <a:pt x="1425" y="693"/>
                  </a:cubicBezTo>
                  <a:cubicBezTo>
                    <a:pt x="1425" y="309"/>
                    <a:pt x="1117" y="1"/>
                    <a:pt x="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1"/>
            <p:cNvSpPr/>
            <p:nvPr/>
          </p:nvSpPr>
          <p:spPr>
            <a:xfrm>
              <a:off x="8659700" y="1975775"/>
              <a:ext cx="35625" cy="35625"/>
            </a:xfrm>
            <a:custGeom>
              <a:rect b="b" l="l" r="r" t="t"/>
              <a:pathLst>
                <a:path extrusionOk="0" h="1425" w="1425">
                  <a:moveTo>
                    <a:pt x="733" y="1"/>
                  </a:moveTo>
                  <a:cubicBezTo>
                    <a:pt x="308" y="1"/>
                    <a:pt x="1" y="348"/>
                    <a:pt x="1" y="733"/>
                  </a:cubicBezTo>
                  <a:cubicBezTo>
                    <a:pt x="1" y="1117"/>
                    <a:pt x="308" y="1425"/>
                    <a:pt x="733" y="1425"/>
                  </a:cubicBezTo>
                  <a:cubicBezTo>
                    <a:pt x="1117" y="1425"/>
                    <a:pt x="1425" y="1117"/>
                    <a:pt x="1425" y="733"/>
                  </a:cubicBezTo>
                  <a:cubicBezTo>
                    <a:pt x="1425" y="348"/>
                    <a:pt x="1117" y="1"/>
                    <a:pt x="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1"/>
            <p:cNvSpPr/>
            <p:nvPr/>
          </p:nvSpPr>
          <p:spPr>
            <a:xfrm>
              <a:off x="8659700" y="2118050"/>
              <a:ext cx="35625" cy="34625"/>
            </a:xfrm>
            <a:custGeom>
              <a:rect b="b" l="l" r="r" t="t"/>
              <a:pathLst>
                <a:path extrusionOk="0" h="1385" w="1425">
                  <a:moveTo>
                    <a:pt x="733" y="0"/>
                  </a:moveTo>
                  <a:cubicBezTo>
                    <a:pt x="308" y="0"/>
                    <a:pt x="1" y="308"/>
                    <a:pt x="1" y="692"/>
                  </a:cubicBezTo>
                  <a:cubicBezTo>
                    <a:pt x="1" y="1077"/>
                    <a:pt x="308" y="1384"/>
                    <a:pt x="733" y="1384"/>
                  </a:cubicBezTo>
                  <a:cubicBezTo>
                    <a:pt x="1117" y="1384"/>
                    <a:pt x="1425" y="1077"/>
                    <a:pt x="1425" y="692"/>
                  </a:cubicBezTo>
                  <a:cubicBezTo>
                    <a:pt x="1425" y="308"/>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1"/>
            <p:cNvSpPr/>
            <p:nvPr/>
          </p:nvSpPr>
          <p:spPr>
            <a:xfrm>
              <a:off x="8551125" y="1126025"/>
              <a:ext cx="35550" cy="35625"/>
            </a:xfrm>
            <a:custGeom>
              <a:rect b="b" l="l" r="r" t="t"/>
              <a:pathLst>
                <a:path extrusionOk="0" h="1425" w="1422">
                  <a:moveTo>
                    <a:pt x="729" y="1"/>
                  </a:moveTo>
                  <a:cubicBezTo>
                    <a:pt x="345" y="1"/>
                    <a:pt x="0" y="308"/>
                    <a:pt x="0" y="693"/>
                  </a:cubicBezTo>
                  <a:cubicBezTo>
                    <a:pt x="0" y="1117"/>
                    <a:pt x="345" y="1425"/>
                    <a:pt x="729" y="1425"/>
                  </a:cubicBezTo>
                  <a:cubicBezTo>
                    <a:pt x="1114" y="1425"/>
                    <a:pt x="1421" y="1117"/>
                    <a:pt x="1421" y="693"/>
                  </a:cubicBezTo>
                  <a:cubicBezTo>
                    <a:pt x="1421" y="308"/>
                    <a:pt x="1114" y="1"/>
                    <a:pt x="7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1"/>
            <p:cNvSpPr/>
            <p:nvPr/>
          </p:nvSpPr>
          <p:spPr>
            <a:xfrm>
              <a:off x="8551125" y="1267375"/>
              <a:ext cx="35550" cy="35550"/>
            </a:xfrm>
            <a:custGeom>
              <a:rect b="b" l="l" r="r" t="t"/>
              <a:pathLst>
                <a:path extrusionOk="0" h="1422" w="1422">
                  <a:moveTo>
                    <a:pt x="729" y="0"/>
                  </a:moveTo>
                  <a:cubicBezTo>
                    <a:pt x="345" y="0"/>
                    <a:pt x="0" y="345"/>
                    <a:pt x="0" y="729"/>
                  </a:cubicBezTo>
                  <a:cubicBezTo>
                    <a:pt x="0" y="1114"/>
                    <a:pt x="345" y="1422"/>
                    <a:pt x="729" y="1422"/>
                  </a:cubicBezTo>
                  <a:cubicBezTo>
                    <a:pt x="1114" y="1422"/>
                    <a:pt x="1421" y="1114"/>
                    <a:pt x="1421" y="729"/>
                  </a:cubicBezTo>
                  <a:cubicBezTo>
                    <a:pt x="1421" y="345"/>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1"/>
            <p:cNvSpPr/>
            <p:nvPr/>
          </p:nvSpPr>
          <p:spPr>
            <a:xfrm>
              <a:off x="8551125" y="1409650"/>
              <a:ext cx="35550" cy="35550"/>
            </a:xfrm>
            <a:custGeom>
              <a:rect b="b" l="l" r="r" t="t"/>
              <a:pathLst>
                <a:path extrusionOk="0" h="1422" w="1422">
                  <a:moveTo>
                    <a:pt x="729" y="0"/>
                  </a:moveTo>
                  <a:cubicBezTo>
                    <a:pt x="345" y="0"/>
                    <a:pt x="0" y="308"/>
                    <a:pt x="0" y="692"/>
                  </a:cubicBezTo>
                  <a:cubicBezTo>
                    <a:pt x="0" y="1077"/>
                    <a:pt x="345" y="1421"/>
                    <a:pt x="729" y="1421"/>
                  </a:cubicBezTo>
                  <a:cubicBezTo>
                    <a:pt x="1114" y="1421"/>
                    <a:pt x="1421" y="1077"/>
                    <a:pt x="1421" y="692"/>
                  </a:cubicBezTo>
                  <a:cubicBezTo>
                    <a:pt x="1421" y="308"/>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1"/>
            <p:cNvSpPr/>
            <p:nvPr/>
          </p:nvSpPr>
          <p:spPr>
            <a:xfrm>
              <a:off x="8551125" y="1550900"/>
              <a:ext cx="35550" cy="35625"/>
            </a:xfrm>
            <a:custGeom>
              <a:rect b="b" l="l" r="r" t="t"/>
              <a:pathLst>
                <a:path extrusionOk="0" h="1425" w="1422">
                  <a:moveTo>
                    <a:pt x="729" y="1"/>
                  </a:moveTo>
                  <a:cubicBezTo>
                    <a:pt x="345" y="1"/>
                    <a:pt x="0" y="308"/>
                    <a:pt x="0" y="733"/>
                  </a:cubicBezTo>
                  <a:cubicBezTo>
                    <a:pt x="0" y="1117"/>
                    <a:pt x="345" y="1425"/>
                    <a:pt x="729" y="1425"/>
                  </a:cubicBezTo>
                  <a:cubicBezTo>
                    <a:pt x="1114" y="1425"/>
                    <a:pt x="1421" y="1117"/>
                    <a:pt x="1421" y="733"/>
                  </a:cubicBezTo>
                  <a:cubicBezTo>
                    <a:pt x="1421" y="308"/>
                    <a:pt x="1114" y="1"/>
                    <a:pt x="7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1"/>
            <p:cNvSpPr/>
            <p:nvPr/>
          </p:nvSpPr>
          <p:spPr>
            <a:xfrm>
              <a:off x="8551125" y="1692250"/>
              <a:ext cx="35550" cy="35550"/>
            </a:xfrm>
            <a:custGeom>
              <a:rect b="b" l="l" r="r" t="t"/>
              <a:pathLst>
                <a:path extrusionOk="0" h="1422" w="1422">
                  <a:moveTo>
                    <a:pt x="729" y="0"/>
                  </a:moveTo>
                  <a:cubicBezTo>
                    <a:pt x="345" y="0"/>
                    <a:pt x="0" y="345"/>
                    <a:pt x="0" y="729"/>
                  </a:cubicBezTo>
                  <a:cubicBezTo>
                    <a:pt x="0" y="1114"/>
                    <a:pt x="345" y="1421"/>
                    <a:pt x="729" y="1421"/>
                  </a:cubicBezTo>
                  <a:cubicBezTo>
                    <a:pt x="1114" y="1421"/>
                    <a:pt x="1421" y="1114"/>
                    <a:pt x="1421" y="729"/>
                  </a:cubicBezTo>
                  <a:cubicBezTo>
                    <a:pt x="1421" y="345"/>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1"/>
            <p:cNvSpPr/>
            <p:nvPr/>
          </p:nvSpPr>
          <p:spPr>
            <a:xfrm>
              <a:off x="8551125" y="1834500"/>
              <a:ext cx="35550" cy="35575"/>
            </a:xfrm>
            <a:custGeom>
              <a:rect b="b" l="l" r="r" t="t"/>
              <a:pathLst>
                <a:path extrusionOk="0" h="1423" w="1422">
                  <a:moveTo>
                    <a:pt x="729" y="1"/>
                  </a:moveTo>
                  <a:cubicBezTo>
                    <a:pt x="345" y="1"/>
                    <a:pt x="0" y="309"/>
                    <a:pt x="0" y="693"/>
                  </a:cubicBezTo>
                  <a:cubicBezTo>
                    <a:pt x="0" y="1078"/>
                    <a:pt x="345" y="1422"/>
                    <a:pt x="729" y="1422"/>
                  </a:cubicBezTo>
                  <a:cubicBezTo>
                    <a:pt x="1114" y="1422"/>
                    <a:pt x="1421" y="1078"/>
                    <a:pt x="1421" y="693"/>
                  </a:cubicBezTo>
                  <a:cubicBezTo>
                    <a:pt x="1421" y="309"/>
                    <a:pt x="1114" y="1"/>
                    <a:pt x="7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1"/>
            <p:cNvSpPr/>
            <p:nvPr/>
          </p:nvSpPr>
          <p:spPr>
            <a:xfrm>
              <a:off x="8551125" y="1975775"/>
              <a:ext cx="35550" cy="35625"/>
            </a:xfrm>
            <a:custGeom>
              <a:rect b="b" l="l" r="r" t="t"/>
              <a:pathLst>
                <a:path extrusionOk="0" h="1425" w="1422">
                  <a:moveTo>
                    <a:pt x="729" y="1"/>
                  </a:moveTo>
                  <a:cubicBezTo>
                    <a:pt x="345" y="1"/>
                    <a:pt x="0" y="348"/>
                    <a:pt x="0" y="733"/>
                  </a:cubicBezTo>
                  <a:cubicBezTo>
                    <a:pt x="0" y="1117"/>
                    <a:pt x="345" y="1425"/>
                    <a:pt x="729" y="1425"/>
                  </a:cubicBezTo>
                  <a:cubicBezTo>
                    <a:pt x="1114" y="1425"/>
                    <a:pt x="1421" y="1117"/>
                    <a:pt x="1421" y="733"/>
                  </a:cubicBezTo>
                  <a:cubicBezTo>
                    <a:pt x="1421" y="348"/>
                    <a:pt x="1114" y="1"/>
                    <a:pt x="7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1"/>
            <p:cNvSpPr/>
            <p:nvPr/>
          </p:nvSpPr>
          <p:spPr>
            <a:xfrm>
              <a:off x="8551125" y="2118050"/>
              <a:ext cx="35550" cy="34625"/>
            </a:xfrm>
            <a:custGeom>
              <a:rect b="b" l="l" r="r" t="t"/>
              <a:pathLst>
                <a:path extrusionOk="0" h="1385" w="1422">
                  <a:moveTo>
                    <a:pt x="729" y="0"/>
                  </a:moveTo>
                  <a:cubicBezTo>
                    <a:pt x="345" y="0"/>
                    <a:pt x="0" y="308"/>
                    <a:pt x="0" y="692"/>
                  </a:cubicBezTo>
                  <a:cubicBezTo>
                    <a:pt x="0" y="1077"/>
                    <a:pt x="345" y="1384"/>
                    <a:pt x="729" y="1384"/>
                  </a:cubicBezTo>
                  <a:cubicBezTo>
                    <a:pt x="1114" y="1384"/>
                    <a:pt x="1421" y="1077"/>
                    <a:pt x="1421" y="692"/>
                  </a:cubicBezTo>
                  <a:cubicBezTo>
                    <a:pt x="1421" y="308"/>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685" name="Shape 685"/>
        <p:cNvGrpSpPr/>
        <p:nvPr/>
      </p:nvGrpSpPr>
      <p:grpSpPr>
        <a:xfrm>
          <a:off x="0" y="0"/>
          <a:ext cx="0" cy="0"/>
          <a:chOff x="0" y="0"/>
          <a:chExt cx="0" cy="0"/>
        </a:xfrm>
      </p:grpSpPr>
      <p:sp>
        <p:nvSpPr>
          <p:cNvPr id="686" name="Google Shape;686;p32"/>
          <p:cNvSpPr txBox="1"/>
          <p:nvPr>
            <p:ph hasCustomPrompt="1" type="title"/>
          </p:nvPr>
        </p:nvSpPr>
        <p:spPr>
          <a:xfrm>
            <a:off x="732775" y="2642950"/>
            <a:ext cx="23433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2"/>
              </a:buClr>
              <a:buSzPts val="6000"/>
              <a:buFont typeface="Poppins SemiBold"/>
              <a:buNone/>
              <a:defRPr b="1" sz="3000">
                <a:solidFill>
                  <a:srgbClr val="96A942"/>
                </a:solidFill>
                <a:latin typeface="Poppins"/>
                <a:ea typeface="Poppins"/>
                <a:cs typeface="Poppins"/>
                <a:sym typeface="Poppins"/>
              </a:defRPr>
            </a:lvl1pPr>
            <a:lvl2pPr lvl="1" rtl="0" algn="ctr">
              <a:spcBef>
                <a:spcPts val="0"/>
              </a:spcBef>
              <a:spcAft>
                <a:spcPts val="0"/>
              </a:spcAft>
              <a:buClr>
                <a:schemeClr val="accent2"/>
              </a:buClr>
              <a:buSzPts val="6000"/>
              <a:buFont typeface="Poppins SemiBold"/>
              <a:buNone/>
              <a:defRPr sz="6000">
                <a:solidFill>
                  <a:schemeClr val="accent2"/>
                </a:solidFill>
                <a:latin typeface="Poppins SemiBold"/>
                <a:ea typeface="Poppins SemiBold"/>
                <a:cs typeface="Poppins SemiBold"/>
                <a:sym typeface="Poppins SemiBold"/>
              </a:defRPr>
            </a:lvl2pPr>
            <a:lvl3pPr lvl="2" rtl="0" algn="ctr">
              <a:spcBef>
                <a:spcPts val="0"/>
              </a:spcBef>
              <a:spcAft>
                <a:spcPts val="0"/>
              </a:spcAft>
              <a:buClr>
                <a:schemeClr val="accent2"/>
              </a:buClr>
              <a:buSzPts val="6000"/>
              <a:buFont typeface="Poppins SemiBold"/>
              <a:buNone/>
              <a:defRPr sz="6000">
                <a:solidFill>
                  <a:schemeClr val="accent2"/>
                </a:solidFill>
                <a:latin typeface="Poppins SemiBold"/>
                <a:ea typeface="Poppins SemiBold"/>
                <a:cs typeface="Poppins SemiBold"/>
                <a:sym typeface="Poppins SemiBold"/>
              </a:defRPr>
            </a:lvl3pPr>
            <a:lvl4pPr lvl="3" rtl="0" algn="ctr">
              <a:spcBef>
                <a:spcPts val="0"/>
              </a:spcBef>
              <a:spcAft>
                <a:spcPts val="0"/>
              </a:spcAft>
              <a:buClr>
                <a:schemeClr val="accent2"/>
              </a:buClr>
              <a:buSzPts val="6000"/>
              <a:buFont typeface="Poppins SemiBold"/>
              <a:buNone/>
              <a:defRPr sz="6000">
                <a:solidFill>
                  <a:schemeClr val="accent2"/>
                </a:solidFill>
                <a:latin typeface="Poppins SemiBold"/>
                <a:ea typeface="Poppins SemiBold"/>
                <a:cs typeface="Poppins SemiBold"/>
                <a:sym typeface="Poppins SemiBold"/>
              </a:defRPr>
            </a:lvl4pPr>
            <a:lvl5pPr lvl="4" rtl="0" algn="ctr">
              <a:spcBef>
                <a:spcPts val="0"/>
              </a:spcBef>
              <a:spcAft>
                <a:spcPts val="0"/>
              </a:spcAft>
              <a:buClr>
                <a:schemeClr val="accent2"/>
              </a:buClr>
              <a:buSzPts val="6000"/>
              <a:buFont typeface="Poppins SemiBold"/>
              <a:buNone/>
              <a:defRPr sz="6000">
                <a:solidFill>
                  <a:schemeClr val="accent2"/>
                </a:solidFill>
                <a:latin typeface="Poppins SemiBold"/>
                <a:ea typeface="Poppins SemiBold"/>
                <a:cs typeface="Poppins SemiBold"/>
                <a:sym typeface="Poppins SemiBold"/>
              </a:defRPr>
            </a:lvl5pPr>
            <a:lvl6pPr lvl="5" rtl="0" algn="ctr">
              <a:spcBef>
                <a:spcPts val="0"/>
              </a:spcBef>
              <a:spcAft>
                <a:spcPts val="0"/>
              </a:spcAft>
              <a:buClr>
                <a:schemeClr val="accent2"/>
              </a:buClr>
              <a:buSzPts val="6000"/>
              <a:buFont typeface="Poppins SemiBold"/>
              <a:buNone/>
              <a:defRPr sz="6000">
                <a:solidFill>
                  <a:schemeClr val="accent2"/>
                </a:solidFill>
                <a:latin typeface="Poppins SemiBold"/>
                <a:ea typeface="Poppins SemiBold"/>
                <a:cs typeface="Poppins SemiBold"/>
                <a:sym typeface="Poppins SemiBold"/>
              </a:defRPr>
            </a:lvl6pPr>
            <a:lvl7pPr lvl="6" rtl="0" algn="ctr">
              <a:spcBef>
                <a:spcPts val="0"/>
              </a:spcBef>
              <a:spcAft>
                <a:spcPts val="0"/>
              </a:spcAft>
              <a:buClr>
                <a:schemeClr val="accent2"/>
              </a:buClr>
              <a:buSzPts val="6000"/>
              <a:buFont typeface="Poppins SemiBold"/>
              <a:buNone/>
              <a:defRPr sz="6000">
                <a:solidFill>
                  <a:schemeClr val="accent2"/>
                </a:solidFill>
                <a:latin typeface="Poppins SemiBold"/>
                <a:ea typeface="Poppins SemiBold"/>
                <a:cs typeface="Poppins SemiBold"/>
                <a:sym typeface="Poppins SemiBold"/>
              </a:defRPr>
            </a:lvl7pPr>
            <a:lvl8pPr lvl="7" rtl="0" algn="ctr">
              <a:spcBef>
                <a:spcPts val="0"/>
              </a:spcBef>
              <a:spcAft>
                <a:spcPts val="0"/>
              </a:spcAft>
              <a:buClr>
                <a:schemeClr val="accent2"/>
              </a:buClr>
              <a:buSzPts val="6000"/>
              <a:buFont typeface="Poppins SemiBold"/>
              <a:buNone/>
              <a:defRPr sz="6000">
                <a:solidFill>
                  <a:schemeClr val="accent2"/>
                </a:solidFill>
                <a:latin typeface="Poppins SemiBold"/>
                <a:ea typeface="Poppins SemiBold"/>
                <a:cs typeface="Poppins SemiBold"/>
                <a:sym typeface="Poppins SemiBold"/>
              </a:defRPr>
            </a:lvl8pPr>
            <a:lvl9pPr lvl="8" rtl="0" algn="ctr">
              <a:spcBef>
                <a:spcPts val="0"/>
              </a:spcBef>
              <a:spcAft>
                <a:spcPts val="0"/>
              </a:spcAft>
              <a:buClr>
                <a:schemeClr val="accent2"/>
              </a:buClr>
              <a:buSzPts val="6000"/>
              <a:buFont typeface="Poppins SemiBold"/>
              <a:buNone/>
              <a:defRPr sz="6000">
                <a:solidFill>
                  <a:schemeClr val="accent2"/>
                </a:solidFill>
                <a:latin typeface="Poppins SemiBold"/>
                <a:ea typeface="Poppins SemiBold"/>
                <a:cs typeface="Poppins SemiBold"/>
                <a:sym typeface="Poppins SemiBold"/>
              </a:defRPr>
            </a:lvl9pPr>
          </a:lstStyle>
          <a:p>
            <a:r>
              <a:t>xx%</a:t>
            </a:r>
          </a:p>
        </p:txBody>
      </p:sp>
      <p:sp>
        <p:nvSpPr>
          <p:cNvPr id="687" name="Google Shape;687;p32"/>
          <p:cNvSpPr txBox="1"/>
          <p:nvPr>
            <p:ph hasCustomPrompt="1" idx="2" type="title"/>
          </p:nvPr>
        </p:nvSpPr>
        <p:spPr>
          <a:xfrm>
            <a:off x="3400249" y="2642950"/>
            <a:ext cx="23433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2"/>
              </a:buClr>
              <a:buSzPts val="6000"/>
              <a:buFont typeface="Poppins SemiBold"/>
              <a:buNone/>
              <a:defRPr b="1" sz="3000">
                <a:solidFill>
                  <a:schemeClr val="lt2"/>
                </a:solidFill>
                <a:latin typeface="Poppins"/>
                <a:ea typeface="Poppins"/>
                <a:cs typeface="Poppins"/>
                <a:sym typeface="Poppins"/>
              </a:defRPr>
            </a:lvl1pPr>
            <a:lvl2pPr lvl="1" rtl="0" algn="ctr">
              <a:spcBef>
                <a:spcPts val="0"/>
              </a:spcBef>
              <a:spcAft>
                <a:spcPts val="0"/>
              </a:spcAft>
              <a:buClr>
                <a:schemeClr val="accent2"/>
              </a:buClr>
              <a:buSzPts val="6000"/>
              <a:buFont typeface="Poppins SemiBold"/>
              <a:buNone/>
              <a:defRPr sz="6000">
                <a:solidFill>
                  <a:schemeClr val="accent2"/>
                </a:solidFill>
                <a:latin typeface="Poppins SemiBold"/>
                <a:ea typeface="Poppins SemiBold"/>
                <a:cs typeface="Poppins SemiBold"/>
                <a:sym typeface="Poppins SemiBold"/>
              </a:defRPr>
            </a:lvl2pPr>
            <a:lvl3pPr lvl="2" rtl="0" algn="ctr">
              <a:spcBef>
                <a:spcPts val="0"/>
              </a:spcBef>
              <a:spcAft>
                <a:spcPts val="0"/>
              </a:spcAft>
              <a:buClr>
                <a:schemeClr val="accent2"/>
              </a:buClr>
              <a:buSzPts val="6000"/>
              <a:buFont typeface="Poppins SemiBold"/>
              <a:buNone/>
              <a:defRPr sz="6000">
                <a:solidFill>
                  <a:schemeClr val="accent2"/>
                </a:solidFill>
                <a:latin typeface="Poppins SemiBold"/>
                <a:ea typeface="Poppins SemiBold"/>
                <a:cs typeface="Poppins SemiBold"/>
                <a:sym typeface="Poppins SemiBold"/>
              </a:defRPr>
            </a:lvl3pPr>
            <a:lvl4pPr lvl="3" rtl="0" algn="ctr">
              <a:spcBef>
                <a:spcPts val="0"/>
              </a:spcBef>
              <a:spcAft>
                <a:spcPts val="0"/>
              </a:spcAft>
              <a:buClr>
                <a:schemeClr val="accent2"/>
              </a:buClr>
              <a:buSzPts val="6000"/>
              <a:buFont typeface="Poppins SemiBold"/>
              <a:buNone/>
              <a:defRPr sz="6000">
                <a:solidFill>
                  <a:schemeClr val="accent2"/>
                </a:solidFill>
                <a:latin typeface="Poppins SemiBold"/>
                <a:ea typeface="Poppins SemiBold"/>
                <a:cs typeface="Poppins SemiBold"/>
                <a:sym typeface="Poppins SemiBold"/>
              </a:defRPr>
            </a:lvl4pPr>
            <a:lvl5pPr lvl="4" rtl="0" algn="ctr">
              <a:spcBef>
                <a:spcPts val="0"/>
              </a:spcBef>
              <a:spcAft>
                <a:spcPts val="0"/>
              </a:spcAft>
              <a:buClr>
                <a:schemeClr val="accent2"/>
              </a:buClr>
              <a:buSzPts val="6000"/>
              <a:buFont typeface="Poppins SemiBold"/>
              <a:buNone/>
              <a:defRPr sz="6000">
                <a:solidFill>
                  <a:schemeClr val="accent2"/>
                </a:solidFill>
                <a:latin typeface="Poppins SemiBold"/>
                <a:ea typeface="Poppins SemiBold"/>
                <a:cs typeface="Poppins SemiBold"/>
                <a:sym typeface="Poppins SemiBold"/>
              </a:defRPr>
            </a:lvl5pPr>
            <a:lvl6pPr lvl="5" rtl="0" algn="ctr">
              <a:spcBef>
                <a:spcPts val="0"/>
              </a:spcBef>
              <a:spcAft>
                <a:spcPts val="0"/>
              </a:spcAft>
              <a:buClr>
                <a:schemeClr val="accent2"/>
              </a:buClr>
              <a:buSzPts val="6000"/>
              <a:buFont typeface="Poppins SemiBold"/>
              <a:buNone/>
              <a:defRPr sz="6000">
                <a:solidFill>
                  <a:schemeClr val="accent2"/>
                </a:solidFill>
                <a:latin typeface="Poppins SemiBold"/>
                <a:ea typeface="Poppins SemiBold"/>
                <a:cs typeface="Poppins SemiBold"/>
                <a:sym typeface="Poppins SemiBold"/>
              </a:defRPr>
            </a:lvl6pPr>
            <a:lvl7pPr lvl="6" rtl="0" algn="ctr">
              <a:spcBef>
                <a:spcPts val="0"/>
              </a:spcBef>
              <a:spcAft>
                <a:spcPts val="0"/>
              </a:spcAft>
              <a:buClr>
                <a:schemeClr val="accent2"/>
              </a:buClr>
              <a:buSzPts val="6000"/>
              <a:buFont typeface="Poppins SemiBold"/>
              <a:buNone/>
              <a:defRPr sz="6000">
                <a:solidFill>
                  <a:schemeClr val="accent2"/>
                </a:solidFill>
                <a:latin typeface="Poppins SemiBold"/>
                <a:ea typeface="Poppins SemiBold"/>
                <a:cs typeface="Poppins SemiBold"/>
                <a:sym typeface="Poppins SemiBold"/>
              </a:defRPr>
            </a:lvl7pPr>
            <a:lvl8pPr lvl="7" rtl="0" algn="ctr">
              <a:spcBef>
                <a:spcPts val="0"/>
              </a:spcBef>
              <a:spcAft>
                <a:spcPts val="0"/>
              </a:spcAft>
              <a:buClr>
                <a:schemeClr val="accent2"/>
              </a:buClr>
              <a:buSzPts val="6000"/>
              <a:buFont typeface="Poppins SemiBold"/>
              <a:buNone/>
              <a:defRPr sz="6000">
                <a:solidFill>
                  <a:schemeClr val="accent2"/>
                </a:solidFill>
                <a:latin typeface="Poppins SemiBold"/>
                <a:ea typeface="Poppins SemiBold"/>
                <a:cs typeface="Poppins SemiBold"/>
                <a:sym typeface="Poppins SemiBold"/>
              </a:defRPr>
            </a:lvl8pPr>
            <a:lvl9pPr lvl="8" rtl="0" algn="ctr">
              <a:spcBef>
                <a:spcPts val="0"/>
              </a:spcBef>
              <a:spcAft>
                <a:spcPts val="0"/>
              </a:spcAft>
              <a:buClr>
                <a:schemeClr val="accent2"/>
              </a:buClr>
              <a:buSzPts val="6000"/>
              <a:buFont typeface="Poppins SemiBold"/>
              <a:buNone/>
              <a:defRPr sz="6000">
                <a:solidFill>
                  <a:schemeClr val="accent2"/>
                </a:solidFill>
                <a:latin typeface="Poppins SemiBold"/>
                <a:ea typeface="Poppins SemiBold"/>
                <a:cs typeface="Poppins SemiBold"/>
                <a:sym typeface="Poppins SemiBold"/>
              </a:defRPr>
            </a:lvl9pPr>
          </a:lstStyle>
          <a:p>
            <a:r>
              <a:t>xx%</a:t>
            </a:r>
          </a:p>
        </p:txBody>
      </p:sp>
      <p:sp>
        <p:nvSpPr>
          <p:cNvPr id="688" name="Google Shape;688;p32"/>
          <p:cNvSpPr txBox="1"/>
          <p:nvPr>
            <p:ph hasCustomPrompt="1" idx="3" type="title"/>
          </p:nvPr>
        </p:nvSpPr>
        <p:spPr>
          <a:xfrm>
            <a:off x="6067759" y="2642950"/>
            <a:ext cx="23433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2"/>
              </a:buClr>
              <a:buSzPts val="6000"/>
              <a:buFont typeface="Poppins SemiBold"/>
              <a:buNone/>
              <a:defRPr b="1" sz="3000">
                <a:solidFill>
                  <a:schemeClr val="accent4"/>
                </a:solidFill>
                <a:latin typeface="Poppins"/>
                <a:ea typeface="Poppins"/>
                <a:cs typeface="Poppins"/>
                <a:sym typeface="Poppins"/>
              </a:defRPr>
            </a:lvl1pPr>
            <a:lvl2pPr lvl="1" rtl="0" algn="ctr">
              <a:spcBef>
                <a:spcPts val="0"/>
              </a:spcBef>
              <a:spcAft>
                <a:spcPts val="0"/>
              </a:spcAft>
              <a:buClr>
                <a:schemeClr val="accent2"/>
              </a:buClr>
              <a:buSzPts val="6000"/>
              <a:buFont typeface="Poppins SemiBold"/>
              <a:buNone/>
              <a:defRPr sz="6000">
                <a:solidFill>
                  <a:schemeClr val="accent2"/>
                </a:solidFill>
                <a:latin typeface="Poppins SemiBold"/>
                <a:ea typeface="Poppins SemiBold"/>
                <a:cs typeface="Poppins SemiBold"/>
                <a:sym typeface="Poppins SemiBold"/>
              </a:defRPr>
            </a:lvl2pPr>
            <a:lvl3pPr lvl="2" rtl="0" algn="ctr">
              <a:spcBef>
                <a:spcPts val="0"/>
              </a:spcBef>
              <a:spcAft>
                <a:spcPts val="0"/>
              </a:spcAft>
              <a:buClr>
                <a:schemeClr val="accent2"/>
              </a:buClr>
              <a:buSzPts val="6000"/>
              <a:buFont typeface="Poppins SemiBold"/>
              <a:buNone/>
              <a:defRPr sz="6000">
                <a:solidFill>
                  <a:schemeClr val="accent2"/>
                </a:solidFill>
                <a:latin typeface="Poppins SemiBold"/>
                <a:ea typeface="Poppins SemiBold"/>
                <a:cs typeface="Poppins SemiBold"/>
                <a:sym typeface="Poppins SemiBold"/>
              </a:defRPr>
            </a:lvl3pPr>
            <a:lvl4pPr lvl="3" rtl="0" algn="ctr">
              <a:spcBef>
                <a:spcPts val="0"/>
              </a:spcBef>
              <a:spcAft>
                <a:spcPts val="0"/>
              </a:spcAft>
              <a:buClr>
                <a:schemeClr val="accent2"/>
              </a:buClr>
              <a:buSzPts val="6000"/>
              <a:buFont typeface="Poppins SemiBold"/>
              <a:buNone/>
              <a:defRPr sz="6000">
                <a:solidFill>
                  <a:schemeClr val="accent2"/>
                </a:solidFill>
                <a:latin typeface="Poppins SemiBold"/>
                <a:ea typeface="Poppins SemiBold"/>
                <a:cs typeface="Poppins SemiBold"/>
                <a:sym typeface="Poppins SemiBold"/>
              </a:defRPr>
            </a:lvl4pPr>
            <a:lvl5pPr lvl="4" rtl="0" algn="ctr">
              <a:spcBef>
                <a:spcPts val="0"/>
              </a:spcBef>
              <a:spcAft>
                <a:spcPts val="0"/>
              </a:spcAft>
              <a:buClr>
                <a:schemeClr val="accent2"/>
              </a:buClr>
              <a:buSzPts val="6000"/>
              <a:buFont typeface="Poppins SemiBold"/>
              <a:buNone/>
              <a:defRPr sz="6000">
                <a:solidFill>
                  <a:schemeClr val="accent2"/>
                </a:solidFill>
                <a:latin typeface="Poppins SemiBold"/>
                <a:ea typeface="Poppins SemiBold"/>
                <a:cs typeface="Poppins SemiBold"/>
                <a:sym typeface="Poppins SemiBold"/>
              </a:defRPr>
            </a:lvl5pPr>
            <a:lvl6pPr lvl="5" rtl="0" algn="ctr">
              <a:spcBef>
                <a:spcPts val="0"/>
              </a:spcBef>
              <a:spcAft>
                <a:spcPts val="0"/>
              </a:spcAft>
              <a:buClr>
                <a:schemeClr val="accent2"/>
              </a:buClr>
              <a:buSzPts val="6000"/>
              <a:buFont typeface="Poppins SemiBold"/>
              <a:buNone/>
              <a:defRPr sz="6000">
                <a:solidFill>
                  <a:schemeClr val="accent2"/>
                </a:solidFill>
                <a:latin typeface="Poppins SemiBold"/>
                <a:ea typeface="Poppins SemiBold"/>
                <a:cs typeface="Poppins SemiBold"/>
                <a:sym typeface="Poppins SemiBold"/>
              </a:defRPr>
            </a:lvl6pPr>
            <a:lvl7pPr lvl="6" rtl="0" algn="ctr">
              <a:spcBef>
                <a:spcPts val="0"/>
              </a:spcBef>
              <a:spcAft>
                <a:spcPts val="0"/>
              </a:spcAft>
              <a:buClr>
                <a:schemeClr val="accent2"/>
              </a:buClr>
              <a:buSzPts val="6000"/>
              <a:buFont typeface="Poppins SemiBold"/>
              <a:buNone/>
              <a:defRPr sz="6000">
                <a:solidFill>
                  <a:schemeClr val="accent2"/>
                </a:solidFill>
                <a:latin typeface="Poppins SemiBold"/>
                <a:ea typeface="Poppins SemiBold"/>
                <a:cs typeface="Poppins SemiBold"/>
                <a:sym typeface="Poppins SemiBold"/>
              </a:defRPr>
            </a:lvl7pPr>
            <a:lvl8pPr lvl="7" rtl="0" algn="ctr">
              <a:spcBef>
                <a:spcPts val="0"/>
              </a:spcBef>
              <a:spcAft>
                <a:spcPts val="0"/>
              </a:spcAft>
              <a:buClr>
                <a:schemeClr val="accent2"/>
              </a:buClr>
              <a:buSzPts val="6000"/>
              <a:buFont typeface="Poppins SemiBold"/>
              <a:buNone/>
              <a:defRPr sz="6000">
                <a:solidFill>
                  <a:schemeClr val="accent2"/>
                </a:solidFill>
                <a:latin typeface="Poppins SemiBold"/>
                <a:ea typeface="Poppins SemiBold"/>
                <a:cs typeface="Poppins SemiBold"/>
                <a:sym typeface="Poppins SemiBold"/>
              </a:defRPr>
            </a:lvl8pPr>
            <a:lvl9pPr lvl="8" rtl="0" algn="ctr">
              <a:spcBef>
                <a:spcPts val="0"/>
              </a:spcBef>
              <a:spcAft>
                <a:spcPts val="0"/>
              </a:spcAft>
              <a:buClr>
                <a:schemeClr val="accent2"/>
              </a:buClr>
              <a:buSzPts val="6000"/>
              <a:buFont typeface="Poppins SemiBold"/>
              <a:buNone/>
              <a:defRPr sz="6000">
                <a:solidFill>
                  <a:schemeClr val="accent2"/>
                </a:solidFill>
                <a:latin typeface="Poppins SemiBold"/>
                <a:ea typeface="Poppins SemiBold"/>
                <a:cs typeface="Poppins SemiBold"/>
                <a:sym typeface="Poppins SemiBold"/>
              </a:defRPr>
            </a:lvl9pPr>
          </a:lstStyle>
          <a:p>
            <a:r>
              <a:t>xx%</a:t>
            </a:r>
          </a:p>
        </p:txBody>
      </p:sp>
      <p:sp>
        <p:nvSpPr>
          <p:cNvPr id="689" name="Google Shape;689;p32"/>
          <p:cNvSpPr txBox="1"/>
          <p:nvPr>
            <p:ph idx="4"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90" name="Google Shape;690;p32"/>
          <p:cNvSpPr txBox="1"/>
          <p:nvPr>
            <p:ph idx="1" type="subTitle"/>
          </p:nvPr>
        </p:nvSpPr>
        <p:spPr>
          <a:xfrm>
            <a:off x="732775" y="3553399"/>
            <a:ext cx="2343300" cy="8991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91" name="Google Shape;691;p32"/>
          <p:cNvSpPr txBox="1"/>
          <p:nvPr>
            <p:ph idx="5" type="subTitle"/>
          </p:nvPr>
        </p:nvSpPr>
        <p:spPr>
          <a:xfrm>
            <a:off x="3400254" y="3553399"/>
            <a:ext cx="2343300" cy="8991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92" name="Google Shape;692;p32"/>
          <p:cNvSpPr txBox="1"/>
          <p:nvPr>
            <p:ph idx="6" type="subTitle"/>
          </p:nvPr>
        </p:nvSpPr>
        <p:spPr>
          <a:xfrm>
            <a:off x="6067773" y="3553399"/>
            <a:ext cx="2343300" cy="8991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93" name="Google Shape;693;p32"/>
          <p:cNvSpPr txBox="1"/>
          <p:nvPr>
            <p:ph idx="7" type="subTitle"/>
          </p:nvPr>
        </p:nvSpPr>
        <p:spPr>
          <a:xfrm>
            <a:off x="732775" y="3269713"/>
            <a:ext cx="2343300" cy="4281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94" name="Google Shape;694;p32"/>
          <p:cNvSpPr txBox="1"/>
          <p:nvPr>
            <p:ph idx="8" type="subTitle"/>
          </p:nvPr>
        </p:nvSpPr>
        <p:spPr>
          <a:xfrm>
            <a:off x="3400401" y="3269713"/>
            <a:ext cx="2343000" cy="4281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95" name="Google Shape;695;p32"/>
          <p:cNvSpPr txBox="1"/>
          <p:nvPr>
            <p:ph idx="9" type="subTitle"/>
          </p:nvPr>
        </p:nvSpPr>
        <p:spPr>
          <a:xfrm>
            <a:off x="6067767" y="3269713"/>
            <a:ext cx="2343300" cy="4281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696" name="Google Shape;696;p32"/>
          <p:cNvGrpSpPr/>
          <p:nvPr/>
        </p:nvGrpSpPr>
        <p:grpSpPr>
          <a:xfrm flipH="1" rot="-5400000">
            <a:off x="-359295" y="353791"/>
            <a:ext cx="1473770" cy="755180"/>
            <a:chOff x="2010442" y="919695"/>
            <a:chExt cx="4162016" cy="2220466"/>
          </a:xfrm>
        </p:grpSpPr>
        <p:sp>
          <p:nvSpPr>
            <p:cNvPr id="697" name="Google Shape;697;p32"/>
            <p:cNvSpPr/>
            <p:nvPr/>
          </p:nvSpPr>
          <p:spPr>
            <a:xfrm>
              <a:off x="2010444" y="919695"/>
              <a:ext cx="4162015" cy="2220465"/>
            </a:xfrm>
            <a:custGeom>
              <a:rect b="b" l="l" r="r" t="t"/>
              <a:pathLst>
                <a:path extrusionOk="0" h="97197" w="182165">
                  <a:moveTo>
                    <a:pt x="1" y="0"/>
                  </a:moveTo>
                  <a:lnTo>
                    <a:pt x="1" y="97196"/>
                  </a:lnTo>
                  <a:cubicBezTo>
                    <a:pt x="54395" y="97196"/>
                    <a:pt x="38533" y="26308"/>
                    <a:pt x="98405" y="26308"/>
                  </a:cubicBezTo>
                  <a:cubicBezTo>
                    <a:pt x="158343" y="26308"/>
                    <a:pt x="182164" y="0"/>
                    <a:pt x="1821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2"/>
            <p:cNvSpPr/>
            <p:nvPr/>
          </p:nvSpPr>
          <p:spPr>
            <a:xfrm>
              <a:off x="2010444" y="919695"/>
              <a:ext cx="3277532" cy="1749800"/>
            </a:xfrm>
            <a:custGeom>
              <a:rect b="b" l="l" r="r" t="t"/>
              <a:pathLst>
                <a:path extrusionOk="0" h="57773" w="108214">
                  <a:moveTo>
                    <a:pt x="1" y="0"/>
                  </a:moveTo>
                  <a:lnTo>
                    <a:pt x="1" y="57773"/>
                  </a:lnTo>
                  <a:cubicBezTo>
                    <a:pt x="32357" y="57773"/>
                    <a:pt x="22864" y="15607"/>
                    <a:pt x="58471" y="15607"/>
                  </a:cubicBezTo>
                  <a:cubicBezTo>
                    <a:pt x="94074" y="15607"/>
                    <a:pt x="108213" y="0"/>
                    <a:pt x="108213" y="0"/>
                  </a:cubicBezTo>
                  <a:close/>
                </a:path>
              </a:pathLst>
            </a:custGeom>
            <a:solidFill>
              <a:srgbClr val="586CBC">
                <a:alpha val="5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2"/>
            <p:cNvSpPr/>
            <p:nvPr/>
          </p:nvSpPr>
          <p:spPr>
            <a:xfrm>
              <a:off x="2010442" y="919699"/>
              <a:ext cx="2553302" cy="1362964"/>
            </a:xfrm>
            <a:custGeom>
              <a:rect b="b" l="l" r="r" t="t"/>
              <a:pathLst>
                <a:path extrusionOk="0" h="44713" w="83756">
                  <a:moveTo>
                    <a:pt x="1" y="0"/>
                  </a:moveTo>
                  <a:lnTo>
                    <a:pt x="1" y="44713"/>
                  </a:lnTo>
                  <a:cubicBezTo>
                    <a:pt x="25030" y="44713"/>
                    <a:pt x="17707" y="12102"/>
                    <a:pt x="45284" y="12102"/>
                  </a:cubicBezTo>
                  <a:cubicBezTo>
                    <a:pt x="72800" y="12102"/>
                    <a:pt x="83755" y="0"/>
                    <a:pt x="837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0" name="Google Shape;700;p32"/>
          <p:cNvSpPr/>
          <p:nvPr/>
        </p:nvSpPr>
        <p:spPr>
          <a:xfrm flipH="1">
            <a:off x="7012921" y="4826726"/>
            <a:ext cx="2986593" cy="344878"/>
          </a:xfrm>
          <a:custGeom>
            <a:rect b="b" l="l" r="r" t="t"/>
            <a:pathLst>
              <a:path extrusionOk="0" h="37014" w="285730">
                <a:moveTo>
                  <a:pt x="100631" y="0"/>
                </a:moveTo>
                <a:cubicBezTo>
                  <a:pt x="48796" y="0"/>
                  <a:pt x="0" y="37014"/>
                  <a:pt x="0" y="37014"/>
                </a:cubicBezTo>
                <a:lnTo>
                  <a:pt x="285730" y="37014"/>
                </a:lnTo>
                <a:cubicBezTo>
                  <a:pt x="268895" y="20179"/>
                  <a:pt x="252575" y="16438"/>
                  <a:pt x="235206" y="16438"/>
                </a:cubicBezTo>
                <a:cubicBezTo>
                  <a:pt x="228198" y="16438"/>
                  <a:pt x="221019" y="17047"/>
                  <a:pt x="213567" y="17651"/>
                </a:cubicBezTo>
                <a:cubicBezTo>
                  <a:pt x="206030" y="18272"/>
                  <a:pt x="198222" y="18900"/>
                  <a:pt x="190037" y="18900"/>
                </a:cubicBezTo>
                <a:cubicBezTo>
                  <a:pt x="174705" y="18900"/>
                  <a:pt x="158048" y="16694"/>
                  <a:pt x="139362" y="8097"/>
                </a:cubicBezTo>
                <a:cubicBezTo>
                  <a:pt x="126738" y="2313"/>
                  <a:pt x="113589" y="0"/>
                  <a:pt x="100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2"/>
          <p:cNvSpPr/>
          <p:nvPr/>
        </p:nvSpPr>
        <p:spPr>
          <a:xfrm flipH="1">
            <a:off x="7082677" y="4906815"/>
            <a:ext cx="2960877" cy="309067"/>
          </a:xfrm>
          <a:custGeom>
            <a:rect b="b" l="l" r="r" t="t"/>
            <a:pathLst>
              <a:path extrusionOk="0" h="37014" w="285730">
                <a:moveTo>
                  <a:pt x="100631" y="0"/>
                </a:moveTo>
                <a:cubicBezTo>
                  <a:pt x="48796" y="0"/>
                  <a:pt x="0" y="37014"/>
                  <a:pt x="0" y="37014"/>
                </a:cubicBezTo>
                <a:lnTo>
                  <a:pt x="285730" y="37014"/>
                </a:lnTo>
                <a:cubicBezTo>
                  <a:pt x="268895" y="20179"/>
                  <a:pt x="252575" y="16438"/>
                  <a:pt x="235206" y="16438"/>
                </a:cubicBezTo>
                <a:cubicBezTo>
                  <a:pt x="228198" y="16438"/>
                  <a:pt x="221019" y="17047"/>
                  <a:pt x="213567" y="17651"/>
                </a:cubicBezTo>
                <a:cubicBezTo>
                  <a:pt x="206030" y="18272"/>
                  <a:pt x="198222" y="18900"/>
                  <a:pt x="190037" y="18900"/>
                </a:cubicBezTo>
                <a:cubicBezTo>
                  <a:pt x="174705" y="18900"/>
                  <a:pt x="158048" y="16694"/>
                  <a:pt x="139362" y="8097"/>
                </a:cubicBezTo>
                <a:cubicBezTo>
                  <a:pt x="126738" y="2313"/>
                  <a:pt x="113589" y="0"/>
                  <a:pt x="1006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2" name="Google Shape;702;p32"/>
          <p:cNvGrpSpPr/>
          <p:nvPr/>
        </p:nvGrpSpPr>
        <p:grpSpPr>
          <a:xfrm>
            <a:off x="87450" y="3911838"/>
            <a:ext cx="252800" cy="1168900"/>
            <a:chOff x="53000" y="3918813"/>
            <a:chExt cx="252800" cy="1168900"/>
          </a:xfrm>
        </p:grpSpPr>
        <p:sp>
          <p:nvSpPr>
            <p:cNvPr id="703" name="Google Shape;703;p32"/>
            <p:cNvSpPr/>
            <p:nvPr/>
          </p:nvSpPr>
          <p:spPr>
            <a:xfrm>
              <a:off x="270225" y="3918813"/>
              <a:ext cx="35575" cy="35550"/>
            </a:xfrm>
            <a:custGeom>
              <a:rect b="b" l="l" r="r" t="t"/>
              <a:pathLst>
                <a:path extrusionOk="0" h="1422" w="1423">
                  <a:moveTo>
                    <a:pt x="693" y="1"/>
                  </a:moveTo>
                  <a:cubicBezTo>
                    <a:pt x="309" y="1"/>
                    <a:pt x="1" y="308"/>
                    <a:pt x="1" y="693"/>
                  </a:cubicBezTo>
                  <a:cubicBezTo>
                    <a:pt x="1" y="1114"/>
                    <a:pt x="309" y="1422"/>
                    <a:pt x="693" y="1422"/>
                  </a:cubicBezTo>
                  <a:cubicBezTo>
                    <a:pt x="1114" y="1422"/>
                    <a:pt x="1422" y="1114"/>
                    <a:pt x="1422" y="693"/>
                  </a:cubicBezTo>
                  <a:cubicBezTo>
                    <a:pt x="1422" y="308"/>
                    <a:pt x="1114" y="1"/>
                    <a:pt x="6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2"/>
            <p:cNvSpPr/>
            <p:nvPr/>
          </p:nvSpPr>
          <p:spPr>
            <a:xfrm>
              <a:off x="270225" y="4060088"/>
              <a:ext cx="35575" cy="35625"/>
            </a:xfrm>
            <a:custGeom>
              <a:rect b="b" l="l" r="r" t="t"/>
              <a:pathLst>
                <a:path extrusionOk="0" h="1425" w="1423">
                  <a:moveTo>
                    <a:pt x="693" y="0"/>
                  </a:moveTo>
                  <a:cubicBezTo>
                    <a:pt x="309" y="0"/>
                    <a:pt x="1" y="348"/>
                    <a:pt x="1" y="732"/>
                  </a:cubicBezTo>
                  <a:cubicBezTo>
                    <a:pt x="1" y="1117"/>
                    <a:pt x="309" y="1424"/>
                    <a:pt x="693" y="1424"/>
                  </a:cubicBezTo>
                  <a:cubicBezTo>
                    <a:pt x="1114" y="1424"/>
                    <a:pt x="1422" y="1117"/>
                    <a:pt x="1422" y="732"/>
                  </a:cubicBezTo>
                  <a:cubicBezTo>
                    <a:pt x="1422" y="348"/>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2"/>
            <p:cNvSpPr/>
            <p:nvPr/>
          </p:nvSpPr>
          <p:spPr>
            <a:xfrm>
              <a:off x="270225" y="4202338"/>
              <a:ext cx="35575" cy="35625"/>
            </a:xfrm>
            <a:custGeom>
              <a:rect b="b" l="l" r="r" t="t"/>
              <a:pathLst>
                <a:path extrusionOk="0" h="1425" w="1423">
                  <a:moveTo>
                    <a:pt x="693" y="1"/>
                  </a:moveTo>
                  <a:cubicBezTo>
                    <a:pt x="309" y="1"/>
                    <a:pt x="1" y="308"/>
                    <a:pt x="1" y="693"/>
                  </a:cubicBezTo>
                  <a:cubicBezTo>
                    <a:pt x="1" y="1077"/>
                    <a:pt x="309" y="1425"/>
                    <a:pt x="693" y="1425"/>
                  </a:cubicBezTo>
                  <a:cubicBezTo>
                    <a:pt x="1114" y="1425"/>
                    <a:pt x="1422" y="1077"/>
                    <a:pt x="1422" y="693"/>
                  </a:cubicBezTo>
                  <a:cubicBezTo>
                    <a:pt x="1422" y="308"/>
                    <a:pt x="1114" y="1"/>
                    <a:pt x="6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2"/>
            <p:cNvSpPr/>
            <p:nvPr/>
          </p:nvSpPr>
          <p:spPr>
            <a:xfrm>
              <a:off x="270225" y="4343688"/>
              <a:ext cx="35575" cy="35550"/>
            </a:xfrm>
            <a:custGeom>
              <a:rect b="b" l="l" r="r" t="t"/>
              <a:pathLst>
                <a:path extrusionOk="0" h="1422" w="1423">
                  <a:moveTo>
                    <a:pt x="693" y="0"/>
                  </a:moveTo>
                  <a:cubicBezTo>
                    <a:pt x="309" y="0"/>
                    <a:pt x="1" y="308"/>
                    <a:pt x="1" y="729"/>
                  </a:cubicBezTo>
                  <a:cubicBezTo>
                    <a:pt x="1" y="1114"/>
                    <a:pt x="309" y="1422"/>
                    <a:pt x="693" y="1422"/>
                  </a:cubicBezTo>
                  <a:cubicBezTo>
                    <a:pt x="1114" y="1422"/>
                    <a:pt x="1422" y="1114"/>
                    <a:pt x="1422" y="729"/>
                  </a:cubicBezTo>
                  <a:cubicBezTo>
                    <a:pt x="1422" y="308"/>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2"/>
            <p:cNvSpPr/>
            <p:nvPr/>
          </p:nvSpPr>
          <p:spPr>
            <a:xfrm>
              <a:off x="270225" y="4485963"/>
              <a:ext cx="35575" cy="34625"/>
            </a:xfrm>
            <a:custGeom>
              <a:rect b="b" l="l" r="r" t="t"/>
              <a:pathLst>
                <a:path extrusionOk="0" h="1385" w="1423">
                  <a:moveTo>
                    <a:pt x="693" y="0"/>
                  </a:moveTo>
                  <a:cubicBezTo>
                    <a:pt x="309" y="0"/>
                    <a:pt x="1" y="308"/>
                    <a:pt x="1" y="692"/>
                  </a:cubicBezTo>
                  <a:cubicBezTo>
                    <a:pt x="1" y="1077"/>
                    <a:pt x="309" y="1384"/>
                    <a:pt x="693" y="1384"/>
                  </a:cubicBezTo>
                  <a:cubicBezTo>
                    <a:pt x="1114" y="1384"/>
                    <a:pt x="1422" y="1077"/>
                    <a:pt x="1422" y="692"/>
                  </a:cubicBezTo>
                  <a:cubicBezTo>
                    <a:pt x="1422" y="308"/>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2"/>
            <p:cNvSpPr/>
            <p:nvPr/>
          </p:nvSpPr>
          <p:spPr>
            <a:xfrm>
              <a:off x="270225" y="4627213"/>
              <a:ext cx="35575" cy="35625"/>
            </a:xfrm>
            <a:custGeom>
              <a:rect b="b" l="l" r="r" t="t"/>
              <a:pathLst>
                <a:path extrusionOk="0" h="1425" w="1423">
                  <a:moveTo>
                    <a:pt x="693" y="1"/>
                  </a:moveTo>
                  <a:cubicBezTo>
                    <a:pt x="309" y="1"/>
                    <a:pt x="1" y="308"/>
                    <a:pt x="1" y="693"/>
                  </a:cubicBezTo>
                  <a:cubicBezTo>
                    <a:pt x="1" y="1117"/>
                    <a:pt x="309" y="1425"/>
                    <a:pt x="693" y="1425"/>
                  </a:cubicBezTo>
                  <a:cubicBezTo>
                    <a:pt x="1114" y="1425"/>
                    <a:pt x="1422" y="1117"/>
                    <a:pt x="1422" y="693"/>
                  </a:cubicBezTo>
                  <a:cubicBezTo>
                    <a:pt x="1422" y="308"/>
                    <a:pt x="1114" y="1"/>
                    <a:pt x="6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2"/>
            <p:cNvSpPr/>
            <p:nvPr/>
          </p:nvSpPr>
          <p:spPr>
            <a:xfrm>
              <a:off x="270225" y="4768563"/>
              <a:ext cx="35575" cy="35550"/>
            </a:xfrm>
            <a:custGeom>
              <a:rect b="b" l="l" r="r" t="t"/>
              <a:pathLst>
                <a:path extrusionOk="0" h="1422" w="1423">
                  <a:moveTo>
                    <a:pt x="693" y="0"/>
                  </a:moveTo>
                  <a:cubicBezTo>
                    <a:pt x="309" y="0"/>
                    <a:pt x="1" y="345"/>
                    <a:pt x="1" y="729"/>
                  </a:cubicBezTo>
                  <a:cubicBezTo>
                    <a:pt x="1" y="1114"/>
                    <a:pt x="309" y="1422"/>
                    <a:pt x="693" y="1422"/>
                  </a:cubicBezTo>
                  <a:cubicBezTo>
                    <a:pt x="1114" y="1422"/>
                    <a:pt x="1422" y="1114"/>
                    <a:pt x="1422" y="729"/>
                  </a:cubicBezTo>
                  <a:cubicBezTo>
                    <a:pt x="1422" y="345"/>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2"/>
            <p:cNvSpPr/>
            <p:nvPr/>
          </p:nvSpPr>
          <p:spPr>
            <a:xfrm>
              <a:off x="270225" y="4910838"/>
              <a:ext cx="35575" cy="35550"/>
            </a:xfrm>
            <a:custGeom>
              <a:rect b="b" l="l" r="r" t="t"/>
              <a:pathLst>
                <a:path extrusionOk="0" h="1422" w="1423">
                  <a:moveTo>
                    <a:pt x="693" y="0"/>
                  </a:moveTo>
                  <a:cubicBezTo>
                    <a:pt x="309" y="0"/>
                    <a:pt x="1" y="308"/>
                    <a:pt x="1" y="692"/>
                  </a:cubicBezTo>
                  <a:cubicBezTo>
                    <a:pt x="1" y="1077"/>
                    <a:pt x="309" y="1421"/>
                    <a:pt x="693" y="1421"/>
                  </a:cubicBezTo>
                  <a:cubicBezTo>
                    <a:pt x="1114" y="1421"/>
                    <a:pt x="1422" y="1077"/>
                    <a:pt x="1422" y="692"/>
                  </a:cubicBezTo>
                  <a:cubicBezTo>
                    <a:pt x="1422" y="308"/>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2"/>
            <p:cNvSpPr/>
            <p:nvPr/>
          </p:nvSpPr>
          <p:spPr>
            <a:xfrm>
              <a:off x="270225" y="5052088"/>
              <a:ext cx="35575" cy="35625"/>
            </a:xfrm>
            <a:custGeom>
              <a:rect b="b" l="l" r="r" t="t"/>
              <a:pathLst>
                <a:path extrusionOk="0" h="1425" w="1423">
                  <a:moveTo>
                    <a:pt x="693" y="1"/>
                  </a:moveTo>
                  <a:cubicBezTo>
                    <a:pt x="309" y="1"/>
                    <a:pt x="1" y="308"/>
                    <a:pt x="1" y="733"/>
                  </a:cubicBezTo>
                  <a:cubicBezTo>
                    <a:pt x="1" y="1117"/>
                    <a:pt x="309" y="1425"/>
                    <a:pt x="693" y="1425"/>
                  </a:cubicBezTo>
                  <a:cubicBezTo>
                    <a:pt x="1114" y="1425"/>
                    <a:pt x="1422" y="1117"/>
                    <a:pt x="1422" y="733"/>
                  </a:cubicBezTo>
                  <a:cubicBezTo>
                    <a:pt x="1422" y="308"/>
                    <a:pt x="1114" y="1"/>
                    <a:pt x="6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2"/>
            <p:cNvSpPr/>
            <p:nvPr/>
          </p:nvSpPr>
          <p:spPr>
            <a:xfrm>
              <a:off x="161575" y="3918813"/>
              <a:ext cx="35625" cy="35550"/>
            </a:xfrm>
            <a:custGeom>
              <a:rect b="b" l="l" r="r" t="t"/>
              <a:pathLst>
                <a:path extrusionOk="0" h="1422" w="1425">
                  <a:moveTo>
                    <a:pt x="733" y="1"/>
                  </a:moveTo>
                  <a:cubicBezTo>
                    <a:pt x="308" y="1"/>
                    <a:pt x="1" y="308"/>
                    <a:pt x="1" y="693"/>
                  </a:cubicBezTo>
                  <a:cubicBezTo>
                    <a:pt x="1" y="1114"/>
                    <a:pt x="308" y="1422"/>
                    <a:pt x="733" y="1422"/>
                  </a:cubicBezTo>
                  <a:cubicBezTo>
                    <a:pt x="1117" y="1422"/>
                    <a:pt x="1425" y="1114"/>
                    <a:pt x="1425" y="693"/>
                  </a:cubicBezTo>
                  <a:cubicBezTo>
                    <a:pt x="1425" y="308"/>
                    <a:pt x="1117" y="1"/>
                    <a:pt x="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2"/>
            <p:cNvSpPr/>
            <p:nvPr/>
          </p:nvSpPr>
          <p:spPr>
            <a:xfrm>
              <a:off x="161575" y="4060088"/>
              <a:ext cx="35625" cy="35625"/>
            </a:xfrm>
            <a:custGeom>
              <a:rect b="b" l="l" r="r" t="t"/>
              <a:pathLst>
                <a:path extrusionOk="0" h="1425" w="1425">
                  <a:moveTo>
                    <a:pt x="733" y="0"/>
                  </a:moveTo>
                  <a:cubicBezTo>
                    <a:pt x="308" y="0"/>
                    <a:pt x="1" y="348"/>
                    <a:pt x="1" y="732"/>
                  </a:cubicBezTo>
                  <a:cubicBezTo>
                    <a:pt x="1" y="1117"/>
                    <a:pt x="308" y="1424"/>
                    <a:pt x="733" y="1424"/>
                  </a:cubicBezTo>
                  <a:cubicBezTo>
                    <a:pt x="1117" y="1424"/>
                    <a:pt x="1425" y="1117"/>
                    <a:pt x="1425" y="732"/>
                  </a:cubicBezTo>
                  <a:cubicBezTo>
                    <a:pt x="1425" y="348"/>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2"/>
            <p:cNvSpPr/>
            <p:nvPr/>
          </p:nvSpPr>
          <p:spPr>
            <a:xfrm>
              <a:off x="161575" y="4202338"/>
              <a:ext cx="35625" cy="35625"/>
            </a:xfrm>
            <a:custGeom>
              <a:rect b="b" l="l" r="r" t="t"/>
              <a:pathLst>
                <a:path extrusionOk="0" h="1425" w="1425">
                  <a:moveTo>
                    <a:pt x="733" y="1"/>
                  </a:moveTo>
                  <a:cubicBezTo>
                    <a:pt x="308" y="1"/>
                    <a:pt x="1" y="308"/>
                    <a:pt x="1" y="693"/>
                  </a:cubicBezTo>
                  <a:cubicBezTo>
                    <a:pt x="1" y="1077"/>
                    <a:pt x="308" y="1425"/>
                    <a:pt x="733" y="1425"/>
                  </a:cubicBezTo>
                  <a:cubicBezTo>
                    <a:pt x="1117" y="1425"/>
                    <a:pt x="1425" y="1077"/>
                    <a:pt x="1425" y="693"/>
                  </a:cubicBezTo>
                  <a:cubicBezTo>
                    <a:pt x="1425" y="308"/>
                    <a:pt x="1117" y="1"/>
                    <a:pt x="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2"/>
            <p:cNvSpPr/>
            <p:nvPr/>
          </p:nvSpPr>
          <p:spPr>
            <a:xfrm>
              <a:off x="161575" y="4343688"/>
              <a:ext cx="35625" cy="35550"/>
            </a:xfrm>
            <a:custGeom>
              <a:rect b="b" l="l" r="r" t="t"/>
              <a:pathLst>
                <a:path extrusionOk="0" h="1422" w="1425">
                  <a:moveTo>
                    <a:pt x="733" y="0"/>
                  </a:moveTo>
                  <a:cubicBezTo>
                    <a:pt x="308" y="0"/>
                    <a:pt x="1" y="308"/>
                    <a:pt x="1" y="729"/>
                  </a:cubicBezTo>
                  <a:cubicBezTo>
                    <a:pt x="1" y="1114"/>
                    <a:pt x="308" y="1422"/>
                    <a:pt x="733" y="1422"/>
                  </a:cubicBezTo>
                  <a:cubicBezTo>
                    <a:pt x="1117" y="1422"/>
                    <a:pt x="1425" y="1114"/>
                    <a:pt x="1425" y="729"/>
                  </a:cubicBezTo>
                  <a:cubicBezTo>
                    <a:pt x="1425" y="308"/>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2"/>
            <p:cNvSpPr/>
            <p:nvPr/>
          </p:nvSpPr>
          <p:spPr>
            <a:xfrm>
              <a:off x="161575" y="4485963"/>
              <a:ext cx="35625" cy="34625"/>
            </a:xfrm>
            <a:custGeom>
              <a:rect b="b" l="l" r="r" t="t"/>
              <a:pathLst>
                <a:path extrusionOk="0" h="1385" w="1425">
                  <a:moveTo>
                    <a:pt x="733" y="0"/>
                  </a:moveTo>
                  <a:cubicBezTo>
                    <a:pt x="308" y="0"/>
                    <a:pt x="1" y="308"/>
                    <a:pt x="1" y="692"/>
                  </a:cubicBezTo>
                  <a:cubicBezTo>
                    <a:pt x="1" y="1077"/>
                    <a:pt x="308" y="1384"/>
                    <a:pt x="733" y="1384"/>
                  </a:cubicBezTo>
                  <a:cubicBezTo>
                    <a:pt x="1117" y="1384"/>
                    <a:pt x="1425" y="1077"/>
                    <a:pt x="1425" y="692"/>
                  </a:cubicBezTo>
                  <a:cubicBezTo>
                    <a:pt x="1425" y="308"/>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2"/>
            <p:cNvSpPr/>
            <p:nvPr/>
          </p:nvSpPr>
          <p:spPr>
            <a:xfrm>
              <a:off x="161575" y="4627213"/>
              <a:ext cx="35625" cy="35625"/>
            </a:xfrm>
            <a:custGeom>
              <a:rect b="b" l="l" r="r" t="t"/>
              <a:pathLst>
                <a:path extrusionOk="0" h="1425" w="1425">
                  <a:moveTo>
                    <a:pt x="733" y="1"/>
                  </a:moveTo>
                  <a:cubicBezTo>
                    <a:pt x="308" y="1"/>
                    <a:pt x="1" y="308"/>
                    <a:pt x="1" y="693"/>
                  </a:cubicBezTo>
                  <a:cubicBezTo>
                    <a:pt x="1" y="1117"/>
                    <a:pt x="308" y="1425"/>
                    <a:pt x="733" y="1425"/>
                  </a:cubicBezTo>
                  <a:cubicBezTo>
                    <a:pt x="1117" y="1425"/>
                    <a:pt x="1425" y="1117"/>
                    <a:pt x="1425" y="693"/>
                  </a:cubicBezTo>
                  <a:cubicBezTo>
                    <a:pt x="1425" y="308"/>
                    <a:pt x="1117" y="1"/>
                    <a:pt x="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2"/>
            <p:cNvSpPr/>
            <p:nvPr/>
          </p:nvSpPr>
          <p:spPr>
            <a:xfrm>
              <a:off x="161575" y="4768563"/>
              <a:ext cx="35625" cy="35550"/>
            </a:xfrm>
            <a:custGeom>
              <a:rect b="b" l="l" r="r" t="t"/>
              <a:pathLst>
                <a:path extrusionOk="0" h="1422" w="1425">
                  <a:moveTo>
                    <a:pt x="733" y="0"/>
                  </a:moveTo>
                  <a:cubicBezTo>
                    <a:pt x="308" y="0"/>
                    <a:pt x="1" y="345"/>
                    <a:pt x="1" y="729"/>
                  </a:cubicBezTo>
                  <a:cubicBezTo>
                    <a:pt x="1" y="1114"/>
                    <a:pt x="308" y="1422"/>
                    <a:pt x="733" y="1422"/>
                  </a:cubicBezTo>
                  <a:cubicBezTo>
                    <a:pt x="1117" y="1422"/>
                    <a:pt x="1425" y="1114"/>
                    <a:pt x="1425" y="729"/>
                  </a:cubicBezTo>
                  <a:cubicBezTo>
                    <a:pt x="1425" y="345"/>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2"/>
            <p:cNvSpPr/>
            <p:nvPr/>
          </p:nvSpPr>
          <p:spPr>
            <a:xfrm>
              <a:off x="161575" y="4910838"/>
              <a:ext cx="35625" cy="35550"/>
            </a:xfrm>
            <a:custGeom>
              <a:rect b="b" l="l" r="r" t="t"/>
              <a:pathLst>
                <a:path extrusionOk="0" h="1422" w="1425">
                  <a:moveTo>
                    <a:pt x="733" y="0"/>
                  </a:moveTo>
                  <a:cubicBezTo>
                    <a:pt x="308" y="0"/>
                    <a:pt x="1" y="308"/>
                    <a:pt x="1" y="692"/>
                  </a:cubicBezTo>
                  <a:cubicBezTo>
                    <a:pt x="1" y="1077"/>
                    <a:pt x="308" y="1421"/>
                    <a:pt x="733" y="1421"/>
                  </a:cubicBezTo>
                  <a:cubicBezTo>
                    <a:pt x="1117" y="1421"/>
                    <a:pt x="1425" y="1077"/>
                    <a:pt x="1425" y="692"/>
                  </a:cubicBezTo>
                  <a:cubicBezTo>
                    <a:pt x="1425" y="308"/>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2"/>
            <p:cNvSpPr/>
            <p:nvPr/>
          </p:nvSpPr>
          <p:spPr>
            <a:xfrm>
              <a:off x="161575" y="5052088"/>
              <a:ext cx="35625" cy="35625"/>
            </a:xfrm>
            <a:custGeom>
              <a:rect b="b" l="l" r="r" t="t"/>
              <a:pathLst>
                <a:path extrusionOk="0" h="1425" w="1425">
                  <a:moveTo>
                    <a:pt x="733" y="1"/>
                  </a:moveTo>
                  <a:cubicBezTo>
                    <a:pt x="308" y="1"/>
                    <a:pt x="1" y="308"/>
                    <a:pt x="1" y="733"/>
                  </a:cubicBezTo>
                  <a:cubicBezTo>
                    <a:pt x="1" y="1117"/>
                    <a:pt x="308" y="1425"/>
                    <a:pt x="733" y="1425"/>
                  </a:cubicBezTo>
                  <a:cubicBezTo>
                    <a:pt x="1117" y="1425"/>
                    <a:pt x="1425" y="1117"/>
                    <a:pt x="1425" y="733"/>
                  </a:cubicBezTo>
                  <a:cubicBezTo>
                    <a:pt x="1425" y="308"/>
                    <a:pt x="1117" y="1"/>
                    <a:pt x="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2"/>
            <p:cNvSpPr/>
            <p:nvPr/>
          </p:nvSpPr>
          <p:spPr>
            <a:xfrm>
              <a:off x="53000" y="3918813"/>
              <a:ext cx="35550" cy="35550"/>
            </a:xfrm>
            <a:custGeom>
              <a:rect b="b" l="l" r="r" t="t"/>
              <a:pathLst>
                <a:path extrusionOk="0" h="1422" w="1422">
                  <a:moveTo>
                    <a:pt x="729" y="1"/>
                  </a:moveTo>
                  <a:cubicBezTo>
                    <a:pt x="345" y="1"/>
                    <a:pt x="0" y="308"/>
                    <a:pt x="0" y="693"/>
                  </a:cubicBezTo>
                  <a:cubicBezTo>
                    <a:pt x="0" y="1114"/>
                    <a:pt x="345" y="1422"/>
                    <a:pt x="729" y="1422"/>
                  </a:cubicBezTo>
                  <a:cubicBezTo>
                    <a:pt x="1114" y="1422"/>
                    <a:pt x="1421" y="1114"/>
                    <a:pt x="1421" y="693"/>
                  </a:cubicBezTo>
                  <a:cubicBezTo>
                    <a:pt x="1421" y="308"/>
                    <a:pt x="1114" y="1"/>
                    <a:pt x="7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2"/>
            <p:cNvSpPr/>
            <p:nvPr/>
          </p:nvSpPr>
          <p:spPr>
            <a:xfrm>
              <a:off x="53000" y="4060088"/>
              <a:ext cx="35550" cy="35625"/>
            </a:xfrm>
            <a:custGeom>
              <a:rect b="b" l="l" r="r" t="t"/>
              <a:pathLst>
                <a:path extrusionOk="0" h="1425" w="1422">
                  <a:moveTo>
                    <a:pt x="729" y="0"/>
                  </a:moveTo>
                  <a:cubicBezTo>
                    <a:pt x="345" y="0"/>
                    <a:pt x="0" y="348"/>
                    <a:pt x="0" y="732"/>
                  </a:cubicBezTo>
                  <a:cubicBezTo>
                    <a:pt x="0" y="1117"/>
                    <a:pt x="345" y="1424"/>
                    <a:pt x="729" y="1424"/>
                  </a:cubicBezTo>
                  <a:cubicBezTo>
                    <a:pt x="1114" y="1424"/>
                    <a:pt x="1421" y="1117"/>
                    <a:pt x="1421" y="732"/>
                  </a:cubicBezTo>
                  <a:cubicBezTo>
                    <a:pt x="1421" y="348"/>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2"/>
            <p:cNvSpPr/>
            <p:nvPr/>
          </p:nvSpPr>
          <p:spPr>
            <a:xfrm>
              <a:off x="53000" y="4202338"/>
              <a:ext cx="35550" cy="35625"/>
            </a:xfrm>
            <a:custGeom>
              <a:rect b="b" l="l" r="r" t="t"/>
              <a:pathLst>
                <a:path extrusionOk="0" h="1425" w="1422">
                  <a:moveTo>
                    <a:pt x="729" y="1"/>
                  </a:moveTo>
                  <a:cubicBezTo>
                    <a:pt x="345" y="1"/>
                    <a:pt x="0" y="308"/>
                    <a:pt x="0" y="693"/>
                  </a:cubicBezTo>
                  <a:cubicBezTo>
                    <a:pt x="0" y="1077"/>
                    <a:pt x="345" y="1425"/>
                    <a:pt x="729" y="1425"/>
                  </a:cubicBezTo>
                  <a:cubicBezTo>
                    <a:pt x="1114" y="1425"/>
                    <a:pt x="1421" y="1077"/>
                    <a:pt x="1421" y="693"/>
                  </a:cubicBezTo>
                  <a:cubicBezTo>
                    <a:pt x="1421" y="308"/>
                    <a:pt x="1114" y="1"/>
                    <a:pt x="7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2"/>
            <p:cNvSpPr/>
            <p:nvPr/>
          </p:nvSpPr>
          <p:spPr>
            <a:xfrm>
              <a:off x="53000" y="4343688"/>
              <a:ext cx="35550" cy="35550"/>
            </a:xfrm>
            <a:custGeom>
              <a:rect b="b" l="l" r="r" t="t"/>
              <a:pathLst>
                <a:path extrusionOk="0" h="1422" w="1422">
                  <a:moveTo>
                    <a:pt x="729" y="0"/>
                  </a:moveTo>
                  <a:cubicBezTo>
                    <a:pt x="345" y="0"/>
                    <a:pt x="0" y="308"/>
                    <a:pt x="0" y="729"/>
                  </a:cubicBezTo>
                  <a:cubicBezTo>
                    <a:pt x="0" y="1114"/>
                    <a:pt x="345" y="1422"/>
                    <a:pt x="729" y="1422"/>
                  </a:cubicBezTo>
                  <a:cubicBezTo>
                    <a:pt x="1114" y="1422"/>
                    <a:pt x="1421" y="1114"/>
                    <a:pt x="1421" y="729"/>
                  </a:cubicBezTo>
                  <a:cubicBezTo>
                    <a:pt x="1421" y="308"/>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2"/>
            <p:cNvSpPr/>
            <p:nvPr/>
          </p:nvSpPr>
          <p:spPr>
            <a:xfrm>
              <a:off x="53000" y="4485963"/>
              <a:ext cx="35550" cy="34625"/>
            </a:xfrm>
            <a:custGeom>
              <a:rect b="b" l="l" r="r" t="t"/>
              <a:pathLst>
                <a:path extrusionOk="0" h="1385" w="1422">
                  <a:moveTo>
                    <a:pt x="729" y="0"/>
                  </a:moveTo>
                  <a:cubicBezTo>
                    <a:pt x="345" y="0"/>
                    <a:pt x="0" y="308"/>
                    <a:pt x="0" y="692"/>
                  </a:cubicBezTo>
                  <a:cubicBezTo>
                    <a:pt x="0" y="1077"/>
                    <a:pt x="345" y="1384"/>
                    <a:pt x="729" y="1384"/>
                  </a:cubicBezTo>
                  <a:cubicBezTo>
                    <a:pt x="1114" y="1384"/>
                    <a:pt x="1421" y="1077"/>
                    <a:pt x="1421" y="692"/>
                  </a:cubicBezTo>
                  <a:cubicBezTo>
                    <a:pt x="1421" y="308"/>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2"/>
            <p:cNvSpPr/>
            <p:nvPr/>
          </p:nvSpPr>
          <p:spPr>
            <a:xfrm>
              <a:off x="53000" y="4627213"/>
              <a:ext cx="35550" cy="35625"/>
            </a:xfrm>
            <a:custGeom>
              <a:rect b="b" l="l" r="r" t="t"/>
              <a:pathLst>
                <a:path extrusionOk="0" h="1425" w="1422">
                  <a:moveTo>
                    <a:pt x="729" y="1"/>
                  </a:moveTo>
                  <a:cubicBezTo>
                    <a:pt x="345" y="1"/>
                    <a:pt x="0" y="308"/>
                    <a:pt x="0" y="693"/>
                  </a:cubicBezTo>
                  <a:cubicBezTo>
                    <a:pt x="0" y="1117"/>
                    <a:pt x="345" y="1425"/>
                    <a:pt x="729" y="1425"/>
                  </a:cubicBezTo>
                  <a:cubicBezTo>
                    <a:pt x="1114" y="1425"/>
                    <a:pt x="1421" y="1117"/>
                    <a:pt x="1421" y="693"/>
                  </a:cubicBezTo>
                  <a:cubicBezTo>
                    <a:pt x="1421" y="308"/>
                    <a:pt x="1114" y="1"/>
                    <a:pt x="7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2"/>
            <p:cNvSpPr/>
            <p:nvPr/>
          </p:nvSpPr>
          <p:spPr>
            <a:xfrm>
              <a:off x="53000" y="4768563"/>
              <a:ext cx="35550" cy="35550"/>
            </a:xfrm>
            <a:custGeom>
              <a:rect b="b" l="l" r="r" t="t"/>
              <a:pathLst>
                <a:path extrusionOk="0" h="1422" w="1422">
                  <a:moveTo>
                    <a:pt x="729" y="0"/>
                  </a:moveTo>
                  <a:cubicBezTo>
                    <a:pt x="345" y="0"/>
                    <a:pt x="0" y="345"/>
                    <a:pt x="0" y="729"/>
                  </a:cubicBezTo>
                  <a:cubicBezTo>
                    <a:pt x="0" y="1114"/>
                    <a:pt x="345" y="1422"/>
                    <a:pt x="729" y="1422"/>
                  </a:cubicBezTo>
                  <a:cubicBezTo>
                    <a:pt x="1114" y="1422"/>
                    <a:pt x="1421" y="1114"/>
                    <a:pt x="1421" y="729"/>
                  </a:cubicBezTo>
                  <a:cubicBezTo>
                    <a:pt x="1421" y="345"/>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2"/>
            <p:cNvSpPr/>
            <p:nvPr/>
          </p:nvSpPr>
          <p:spPr>
            <a:xfrm>
              <a:off x="53000" y="4910838"/>
              <a:ext cx="35550" cy="35550"/>
            </a:xfrm>
            <a:custGeom>
              <a:rect b="b" l="l" r="r" t="t"/>
              <a:pathLst>
                <a:path extrusionOk="0" h="1422" w="1422">
                  <a:moveTo>
                    <a:pt x="729" y="0"/>
                  </a:moveTo>
                  <a:cubicBezTo>
                    <a:pt x="345" y="0"/>
                    <a:pt x="0" y="308"/>
                    <a:pt x="0" y="692"/>
                  </a:cubicBezTo>
                  <a:cubicBezTo>
                    <a:pt x="0" y="1077"/>
                    <a:pt x="345" y="1421"/>
                    <a:pt x="729" y="1421"/>
                  </a:cubicBezTo>
                  <a:cubicBezTo>
                    <a:pt x="1114" y="1421"/>
                    <a:pt x="1421" y="1077"/>
                    <a:pt x="1421" y="692"/>
                  </a:cubicBezTo>
                  <a:cubicBezTo>
                    <a:pt x="1421" y="308"/>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2"/>
            <p:cNvSpPr/>
            <p:nvPr/>
          </p:nvSpPr>
          <p:spPr>
            <a:xfrm>
              <a:off x="53000" y="5052088"/>
              <a:ext cx="35550" cy="35625"/>
            </a:xfrm>
            <a:custGeom>
              <a:rect b="b" l="l" r="r" t="t"/>
              <a:pathLst>
                <a:path extrusionOk="0" h="1425" w="1422">
                  <a:moveTo>
                    <a:pt x="729" y="1"/>
                  </a:moveTo>
                  <a:cubicBezTo>
                    <a:pt x="345" y="1"/>
                    <a:pt x="0" y="308"/>
                    <a:pt x="0" y="733"/>
                  </a:cubicBezTo>
                  <a:cubicBezTo>
                    <a:pt x="0" y="1117"/>
                    <a:pt x="345" y="1425"/>
                    <a:pt x="729" y="1425"/>
                  </a:cubicBezTo>
                  <a:cubicBezTo>
                    <a:pt x="1114" y="1425"/>
                    <a:pt x="1421" y="1117"/>
                    <a:pt x="1421" y="733"/>
                  </a:cubicBezTo>
                  <a:cubicBezTo>
                    <a:pt x="1421" y="308"/>
                    <a:pt x="1114" y="1"/>
                    <a:pt x="7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1">
    <p:spTree>
      <p:nvGrpSpPr>
        <p:cNvPr id="730" name="Shape 730"/>
        <p:cNvGrpSpPr/>
        <p:nvPr/>
      </p:nvGrpSpPr>
      <p:grpSpPr>
        <a:xfrm>
          <a:off x="0" y="0"/>
          <a:ext cx="0" cy="0"/>
          <a:chOff x="0" y="0"/>
          <a:chExt cx="0" cy="0"/>
        </a:xfrm>
      </p:grpSpPr>
      <p:sp>
        <p:nvSpPr>
          <p:cNvPr id="731" name="Google Shape;731;p33"/>
          <p:cNvSpPr txBox="1"/>
          <p:nvPr>
            <p:ph type="title"/>
          </p:nvPr>
        </p:nvSpPr>
        <p:spPr>
          <a:xfrm>
            <a:off x="720000" y="442975"/>
            <a:ext cx="7704000" cy="57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732" name="Google Shape;732;p33"/>
          <p:cNvSpPr txBox="1"/>
          <p:nvPr>
            <p:ph idx="1" type="body"/>
          </p:nvPr>
        </p:nvSpPr>
        <p:spPr>
          <a:xfrm>
            <a:off x="3785750" y="1952750"/>
            <a:ext cx="4473000" cy="1883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733" name="Google Shape;733;p33"/>
          <p:cNvGrpSpPr/>
          <p:nvPr/>
        </p:nvGrpSpPr>
        <p:grpSpPr>
          <a:xfrm>
            <a:off x="6916149" y="4813603"/>
            <a:ext cx="2550140" cy="330350"/>
            <a:chOff x="1193962" y="15877629"/>
            <a:chExt cx="7143250" cy="925350"/>
          </a:xfrm>
        </p:grpSpPr>
        <p:sp>
          <p:nvSpPr>
            <p:cNvPr id="734" name="Google Shape;734;p33"/>
            <p:cNvSpPr/>
            <p:nvPr/>
          </p:nvSpPr>
          <p:spPr>
            <a:xfrm flipH="1">
              <a:off x="1193962" y="15877629"/>
              <a:ext cx="7143250" cy="925350"/>
            </a:xfrm>
            <a:custGeom>
              <a:rect b="b" l="l" r="r" t="t"/>
              <a:pathLst>
                <a:path extrusionOk="0" h="37014" w="285730">
                  <a:moveTo>
                    <a:pt x="100631" y="0"/>
                  </a:moveTo>
                  <a:cubicBezTo>
                    <a:pt x="48796" y="0"/>
                    <a:pt x="0" y="37014"/>
                    <a:pt x="0" y="37014"/>
                  </a:cubicBezTo>
                  <a:lnTo>
                    <a:pt x="285730" y="37014"/>
                  </a:lnTo>
                  <a:cubicBezTo>
                    <a:pt x="268895" y="20179"/>
                    <a:pt x="252575" y="16438"/>
                    <a:pt x="235206" y="16438"/>
                  </a:cubicBezTo>
                  <a:cubicBezTo>
                    <a:pt x="228198" y="16438"/>
                    <a:pt x="221019" y="17047"/>
                    <a:pt x="213567" y="17651"/>
                  </a:cubicBezTo>
                  <a:cubicBezTo>
                    <a:pt x="206030" y="18272"/>
                    <a:pt x="198222" y="18900"/>
                    <a:pt x="190037" y="18900"/>
                  </a:cubicBezTo>
                  <a:cubicBezTo>
                    <a:pt x="174705" y="18900"/>
                    <a:pt x="158048" y="16694"/>
                    <a:pt x="139362" y="8097"/>
                  </a:cubicBezTo>
                  <a:cubicBezTo>
                    <a:pt x="126738" y="2313"/>
                    <a:pt x="113589" y="0"/>
                    <a:pt x="1006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3"/>
            <p:cNvSpPr/>
            <p:nvPr/>
          </p:nvSpPr>
          <p:spPr>
            <a:xfrm flipH="1">
              <a:off x="3490112" y="16048179"/>
              <a:ext cx="4721250" cy="754800"/>
            </a:xfrm>
            <a:custGeom>
              <a:rect b="b" l="l" r="r" t="t"/>
              <a:pathLst>
                <a:path extrusionOk="0" h="30192" w="188850">
                  <a:moveTo>
                    <a:pt x="84519" y="1"/>
                  </a:moveTo>
                  <a:cubicBezTo>
                    <a:pt x="64137" y="1"/>
                    <a:pt x="44265" y="4908"/>
                    <a:pt x="28341" y="10447"/>
                  </a:cubicBezTo>
                  <a:cubicBezTo>
                    <a:pt x="15603" y="16561"/>
                    <a:pt x="5605" y="22870"/>
                    <a:pt x="0" y="26691"/>
                  </a:cubicBezTo>
                  <a:cubicBezTo>
                    <a:pt x="6176" y="27389"/>
                    <a:pt x="16688" y="28602"/>
                    <a:pt x="30701" y="30192"/>
                  </a:cubicBezTo>
                  <a:lnTo>
                    <a:pt x="188849" y="30192"/>
                  </a:lnTo>
                  <a:cubicBezTo>
                    <a:pt x="172416" y="28729"/>
                    <a:pt x="154776" y="24908"/>
                    <a:pt x="135540" y="13249"/>
                  </a:cubicBezTo>
                  <a:cubicBezTo>
                    <a:pt x="119551" y="3507"/>
                    <a:pt x="101844" y="1"/>
                    <a:pt x="845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6" name="Google Shape;736;p33"/>
          <p:cNvGrpSpPr/>
          <p:nvPr/>
        </p:nvGrpSpPr>
        <p:grpSpPr>
          <a:xfrm>
            <a:off x="54" y="21"/>
            <a:ext cx="1261581" cy="695326"/>
            <a:chOff x="2010450" y="919655"/>
            <a:chExt cx="3978496" cy="2192764"/>
          </a:xfrm>
        </p:grpSpPr>
        <p:sp>
          <p:nvSpPr>
            <p:cNvPr id="737" name="Google Shape;737;p33"/>
            <p:cNvSpPr/>
            <p:nvPr/>
          </p:nvSpPr>
          <p:spPr>
            <a:xfrm>
              <a:off x="2010463" y="919655"/>
              <a:ext cx="3978484" cy="2192764"/>
            </a:xfrm>
            <a:custGeom>
              <a:rect b="b" l="l" r="r" t="t"/>
              <a:pathLst>
                <a:path extrusionOk="0" h="97197" w="182165">
                  <a:moveTo>
                    <a:pt x="1" y="0"/>
                  </a:moveTo>
                  <a:lnTo>
                    <a:pt x="1" y="97196"/>
                  </a:lnTo>
                  <a:cubicBezTo>
                    <a:pt x="54395" y="97196"/>
                    <a:pt x="38533" y="26308"/>
                    <a:pt x="98405" y="26308"/>
                  </a:cubicBezTo>
                  <a:cubicBezTo>
                    <a:pt x="158343" y="26308"/>
                    <a:pt x="182164" y="0"/>
                    <a:pt x="1821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3"/>
            <p:cNvSpPr/>
            <p:nvPr/>
          </p:nvSpPr>
          <p:spPr>
            <a:xfrm>
              <a:off x="2010450" y="919675"/>
              <a:ext cx="2093900" cy="1117825"/>
            </a:xfrm>
            <a:custGeom>
              <a:rect b="b" l="l" r="r" t="t"/>
              <a:pathLst>
                <a:path extrusionOk="0" h="44713" w="83756">
                  <a:moveTo>
                    <a:pt x="1" y="0"/>
                  </a:moveTo>
                  <a:lnTo>
                    <a:pt x="1" y="44713"/>
                  </a:lnTo>
                  <a:cubicBezTo>
                    <a:pt x="25030" y="44713"/>
                    <a:pt x="17707" y="12102"/>
                    <a:pt x="45284" y="12102"/>
                  </a:cubicBezTo>
                  <a:cubicBezTo>
                    <a:pt x="72800" y="12102"/>
                    <a:pt x="83755" y="0"/>
                    <a:pt x="83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9" name="Google Shape;739;p33"/>
          <p:cNvSpPr/>
          <p:nvPr>
            <p:ph idx="2" type="pic"/>
          </p:nvPr>
        </p:nvSpPr>
        <p:spPr>
          <a:xfrm>
            <a:off x="963800" y="1619450"/>
            <a:ext cx="2550300" cy="2550000"/>
          </a:xfrm>
          <a:prstGeom prst="ellipse">
            <a:avLst/>
          </a:prstGeom>
          <a:noFill/>
          <a:ln cap="flat" cmpd="sng" w="76200">
            <a:solidFill>
              <a:schemeClr val="accent3"/>
            </a:solidFill>
            <a:prstDash val="solid"/>
            <a:round/>
            <a:headEnd len="sm" w="sm" type="none"/>
            <a:tailEnd len="sm" w="sm" type="none"/>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p:cSld name="CUSTOM_3_1_1">
    <p:spTree>
      <p:nvGrpSpPr>
        <p:cNvPr id="740" name="Shape 740"/>
        <p:cNvGrpSpPr/>
        <p:nvPr/>
      </p:nvGrpSpPr>
      <p:grpSpPr>
        <a:xfrm>
          <a:off x="0" y="0"/>
          <a:ext cx="0" cy="0"/>
          <a:chOff x="0" y="0"/>
          <a:chExt cx="0" cy="0"/>
        </a:xfrm>
      </p:grpSpPr>
      <p:sp>
        <p:nvSpPr>
          <p:cNvPr id="741" name="Google Shape;741;p34"/>
          <p:cNvSpPr txBox="1"/>
          <p:nvPr>
            <p:ph type="title"/>
          </p:nvPr>
        </p:nvSpPr>
        <p:spPr>
          <a:xfrm>
            <a:off x="791100" y="594875"/>
            <a:ext cx="45621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sz="7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42" name="Google Shape;742;p34"/>
          <p:cNvSpPr txBox="1"/>
          <p:nvPr>
            <p:ph idx="1" type="subTitle"/>
          </p:nvPr>
        </p:nvSpPr>
        <p:spPr>
          <a:xfrm>
            <a:off x="791100" y="1841450"/>
            <a:ext cx="4562100" cy="105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43" name="Google Shape;743;p34"/>
          <p:cNvSpPr txBox="1"/>
          <p:nvPr/>
        </p:nvSpPr>
        <p:spPr>
          <a:xfrm>
            <a:off x="791100" y="3649650"/>
            <a:ext cx="54570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200">
                <a:solidFill>
                  <a:schemeClr val="accent1"/>
                </a:solidFill>
                <a:latin typeface="Poppins"/>
                <a:ea typeface="Poppins"/>
                <a:cs typeface="Poppins"/>
                <a:sym typeface="Poppins"/>
              </a:rPr>
              <a:t>CREDITS: This presentation template was created by </a:t>
            </a:r>
            <a:r>
              <a:rPr lang="en" sz="1200" u="sng">
                <a:solidFill>
                  <a:schemeClr val="accent1"/>
                </a:solidFill>
                <a:latin typeface="Poppins"/>
                <a:ea typeface="Poppins"/>
                <a:cs typeface="Poppins"/>
                <a:sym typeface="Poppins"/>
                <a:hlinkClick r:id="rId2">
                  <a:extLst>
                    <a:ext uri="{A12FA001-AC4F-418D-AE19-62706E023703}">
                      <ahyp:hlinkClr val="tx"/>
                    </a:ext>
                  </a:extLst>
                </a:hlinkClick>
              </a:rPr>
              <a:t>Slidesgo</a:t>
            </a:r>
            <a:r>
              <a:rPr lang="en" sz="1200">
                <a:solidFill>
                  <a:schemeClr val="accent1"/>
                </a:solidFill>
                <a:latin typeface="Poppins"/>
                <a:ea typeface="Poppins"/>
                <a:cs typeface="Poppins"/>
                <a:sym typeface="Poppins"/>
              </a:rPr>
              <a:t>, and includes icons by </a:t>
            </a:r>
            <a:r>
              <a:rPr lang="en" sz="1200" u="sng">
                <a:solidFill>
                  <a:schemeClr val="accent1"/>
                </a:solidFill>
                <a:latin typeface="Poppins"/>
                <a:ea typeface="Poppins"/>
                <a:cs typeface="Poppins"/>
                <a:sym typeface="Poppins"/>
                <a:hlinkClick r:id="rId3">
                  <a:extLst>
                    <a:ext uri="{A12FA001-AC4F-418D-AE19-62706E023703}">
                      <ahyp:hlinkClr val="tx"/>
                    </a:ext>
                  </a:extLst>
                </a:hlinkClick>
              </a:rPr>
              <a:t>Flaticon</a:t>
            </a:r>
            <a:r>
              <a:rPr lang="en" sz="1200">
                <a:solidFill>
                  <a:schemeClr val="accent1"/>
                </a:solidFill>
                <a:latin typeface="Poppins"/>
                <a:ea typeface="Poppins"/>
                <a:cs typeface="Poppins"/>
                <a:sym typeface="Poppins"/>
              </a:rPr>
              <a:t>, and infographics &amp; images by </a:t>
            </a:r>
            <a:r>
              <a:rPr lang="en" sz="1200" u="sng">
                <a:solidFill>
                  <a:schemeClr val="accent1"/>
                </a:solidFill>
                <a:latin typeface="Poppins"/>
                <a:ea typeface="Poppins"/>
                <a:cs typeface="Poppins"/>
                <a:sym typeface="Poppins"/>
                <a:hlinkClick r:id="rId4">
                  <a:extLst>
                    <a:ext uri="{A12FA001-AC4F-418D-AE19-62706E023703}">
                      <ahyp:hlinkClr val="tx"/>
                    </a:ext>
                  </a:extLst>
                </a:hlinkClick>
              </a:rPr>
              <a:t>Freepik</a:t>
            </a:r>
            <a:r>
              <a:rPr lang="en" sz="1200" u="sng">
                <a:solidFill>
                  <a:schemeClr val="accent1"/>
                </a:solidFill>
                <a:latin typeface="Poppins"/>
                <a:ea typeface="Poppins"/>
                <a:cs typeface="Poppins"/>
                <a:sym typeface="Poppins"/>
              </a:rPr>
              <a:t> </a:t>
            </a:r>
            <a:endParaRPr sz="1200" u="sng">
              <a:solidFill>
                <a:schemeClr val="accent1"/>
              </a:solidFill>
              <a:latin typeface="Poppins"/>
              <a:ea typeface="Poppins"/>
              <a:cs typeface="Poppins"/>
              <a:sym typeface="Poppins"/>
            </a:endParaRPr>
          </a:p>
        </p:txBody>
      </p:sp>
      <p:grpSp>
        <p:nvGrpSpPr>
          <p:cNvPr id="744" name="Google Shape;744;p34"/>
          <p:cNvGrpSpPr/>
          <p:nvPr/>
        </p:nvGrpSpPr>
        <p:grpSpPr>
          <a:xfrm flipH="1">
            <a:off x="6878503" y="66"/>
            <a:ext cx="2265525" cy="1116152"/>
            <a:chOff x="2010445" y="919675"/>
            <a:chExt cx="3640568" cy="1867413"/>
          </a:xfrm>
        </p:grpSpPr>
        <p:sp>
          <p:nvSpPr>
            <p:cNvPr id="745" name="Google Shape;745;p34"/>
            <p:cNvSpPr/>
            <p:nvPr/>
          </p:nvSpPr>
          <p:spPr>
            <a:xfrm>
              <a:off x="2010445" y="919690"/>
              <a:ext cx="3640568" cy="1867397"/>
            </a:xfrm>
            <a:custGeom>
              <a:rect b="b" l="l" r="r" t="t"/>
              <a:pathLst>
                <a:path extrusionOk="0" h="97197" w="182165">
                  <a:moveTo>
                    <a:pt x="1" y="0"/>
                  </a:moveTo>
                  <a:lnTo>
                    <a:pt x="1" y="97196"/>
                  </a:lnTo>
                  <a:cubicBezTo>
                    <a:pt x="54395" y="97196"/>
                    <a:pt x="38533" y="26308"/>
                    <a:pt x="98405" y="26308"/>
                  </a:cubicBezTo>
                  <a:cubicBezTo>
                    <a:pt x="158343" y="26308"/>
                    <a:pt x="182164" y="0"/>
                    <a:pt x="1821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4"/>
            <p:cNvSpPr/>
            <p:nvPr/>
          </p:nvSpPr>
          <p:spPr>
            <a:xfrm>
              <a:off x="2010450" y="919675"/>
              <a:ext cx="2705350" cy="1444325"/>
            </a:xfrm>
            <a:custGeom>
              <a:rect b="b" l="l" r="r" t="t"/>
              <a:pathLst>
                <a:path extrusionOk="0" h="57773" w="108214">
                  <a:moveTo>
                    <a:pt x="1" y="0"/>
                  </a:moveTo>
                  <a:lnTo>
                    <a:pt x="1" y="57773"/>
                  </a:lnTo>
                  <a:cubicBezTo>
                    <a:pt x="32357" y="57773"/>
                    <a:pt x="22864" y="15607"/>
                    <a:pt x="58471" y="15607"/>
                  </a:cubicBezTo>
                  <a:cubicBezTo>
                    <a:pt x="94074" y="15607"/>
                    <a:pt x="108213" y="0"/>
                    <a:pt x="108213" y="0"/>
                  </a:cubicBezTo>
                  <a:close/>
                </a:path>
              </a:pathLst>
            </a:custGeom>
            <a:solidFill>
              <a:srgbClr val="FFA53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4"/>
            <p:cNvSpPr/>
            <p:nvPr/>
          </p:nvSpPr>
          <p:spPr>
            <a:xfrm>
              <a:off x="2010450" y="919675"/>
              <a:ext cx="2093900" cy="1117825"/>
            </a:xfrm>
            <a:custGeom>
              <a:rect b="b" l="l" r="r" t="t"/>
              <a:pathLst>
                <a:path extrusionOk="0" h="44713" w="83756">
                  <a:moveTo>
                    <a:pt x="1" y="0"/>
                  </a:moveTo>
                  <a:lnTo>
                    <a:pt x="1" y="44713"/>
                  </a:lnTo>
                  <a:cubicBezTo>
                    <a:pt x="25030" y="44713"/>
                    <a:pt x="17707" y="12102"/>
                    <a:pt x="45284" y="12102"/>
                  </a:cubicBezTo>
                  <a:cubicBezTo>
                    <a:pt x="72800" y="12102"/>
                    <a:pt x="83755" y="0"/>
                    <a:pt x="83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8" name="Google Shape;748;p34"/>
          <p:cNvGrpSpPr/>
          <p:nvPr/>
        </p:nvGrpSpPr>
        <p:grpSpPr>
          <a:xfrm>
            <a:off x="5" y="3"/>
            <a:ext cx="1473770" cy="755180"/>
            <a:chOff x="2010442" y="919695"/>
            <a:chExt cx="4162016" cy="2220466"/>
          </a:xfrm>
        </p:grpSpPr>
        <p:sp>
          <p:nvSpPr>
            <p:cNvPr id="749" name="Google Shape;749;p34"/>
            <p:cNvSpPr/>
            <p:nvPr/>
          </p:nvSpPr>
          <p:spPr>
            <a:xfrm>
              <a:off x="2010444" y="919695"/>
              <a:ext cx="4162015" cy="2220465"/>
            </a:xfrm>
            <a:custGeom>
              <a:rect b="b" l="l" r="r" t="t"/>
              <a:pathLst>
                <a:path extrusionOk="0" h="97197" w="182165">
                  <a:moveTo>
                    <a:pt x="1" y="0"/>
                  </a:moveTo>
                  <a:lnTo>
                    <a:pt x="1" y="97196"/>
                  </a:lnTo>
                  <a:cubicBezTo>
                    <a:pt x="54395" y="97196"/>
                    <a:pt x="38533" y="26308"/>
                    <a:pt x="98405" y="26308"/>
                  </a:cubicBezTo>
                  <a:cubicBezTo>
                    <a:pt x="158343" y="26308"/>
                    <a:pt x="182164" y="0"/>
                    <a:pt x="1821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4"/>
            <p:cNvSpPr/>
            <p:nvPr/>
          </p:nvSpPr>
          <p:spPr>
            <a:xfrm>
              <a:off x="2010444" y="919695"/>
              <a:ext cx="3277532" cy="1749800"/>
            </a:xfrm>
            <a:custGeom>
              <a:rect b="b" l="l" r="r" t="t"/>
              <a:pathLst>
                <a:path extrusionOk="0" h="57773" w="108214">
                  <a:moveTo>
                    <a:pt x="1" y="0"/>
                  </a:moveTo>
                  <a:lnTo>
                    <a:pt x="1" y="57773"/>
                  </a:lnTo>
                  <a:cubicBezTo>
                    <a:pt x="32357" y="57773"/>
                    <a:pt x="22864" y="15607"/>
                    <a:pt x="58471" y="15607"/>
                  </a:cubicBezTo>
                  <a:cubicBezTo>
                    <a:pt x="94074" y="15607"/>
                    <a:pt x="108213" y="0"/>
                    <a:pt x="108213" y="0"/>
                  </a:cubicBezTo>
                  <a:close/>
                </a:path>
              </a:pathLst>
            </a:custGeom>
            <a:solidFill>
              <a:srgbClr val="586CBC">
                <a:alpha val="5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4"/>
            <p:cNvSpPr/>
            <p:nvPr/>
          </p:nvSpPr>
          <p:spPr>
            <a:xfrm>
              <a:off x="2010442" y="919699"/>
              <a:ext cx="2553302" cy="1362964"/>
            </a:xfrm>
            <a:custGeom>
              <a:rect b="b" l="l" r="r" t="t"/>
              <a:pathLst>
                <a:path extrusionOk="0" h="44713" w="83756">
                  <a:moveTo>
                    <a:pt x="1" y="0"/>
                  </a:moveTo>
                  <a:lnTo>
                    <a:pt x="1" y="44713"/>
                  </a:lnTo>
                  <a:cubicBezTo>
                    <a:pt x="25030" y="44713"/>
                    <a:pt x="17707" y="12102"/>
                    <a:pt x="45284" y="12102"/>
                  </a:cubicBezTo>
                  <a:cubicBezTo>
                    <a:pt x="72800" y="12102"/>
                    <a:pt x="83755" y="0"/>
                    <a:pt x="837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752" name="Shape 752"/>
        <p:cNvGrpSpPr/>
        <p:nvPr/>
      </p:nvGrpSpPr>
      <p:grpSpPr>
        <a:xfrm>
          <a:off x="0" y="0"/>
          <a:ext cx="0" cy="0"/>
          <a:chOff x="0" y="0"/>
          <a:chExt cx="0" cy="0"/>
        </a:xfrm>
      </p:grpSpPr>
      <p:sp>
        <p:nvSpPr>
          <p:cNvPr id="753" name="Google Shape;753;p35"/>
          <p:cNvSpPr/>
          <p:nvPr/>
        </p:nvSpPr>
        <p:spPr>
          <a:xfrm rot="10800000">
            <a:off x="5868673" y="3124961"/>
            <a:ext cx="3275327" cy="2018539"/>
          </a:xfrm>
          <a:custGeom>
            <a:rect b="b" l="l" r="r" t="t"/>
            <a:pathLst>
              <a:path extrusionOk="0" h="97197" w="182165">
                <a:moveTo>
                  <a:pt x="1" y="0"/>
                </a:moveTo>
                <a:lnTo>
                  <a:pt x="1" y="97196"/>
                </a:lnTo>
                <a:cubicBezTo>
                  <a:pt x="54395" y="97196"/>
                  <a:pt x="38533" y="26308"/>
                  <a:pt x="98405" y="26308"/>
                </a:cubicBezTo>
                <a:cubicBezTo>
                  <a:pt x="158343" y="26308"/>
                  <a:pt x="182164" y="0"/>
                  <a:pt x="18216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5"/>
          <p:cNvSpPr/>
          <p:nvPr/>
        </p:nvSpPr>
        <p:spPr>
          <a:xfrm rot="10800000">
            <a:off x="6628833" y="3592728"/>
            <a:ext cx="2515164" cy="1550772"/>
          </a:xfrm>
          <a:custGeom>
            <a:rect b="b" l="l" r="r" t="t"/>
            <a:pathLst>
              <a:path extrusionOk="0" h="57773" w="108214">
                <a:moveTo>
                  <a:pt x="1" y="0"/>
                </a:moveTo>
                <a:lnTo>
                  <a:pt x="1" y="57773"/>
                </a:lnTo>
                <a:cubicBezTo>
                  <a:pt x="32357" y="57773"/>
                  <a:pt x="22864" y="15607"/>
                  <a:pt x="58471" y="15607"/>
                </a:cubicBezTo>
                <a:cubicBezTo>
                  <a:pt x="94074" y="15607"/>
                  <a:pt x="108213" y="0"/>
                  <a:pt x="108213" y="0"/>
                </a:cubicBezTo>
                <a:close/>
              </a:path>
            </a:pathLst>
          </a:custGeom>
          <a:solidFill>
            <a:srgbClr val="E75754">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5"/>
          <p:cNvSpPr/>
          <p:nvPr/>
        </p:nvSpPr>
        <p:spPr>
          <a:xfrm rot="10800000">
            <a:off x="7197298" y="3943291"/>
            <a:ext cx="1946699" cy="1200209"/>
          </a:xfrm>
          <a:custGeom>
            <a:rect b="b" l="l" r="r" t="t"/>
            <a:pathLst>
              <a:path extrusionOk="0" h="44713" w="83756">
                <a:moveTo>
                  <a:pt x="1" y="0"/>
                </a:moveTo>
                <a:lnTo>
                  <a:pt x="1" y="44713"/>
                </a:lnTo>
                <a:cubicBezTo>
                  <a:pt x="25030" y="44713"/>
                  <a:pt x="17707" y="12102"/>
                  <a:pt x="45284" y="12102"/>
                </a:cubicBezTo>
                <a:cubicBezTo>
                  <a:pt x="72800" y="12102"/>
                  <a:pt x="83755" y="0"/>
                  <a:pt x="8375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6" name="Google Shape;756;p35"/>
          <p:cNvGrpSpPr/>
          <p:nvPr/>
        </p:nvGrpSpPr>
        <p:grpSpPr>
          <a:xfrm>
            <a:off x="212950" y="4030075"/>
            <a:ext cx="252800" cy="1026650"/>
            <a:chOff x="8551125" y="1126025"/>
            <a:chExt cx="252800" cy="1026650"/>
          </a:xfrm>
        </p:grpSpPr>
        <p:sp>
          <p:nvSpPr>
            <p:cNvPr id="757" name="Google Shape;757;p35"/>
            <p:cNvSpPr/>
            <p:nvPr/>
          </p:nvSpPr>
          <p:spPr>
            <a:xfrm>
              <a:off x="8768350" y="1126025"/>
              <a:ext cx="35575" cy="35625"/>
            </a:xfrm>
            <a:custGeom>
              <a:rect b="b" l="l" r="r" t="t"/>
              <a:pathLst>
                <a:path extrusionOk="0" h="1425" w="1423">
                  <a:moveTo>
                    <a:pt x="693" y="1"/>
                  </a:moveTo>
                  <a:cubicBezTo>
                    <a:pt x="309" y="1"/>
                    <a:pt x="1" y="308"/>
                    <a:pt x="1" y="693"/>
                  </a:cubicBezTo>
                  <a:cubicBezTo>
                    <a:pt x="1" y="1117"/>
                    <a:pt x="309" y="1425"/>
                    <a:pt x="693" y="1425"/>
                  </a:cubicBezTo>
                  <a:cubicBezTo>
                    <a:pt x="1114" y="1425"/>
                    <a:pt x="1422" y="1117"/>
                    <a:pt x="1422" y="693"/>
                  </a:cubicBezTo>
                  <a:cubicBezTo>
                    <a:pt x="1422" y="308"/>
                    <a:pt x="1114" y="1"/>
                    <a:pt x="6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5"/>
            <p:cNvSpPr/>
            <p:nvPr/>
          </p:nvSpPr>
          <p:spPr>
            <a:xfrm>
              <a:off x="8768350" y="1267375"/>
              <a:ext cx="35575" cy="35550"/>
            </a:xfrm>
            <a:custGeom>
              <a:rect b="b" l="l" r="r" t="t"/>
              <a:pathLst>
                <a:path extrusionOk="0" h="1422" w="1423">
                  <a:moveTo>
                    <a:pt x="693" y="0"/>
                  </a:moveTo>
                  <a:cubicBezTo>
                    <a:pt x="309" y="0"/>
                    <a:pt x="1" y="345"/>
                    <a:pt x="1" y="729"/>
                  </a:cubicBezTo>
                  <a:cubicBezTo>
                    <a:pt x="1" y="1114"/>
                    <a:pt x="309" y="1422"/>
                    <a:pt x="693" y="1422"/>
                  </a:cubicBezTo>
                  <a:cubicBezTo>
                    <a:pt x="1114" y="1422"/>
                    <a:pt x="1422" y="1114"/>
                    <a:pt x="1422" y="729"/>
                  </a:cubicBezTo>
                  <a:cubicBezTo>
                    <a:pt x="1422" y="345"/>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5"/>
            <p:cNvSpPr/>
            <p:nvPr/>
          </p:nvSpPr>
          <p:spPr>
            <a:xfrm>
              <a:off x="8768350" y="1409650"/>
              <a:ext cx="35575" cy="35550"/>
            </a:xfrm>
            <a:custGeom>
              <a:rect b="b" l="l" r="r" t="t"/>
              <a:pathLst>
                <a:path extrusionOk="0" h="1422" w="1423">
                  <a:moveTo>
                    <a:pt x="693" y="0"/>
                  </a:moveTo>
                  <a:cubicBezTo>
                    <a:pt x="309" y="0"/>
                    <a:pt x="1" y="308"/>
                    <a:pt x="1" y="692"/>
                  </a:cubicBezTo>
                  <a:cubicBezTo>
                    <a:pt x="1" y="1077"/>
                    <a:pt x="309" y="1421"/>
                    <a:pt x="693" y="1421"/>
                  </a:cubicBezTo>
                  <a:cubicBezTo>
                    <a:pt x="1114" y="1421"/>
                    <a:pt x="1422" y="1077"/>
                    <a:pt x="1422" y="692"/>
                  </a:cubicBezTo>
                  <a:cubicBezTo>
                    <a:pt x="1422" y="308"/>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5"/>
            <p:cNvSpPr/>
            <p:nvPr/>
          </p:nvSpPr>
          <p:spPr>
            <a:xfrm>
              <a:off x="8768350" y="1550900"/>
              <a:ext cx="35575" cy="35625"/>
            </a:xfrm>
            <a:custGeom>
              <a:rect b="b" l="l" r="r" t="t"/>
              <a:pathLst>
                <a:path extrusionOk="0" h="1425" w="1423">
                  <a:moveTo>
                    <a:pt x="693" y="1"/>
                  </a:moveTo>
                  <a:cubicBezTo>
                    <a:pt x="309" y="1"/>
                    <a:pt x="1" y="308"/>
                    <a:pt x="1" y="733"/>
                  </a:cubicBezTo>
                  <a:cubicBezTo>
                    <a:pt x="1" y="1117"/>
                    <a:pt x="309" y="1425"/>
                    <a:pt x="693" y="1425"/>
                  </a:cubicBezTo>
                  <a:cubicBezTo>
                    <a:pt x="1114" y="1425"/>
                    <a:pt x="1422" y="1117"/>
                    <a:pt x="1422" y="733"/>
                  </a:cubicBezTo>
                  <a:cubicBezTo>
                    <a:pt x="1422" y="308"/>
                    <a:pt x="1114" y="1"/>
                    <a:pt x="6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5"/>
            <p:cNvSpPr/>
            <p:nvPr/>
          </p:nvSpPr>
          <p:spPr>
            <a:xfrm>
              <a:off x="8768350" y="1692250"/>
              <a:ext cx="35575" cy="35550"/>
            </a:xfrm>
            <a:custGeom>
              <a:rect b="b" l="l" r="r" t="t"/>
              <a:pathLst>
                <a:path extrusionOk="0" h="1422" w="1423">
                  <a:moveTo>
                    <a:pt x="693" y="0"/>
                  </a:moveTo>
                  <a:cubicBezTo>
                    <a:pt x="309" y="0"/>
                    <a:pt x="1" y="345"/>
                    <a:pt x="1" y="729"/>
                  </a:cubicBezTo>
                  <a:cubicBezTo>
                    <a:pt x="1" y="1114"/>
                    <a:pt x="309" y="1421"/>
                    <a:pt x="693" y="1421"/>
                  </a:cubicBezTo>
                  <a:cubicBezTo>
                    <a:pt x="1114" y="1421"/>
                    <a:pt x="1422" y="1114"/>
                    <a:pt x="1422" y="729"/>
                  </a:cubicBezTo>
                  <a:cubicBezTo>
                    <a:pt x="1422" y="345"/>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5"/>
            <p:cNvSpPr/>
            <p:nvPr/>
          </p:nvSpPr>
          <p:spPr>
            <a:xfrm>
              <a:off x="8768350" y="1834500"/>
              <a:ext cx="35575" cy="35575"/>
            </a:xfrm>
            <a:custGeom>
              <a:rect b="b" l="l" r="r" t="t"/>
              <a:pathLst>
                <a:path extrusionOk="0" h="1423" w="1423">
                  <a:moveTo>
                    <a:pt x="693" y="1"/>
                  </a:moveTo>
                  <a:cubicBezTo>
                    <a:pt x="309" y="1"/>
                    <a:pt x="1" y="309"/>
                    <a:pt x="1" y="693"/>
                  </a:cubicBezTo>
                  <a:cubicBezTo>
                    <a:pt x="1" y="1078"/>
                    <a:pt x="309" y="1422"/>
                    <a:pt x="693" y="1422"/>
                  </a:cubicBezTo>
                  <a:cubicBezTo>
                    <a:pt x="1114" y="1422"/>
                    <a:pt x="1422" y="1078"/>
                    <a:pt x="1422" y="693"/>
                  </a:cubicBezTo>
                  <a:cubicBezTo>
                    <a:pt x="1422" y="309"/>
                    <a:pt x="1114" y="1"/>
                    <a:pt x="6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5"/>
            <p:cNvSpPr/>
            <p:nvPr/>
          </p:nvSpPr>
          <p:spPr>
            <a:xfrm>
              <a:off x="8768350" y="1975775"/>
              <a:ext cx="35575" cy="35625"/>
            </a:xfrm>
            <a:custGeom>
              <a:rect b="b" l="l" r="r" t="t"/>
              <a:pathLst>
                <a:path extrusionOk="0" h="1425" w="1423">
                  <a:moveTo>
                    <a:pt x="693" y="1"/>
                  </a:moveTo>
                  <a:cubicBezTo>
                    <a:pt x="309" y="1"/>
                    <a:pt x="1" y="348"/>
                    <a:pt x="1" y="733"/>
                  </a:cubicBezTo>
                  <a:cubicBezTo>
                    <a:pt x="1" y="1117"/>
                    <a:pt x="309" y="1425"/>
                    <a:pt x="693" y="1425"/>
                  </a:cubicBezTo>
                  <a:cubicBezTo>
                    <a:pt x="1114" y="1425"/>
                    <a:pt x="1422" y="1117"/>
                    <a:pt x="1422" y="733"/>
                  </a:cubicBezTo>
                  <a:cubicBezTo>
                    <a:pt x="1422" y="348"/>
                    <a:pt x="1114" y="1"/>
                    <a:pt x="6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5"/>
            <p:cNvSpPr/>
            <p:nvPr/>
          </p:nvSpPr>
          <p:spPr>
            <a:xfrm>
              <a:off x="8768350" y="2118050"/>
              <a:ext cx="35575" cy="34625"/>
            </a:xfrm>
            <a:custGeom>
              <a:rect b="b" l="l" r="r" t="t"/>
              <a:pathLst>
                <a:path extrusionOk="0" h="1385" w="1423">
                  <a:moveTo>
                    <a:pt x="693" y="0"/>
                  </a:moveTo>
                  <a:cubicBezTo>
                    <a:pt x="309" y="0"/>
                    <a:pt x="1" y="308"/>
                    <a:pt x="1" y="692"/>
                  </a:cubicBezTo>
                  <a:cubicBezTo>
                    <a:pt x="1" y="1077"/>
                    <a:pt x="309" y="1384"/>
                    <a:pt x="693" y="1384"/>
                  </a:cubicBezTo>
                  <a:cubicBezTo>
                    <a:pt x="1114" y="1384"/>
                    <a:pt x="1422" y="1077"/>
                    <a:pt x="1422" y="692"/>
                  </a:cubicBezTo>
                  <a:cubicBezTo>
                    <a:pt x="1422" y="308"/>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5"/>
            <p:cNvSpPr/>
            <p:nvPr/>
          </p:nvSpPr>
          <p:spPr>
            <a:xfrm>
              <a:off x="8659700" y="1126025"/>
              <a:ext cx="35625" cy="35625"/>
            </a:xfrm>
            <a:custGeom>
              <a:rect b="b" l="l" r="r" t="t"/>
              <a:pathLst>
                <a:path extrusionOk="0" h="1425" w="1425">
                  <a:moveTo>
                    <a:pt x="733" y="1"/>
                  </a:moveTo>
                  <a:cubicBezTo>
                    <a:pt x="308" y="1"/>
                    <a:pt x="1" y="308"/>
                    <a:pt x="1" y="693"/>
                  </a:cubicBezTo>
                  <a:cubicBezTo>
                    <a:pt x="1" y="1117"/>
                    <a:pt x="308" y="1425"/>
                    <a:pt x="733" y="1425"/>
                  </a:cubicBezTo>
                  <a:cubicBezTo>
                    <a:pt x="1117" y="1425"/>
                    <a:pt x="1425" y="1117"/>
                    <a:pt x="1425" y="693"/>
                  </a:cubicBezTo>
                  <a:cubicBezTo>
                    <a:pt x="1425" y="308"/>
                    <a:pt x="1117" y="1"/>
                    <a:pt x="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5"/>
            <p:cNvSpPr/>
            <p:nvPr/>
          </p:nvSpPr>
          <p:spPr>
            <a:xfrm>
              <a:off x="8659700" y="1267375"/>
              <a:ext cx="35625" cy="35550"/>
            </a:xfrm>
            <a:custGeom>
              <a:rect b="b" l="l" r="r" t="t"/>
              <a:pathLst>
                <a:path extrusionOk="0" h="1422" w="1425">
                  <a:moveTo>
                    <a:pt x="733" y="0"/>
                  </a:moveTo>
                  <a:cubicBezTo>
                    <a:pt x="308" y="0"/>
                    <a:pt x="1" y="345"/>
                    <a:pt x="1" y="729"/>
                  </a:cubicBezTo>
                  <a:cubicBezTo>
                    <a:pt x="1" y="1114"/>
                    <a:pt x="308" y="1422"/>
                    <a:pt x="733" y="1422"/>
                  </a:cubicBezTo>
                  <a:cubicBezTo>
                    <a:pt x="1117" y="1422"/>
                    <a:pt x="1425" y="1114"/>
                    <a:pt x="1425" y="729"/>
                  </a:cubicBezTo>
                  <a:cubicBezTo>
                    <a:pt x="1425" y="345"/>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5"/>
            <p:cNvSpPr/>
            <p:nvPr/>
          </p:nvSpPr>
          <p:spPr>
            <a:xfrm>
              <a:off x="8659700" y="1409650"/>
              <a:ext cx="35625" cy="35550"/>
            </a:xfrm>
            <a:custGeom>
              <a:rect b="b" l="l" r="r" t="t"/>
              <a:pathLst>
                <a:path extrusionOk="0" h="1422" w="1425">
                  <a:moveTo>
                    <a:pt x="733" y="0"/>
                  </a:moveTo>
                  <a:cubicBezTo>
                    <a:pt x="308" y="0"/>
                    <a:pt x="1" y="308"/>
                    <a:pt x="1" y="692"/>
                  </a:cubicBezTo>
                  <a:cubicBezTo>
                    <a:pt x="1" y="1077"/>
                    <a:pt x="308" y="1421"/>
                    <a:pt x="733" y="1421"/>
                  </a:cubicBezTo>
                  <a:cubicBezTo>
                    <a:pt x="1117" y="1421"/>
                    <a:pt x="1425" y="1077"/>
                    <a:pt x="1425" y="692"/>
                  </a:cubicBezTo>
                  <a:cubicBezTo>
                    <a:pt x="1425" y="308"/>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5"/>
            <p:cNvSpPr/>
            <p:nvPr/>
          </p:nvSpPr>
          <p:spPr>
            <a:xfrm>
              <a:off x="8659700" y="1550900"/>
              <a:ext cx="35625" cy="35625"/>
            </a:xfrm>
            <a:custGeom>
              <a:rect b="b" l="l" r="r" t="t"/>
              <a:pathLst>
                <a:path extrusionOk="0" h="1425" w="1425">
                  <a:moveTo>
                    <a:pt x="733" y="1"/>
                  </a:moveTo>
                  <a:cubicBezTo>
                    <a:pt x="308" y="1"/>
                    <a:pt x="1" y="308"/>
                    <a:pt x="1" y="733"/>
                  </a:cubicBezTo>
                  <a:cubicBezTo>
                    <a:pt x="1" y="1117"/>
                    <a:pt x="308" y="1425"/>
                    <a:pt x="733" y="1425"/>
                  </a:cubicBezTo>
                  <a:cubicBezTo>
                    <a:pt x="1117" y="1425"/>
                    <a:pt x="1425" y="1117"/>
                    <a:pt x="1425" y="733"/>
                  </a:cubicBezTo>
                  <a:cubicBezTo>
                    <a:pt x="1425" y="308"/>
                    <a:pt x="1117" y="1"/>
                    <a:pt x="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5"/>
            <p:cNvSpPr/>
            <p:nvPr/>
          </p:nvSpPr>
          <p:spPr>
            <a:xfrm>
              <a:off x="8659700" y="1692250"/>
              <a:ext cx="35625" cy="35550"/>
            </a:xfrm>
            <a:custGeom>
              <a:rect b="b" l="l" r="r" t="t"/>
              <a:pathLst>
                <a:path extrusionOk="0" h="1422" w="1425">
                  <a:moveTo>
                    <a:pt x="733" y="0"/>
                  </a:moveTo>
                  <a:cubicBezTo>
                    <a:pt x="308" y="0"/>
                    <a:pt x="1" y="345"/>
                    <a:pt x="1" y="729"/>
                  </a:cubicBezTo>
                  <a:cubicBezTo>
                    <a:pt x="1" y="1114"/>
                    <a:pt x="308" y="1421"/>
                    <a:pt x="733" y="1421"/>
                  </a:cubicBezTo>
                  <a:cubicBezTo>
                    <a:pt x="1117" y="1421"/>
                    <a:pt x="1425" y="1114"/>
                    <a:pt x="1425" y="729"/>
                  </a:cubicBezTo>
                  <a:cubicBezTo>
                    <a:pt x="1425" y="345"/>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5"/>
            <p:cNvSpPr/>
            <p:nvPr/>
          </p:nvSpPr>
          <p:spPr>
            <a:xfrm>
              <a:off x="8659700" y="1834500"/>
              <a:ext cx="35625" cy="35575"/>
            </a:xfrm>
            <a:custGeom>
              <a:rect b="b" l="l" r="r" t="t"/>
              <a:pathLst>
                <a:path extrusionOk="0" h="1423" w="1425">
                  <a:moveTo>
                    <a:pt x="733" y="1"/>
                  </a:moveTo>
                  <a:cubicBezTo>
                    <a:pt x="308" y="1"/>
                    <a:pt x="1" y="309"/>
                    <a:pt x="1" y="693"/>
                  </a:cubicBezTo>
                  <a:cubicBezTo>
                    <a:pt x="1" y="1078"/>
                    <a:pt x="308" y="1422"/>
                    <a:pt x="733" y="1422"/>
                  </a:cubicBezTo>
                  <a:cubicBezTo>
                    <a:pt x="1117" y="1422"/>
                    <a:pt x="1425" y="1078"/>
                    <a:pt x="1425" y="693"/>
                  </a:cubicBezTo>
                  <a:cubicBezTo>
                    <a:pt x="1425" y="309"/>
                    <a:pt x="1117" y="1"/>
                    <a:pt x="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5"/>
            <p:cNvSpPr/>
            <p:nvPr/>
          </p:nvSpPr>
          <p:spPr>
            <a:xfrm>
              <a:off x="8659700" y="1975775"/>
              <a:ext cx="35625" cy="35625"/>
            </a:xfrm>
            <a:custGeom>
              <a:rect b="b" l="l" r="r" t="t"/>
              <a:pathLst>
                <a:path extrusionOk="0" h="1425" w="1425">
                  <a:moveTo>
                    <a:pt x="733" y="1"/>
                  </a:moveTo>
                  <a:cubicBezTo>
                    <a:pt x="308" y="1"/>
                    <a:pt x="1" y="348"/>
                    <a:pt x="1" y="733"/>
                  </a:cubicBezTo>
                  <a:cubicBezTo>
                    <a:pt x="1" y="1117"/>
                    <a:pt x="308" y="1425"/>
                    <a:pt x="733" y="1425"/>
                  </a:cubicBezTo>
                  <a:cubicBezTo>
                    <a:pt x="1117" y="1425"/>
                    <a:pt x="1425" y="1117"/>
                    <a:pt x="1425" y="733"/>
                  </a:cubicBezTo>
                  <a:cubicBezTo>
                    <a:pt x="1425" y="348"/>
                    <a:pt x="1117" y="1"/>
                    <a:pt x="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5"/>
            <p:cNvSpPr/>
            <p:nvPr/>
          </p:nvSpPr>
          <p:spPr>
            <a:xfrm>
              <a:off x="8659700" y="2118050"/>
              <a:ext cx="35625" cy="34625"/>
            </a:xfrm>
            <a:custGeom>
              <a:rect b="b" l="l" r="r" t="t"/>
              <a:pathLst>
                <a:path extrusionOk="0" h="1385" w="1425">
                  <a:moveTo>
                    <a:pt x="733" y="0"/>
                  </a:moveTo>
                  <a:cubicBezTo>
                    <a:pt x="308" y="0"/>
                    <a:pt x="1" y="308"/>
                    <a:pt x="1" y="692"/>
                  </a:cubicBezTo>
                  <a:cubicBezTo>
                    <a:pt x="1" y="1077"/>
                    <a:pt x="308" y="1384"/>
                    <a:pt x="733" y="1384"/>
                  </a:cubicBezTo>
                  <a:cubicBezTo>
                    <a:pt x="1117" y="1384"/>
                    <a:pt x="1425" y="1077"/>
                    <a:pt x="1425" y="692"/>
                  </a:cubicBezTo>
                  <a:cubicBezTo>
                    <a:pt x="1425" y="308"/>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5"/>
            <p:cNvSpPr/>
            <p:nvPr/>
          </p:nvSpPr>
          <p:spPr>
            <a:xfrm>
              <a:off x="8551125" y="1126025"/>
              <a:ext cx="35550" cy="35625"/>
            </a:xfrm>
            <a:custGeom>
              <a:rect b="b" l="l" r="r" t="t"/>
              <a:pathLst>
                <a:path extrusionOk="0" h="1425" w="1422">
                  <a:moveTo>
                    <a:pt x="729" y="1"/>
                  </a:moveTo>
                  <a:cubicBezTo>
                    <a:pt x="345" y="1"/>
                    <a:pt x="0" y="308"/>
                    <a:pt x="0" y="693"/>
                  </a:cubicBezTo>
                  <a:cubicBezTo>
                    <a:pt x="0" y="1117"/>
                    <a:pt x="345" y="1425"/>
                    <a:pt x="729" y="1425"/>
                  </a:cubicBezTo>
                  <a:cubicBezTo>
                    <a:pt x="1114" y="1425"/>
                    <a:pt x="1421" y="1117"/>
                    <a:pt x="1421" y="693"/>
                  </a:cubicBezTo>
                  <a:cubicBezTo>
                    <a:pt x="1421" y="308"/>
                    <a:pt x="1114" y="1"/>
                    <a:pt x="7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5"/>
            <p:cNvSpPr/>
            <p:nvPr/>
          </p:nvSpPr>
          <p:spPr>
            <a:xfrm>
              <a:off x="8551125" y="1267375"/>
              <a:ext cx="35550" cy="35550"/>
            </a:xfrm>
            <a:custGeom>
              <a:rect b="b" l="l" r="r" t="t"/>
              <a:pathLst>
                <a:path extrusionOk="0" h="1422" w="1422">
                  <a:moveTo>
                    <a:pt x="729" y="0"/>
                  </a:moveTo>
                  <a:cubicBezTo>
                    <a:pt x="345" y="0"/>
                    <a:pt x="0" y="345"/>
                    <a:pt x="0" y="729"/>
                  </a:cubicBezTo>
                  <a:cubicBezTo>
                    <a:pt x="0" y="1114"/>
                    <a:pt x="345" y="1422"/>
                    <a:pt x="729" y="1422"/>
                  </a:cubicBezTo>
                  <a:cubicBezTo>
                    <a:pt x="1114" y="1422"/>
                    <a:pt x="1421" y="1114"/>
                    <a:pt x="1421" y="729"/>
                  </a:cubicBezTo>
                  <a:cubicBezTo>
                    <a:pt x="1421" y="345"/>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5"/>
            <p:cNvSpPr/>
            <p:nvPr/>
          </p:nvSpPr>
          <p:spPr>
            <a:xfrm>
              <a:off x="8551125" y="1409650"/>
              <a:ext cx="35550" cy="35550"/>
            </a:xfrm>
            <a:custGeom>
              <a:rect b="b" l="l" r="r" t="t"/>
              <a:pathLst>
                <a:path extrusionOk="0" h="1422" w="1422">
                  <a:moveTo>
                    <a:pt x="729" y="0"/>
                  </a:moveTo>
                  <a:cubicBezTo>
                    <a:pt x="345" y="0"/>
                    <a:pt x="0" y="308"/>
                    <a:pt x="0" y="692"/>
                  </a:cubicBezTo>
                  <a:cubicBezTo>
                    <a:pt x="0" y="1077"/>
                    <a:pt x="345" y="1421"/>
                    <a:pt x="729" y="1421"/>
                  </a:cubicBezTo>
                  <a:cubicBezTo>
                    <a:pt x="1114" y="1421"/>
                    <a:pt x="1421" y="1077"/>
                    <a:pt x="1421" y="692"/>
                  </a:cubicBezTo>
                  <a:cubicBezTo>
                    <a:pt x="1421" y="308"/>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5"/>
            <p:cNvSpPr/>
            <p:nvPr/>
          </p:nvSpPr>
          <p:spPr>
            <a:xfrm>
              <a:off x="8551125" y="1550900"/>
              <a:ext cx="35550" cy="35625"/>
            </a:xfrm>
            <a:custGeom>
              <a:rect b="b" l="l" r="r" t="t"/>
              <a:pathLst>
                <a:path extrusionOk="0" h="1425" w="1422">
                  <a:moveTo>
                    <a:pt x="729" y="1"/>
                  </a:moveTo>
                  <a:cubicBezTo>
                    <a:pt x="345" y="1"/>
                    <a:pt x="0" y="308"/>
                    <a:pt x="0" y="733"/>
                  </a:cubicBezTo>
                  <a:cubicBezTo>
                    <a:pt x="0" y="1117"/>
                    <a:pt x="345" y="1425"/>
                    <a:pt x="729" y="1425"/>
                  </a:cubicBezTo>
                  <a:cubicBezTo>
                    <a:pt x="1114" y="1425"/>
                    <a:pt x="1421" y="1117"/>
                    <a:pt x="1421" y="733"/>
                  </a:cubicBezTo>
                  <a:cubicBezTo>
                    <a:pt x="1421" y="308"/>
                    <a:pt x="1114" y="1"/>
                    <a:pt x="7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5"/>
            <p:cNvSpPr/>
            <p:nvPr/>
          </p:nvSpPr>
          <p:spPr>
            <a:xfrm>
              <a:off x="8551125" y="1692250"/>
              <a:ext cx="35550" cy="35550"/>
            </a:xfrm>
            <a:custGeom>
              <a:rect b="b" l="l" r="r" t="t"/>
              <a:pathLst>
                <a:path extrusionOk="0" h="1422" w="1422">
                  <a:moveTo>
                    <a:pt x="729" y="0"/>
                  </a:moveTo>
                  <a:cubicBezTo>
                    <a:pt x="345" y="0"/>
                    <a:pt x="0" y="345"/>
                    <a:pt x="0" y="729"/>
                  </a:cubicBezTo>
                  <a:cubicBezTo>
                    <a:pt x="0" y="1114"/>
                    <a:pt x="345" y="1421"/>
                    <a:pt x="729" y="1421"/>
                  </a:cubicBezTo>
                  <a:cubicBezTo>
                    <a:pt x="1114" y="1421"/>
                    <a:pt x="1421" y="1114"/>
                    <a:pt x="1421" y="729"/>
                  </a:cubicBezTo>
                  <a:cubicBezTo>
                    <a:pt x="1421" y="345"/>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5"/>
            <p:cNvSpPr/>
            <p:nvPr/>
          </p:nvSpPr>
          <p:spPr>
            <a:xfrm>
              <a:off x="8551125" y="1834500"/>
              <a:ext cx="35550" cy="35575"/>
            </a:xfrm>
            <a:custGeom>
              <a:rect b="b" l="l" r="r" t="t"/>
              <a:pathLst>
                <a:path extrusionOk="0" h="1423" w="1422">
                  <a:moveTo>
                    <a:pt x="729" y="1"/>
                  </a:moveTo>
                  <a:cubicBezTo>
                    <a:pt x="345" y="1"/>
                    <a:pt x="0" y="309"/>
                    <a:pt x="0" y="693"/>
                  </a:cubicBezTo>
                  <a:cubicBezTo>
                    <a:pt x="0" y="1078"/>
                    <a:pt x="345" y="1422"/>
                    <a:pt x="729" y="1422"/>
                  </a:cubicBezTo>
                  <a:cubicBezTo>
                    <a:pt x="1114" y="1422"/>
                    <a:pt x="1421" y="1078"/>
                    <a:pt x="1421" y="693"/>
                  </a:cubicBezTo>
                  <a:cubicBezTo>
                    <a:pt x="1421" y="309"/>
                    <a:pt x="1114" y="1"/>
                    <a:pt x="7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5"/>
            <p:cNvSpPr/>
            <p:nvPr/>
          </p:nvSpPr>
          <p:spPr>
            <a:xfrm>
              <a:off x="8551125" y="1975775"/>
              <a:ext cx="35550" cy="35625"/>
            </a:xfrm>
            <a:custGeom>
              <a:rect b="b" l="l" r="r" t="t"/>
              <a:pathLst>
                <a:path extrusionOk="0" h="1425" w="1422">
                  <a:moveTo>
                    <a:pt x="729" y="1"/>
                  </a:moveTo>
                  <a:cubicBezTo>
                    <a:pt x="345" y="1"/>
                    <a:pt x="0" y="348"/>
                    <a:pt x="0" y="733"/>
                  </a:cubicBezTo>
                  <a:cubicBezTo>
                    <a:pt x="0" y="1117"/>
                    <a:pt x="345" y="1425"/>
                    <a:pt x="729" y="1425"/>
                  </a:cubicBezTo>
                  <a:cubicBezTo>
                    <a:pt x="1114" y="1425"/>
                    <a:pt x="1421" y="1117"/>
                    <a:pt x="1421" y="733"/>
                  </a:cubicBezTo>
                  <a:cubicBezTo>
                    <a:pt x="1421" y="348"/>
                    <a:pt x="1114" y="1"/>
                    <a:pt x="7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5"/>
            <p:cNvSpPr/>
            <p:nvPr/>
          </p:nvSpPr>
          <p:spPr>
            <a:xfrm>
              <a:off x="8551125" y="2118050"/>
              <a:ext cx="35550" cy="34625"/>
            </a:xfrm>
            <a:custGeom>
              <a:rect b="b" l="l" r="r" t="t"/>
              <a:pathLst>
                <a:path extrusionOk="0" h="1385" w="1422">
                  <a:moveTo>
                    <a:pt x="729" y="0"/>
                  </a:moveTo>
                  <a:cubicBezTo>
                    <a:pt x="345" y="0"/>
                    <a:pt x="0" y="308"/>
                    <a:pt x="0" y="692"/>
                  </a:cubicBezTo>
                  <a:cubicBezTo>
                    <a:pt x="0" y="1077"/>
                    <a:pt x="345" y="1384"/>
                    <a:pt x="729" y="1384"/>
                  </a:cubicBezTo>
                  <a:cubicBezTo>
                    <a:pt x="1114" y="1384"/>
                    <a:pt x="1421" y="1077"/>
                    <a:pt x="1421" y="692"/>
                  </a:cubicBezTo>
                  <a:cubicBezTo>
                    <a:pt x="1421" y="308"/>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1" name="Google Shape;781;p35"/>
          <p:cNvGrpSpPr/>
          <p:nvPr/>
        </p:nvGrpSpPr>
        <p:grpSpPr>
          <a:xfrm>
            <a:off x="66" y="100"/>
            <a:ext cx="3026202" cy="1550773"/>
            <a:chOff x="2010442" y="919695"/>
            <a:chExt cx="4162016" cy="2220466"/>
          </a:xfrm>
        </p:grpSpPr>
        <p:sp>
          <p:nvSpPr>
            <p:cNvPr id="782" name="Google Shape;782;p35"/>
            <p:cNvSpPr/>
            <p:nvPr/>
          </p:nvSpPr>
          <p:spPr>
            <a:xfrm>
              <a:off x="2010444" y="919695"/>
              <a:ext cx="4162015" cy="2220465"/>
            </a:xfrm>
            <a:custGeom>
              <a:rect b="b" l="l" r="r" t="t"/>
              <a:pathLst>
                <a:path extrusionOk="0" h="97197" w="182165">
                  <a:moveTo>
                    <a:pt x="1" y="0"/>
                  </a:moveTo>
                  <a:lnTo>
                    <a:pt x="1" y="97196"/>
                  </a:lnTo>
                  <a:cubicBezTo>
                    <a:pt x="54395" y="97196"/>
                    <a:pt x="38533" y="26308"/>
                    <a:pt x="98405" y="26308"/>
                  </a:cubicBezTo>
                  <a:cubicBezTo>
                    <a:pt x="158343" y="26308"/>
                    <a:pt x="182164" y="0"/>
                    <a:pt x="1821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5"/>
            <p:cNvSpPr/>
            <p:nvPr/>
          </p:nvSpPr>
          <p:spPr>
            <a:xfrm>
              <a:off x="2010444" y="919695"/>
              <a:ext cx="3277532" cy="1749800"/>
            </a:xfrm>
            <a:custGeom>
              <a:rect b="b" l="l" r="r" t="t"/>
              <a:pathLst>
                <a:path extrusionOk="0" h="57773" w="108214">
                  <a:moveTo>
                    <a:pt x="1" y="0"/>
                  </a:moveTo>
                  <a:lnTo>
                    <a:pt x="1" y="57773"/>
                  </a:lnTo>
                  <a:cubicBezTo>
                    <a:pt x="32357" y="57773"/>
                    <a:pt x="22864" y="15607"/>
                    <a:pt x="58471" y="15607"/>
                  </a:cubicBezTo>
                  <a:cubicBezTo>
                    <a:pt x="94074" y="15607"/>
                    <a:pt x="108213" y="0"/>
                    <a:pt x="108213" y="0"/>
                  </a:cubicBezTo>
                  <a:close/>
                </a:path>
              </a:pathLst>
            </a:custGeom>
            <a:solidFill>
              <a:srgbClr val="586CBC">
                <a:alpha val="5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5"/>
            <p:cNvSpPr/>
            <p:nvPr/>
          </p:nvSpPr>
          <p:spPr>
            <a:xfrm>
              <a:off x="2010442" y="919699"/>
              <a:ext cx="2553302" cy="1362964"/>
            </a:xfrm>
            <a:custGeom>
              <a:rect b="b" l="l" r="r" t="t"/>
              <a:pathLst>
                <a:path extrusionOk="0" h="44713" w="83756">
                  <a:moveTo>
                    <a:pt x="1" y="0"/>
                  </a:moveTo>
                  <a:lnTo>
                    <a:pt x="1" y="44713"/>
                  </a:lnTo>
                  <a:cubicBezTo>
                    <a:pt x="25030" y="44713"/>
                    <a:pt x="17707" y="12102"/>
                    <a:pt x="45284" y="12102"/>
                  </a:cubicBezTo>
                  <a:cubicBezTo>
                    <a:pt x="72800" y="12102"/>
                    <a:pt x="83755" y="0"/>
                    <a:pt x="837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5" name="Google Shape;785;p35"/>
          <p:cNvGrpSpPr/>
          <p:nvPr/>
        </p:nvGrpSpPr>
        <p:grpSpPr>
          <a:xfrm rot="4770488">
            <a:off x="8083829" y="55558"/>
            <a:ext cx="1508525" cy="966777"/>
            <a:chOff x="701893" y="4143388"/>
            <a:chExt cx="1437449" cy="921226"/>
          </a:xfrm>
        </p:grpSpPr>
        <p:sp>
          <p:nvSpPr>
            <p:cNvPr id="786" name="Google Shape;786;p35"/>
            <p:cNvSpPr/>
            <p:nvPr/>
          </p:nvSpPr>
          <p:spPr>
            <a:xfrm rot="988994">
              <a:off x="873639" y="4334294"/>
              <a:ext cx="1085839" cy="507326"/>
            </a:xfrm>
            <a:custGeom>
              <a:rect b="b" l="l" r="r" t="t"/>
              <a:pathLst>
                <a:path extrusionOk="0" h="21943" w="46965">
                  <a:moveTo>
                    <a:pt x="9987" y="1"/>
                  </a:moveTo>
                  <a:cubicBezTo>
                    <a:pt x="4128" y="1"/>
                    <a:pt x="0" y="998"/>
                    <a:pt x="0" y="998"/>
                  </a:cubicBezTo>
                  <a:cubicBezTo>
                    <a:pt x="0" y="998"/>
                    <a:pt x="7215" y="13289"/>
                    <a:pt x="20174" y="18767"/>
                  </a:cubicBezTo>
                  <a:cubicBezTo>
                    <a:pt x="26081" y="21263"/>
                    <a:pt x="32168" y="21943"/>
                    <a:pt x="37044" y="21943"/>
                  </a:cubicBezTo>
                  <a:cubicBezTo>
                    <a:pt x="42868" y="21943"/>
                    <a:pt x="46964" y="20974"/>
                    <a:pt x="46964" y="20974"/>
                  </a:cubicBezTo>
                  <a:cubicBezTo>
                    <a:pt x="46964" y="20974"/>
                    <a:pt x="39750" y="8682"/>
                    <a:pt x="26790" y="3205"/>
                  </a:cubicBezTo>
                  <a:cubicBezTo>
                    <a:pt x="20911" y="688"/>
                    <a:pt x="14852" y="1"/>
                    <a:pt x="99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5"/>
            <p:cNvSpPr/>
            <p:nvPr/>
          </p:nvSpPr>
          <p:spPr>
            <a:xfrm rot="988994">
              <a:off x="754941" y="4320617"/>
              <a:ext cx="1331352" cy="566768"/>
            </a:xfrm>
            <a:custGeom>
              <a:rect b="b" l="l" r="r" t="t"/>
              <a:pathLst>
                <a:path extrusionOk="0" h="24514" w="57584">
                  <a:moveTo>
                    <a:pt x="134" y="0"/>
                  </a:moveTo>
                  <a:lnTo>
                    <a:pt x="1" y="465"/>
                  </a:lnTo>
                  <a:lnTo>
                    <a:pt x="65" y="465"/>
                  </a:lnTo>
                  <a:cubicBezTo>
                    <a:pt x="1534" y="935"/>
                    <a:pt x="25653" y="7947"/>
                    <a:pt x="57317" y="24514"/>
                  </a:cubicBezTo>
                  <a:lnTo>
                    <a:pt x="57584" y="24049"/>
                  </a:lnTo>
                  <a:cubicBezTo>
                    <a:pt x="24787" y="6948"/>
                    <a:pt x="134" y="0"/>
                    <a:pt x="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5"/>
            <p:cNvSpPr/>
            <p:nvPr/>
          </p:nvSpPr>
          <p:spPr>
            <a:xfrm rot="988994">
              <a:off x="1015339" y="4545975"/>
              <a:ext cx="475721" cy="94307"/>
            </a:xfrm>
            <a:custGeom>
              <a:rect b="b" l="l" r="r" t="t"/>
              <a:pathLst>
                <a:path extrusionOk="0" h="4079" w="20576">
                  <a:moveTo>
                    <a:pt x="20506" y="0"/>
                  </a:moveTo>
                  <a:lnTo>
                    <a:pt x="0" y="3544"/>
                  </a:lnTo>
                  <a:lnTo>
                    <a:pt x="65" y="4078"/>
                  </a:lnTo>
                  <a:lnTo>
                    <a:pt x="20575" y="535"/>
                  </a:lnTo>
                  <a:lnTo>
                    <a:pt x="205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5"/>
            <p:cNvSpPr/>
            <p:nvPr/>
          </p:nvSpPr>
          <p:spPr>
            <a:xfrm rot="988999">
              <a:off x="1180272" y="4276480"/>
              <a:ext cx="128371" cy="163201"/>
            </a:xfrm>
            <a:custGeom>
              <a:rect b="b" l="l" r="r" t="t"/>
              <a:pathLst>
                <a:path extrusionOk="0" h="10626" w="7483">
                  <a:moveTo>
                    <a:pt x="402" y="1"/>
                  </a:moveTo>
                  <a:lnTo>
                    <a:pt x="1" y="268"/>
                  </a:lnTo>
                  <a:lnTo>
                    <a:pt x="7082" y="10625"/>
                  </a:lnTo>
                  <a:lnTo>
                    <a:pt x="7483" y="10358"/>
                  </a:lnTo>
                  <a:lnTo>
                    <a:pt x="4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5"/>
            <p:cNvSpPr/>
            <p:nvPr/>
          </p:nvSpPr>
          <p:spPr>
            <a:xfrm rot="988994">
              <a:off x="1263496" y="4821570"/>
              <a:ext cx="628684" cy="54124"/>
            </a:xfrm>
            <a:custGeom>
              <a:rect b="b" l="l" r="r" t="t"/>
              <a:pathLst>
                <a:path extrusionOk="0" h="2341" w="27192">
                  <a:moveTo>
                    <a:pt x="27191" y="2341"/>
                  </a:moveTo>
                  <a:lnTo>
                    <a:pt x="27191" y="2341"/>
                  </a:lnTo>
                  <a:lnTo>
                    <a:pt x="27191" y="2341"/>
                  </a:lnTo>
                  <a:close/>
                  <a:moveTo>
                    <a:pt x="337" y="134"/>
                  </a:moveTo>
                  <a:lnTo>
                    <a:pt x="337" y="134"/>
                  </a:lnTo>
                  <a:lnTo>
                    <a:pt x="337" y="134"/>
                  </a:lnTo>
                  <a:close/>
                  <a:moveTo>
                    <a:pt x="337" y="134"/>
                  </a:moveTo>
                  <a:lnTo>
                    <a:pt x="337" y="134"/>
                  </a:lnTo>
                  <a:lnTo>
                    <a:pt x="337" y="134"/>
                  </a:lnTo>
                  <a:close/>
                  <a:moveTo>
                    <a:pt x="337" y="134"/>
                  </a:moveTo>
                  <a:lnTo>
                    <a:pt x="337" y="134"/>
                  </a:lnTo>
                  <a:lnTo>
                    <a:pt x="337" y="134"/>
                  </a:lnTo>
                  <a:close/>
                  <a:moveTo>
                    <a:pt x="268" y="70"/>
                  </a:moveTo>
                  <a:lnTo>
                    <a:pt x="268" y="70"/>
                  </a:lnTo>
                  <a:lnTo>
                    <a:pt x="268" y="70"/>
                  </a:lnTo>
                  <a:close/>
                  <a:moveTo>
                    <a:pt x="268" y="70"/>
                  </a:moveTo>
                  <a:lnTo>
                    <a:pt x="268" y="70"/>
                  </a:lnTo>
                  <a:lnTo>
                    <a:pt x="268" y="70"/>
                  </a:lnTo>
                  <a:close/>
                  <a:moveTo>
                    <a:pt x="268" y="70"/>
                  </a:moveTo>
                  <a:lnTo>
                    <a:pt x="268" y="70"/>
                  </a:lnTo>
                  <a:lnTo>
                    <a:pt x="268" y="70"/>
                  </a:lnTo>
                  <a:close/>
                  <a:moveTo>
                    <a:pt x="203" y="70"/>
                  </a:moveTo>
                  <a:lnTo>
                    <a:pt x="203" y="70"/>
                  </a:lnTo>
                  <a:lnTo>
                    <a:pt x="203" y="70"/>
                  </a:lnTo>
                  <a:close/>
                  <a:moveTo>
                    <a:pt x="203" y="70"/>
                  </a:moveTo>
                  <a:lnTo>
                    <a:pt x="203" y="70"/>
                  </a:lnTo>
                  <a:lnTo>
                    <a:pt x="203" y="70"/>
                  </a:lnTo>
                  <a:close/>
                  <a:moveTo>
                    <a:pt x="203" y="70"/>
                  </a:moveTo>
                  <a:lnTo>
                    <a:pt x="203" y="70"/>
                  </a:lnTo>
                  <a:lnTo>
                    <a:pt x="203" y="70"/>
                  </a:lnTo>
                  <a:close/>
                  <a:moveTo>
                    <a:pt x="134" y="70"/>
                  </a:moveTo>
                  <a:lnTo>
                    <a:pt x="134" y="70"/>
                  </a:lnTo>
                  <a:lnTo>
                    <a:pt x="134" y="70"/>
                  </a:lnTo>
                  <a:close/>
                  <a:moveTo>
                    <a:pt x="134" y="0"/>
                  </a:moveTo>
                  <a:lnTo>
                    <a:pt x="134" y="0"/>
                  </a:lnTo>
                  <a:lnTo>
                    <a:pt x="134" y="0"/>
                  </a:lnTo>
                  <a:close/>
                  <a:moveTo>
                    <a:pt x="134" y="0"/>
                  </a:moveTo>
                  <a:lnTo>
                    <a:pt x="134" y="0"/>
                  </a:lnTo>
                  <a:lnTo>
                    <a:pt x="134" y="0"/>
                  </a:lnTo>
                  <a:close/>
                  <a:moveTo>
                    <a:pt x="70" y="0"/>
                  </a:moveTo>
                  <a:lnTo>
                    <a:pt x="70" y="0"/>
                  </a:lnTo>
                  <a:lnTo>
                    <a:pt x="70" y="0"/>
                  </a:lnTo>
                  <a:close/>
                  <a:moveTo>
                    <a:pt x="0" y="0"/>
                  </a:moveTo>
                  <a:lnTo>
                    <a:pt x="70" y="0"/>
                  </a:lnTo>
                  <a:close/>
                </a:path>
              </a:pathLst>
            </a:custGeom>
            <a:solidFill>
              <a:srgbClr val="BBC5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5"/>
            <p:cNvSpPr/>
            <p:nvPr/>
          </p:nvSpPr>
          <p:spPr>
            <a:xfrm rot="988994">
              <a:off x="1085317" y="4440060"/>
              <a:ext cx="855655" cy="432486"/>
            </a:xfrm>
            <a:custGeom>
              <a:rect b="b" l="l" r="r" t="t"/>
              <a:pathLst>
                <a:path extrusionOk="0" h="18706" w="37009">
                  <a:moveTo>
                    <a:pt x="1" y="9022"/>
                  </a:moveTo>
                  <a:cubicBezTo>
                    <a:pt x="599" y="9556"/>
                    <a:pt x="1267" y="10021"/>
                    <a:pt x="1871" y="10556"/>
                  </a:cubicBezTo>
                  <a:lnTo>
                    <a:pt x="3405" y="10288"/>
                  </a:lnTo>
                  <a:cubicBezTo>
                    <a:pt x="2336" y="9957"/>
                    <a:pt x="1203" y="9556"/>
                    <a:pt x="198" y="9086"/>
                  </a:cubicBezTo>
                  <a:cubicBezTo>
                    <a:pt x="134" y="9086"/>
                    <a:pt x="65" y="9022"/>
                    <a:pt x="1" y="9022"/>
                  </a:cubicBezTo>
                  <a:close/>
                  <a:moveTo>
                    <a:pt x="17102" y="1"/>
                  </a:moveTo>
                  <a:cubicBezTo>
                    <a:pt x="23515" y="5414"/>
                    <a:pt x="26919" y="11293"/>
                    <a:pt x="26919" y="11293"/>
                  </a:cubicBezTo>
                  <a:cubicBezTo>
                    <a:pt x="26919" y="11293"/>
                    <a:pt x="26385" y="11427"/>
                    <a:pt x="25449" y="11560"/>
                  </a:cubicBezTo>
                  <a:cubicBezTo>
                    <a:pt x="26588" y="12095"/>
                    <a:pt x="27790" y="12629"/>
                    <a:pt x="28923" y="13228"/>
                  </a:cubicBezTo>
                  <a:lnTo>
                    <a:pt x="27122" y="6280"/>
                  </a:lnTo>
                  <a:cubicBezTo>
                    <a:pt x="24316" y="3945"/>
                    <a:pt x="20976" y="1674"/>
                    <a:pt x="17102" y="1"/>
                  </a:cubicBezTo>
                  <a:close/>
                  <a:moveTo>
                    <a:pt x="27790" y="6884"/>
                  </a:moveTo>
                  <a:lnTo>
                    <a:pt x="29591" y="13495"/>
                  </a:lnTo>
                  <a:cubicBezTo>
                    <a:pt x="31862" y="14633"/>
                    <a:pt x="34267" y="15766"/>
                    <a:pt x="36672" y="16969"/>
                  </a:cubicBezTo>
                  <a:cubicBezTo>
                    <a:pt x="35539" y="15301"/>
                    <a:pt x="32530" y="11026"/>
                    <a:pt x="27790" y="6884"/>
                  </a:cubicBezTo>
                  <a:close/>
                  <a:moveTo>
                    <a:pt x="4474" y="10625"/>
                  </a:moveTo>
                  <a:lnTo>
                    <a:pt x="2470" y="10956"/>
                  </a:lnTo>
                  <a:cubicBezTo>
                    <a:pt x="4677" y="12629"/>
                    <a:pt x="7215" y="14163"/>
                    <a:pt x="9951" y="15365"/>
                  </a:cubicBezTo>
                  <a:lnTo>
                    <a:pt x="10085" y="15365"/>
                  </a:lnTo>
                  <a:lnTo>
                    <a:pt x="10085" y="15435"/>
                  </a:lnTo>
                  <a:lnTo>
                    <a:pt x="10219" y="15435"/>
                  </a:lnTo>
                  <a:cubicBezTo>
                    <a:pt x="10288" y="15435"/>
                    <a:pt x="10288" y="15499"/>
                    <a:pt x="10288" y="15499"/>
                  </a:cubicBezTo>
                  <a:lnTo>
                    <a:pt x="10352" y="15499"/>
                  </a:lnTo>
                  <a:cubicBezTo>
                    <a:pt x="16231" y="17973"/>
                    <a:pt x="22243" y="18705"/>
                    <a:pt x="27122" y="18705"/>
                  </a:cubicBezTo>
                  <a:cubicBezTo>
                    <a:pt x="32466" y="18705"/>
                    <a:pt x="36341" y="17840"/>
                    <a:pt x="37009" y="17706"/>
                  </a:cubicBezTo>
                  <a:cubicBezTo>
                    <a:pt x="32664" y="15568"/>
                    <a:pt x="28458" y="13564"/>
                    <a:pt x="24514" y="11694"/>
                  </a:cubicBezTo>
                  <a:cubicBezTo>
                    <a:pt x="22713" y="11961"/>
                    <a:pt x="20105" y="12292"/>
                    <a:pt x="16968" y="12292"/>
                  </a:cubicBezTo>
                  <a:cubicBezTo>
                    <a:pt x="13291" y="12292"/>
                    <a:pt x="8952" y="11892"/>
                    <a:pt x="4474" y="106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5"/>
            <p:cNvSpPr/>
            <p:nvPr/>
          </p:nvSpPr>
          <p:spPr>
            <a:xfrm rot="988994">
              <a:off x="1605775" y="4783163"/>
              <a:ext cx="291985" cy="142097"/>
            </a:xfrm>
            <a:custGeom>
              <a:rect b="b" l="l" r="r" t="t"/>
              <a:pathLst>
                <a:path extrusionOk="0" h="6146" w="12629">
                  <a:moveTo>
                    <a:pt x="935" y="0"/>
                  </a:moveTo>
                  <a:cubicBezTo>
                    <a:pt x="668" y="64"/>
                    <a:pt x="337" y="134"/>
                    <a:pt x="0" y="134"/>
                  </a:cubicBezTo>
                  <a:cubicBezTo>
                    <a:pt x="3944" y="2004"/>
                    <a:pt x="8150" y="4008"/>
                    <a:pt x="12495" y="6146"/>
                  </a:cubicBezTo>
                  <a:lnTo>
                    <a:pt x="12628" y="6146"/>
                  </a:lnTo>
                  <a:cubicBezTo>
                    <a:pt x="12628" y="6146"/>
                    <a:pt x="12425" y="5879"/>
                    <a:pt x="12158" y="5409"/>
                  </a:cubicBezTo>
                  <a:cubicBezTo>
                    <a:pt x="9753" y="4206"/>
                    <a:pt x="7348" y="3073"/>
                    <a:pt x="5077" y="1935"/>
                  </a:cubicBezTo>
                  <a:lnTo>
                    <a:pt x="5077" y="2004"/>
                  </a:lnTo>
                  <a:lnTo>
                    <a:pt x="4543" y="2138"/>
                  </a:lnTo>
                  <a:lnTo>
                    <a:pt x="4409" y="1668"/>
                  </a:lnTo>
                  <a:cubicBezTo>
                    <a:pt x="3276" y="1069"/>
                    <a:pt x="2074" y="535"/>
                    <a:pt x="9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5"/>
            <p:cNvSpPr/>
            <p:nvPr/>
          </p:nvSpPr>
          <p:spPr>
            <a:xfrm rot="988994">
              <a:off x="1134821" y="4576148"/>
              <a:ext cx="60182" cy="15467"/>
            </a:xfrm>
            <a:custGeom>
              <a:rect b="b" l="l" r="r" t="t"/>
              <a:pathLst>
                <a:path extrusionOk="0" h="669" w="2603">
                  <a:moveTo>
                    <a:pt x="1534" y="0"/>
                  </a:moveTo>
                  <a:lnTo>
                    <a:pt x="0" y="268"/>
                  </a:lnTo>
                  <a:lnTo>
                    <a:pt x="599" y="668"/>
                  </a:lnTo>
                  <a:lnTo>
                    <a:pt x="2603" y="337"/>
                  </a:lnTo>
                  <a:cubicBezTo>
                    <a:pt x="2271" y="203"/>
                    <a:pt x="1870" y="134"/>
                    <a:pt x="15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5"/>
            <p:cNvSpPr/>
            <p:nvPr/>
          </p:nvSpPr>
          <p:spPr>
            <a:xfrm rot="988994">
              <a:off x="1698887" y="4649281"/>
              <a:ext cx="57107" cy="171505"/>
            </a:xfrm>
            <a:custGeom>
              <a:rect b="b" l="l" r="r" t="t"/>
              <a:pathLst>
                <a:path extrusionOk="0" h="7418" w="2470">
                  <a:moveTo>
                    <a:pt x="0" y="0"/>
                  </a:moveTo>
                  <a:lnTo>
                    <a:pt x="1801" y="6948"/>
                  </a:lnTo>
                  <a:lnTo>
                    <a:pt x="1935" y="7418"/>
                  </a:lnTo>
                  <a:lnTo>
                    <a:pt x="2469" y="7284"/>
                  </a:lnTo>
                  <a:lnTo>
                    <a:pt x="2469" y="7215"/>
                  </a:lnTo>
                  <a:lnTo>
                    <a:pt x="668" y="604"/>
                  </a:lnTo>
                  <a:cubicBezTo>
                    <a:pt x="465" y="401"/>
                    <a:pt x="198" y="203"/>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5" name="Google Shape;795;p35"/>
          <p:cNvGrpSpPr/>
          <p:nvPr/>
        </p:nvGrpSpPr>
        <p:grpSpPr>
          <a:xfrm rot="-3497627">
            <a:off x="7888695" y="-297584"/>
            <a:ext cx="1508659" cy="966863"/>
            <a:chOff x="701893" y="4143388"/>
            <a:chExt cx="1437449" cy="921226"/>
          </a:xfrm>
        </p:grpSpPr>
        <p:sp>
          <p:nvSpPr>
            <p:cNvPr id="796" name="Google Shape;796;p35"/>
            <p:cNvSpPr/>
            <p:nvPr/>
          </p:nvSpPr>
          <p:spPr>
            <a:xfrm rot="988994">
              <a:off x="873639" y="4334294"/>
              <a:ext cx="1085839" cy="507326"/>
            </a:xfrm>
            <a:custGeom>
              <a:rect b="b" l="l" r="r" t="t"/>
              <a:pathLst>
                <a:path extrusionOk="0" h="21943" w="46965">
                  <a:moveTo>
                    <a:pt x="9987" y="1"/>
                  </a:moveTo>
                  <a:cubicBezTo>
                    <a:pt x="4128" y="1"/>
                    <a:pt x="0" y="998"/>
                    <a:pt x="0" y="998"/>
                  </a:cubicBezTo>
                  <a:cubicBezTo>
                    <a:pt x="0" y="998"/>
                    <a:pt x="7215" y="13289"/>
                    <a:pt x="20174" y="18767"/>
                  </a:cubicBezTo>
                  <a:cubicBezTo>
                    <a:pt x="26081" y="21263"/>
                    <a:pt x="32168" y="21943"/>
                    <a:pt x="37044" y="21943"/>
                  </a:cubicBezTo>
                  <a:cubicBezTo>
                    <a:pt x="42868" y="21943"/>
                    <a:pt x="46964" y="20974"/>
                    <a:pt x="46964" y="20974"/>
                  </a:cubicBezTo>
                  <a:cubicBezTo>
                    <a:pt x="46964" y="20974"/>
                    <a:pt x="39750" y="8682"/>
                    <a:pt x="26790" y="3205"/>
                  </a:cubicBezTo>
                  <a:cubicBezTo>
                    <a:pt x="20911" y="688"/>
                    <a:pt x="14852" y="1"/>
                    <a:pt x="99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5"/>
            <p:cNvSpPr/>
            <p:nvPr/>
          </p:nvSpPr>
          <p:spPr>
            <a:xfrm rot="988994">
              <a:off x="754941" y="4320617"/>
              <a:ext cx="1331352" cy="566768"/>
            </a:xfrm>
            <a:custGeom>
              <a:rect b="b" l="l" r="r" t="t"/>
              <a:pathLst>
                <a:path extrusionOk="0" h="24514" w="57584">
                  <a:moveTo>
                    <a:pt x="134" y="0"/>
                  </a:moveTo>
                  <a:lnTo>
                    <a:pt x="1" y="465"/>
                  </a:lnTo>
                  <a:lnTo>
                    <a:pt x="65" y="465"/>
                  </a:lnTo>
                  <a:cubicBezTo>
                    <a:pt x="1534" y="935"/>
                    <a:pt x="25653" y="7947"/>
                    <a:pt x="57317" y="24514"/>
                  </a:cubicBezTo>
                  <a:lnTo>
                    <a:pt x="57584" y="24049"/>
                  </a:lnTo>
                  <a:cubicBezTo>
                    <a:pt x="24787" y="6948"/>
                    <a:pt x="134" y="0"/>
                    <a:pt x="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5"/>
            <p:cNvSpPr/>
            <p:nvPr/>
          </p:nvSpPr>
          <p:spPr>
            <a:xfrm rot="988994">
              <a:off x="1015339" y="4545975"/>
              <a:ext cx="475721" cy="94307"/>
            </a:xfrm>
            <a:custGeom>
              <a:rect b="b" l="l" r="r" t="t"/>
              <a:pathLst>
                <a:path extrusionOk="0" h="4079" w="20576">
                  <a:moveTo>
                    <a:pt x="20506" y="0"/>
                  </a:moveTo>
                  <a:lnTo>
                    <a:pt x="0" y="3544"/>
                  </a:lnTo>
                  <a:lnTo>
                    <a:pt x="65" y="4078"/>
                  </a:lnTo>
                  <a:lnTo>
                    <a:pt x="20575" y="535"/>
                  </a:lnTo>
                  <a:lnTo>
                    <a:pt x="205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5"/>
            <p:cNvSpPr/>
            <p:nvPr/>
          </p:nvSpPr>
          <p:spPr>
            <a:xfrm rot="988994">
              <a:off x="1148261" y="4189387"/>
              <a:ext cx="173008" cy="245675"/>
            </a:xfrm>
            <a:custGeom>
              <a:rect b="b" l="l" r="r" t="t"/>
              <a:pathLst>
                <a:path extrusionOk="0" h="10626" w="7483">
                  <a:moveTo>
                    <a:pt x="402" y="1"/>
                  </a:moveTo>
                  <a:lnTo>
                    <a:pt x="1" y="268"/>
                  </a:lnTo>
                  <a:lnTo>
                    <a:pt x="7082" y="10625"/>
                  </a:lnTo>
                  <a:lnTo>
                    <a:pt x="7483" y="10358"/>
                  </a:lnTo>
                  <a:lnTo>
                    <a:pt x="4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5"/>
            <p:cNvSpPr/>
            <p:nvPr/>
          </p:nvSpPr>
          <p:spPr>
            <a:xfrm rot="988994">
              <a:off x="1263496" y="4821570"/>
              <a:ext cx="628684" cy="54124"/>
            </a:xfrm>
            <a:custGeom>
              <a:rect b="b" l="l" r="r" t="t"/>
              <a:pathLst>
                <a:path extrusionOk="0" h="2341" w="27192">
                  <a:moveTo>
                    <a:pt x="27191" y="2341"/>
                  </a:moveTo>
                  <a:lnTo>
                    <a:pt x="27191" y="2341"/>
                  </a:lnTo>
                  <a:lnTo>
                    <a:pt x="27191" y="2341"/>
                  </a:lnTo>
                  <a:close/>
                  <a:moveTo>
                    <a:pt x="337" y="134"/>
                  </a:moveTo>
                  <a:lnTo>
                    <a:pt x="337" y="134"/>
                  </a:lnTo>
                  <a:lnTo>
                    <a:pt x="337" y="134"/>
                  </a:lnTo>
                  <a:close/>
                  <a:moveTo>
                    <a:pt x="337" y="134"/>
                  </a:moveTo>
                  <a:lnTo>
                    <a:pt x="337" y="134"/>
                  </a:lnTo>
                  <a:lnTo>
                    <a:pt x="337" y="134"/>
                  </a:lnTo>
                  <a:close/>
                  <a:moveTo>
                    <a:pt x="337" y="134"/>
                  </a:moveTo>
                  <a:lnTo>
                    <a:pt x="337" y="134"/>
                  </a:lnTo>
                  <a:lnTo>
                    <a:pt x="337" y="134"/>
                  </a:lnTo>
                  <a:close/>
                  <a:moveTo>
                    <a:pt x="268" y="70"/>
                  </a:moveTo>
                  <a:lnTo>
                    <a:pt x="268" y="70"/>
                  </a:lnTo>
                  <a:lnTo>
                    <a:pt x="268" y="70"/>
                  </a:lnTo>
                  <a:close/>
                  <a:moveTo>
                    <a:pt x="268" y="70"/>
                  </a:moveTo>
                  <a:lnTo>
                    <a:pt x="268" y="70"/>
                  </a:lnTo>
                  <a:lnTo>
                    <a:pt x="268" y="70"/>
                  </a:lnTo>
                  <a:close/>
                  <a:moveTo>
                    <a:pt x="268" y="70"/>
                  </a:moveTo>
                  <a:lnTo>
                    <a:pt x="268" y="70"/>
                  </a:lnTo>
                  <a:lnTo>
                    <a:pt x="268" y="70"/>
                  </a:lnTo>
                  <a:close/>
                  <a:moveTo>
                    <a:pt x="203" y="70"/>
                  </a:moveTo>
                  <a:lnTo>
                    <a:pt x="203" y="70"/>
                  </a:lnTo>
                  <a:lnTo>
                    <a:pt x="203" y="70"/>
                  </a:lnTo>
                  <a:close/>
                  <a:moveTo>
                    <a:pt x="203" y="70"/>
                  </a:moveTo>
                  <a:lnTo>
                    <a:pt x="203" y="70"/>
                  </a:lnTo>
                  <a:lnTo>
                    <a:pt x="203" y="70"/>
                  </a:lnTo>
                  <a:close/>
                  <a:moveTo>
                    <a:pt x="203" y="70"/>
                  </a:moveTo>
                  <a:lnTo>
                    <a:pt x="203" y="70"/>
                  </a:lnTo>
                  <a:lnTo>
                    <a:pt x="203" y="70"/>
                  </a:lnTo>
                  <a:close/>
                  <a:moveTo>
                    <a:pt x="134" y="70"/>
                  </a:moveTo>
                  <a:lnTo>
                    <a:pt x="134" y="70"/>
                  </a:lnTo>
                  <a:lnTo>
                    <a:pt x="134" y="70"/>
                  </a:lnTo>
                  <a:close/>
                  <a:moveTo>
                    <a:pt x="134" y="0"/>
                  </a:moveTo>
                  <a:lnTo>
                    <a:pt x="134" y="0"/>
                  </a:lnTo>
                  <a:lnTo>
                    <a:pt x="134" y="0"/>
                  </a:lnTo>
                  <a:close/>
                  <a:moveTo>
                    <a:pt x="134" y="0"/>
                  </a:moveTo>
                  <a:lnTo>
                    <a:pt x="134" y="0"/>
                  </a:lnTo>
                  <a:lnTo>
                    <a:pt x="134" y="0"/>
                  </a:lnTo>
                  <a:close/>
                  <a:moveTo>
                    <a:pt x="70" y="0"/>
                  </a:moveTo>
                  <a:lnTo>
                    <a:pt x="70" y="0"/>
                  </a:lnTo>
                  <a:lnTo>
                    <a:pt x="70" y="0"/>
                  </a:lnTo>
                  <a:close/>
                  <a:moveTo>
                    <a:pt x="0" y="0"/>
                  </a:moveTo>
                  <a:lnTo>
                    <a:pt x="70" y="0"/>
                  </a:lnTo>
                  <a:close/>
                </a:path>
              </a:pathLst>
            </a:custGeom>
            <a:solidFill>
              <a:srgbClr val="BBC5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5"/>
            <p:cNvSpPr/>
            <p:nvPr/>
          </p:nvSpPr>
          <p:spPr>
            <a:xfrm rot="988994">
              <a:off x="1085317" y="4440060"/>
              <a:ext cx="855655" cy="432486"/>
            </a:xfrm>
            <a:custGeom>
              <a:rect b="b" l="l" r="r" t="t"/>
              <a:pathLst>
                <a:path extrusionOk="0" h="18706" w="37009">
                  <a:moveTo>
                    <a:pt x="1" y="9022"/>
                  </a:moveTo>
                  <a:cubicBezTo>
                    <a:pt x="599" y="9556"/>
                    <a:pt x="1267" y="10021"/>
                    <a:pt x="1871" y="10556"/>
                  </a:cubicBezTo>
                  <a:lnTo>
                    <a:pt x="3405" y="10288"/>
                  </a:lnTo>
                  <a:cubicBezTo>
                    <a:pt x="2336" y="9957"/>
                    <a:pt x="1203" y="9556"/>
                    <a:pt x="198" y="9086"/>
                  </a:cubicBezTo>
                  <a:cubicBezTo>
                    <a:pt x="134" y="9086"/>
                    <a:pt x="65" y="9022"/>
                    <a:pt x="1" y="9022"/>
                  </a:cubicBezTo>
                  <a:close/>
                  <a:moveTo>
                    <a:pt x="17102" y="1"/>
                  </a:moveTo>
                  <a:cubicBezTo>
                    <a:pt x="23515" y="5414"/>
                    <a:pt x="26919" y="11293"/>
                    <a:pt x="26919" y="11293"/>
                  </a:cubicBezTo>
                  <a:cubicBezTo>
                    <a:pt x="26919" y="11293"/>
                    <a:pt x="26385" y="11427"/>
                    <a:pt x="25449" y="11560"/>
                  </a:cubicBezTo>
                  <a:cubicBezTo>
                    <a:pt x="26588" y="12095"/>
                    <a:pt x="27790" y="12629"/>
                    <a:pt x="28923" y="13228"/>
                  </a:cubicBezTo>
                  <a:lnTo>
                    <a:pt x="27122" y="6280"/>
                  </a:lnTo>
                  <a:cubicBezTo>
                    <a:pt x="24316" y="3945"/>
                    <a:pt x="20976" y="1674"/>
                    <a:pt x="17102" y="1"/>
                  </a:cubicBezTo>
                  <a:close/>
                  <a:moveTo>
                    <a:pt x="27790" y="6884"/>
                  </a:moveTo>
                  <a:lnTo>
                    <a:pt x="29591" y="13495"/>
                  </a:lnTo>
                  <a:cubicBezTo>
                    <a:pt x="31862" y="14633"/>
                    <a:pt x="34267" y="15766"/>
                    <a:pt x="36672" y="16969"/>
                  </a:cubicBezTo>
                  <a:cubicBezTo>
                    <a:pt x="35539" y="15301"/>
                    <a:pt x="32530" y="11026"/>
                    <a:pt x="27790" y="6884"/>
                  </a:cubicBezTo>
                  <a:close/>
                  <a:moveTo>
                    <a:pt x="4474" y="10625"/>
                  </a:moveTo>
                  <a:lnTo>
                    <a:pt x="2470" y="10956"/>
                  </a:lnTo>
                  <a:cubicBezTo>
                    <a:pt x="4677" y="12629"/>
                    <a:pt x="7215" y="14163"/>
                    <a:pt x="9951" y="15365"/>
                  </a:cubicBezTo>
                  <a:lnTo>
                    <a:pt x="10085" y="15365"/>
                  </a:lnTo>
                  <a:lnTo>
                    <a:pt x="10085" y="15435"/>
                  </a:lnTo>
                  <a:lnTo>
                    <a:pt x="10219" y="15435"/>
                  </a:lnTo>
                  <a:cubicBezTo>
                    <a:pt x="10288" y="15435"/>
                    <a:pt x="10288" y="15499"/>
                    <a:pt x="10288" y="15499"/>
                  </a:cubicBezTo>
                  <a:lnTo>
                    <a:pt x="10352" y="15499"/>
                  </a:lnTo>
                  <a:cubicBezTo>
                    <a:pt x="16231" y="17973"/>
                    <a:pt x="22243" y="18705"/>
                    <a:pt x="27122" y="18705"/>
                  </a:cubicBezTo>
                  <a:cubicBezTo>
                    <a:pt x="32466" y="18705"/>
                    <a:pt x="36341" y="17840"/>
                    <a:pt x="37009" y="17706"/>
                  </a:cubicBezTo>
                  <a:cubicBezTo>
                    <a:pt x="32664" y="15568"/>
                    <a:pt x="28458" y="13564"/>
                    <a:pt x="24514" y="11694"/>
                  </a:cubicBezTo>
                  <a:cubicBezTo>
                    <a:pt x="22713" y="11961"/>
                    <a:pt x="20105" y="12292"/>
                    <a:pt x="16968" y="12292"/>
                  </a:cubicBezTo>
                  <a:cubicBezTo>
                    <a:pt x="13291" y="12292"/>
                    <a:pt x="8952" y="11892"/>
                    <a:pt x="4474" y="106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5"/>
            <p:cNvSpPr/>
            <p:nvPr/>
          </p:nvSpPr>
          <p:spPr>
            <a:xfrm rot="988994">
              <a:off x="1605775" y="4783163"/>
              <a:ext cx="291985" cy="142097"/>
            </a:xfrm>
            <a:custGeom>
              <a:rect b="b" l="l" r="r" t="t"/>
              <a:pathLst>
                <a:path extrusionOk="0" h="6146" w="12629">
                  <a:moveTo>
                    <a:pt x="935" y="0"/>
                  </a:moveTo>
                  <a:cubicBezTo>
                    <a:pt x="668" y="64"/>
                    <a:pt x="337" y="134"/>
                    <a:pt x="0" y="134"/>
                  </a:cubicBezTo>
                  <a:cubicBezTo>
                    <a:pt x="3944" y="2004"/>
                    <a:pt x="8150" y="4008"/>
                    <a:pt x="12495" y="6146"/>
                  </a:cubicBezTo>
                  <a:lnTo>
                    <a:pt x="12628" y="6146"/>
                  </a:lnTo>
                  <a:cubicBezTo>
                    <a:pt x="12628" y="6146"/>
                    <a:pt x="12425" y="5879"/>
                    <a:pt x="12158" y="5409"/>
                  </a:cubicBezTo>
                  <a:cubicBezTo>
                    <a:pt x="9753" y="4206"/>
                    <a:pt x="7348" y="3073"/>
                    <a:pt x="5077" y="1935"/>
                  </a:cubicBezTo>
                  <a:lnTo>
                    <a:pt x="5077" y="2004"/>
                  </a:lnTo>
                  <a:lnTo>
                    <a:pt x="4543" y="2138"/>
                  </a:lnTo>
                  <a:lnTo>
                    <a:pt x="4409" y="1668"/>
                  </a:lnTo>
                  <a:cubicBezTo>
                    <a:pt x="3276" y="1069"/>
                    <a:pt x="2074" y="535"/>
                    <a:pt x="9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5"/>
            <p:cNvSpPr/>
            <p:nvPr/>
          </p:nvSpPr>
          <p:spPr>
            <a:xfrm rot="988994">
              <a:off x="1134821" y="4576148"/>
              <a:ext cx="60182" cy="15467"/>
            </a:xfrm>
            <a:custGeom>
              <a:rect b="b" l="l" r="r" t="t"/>
              <a:pathLst>
                <a:path extrusionOk="0" h="669" w="2603">
                  <a:moveTo>
                    <a:pt x="1534" y="0"/>
                  </a:moveTo>
                  <a:lnTo>
                    <a:pt x="0" y="268"/>
                  </a:lnTo>
                  <a:lnTo>
                    <a:pt x="599" y="668"/>
                  </a:lnTo>
                  <a:lnTo>
                    <a:pt x="2603" y="337"/>
                  </a:lnTo>
                  <a:cubicBezTo>
                    <a:pt x="2271" y="203"/>
                    <a:pt x="1870" y="134"/>
                    <a:pt x="15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5"/>
            <p:cNvSpPr/>
            <p:nvPr/>
          </p:nvSpPr>
          <p:spPr>
            <a:xfrm rot="988994">
              <a:off x="1698887" y="4649281"/>
              <a:ext cx="57107" cy="171505"/>
            </a:xfrm>
            <a:custGeom>
              <a:rect b="b" l="l" r="r" t="t"/>
              <a:pathLst>
                <a:path extrusionOk="0" h="7418" w="2470">
                  <a:moveTo>
                    <a:pt x="0" y="0"/>
                  </a:moveTo>
                  <a:lnTo>
                    <a:pt x="1801" y="6948"/>
                  </a:lnTo>
                  <a:lnTo>
                    <a:pt x="1935" y="7418"/>
                  </a:lnTo>
                  <a:lnTo>
                    <a:pt x="2469" y="7284"/>
                  </a:lnTo>
                  <a:lnTo>
                    <a:pt x="2469" y="7215"/>
                  </a:lnTo>
                  <a:lnTo>
                    <a:pt x="668" y="604"/>
                  </a:lnTo>
                  <a:cubicBezTo>
                    <a:pt x="465" y="401"/>
                    <a:pt x="198" y="203"/>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805" name="Shape 805"/>
        <p:cNvGrpSpPr/>
        <p:nvPr/>
      </p:nvGrpSpPr>
      <p:grpSpPr>
        <a:xfrm>
          <a:off x="0" y="0"/>
          <a:ext cx="0" cy="0"/>
          <a:chOff x="0" y="0"/>
          <a:chExt cx="0" cy="0"/>
        </a:xfrm>
      </p:grpSpPr>
      <p:grpSp>
        <p:nvGrpSpPr>
          <p:cNvPr id="806" name="Google Shape;806;p36"/>
          <p:cNvGrpSpPr/>
          <p:nvPr/>
        </p:nvGrpSpPr>
        <p:grpSpPr>
          <a:xfrm>
            <a:off x="3848899" y="4469451"/>
            <a:ext cx="5686741" cy="736671"/>
            <a:chOff x="1193962" y="15877629"/>
            <a:chExt cx="7143250" cy="925350"/>
          </a:xfrm>
        </p:grpSpPr>
        <p:sp>
          <p:nvSpPr>
            <p:cNvPr id="807" name="Google Shape;807;p36"/>
            <p:cNvSpPr/>
            <p:nvPr/>
          </p:nvSpPr>
          <p:spPr>
            <a:xfrm flipH="1">
              <a:off x="1193962" y="15877629"/>
              <a:ext cx="7143250" cy="925350"/>
            </a:xfrm>
            <a:custGeom>
              <a:rect b="b" l="l" r="r" t="t"/>
              <a:pathLst>
                <a:path extrusionOk="0" h="37014" w="285730">
                  <a:moveTo>
                    <a:pt x="100631" y="0"/>
                  </a:moveTo>
                  <a:cubicBezTo>
                    <a:pt x="48796" y="0"/>
                    <a:pt x="0" y="37014"/>
                    <a:pt x="0" y="37014"/>
                  </a:cubicBezTo>
                  <a:lnTo>
                    <a:pt x="285730" y="37014"/>
                  </a:lnTo>
                  <a:cubicBezTo>
                    <a:pt x="268895" y="20179"/>
                    <a:pt x="252575" y="16438"/>
                    <a:pt x="235206" y="16438"/>
                  </a:cubicBezTo>
                  <a:cubicBezTo>
                    <a:pt x="228198" y="16438"/>
                    <a:pt x="221019" y="17047"/>
                    <a:pt x="213567" y="17651"/>
                  </a:cubicBezTo>
                  <a:cubicBezTo>
                    <a:pt x="206030" y="18272"/>
                    <a:pt x="198222" y="18900"/>
                    <a:pt x="190037" y="18900"/>
                  </a:cubicBezTo>
                  <a:cubicBezTo>
                    <a:pt x="174705" y="18900"/>
                    <a:pt x="158048" y="16694"/>
                    <a:pt x="139362" y="8097"/>
                  </a:cubicBezTo>
                  <a:cubicBezTo>
                    <a:pt x="126738" y="2313"/>
                    <a:pt x="113589" y="0"/>
                    <a:pt x="100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6"/>
            <p:cNvSpPr/>
            <p:nvPr/>
          </p:nvSpPr>
          <p:spPr>
            <a:xfrm flipH="1">
              <a:off x="3490112" y="16048179"/>
              <a:ext cx="4721250" cy="754800"/>
            </a:xfrm>
            <a:custGeom>
              <a:rect b="b" l="l" r="r" t="t"/>
              <a:pathLst>
                <a:path extrusionOk="0" h="30192" w="188850">
                  <a:moveTo>
                    <a:pt x="84519" y="1"/>
                  </a:moveTo>
                  <a:cubicBezTo>
                    <a:pt x="64137" y="1"/>
                    <a:pt x="44265" y="4908"/>
                    <a:pt x="28341" y="10447"/>
                  </a:cubicBezTo>
                  <a:cubicBezTo>
                    <a:pt x="15603" y="16561"/>
                    <a:pt x="5605" y="22870"/>
                    <a:pt x="0" y="26691"/>
                  </a:cubicBezTo>
                  <a:cubicBezTo>
                    <a:pt x="6176" y="27389"/>
                    <a:pt x="16688" y="28602"/>
                    <a:pt x="30701" y="30192"/>
                  </a:cubicBezTo>
                  <a:lnTo>
                    <a:pt x="188849" y="30192"/>
                  </a:lnTo>
                  <a:cubicBezTo>
                    <a:pt x="172416" y="28729"/>
                    <a:pt x="154776" y="24908"/>
                    <a:pt x="135540" y="13249"/>
                  </a:cubicBezTo>
                  <a:cubicBezTo>
                    <a:pt x="119551" y="3507"/>
                    <a:pt x="101844" y="1"/>
                    <a:pt x="845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9" name="Google Shape;809;p36"/>
          <p:cNvGrpSpPr/>
          <p:nvPr/>
        </p:nvGrpSpPr>
        <p:grpSpPr>
          <a:xfrm rot="10800000">
            <a:off x="-446201" y="-79411"/>
            <a:ext cx="5686741" cy="736671"/>
            <a:chOff x="1193962" y="15877629"/>
            <a:chExt cx="7143250" cy="925350"/>
          </a:xfrm>
        </p:grpSpPr>
        <p:sp>
          <p:nvSpPr>
            <p:cNvPr id="810" name="Google Shape;810;p36"/>
            <p:cNvSpPr/>
            <p:nvPr/>
          </p:nvSpPr>
          <p:spPr>
            <a:xfrm flipH="1">
              <a:off x="1193962" y="15877629"/>
              <a:ext cx="7143250" cy="925350"/>
            </a:xfrm>
            <a:custGeom>
              <a:rect b="b" l="l" r="r" t="t"/>
              <a:pathLst>
                <a:path extrusionOk="0" h="37014" w="285730">
                  <a:moveTo>
                    <a:pt x="100631" y="0"/>
                  </a:moveTo>
                  <a:cubicBezTo>
                    <a:pt x="48796" y="0"/>
                    <a:pt x="0" y="37014"/>
                    <a:pt x="0" y="37014"/>
                  </a:cubicBezTo>
                  <a:lnTo>
                    <a:pt x="285730" y="37014"/>
                  </a:lnTo>
                  <a:cubicBezTo>
                    <a:pt x="268895" y="20179"/>
                    <a:pt x="252575" y="16438"/>
                    <a:pt x="235206" y="16438"/>
                  </a:cubicBezTo>
                  <a:cubicBezTo>
                    <a:pt x="228198" y="16438"/>
                    <a:pt x="221019" y="17047"/>
                    <a:pt x="213567" y="17651"/>
                  </a:cubicBezTo>
                  <a:cubicBezTo>
                    <a:pt x="206030" y="18272"/>
                    <a:pt x="198222" y="18900"/>
                    <a:pt x="190037" y="18900"/>
                  </a:cubicBezTo>
                  <a:cubicBezTo>
                    <a:pt x="174705" y="18900"/>
                    <a:pt x="158048" y="16694"/>
                    <a:pt x="139362" y="8097"/>
                  </a:cubicBezTo>
                  <a:cubicBezTo>
                    <a:pt x="126738" y="2313"/>
                    <a:pt x="113589" y="0"/>
                    <a:pt x="100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6"/>
            <p:cNvSpPr/>
            <p:nvPr/>
          </p:nvSpPr>
          <p:spPr>
            <a:xfrm flipH="1">
              <a:off x="3490112" y="16048179"/>
              <a:ext cx="4721250" cy="754800"/>
            </a:xfrm>
            <a:custGeom>
              <a:rect b="b" l="l" r="r" t="t"/>
              <a:pathLst>
                <a:path extrusionOk="0" h="30192" w="188850">
                  <a:moveTo>
                    <a:pt x="84519" y="1"/>
                  </a:moveTo>
                  <a:cubicBezTo>
                    <a:pt x="64137" y="1"/>
                    <a:pt x="44265" y="4908"/>
                    <a:pt x="28341" y="10447"/>
                  </a:cubicBezTo>
                  <a:cubicBezTo>
                    <a:pt x="15603" y="16561"/>
                    <a:pt x="5605" y="22870"/>
                    <a:pt x="0" y="26691"/>
                  </a:cubicBezTo>
                  <a:cubicBezTo>
                    <a:pt x="6176" y="27389"/>
                    <a:pt x="16688" y="28602"/>
                    <a:pt x="30701" y="30192"/>
                  </a:cubicBezTo>
                  <a:lnTo>
                    <a:pt x="188849" y="30192"/>
                  </a:lnTo>
                  <a:cubicBezTo>
                    <a:pt x="172416" y="28729"/>
                    <a:pt x="154776" y="24908"/>
                    <a:pt x="135540" y="13249"/>
                  </a:cubicBezTo>
                  <a:cubicBezTo>
                    <a:pt x="119551" y="3507"/>
                    <a:pt x="101844" y="1"/>
                    <a:pt x="845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2" name="Google Shape;812;p36"/>
          <p:cNvGrpSpPr/>
          <p:nvPr/>
        </p:nvGrpSpPr>
        <p:grpSpPr>
          <a:xfrm rot="10800000">
            <a:off x="7955280" y="79226"/>
            <a:ext cx="1075533" cy="1180219"/>
            <a:chOff x="7920292" y="107858"/>
            <a:chExt cx="1082897" cy="1188299"/>
          </a:xfrm>
        </p:grpSpPr>
        <p:sp>
          <p:nvSpPr>
            <p:cNvPr id="813" name="Google Shape;813;p36"/>
            <p:cNvSpPr/>
            <p:nvPr/>
          </p:nvSpPr>
          <p:spPr>
            <a:xfrm>
              <a:off x="8595231" y="641686"/>
              <a:ext cx="407958" cy="654471"/>
            </a:xfrm>
            <a:custGeom>
              <a:rect b="b" l="l" r="r" t="t"/>
              <a:pathLst>
                <a:path extrusionOk="0" h="48354" w="30141">
                  <a:moveTo>
                    <a:pt x="15068" y="0"/>
                  </a:moveTo>
                  <a:cubicBezTo>
                    <a:pt x="12972" y="0"/>
                    <a:pt x="11199" y="1773"/>
                    <a:pt x="11199" y="3869"/>
                  </a:cubicBezTo>
                  <a:cubicBezTo>
                    <a:pt x="11199" y="5158"/>
                    <a:pt x="11928" y="6286"/>
                    <a:pt x="12895" y="7008"/>
                  </a:cubicBezTo>
                  <a:lnTo>
                    <a:pt x="12895" y="9104"/>
                  </a:lnTo>
                  <a:lnTo>
                    <a:pt x="1" y="9104"/>
                  </a:lnTo>
                  <a:lnTo>
                    <a:pt x="1" y="39328"/>
                  </a:lnTo>
                  <a:lnTo>
                    <a:pt x="12895" y="39328"/>
                  </a:lnTo>
                  <a:lnTo>
                    <a:pt x="12895" y="41423"/>
                  </a:lnTo>
                  <a:cubicBezTo>
                    <a:pt x="11928" y="42068"/>
                    <a:pt x="11199" y="43196"/>
                    <a:pt x="11199" y="44563"/>
                  </a:cubicBezTo>
                  <a:cubicBezTo>
                    <a:pt x="11199" y="46658"/>
                    <a:pt x="12972" y="48354"/>
                    <a:pt x="15068" y="48354"/>
                  </a:cubicBezTo>
                  <a:cubicBezTo>
                    <a:pt x="17163" y="48354"/>
                    <a:pt x="18858" y="46658"/>
                    <a:pt x="18858" y="44563"/>
                  </a:cubicBezTo>
                  <a:cubicBezTo>
                    <a:pt x="18858" y="43196"/>
                    <a:pt x="18214" y="42068"/>
                    <a:pt x="17247" y="41423"/>
                  </a:cubicBezTo>
                  <a:lnTo>
                    <a:pt x="17247" y="39328"/>
                  </a:lnTo>
                  <a:lnTo>
                    <a:pt x="30141" y="39328"/>
                  </a:lnTo>
                  <a:lnTo>
                    <a:pt x="30141" y="26350"/>
                  </a:lnTo>
                  <a:lnTo>
                    <a:pt x="28445" y="26350"/>
                  </a:lnTo>
                  <a:cubicBezTo>
                    <a:pt x="27723" y="27401"/>
                    <a:pt x="26595" y="28045"/>
                    <a:pt x="25306" y="28045"/>
                  </a:cubicBezTo>
                  <a:cubicBezTo>
                    <a:pt x="23210" y="28045"/>
                    <a:pt x="21437" y="26350"/>
                    <a:pt x="21437" y="24177"/>
                  </a:cubicBezTo>
                  <a:cubicBezTo>
                    <a:pt x="21437" y="22082"/>
                    <a:pt x="23210" y="20386"/>
                    <a:pt x="25306" y="20386"/>
                  </a:cubicBezTo>
                  <a:cubicBezTo>
                    <a:pt x="26595" y="20386"/>
                    <a:pt x="27723" y="21031"/>
                    <a:pt x="28445" y="21998"/>
                  </a:cubicBezTo>
                  <a:lnTo>
                    <a:pt x="30141" y="21998"/>
                  </a:lnTo>
                  <a:lnTo>
                    <a:pt x="30141" y="9104"/>
                  </a:lnTo>
                  <a:lnTo>
                    <a:pt x="17247" y="9104"/>
                  </a:lnTo>
                  <a:lnTo>
                    <a:pt x="17247" y="7008"/>
                  </a:lnTo>
                  <a:cubicBezTo>
                    <a:pt x="18214" y="6286"/>
                    <a:pt x="18858" y="5158"/>
                    <a:pt x="18858" y="3869"/>
                  </a:cubicBezTo>
                  <a:cubicBezTo>
                    <a:pt x="18858" y="1773"/>
                    <a:pt x="17163" y="0"/>
                    <a:pt x="150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6"/>
            <p:cNvSpPr/>
            <p:nvPr/>
          </p:nvSpPr>
          <p:spPr>
            <a:xfrm>
              <a:off x="8595231" y="764895"/>
              <a:ext cx="407958" cy="450553"/>
            </a:xfrm>
            <a:custGeom>
              <a:rect b="b" l="l" r="r" t="t"/>
              <a:pathLst>
                <a:path extrusionOk="0" h="33288" w="30141">
                  <a:moveTo>
                    <a:pt x="21276" y="1"/>
                  </a:moveTo>
                  <a:cubicBezTo>
                    <a:pt x="21276" y="6371"/>
                    <a:pt x="19419" y="22727"/>
                    <a:pt x="807" y="22727"/>
                  </a:cubicBezTo>
                  <a:lnTo>
                    <a:pt x="1" y="22727"/>
                  </a:lnTo>
                  <a:lnTo>
                    <a:pt x="1" y="30225"/>
                  </a:lnTo>
                  <a:lnTo>
                    <a:pt x="12895" y="30225"/>
                  </a:lnTo>
                  <a:lnTo>
                    <a:pt x="12895" y="32320"/>
                  </a:lnTo>
                  <a:cubicBezTo>
                    <a:pt x="12489" y="32559"/>
                    <a:pt x="12166" y="32881"/>
                    <a:pt x="11928" y="33287"/>
                  </a:cubicBezTo>
                  <a:cubicBezTo>
                    <a:pt x="13939" y="33126"/>
                    <a:pt x="15873" y="32965"/>
                    <a:pt x="17808" y="32720"/>
                  </a:cubicBezTo>
                  <a:cubicBezTo>
                    <a:pt x="17646" y="32559"/>
                    <a:pt x="17408" y="32397"/>
                    <a:pt x="17247" y="32320"/>
                  </a:cubicBezTo>
                  <a:lnTo>
                    <a:pt x="17247" y="30225"/>
                  </a:lnTo>
                  <a:lnTo>
                    <a:pt x="24177" y="30225"/>
                  </a:lnTo>
                  <a:lnTo>
                    <a:pt x="24177" y="18781"/>
                  </a:lnTo>
                  <a:cubicBezTo>
                    <a:pt x="22566" y="18298"/>
                    <a:pt x="21437" y="16847"/>
                    <a:pt x="21437" y="15074"/>
                  </a:cubicBezTo>
                  <a:cubicBezTo>
                    <a:pt x="21437" y="12979"/>
                    <a:pt x="23210" y="11283"/>
                    <a:pt x="25306" y="11283"/>
                  </a:cubicBezTo>
                  <a:cubicBezTo>
                    <a:pt x="26595" y="11283"/>
                    <a:pt x="27723" y="11928"/>
                    <a:pt x="28445" y="12895"/>
                  </a:cubicBezTo>
                  <a:lnTo>
                    <a:pt x="30141" y="12895"/>
                  </a:lnTo>
                  <a:lnTo>
                    <a:pt x="30141" y="5403"/>
                  </a:lnTo>
                  <a:lnTo>
                    <a:pt x="24338" y="5403"/>
                  </a:lnTo>
                  <a:lnTo>
                    <a:pt x="243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6"/>
            <p:cNvSpPr/>
            <p:nvPr/>
          </p:nvSpPr>
          <p:spPr>
            <a:xfrm>
              <a:off x="7920292" y="107858"/>
              <a:ext cx="847508" cy="847575"/>
            </a:xfrm>
            <a:custGeom>
              <a:rect b="b" l="l" r="r" t="t"/>
              <a:pathLst>
                <a:path extrusionOk="0" h="62621" w="62616">
                  <a:moveTo>
                    <a:pt x="31347" y="0"/>
                  </a:moveTo>
                  <a:lnTo>
                    <a:pt x="17969" y="13462"/>
                  </a:lnTo>
                  <a:lnTo>
                    <a:pt x="20064" y="15557"/>
                  </a:lnTo>
                  <a:cubicBezTo>
                    <a:pt x="20400" y="15493"/>
                    <a:pt x="20742" y="15461"/>
                    <a:pt x="21085" y="15461"/>
                  </a:cubicBezTo>
                  <a:cubicBezTo>
                    <a:pt x="22474" y="15461"/>
                    <a:pt x="23882" y="15989"/>
                    <a:pt x="24983" y="17085"/>
                  </a:cubicBezTo>
                  <a:cubicBezTo>
                    <a:pt x="27156" y="19264"/>
                    <a:pt x="27156" y="22810"/>
                    <a:pt x="24983" y="24983"/>
                  </a:cubicBezTo>
                  <a:cubicBezTo>
                    <a:pt x="23894" y="26072"/>
                    <a:pt x="22463" y="26617"/>
                    <a:pt x="21032" y="26617"/>
                  </a:cubicBezTo>
                  <a:cubicBezTo>
                    <a:pt x="19602" y="26617"/>
                    <a:pt x="18172" y="26072"/>
                    <a:pt x="17086" y="24983"/>
                  </a:cubicBezTo>
                  <a:cubicBezTo>
                    <a:pt x="15713" y="23693"/>
                    <a:pt x="15229" y="21759"/>
                    <a:pt x="15551" y="20070"/>
                  </a:cubicBezTo>
                  <a:lnTo>
                    <a:pt x="13456" y="17975"/>
                  </a:lnTo>
                  <a:lnTo>
                    <a:pt x="1" y="31352"/>
                  </a:lnTo>
                  <a:lnTo>
                    <a:pt x="13540" y="44807"/>
                  </a:lnTo>
                  <a:lnTo>
                    <a:pt x="16518" y="41829"/>
                  </a:lnTo>
                  <a:cubicBezTo>
                    <a:pt x="16196" y="40133"/>
                    <a:pt x="16763" y="38199"/>
                    <a:pt x="18053" y="36910"/>
                  </a:cubicBezTo>
                  <a:cubicBezTo>
                    <a:pt x="19181" y="35781"/>
                    <a:pt x="20632" y="35217"/>
                    <a:pt x="22072" y="35217"/>
                  </a:cubicBezTo>
                  <a:cubicBezTo>
                    <a:pt x="23512" y="35217"/>
                    <a:pt x="24942" y="35781"/>
                    <a:pt x="26028" y="36910"/>
                  </a:cubicBezTo>
                  <a:cubicBezTo>
                    <a:pt x="28207" y="39089"/>
                    <a:pt x="28207" y="42635"/>
                    <a:pt x="26028" y="44807"/>
                  </a:cubicBezTo>
                  <a:cubicBezTo>
                    <a:pt x="24932" y="45909"/>
                    <a:pt x="23520" y="46438"/>
                    <a:pt x="22090" y="46438"/>
                  </a:cubicBezTo>
                  <a:cubicBezTo>
                    <a:pt x="21737" y="46438"/>
                    <a:pt x="21382" y="46406"/>
                    <a:pt x="21031" y="46342"/>
                  </a:cubicBezTo>
                  <a:lnTo>
                    <a:pt x="18053" y="49320"/>
                  </a:lnTo>
                  <a:lnTo>
                    <a:pt x="31347" y="62621"/>
                  </a:lnTo>
                  <a:lnTo>
                    <a:pt x="44724" y="49243"/>
                  </a:lnTo>
                  <a:lnTo>
                    <a:pt x="46497" y="51016"/>
                  </a:lnTo>
                  <a:cubicBezTo>
                    <a:pt x="46259" y="52789"/>
                    <a:pt x="46742" y="54639"/>
                    <a:pt x="48109" y="56012"/>
                  </a:cubicBezTo>
                  <a:cubicBezTo>
                    <a:pt x="49199" y="57099"/>
                    <a:pt x="50630" y="57642"/>
                    <a:pt x="52060" y="57642"/>
                  </a:cubicBezTo>
                  <a:cubicBezTo>
                    <a:pt x="53491" y="57642"/>
                    <a:pt x="54920" y="57099"/>
                    <a:pt x="56007" y="56012"/>
                  </a:cubicBezTo>
                  <a:cubicBezTo>
                    <a:pt x="58186" y="53833"/>
                    <a:pt x="58186" y="50287"/>
                    <a:pt x="56007" y="48115"/>
                  </a:cubicBezTo>
                  <a:cubicBezTo>
                    <a:pt x="54911" y="47013"/>
                    <a:pt x="53499" y="46484"/>
                    <a:pt x="52069" y="46484"/>
                  </a:cubicBezTo>
                  <a:cubicBezTo>
                    <a:pt x="51716" y="46484"/>
                    <a:pt x="51361" y="46516"/>
                    <a:pt x="51010" y="46580"/>
                  </a:cubicBezTo>
                  <a:lnTo>
                    <a:pt x="49237" y="44730"/>
                  </a:lnTo>
                  <a:lnTo>
                    <a:pt x="62615" y="31352"/>
                  </a:lnTo>
                  <a:lnTo>
                    <a:pt x="49321" y="18052"/>
                  </a:lnTo>
                  <a:lnTo>
                    <a:pt x="51977" y="15473"/>
                  </a:lnTo>
                  <a:cubicBezTo>
                    <a:pt x="52303" y="15532"/>
                    <a:pt x="52632" y="15562"/>
                    <a:pt x="52960" y="15562"/>
                  </a:cubicBezTo>
                  <a:cubicBezTo>
                    <a:pt x="54416" y="15562"/>
                    <a:pt x="55858" y="14982"/>
                    <a:pt x="56974" y="13861"/>
                  </a:cubicBezTo>
                  <a:cubicBezTo>
                    <a:pt x="59153" y="11689"/>
                    <a:pt x="59153" y="8143"/>
                    <a:pt x="56974" y="5964"/>
                  </a:cubicBezTo>
                  <a:cubicBezTo>
                    <a:pt x="55846" y="4877"/>
                    <a:pt x="54395" y="4334"/>
                    <a:pt x="52955" y="4334"/>
                  </a:cubicBezTo>
                  <a:cubicBezTo>
                    <a:pt x="51515" y="4334"/>
                    <a:pt x="50085" y="4877"/>
                    <a:pt x="48999" y="5964"/>
                  </a:cubicBezTo>
                  <a:cubicBezTo>
                    <a:pt x="47626" y="7337"/>
                    <a:pt x="47142" y="9187"/>
                    <a:pt x="47464" y="10960"/>
                  </a:cubicBezTo>
                  <a:lnTo>
                    <a:pt x="44808" y="13539"/>
                  </a:lnTo>
                  <a:lnTo>
                    <a:pt x="313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6"/>
            <p:cNvSpPr/>
            <p:nvPr/>
          </p:nvSpPr>
          <p:spPr>
            <a:xfrm>
              <a:off x="8164626" y="166749"/>
              <a:ext cx="603174" cy="788684"/>
            </a:xfrm>
            <a:custGeom>
              <a:rect b="b" l="l" r="r" t="t"/>
              <a:pathLst>
                <a:path extrusionOk="0" h="58270" w="44564">
                  <a:moveTo>
                    <a:pt x="34892" y="1"/>
                  </a:moveTo>
                  <a:cubicBezTo>
                    <a:pt x="33526" y="1"/>
                    <a:pt x="32075" y="484"/>
                    <a:pt x="30947" y="1613"/>
                  </a:cubicBezTo>
                  <a:cubicBezTo>
                    <a:pt x="29980" y="2580"/>
                    <a:pt x="29496" y="3708"/>
                    <a:pt x="29335" y="4920"/>
                  </a:cubicBezTo>
                  <a:cubicBezTo>
                    <a:pt x="32397" y="17653"/>
                    <a:pt x="30947" y="35299"/>
                    <a:pt x="7170" y="41101"/>
                  </a:cubicBezTo>
                  <a:cubicBezTo>
                    <a:pt x="6203" y="41746"/>
                    <a:pt x="5075" y="42068"/>
                    <a:pt x="4030" y="42068"/>
                  </a:cubicBezTo>
                  <a:cubicBezTo>
                    <a:pt x="3624" y="42068"/>
                    <a:pt x="3302" y="42068"/>
                    <a:pt x="2979" y="41991"/>
                  </a:cubicBezTo>
                  <a:lnTo>
                    <a:pt x="1" y="44969"/>
                  </a:lnTo>
                  <a:lnTo>
                    <a:pt x="13295" y="58270"/>
                  </a:lnTo>
                  <a:lnTo>
                    <a:pt x="26672" y="44892"/>
                  </a:lnTo>
                  <a:lnTo>
                    <a:pt x="28445" y="46665"/>
                  </a:lnTo>
                  <a:cubicBezTo>
                    <a:pt x="28445" y="47065"/>
                    <a:pt x="28368" y="47387"/>
                    <a:pt x="28368" y="47709"/>
                  </a:cubicBezTo>
                  <a:cubicBezTo>
                    <a:pt x="28368" y="49160"/>
                    <a:pt x="28929" y="50611"/>
                    <a:pt x="30057" y="51661"/>
                  </a:cubicBezTo>
                  <a:cubicBezTo>
                    <a:pt x="31108" y="52790"/>
                    <a:pt x="32559" y="53351"/>
                    <a:pt x="34009" y="53351"/>
                  </a:cubicBezTo>
                  <a:cubicBezTo>
                    <a:pt x="35460" y="53351"/>
                    <a:pt x="36910" y="52790"/>
                    <a:pt x="37955" y="51661"/>
                  </a:cubicBezTo>
                  <a:cubicBezTo>
                    <a:pt x="39083" y="50611"/>
                    <a:pt x="39650" y="49160"/>
                    <a:pt x="39650" y="47709"/>
                  </a:cubicBezTo>
                  <a:cubicBezTo>
                    <a:pt x="39650" y="46259"/>
                    <a:pt x="39083" y="44808"/>
                    <a:pt x="37955" y="43764"/>
                  </a:cubicBezTo>
                  <a:cubicBezTo>
                    <a:pt x="36910" y="42635"/>
                    <a:pt x="35460" y="42068"/>
                    <a:pt x="34009" y="42068"/>
                  </a:cubicBezTo>
                  <a:cubicBezTo>
                    <a:pt x="33687" y="42068"/>
                    <a:pt x="33364" y="42152"/>
                    <a:pt x="32958" y="42229"/>
                  </a:cubicBezTo>
                  <a:lnTo>
                    <a:pt x="31185" y="40379"/>
                  </a:lnTo>
                  <a:lnTo>
                    <a:pt x="44563" y="27001"/>
                  </a:lnTo>
                  <a:lnTo>
                    <a:pt x="31269" y="13701"/>
                  </a:lnTo>
                  <a:lnTo>
                    <a:pt x="33925" y="11122"/>
                  </a:lnTo>
                  <a:cubicBezTo>
                    <a:pt x="34248" y="11122"/>
                    <a:pt x="34570" y="11206"/>
                    <a:pt x="34892" y="11206"/>
                  </a:cubicBezTo>
                  <a:cubicBezTo>
                    <a:pt x="36343" y="11206"/>
                    <a:pt x="37794" y="10639"/>
                    <a:pt x="38922" y="9510"/>
                  </a:cubicBezTo>
                  <a:cubicBezTo>
                    <a:pt x="39973" y="8466"/>
                    <a:pt x="40534" y="7015"/>
                    <a:pt x="40534" y="5565"/>
                  </a:cubicBezTo>
                  <a:cubicBezTo>
                    <a:pt x="40534" y="4114"/>
                    <a:pt x="39973" y="2663"/>
                    <a:pt x="38922" y="1613"/>
                  </a:cubicBezTo>
                  <a:cubicBezTo>
                    <a:pt x="37794" y="484"/>
                    <a:pt x="36343" y="1"/>
                    <a:pt x="348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7" name="Google Shape;817;p36"/>
          <p:cNvGrpSpPr/>
          <p:nvPr/>
        </p:nvGrpSpPr>
        <p:grpSpPr>
          <a:xfrm>
            <a:off x="82705" y="3857826"/>
            <a:ext cx="1075533" cy="1180219"/>
            <a:chOff x="7920292" y="107858"/>
            <a:chExt cx="1082897" cy="1188299"/>
          </a:xfrm>
        </p:grpSpPr>
        <p:sp>
          <p:nvSpPr>
            <p:cNvPr id="818" name="Google Shape;818;p36"/>
            <p:cNvSpPr/>
            <p:nvPr/>
          </p:nvSpPr>
          <p:spPr>
            <a:xfrm>
              <a:off x="8595231" y="641686"/>
              <a:ext cx="407958" cy="654471"/>
            </a:xfrm>
            <a:custGeom>
              <a:rect b="b" l="l" r="r" t="t"/>
              <a:pathLst>
                <a:path extrusionOk="0" h="48354" w="30141">
                  <a:moveTo>
                    <a:pt x="15068" y="0"/>
                  </a:moveTo>
                  <a:cubicBezTo>
                    <a:pt x="12972" y="0"/>
                    <a:pt x="11199" y="1773"/>
                    <a:pt x="11199" y="3869"/>
                  </a:cubicBezTo>
                  <a:cubicBezTo>
                    <a:pt x="11199" y="5158"/>
                    <a:pt x="11928" y="6286"/>
                    <a:pt x="12895" y="7008"/>
                  </a:cubicBezTo>
                  <a:lnTo>
                    <a:pt x="12895" y="9104"/>
                  </a:lnTo>
                  <a:lnTo>
                    <a:pt x="1" y="9104"/>
                  </a:lnTo>
                  <a:lnTo>
                    <a:pt x="1" y="39328"/>
                  </a:lnTo>
                  <a:lnTo>
                    <a:pt x="12895" y="39328"/>
                  </a:lnTo>
                  <a:lnTo>
                    <a:pt x="12895" y="41423"/>
                  </a:lnTo>
                  <a:cubicBezTo>
                    <a:pt x="11928" y="42068"/>
                    <a:pt x="11199" y="43196"/>
                    <a:pt x="11199" y="44563"/>
                  </a:cubicBezTo>
                  <a:cubicBezTo>
                    <a:pt x="11199" y="46658"/>
                    <a:pt x="12972" y="48354"/>
                    <a:pt x="15068" y="48354"/>
                  </a:cubicBezTo>
                  <a:cubicBezTo>
                    <a:pt x="17163" y="48354"/>
                    <a:pt x="18858" y="46658"/>
                    <a:pt x="18858" y="44563"/>
                  </a:cubicBezTo>
                  <a:cubicBezTo>
                    <a:pt x="18858" y="43196"/>
                    <a:pt x="18214" y="42068"/>
                    <a:pt x="17247" y="41423"/>
                  </a:cubicBezTo>
                  <a:lnTo>
                    <a:pt x="17247" y="39328"/>
                  </a:lnTo>
                  <a:lnTo>
                    <a:pt x="30141" y="39328"/>
                  </a:lnTo>
                  <a:lnTo>
                    <a:pt x="30141" y="26350"/>
                  </a:lnTo>
                  <a:lnTo>
                    <a:pt x="28445" y="26350"/>
                  </a:lnTo>
                  <a:cubicBezTo>
                    <a:pt x="27723" y="27401"/>
                    <a:pt x="26595" y="28045"/>
                    <a:pt x="25306" y="28045"/>
                  </a:cubicBezTo>
                  <a:cubicBezTo>
                    <a:pt x="23210" y="28045"/>
                    <a:pt x="21437" y="26350"/>
                    <a:pt x="21437" y="24177"/>
                  </a:cubicBezTo>
                  <a:cubicBezTo>
                    <a:pt x="21437" y="22082"/>
                    <a:pt x="23210" y="20386"/>
                    <a:pt x="25306" y="20386"/>
                  </a:cubicBezTo>
                  <a:cubicBezTo>
                    <a:pt x="26595" y="20386"/>
                    <a:pt x="27723" y="21031"/>
                    <a:pt x="28445" y="21998"/>
                  </a:cubicBezTo>
                  <a:lnTo>
                    <a:pt x="30141" y="21998"/>
                  </a:lnTo>
                  <a:lnTo>
                    <a:pt x="30141" y="9104"/>
                  </a:lnTo>
                  <a:lnTo>
                    <a:pt x="17247" y="9104"/>
                  </a:lnTo>
                  <a:lnTo>
                    <a:pt x="17247" y="7008"/>
                  </a:lnTo>
                  <a:cubicBezTo>
                    <a:pt x="18214" y="6286"/>
                    <a:pt x="18858" y="5158"/>
                    <a:pt x="18858" y="3869"/>
                  </a:cubicBezTo>
                  <a:cubicBezTo>
                    <a:pt x="18858" y="1773"/>
                    <a:pt x="17163" y="0"/>
                    <a:pt x="150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6"/>
            <p:cNvSpPr/>
            <p:nvPr/>
          </p:nvSpPr>
          <p:spPr>
            <a:xfrm>
              <a:off x="8595231" y="764895"/>
              <a:ext cx="407958" cy="450553"/>
            </a:xfrm>
            <a:custGeom>
              <a:rect b="b" l="l" r="r" t="t"/>
              <a:pathLst>
                <a:path extrusionOk="0" h="33288" w="30141">
                  <a:moveTo>
                    <a:pt x="21276" y="1"/>
                  </a:moveTo>
                  <a:cubicBezTo>
                    <a:pt x="21276" y="6371"/>
                    <a:pt x="19419" y="22727"/>
                    <a:pt x="807" y="22727"/>
                  </a:cubicBezTo>
                  <a:lnTo>
                    <a:pt x="1" y="22727"/>
                  </a:lnTo>
                  <a:lnTo>
                    <a:pt x="1" y="30225"/>
                  </a:lnTo>
                  <a:lnTo>
                    <a:pt x="12895" y="30225"/>
                  </a:lnTo>
                  <a:lnTo>
                    <a:pt x="12895" y="32320"/>
                  </a:lnTo>
                  <a:cubicBezTo>
                    <a:pt x="12489" y="32559"/>
                    <a:pt x="12166" y="32881"/>
                    <a:pt x="11928" y="33287"/>
                  </a:cubicBezTo>
                  <a:cubicBezTo>
                    <a:pt x="13939" y="33126"/>
                    <a:pt x="15873" y="32965"/>
                    <a:pt x="17808" y="32720"/>
                  </a:cubicBezTo>
                  <a:cubicBezTo>
                    <a:pt x="17646" y="32559"/>
                    <a:pt x="17408" y="32397"/>
                    <a:pt x="17247" y="32320"/>
                  </a:cubicBezTo>
                  <a:lnTo>
                    <a:pt x="17247" y="30225"/>
                  </a:lnTo>
                  <a:lnTo>
                    <a:pt x="24177" y="30225"/>
                  </a:lnTo>
                  <a:lnTo>
                    <a:pt x="24177" y="18781"/>
                  </a:lnTo>
                  <a:cubicBezTo>
                    <a:pt x="22566" y="18298"/>
                    <a:pt x="21437" y="16847"/>
                    <a:pt x="21437" y="15074"/>
                  </a:cubicBezTo>
                  <a:cubicBezTo>
                    <a:pt x="21437" y="12979"/>
                    <a:pt x="23210" y="11283"/>
                    <a:pt x="25306" y="11283"/>
                  </a:cubicBezTo>
                  <a:cubicBezTo>
                    <a:pt x="26595" y="11283"/>
                    <a:pt x="27723" y="11928"/>
                    <a:pt x="28445" y="12895"/>
                  </a:cubicBezTo>
                  <a:lnTo>
                    <a:pt x="30141" y="12895"/>
                  </a:lnTo>
                  <a:lnTo>
                    <a:pt x="30141" y="5403"/>
                  </a:lnTo>
                  <a:lnTo>
                    <a:pt x="24338" y="5403"/>
                  </a:lnTo>
                  <a:lnTo>
                    <a:pt x="243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6"/>
            <p:cNvSpPr/>
            <p:nvPr/>
          </p:nvSpPr>
          <p:spPr>
            <a:xfrm>
              <a:off x="7920292" y="107858"/>
              <a:ext cx="847508" cy="847575"/>
            </a:xfrm>
            <a:custGeom>
              <a:rect b="b" l="l" r="r" t="t"/>
              <a:pathLst>
                <a:path extrusionOk="0" h="62621" w="62616">
                  <a:moveTo>
                    <a:pt x="31347" y="0"/>
                  </a:moveTo>
                  <a:lnTo>
                    <a:pt x="17969" y="13462"/>
                  </a:lnTo>
                  <a:lnTo>
                    <a:pt x="20064" y="15557"/>
                  </a:lnTo>
                  <a:cubicBezTo>
                    <a:pt x="20400" y="15493"/>
                    <a:pt x="20742" y="15461"/>
                    <a:pt x="21085" y="15461"/>
                  </a:cubicBezTo>
                  <a:cubicBezTo>
                    <a:pt x="22474" y="15461"/>
                    <a:pt x="23882" y="15989"/>
                    <a:pt x="24983" y="17085"/>
                  </a:cubicBezTo>
                  <a:cubicBezTo>
                    <a:pt x="27156" y="19264"/>
                    <a:pt x="27156" y="22810"/>
                    <a:pt x="24983" y="24983"/>
                  </a:cubicBezTo>
                  <a:cubicBezTo>
                    <a:pt x="23894" y="26072"/>
                    <a:pt x="22463" y="26617"/>
                    <a:pt x="21032" y="26617"/>
                  </a:cubicBezTo>
                  <a:cubicBezTo>
                    <a:pt x="19602" y="26617"/>
                    <a:pt x="18172" y="26072"/>
                    <a:pt x="17086" y="24983"/>
                  </a:cubicBezTo>
                  <a:cubicBezTo>
                    <a:pt x="15713" y="23693"/>
                    <a:pt x="15229" y="21759"/>
                    <a:pt x="15551" y="20070"/>
                  </a:cubicBezTo>
                  <a:lnTo>
                    <a:pt x="13456" y="17975"/>
                  </a:lnTo>
                  <a:lnTo>
                    <a:pt x="1" y="31352"/>
                  </a:lnTo>
                  <a:lnTo>
                    <a:pt x="13540" y="44807"/>
                  </a:lnTo>
                  <a:lnTo>
                    <a:pt x="16518" y="41829"/>
                  </a:lnTo>
                  <a:cubicBezTo>
                    <a:pt x="16196" y="40133"/>
                    <a:pt x="16763" y="38199"/>
                    <a:pt x="18053" y="36910"/>
                  </a:cubicBezTo>
                  <a:cubicBezTo>
                    <a:pt x="19181" y="35781"/>
                    <a:pt x="20632" y="35217"/>
                    <a:pt x="22072" y="35217"/>
                  </a:cubicBezTo>
                  <a:cubicBezTo>
                    <a:pt x="23512" y="35217"/>
                    <a:pt x="24942" y="35781"/>
                    <a:pt x="26028" y="36910"/>
                  </a:cubicBezTo>
                  <a:cubicBezTo>
                    <a:pt x="28207" y="39089"/>
                    <a:pt x="28207" y="42635"/>
                    <a:pt x="26028" y="44807"/>
                  </a:cubicBezTo>
                  <a:cubicBezTo>
                    <a:pt x="24932" y="45909"/>
                    <a:pt x="23520" y="46438"/>
                    <a:pt x="22090" y="46438"/>
                  </a:cubicBezTo>
                  <a:cubicBezTo>
                    <a:pt x="21737" y="46438"/>
                    <a:pt x="21382" y="46406"/>
                    <a:pt x="21031" y="46342"/>
                  </a:cubicBezTo>
                  <a:lnTo>
                    <a:pt x="18053" y="49320"/>
                  </a:lnTo>
                  <a:lnTo>
                    <a:pt x="31347" y="62621"/>
                  </a:lnTo>
                  <a:lnTo>
                    <a:pt x="44724" y="49243"/>
                  </a:lnTo>
                  <a:lnTo>
                    <a:pt x="46497" y="51016"/>
                  </a:lnTo>
                  <a:cubicBezTo>
                    <a:pt x="46259" y="52789"/>
                    <a:pt x="46742" y="54639"/>
                    <a:pt x="48109" y="56012"/>
                  </a:cubicBezTo>
                  <a:cubicBezTo>
                    <a:pt x="49199" y="57099"/>
                    <a:pt x="50630" y="57642"/>
                    <a:pt x="52060" y="57642"/>
                  </a:cubicBezTo>
                  <a:cubicBezTo>
                    <a:pt x="53491" y="57642"/>
                    <a:pt x="54920" y="57099"/>
                    <a:pt x="56007" y="56012"/>
                  </a:cubicBezTo>
                  <a:cubicBezTo>
                    <a:pt x="58186" y="53833"/>
                    <a:pt x="58186" y="50287"/>
                    <a:pt x="56007" y="48115"/>
                  </a:cubicBezTo>
                  <a:cubicBezTo>
                    <a:pt x="54911" y="47013"/>
                    <a:pt x="53499" y="46484"/>
                    <a:pt x="52069" y="46484"/>
                  </a:cubicBezTo>
                  <a:cubicBezTo>
                    <a:pt x="51716" y="46484"/>
                    <a:pt x="51361" y="46516"/>
                    <a:pt x="51010" y="46580"/>
                  </a:cubicBezTo>
                  <a:lnTo>
                    <a:pt x="49237" y="44730"/>
                  </a:lnTo>
                  <a:lnTo>
                    <a:pt x="62615" y="31352"/>
                  </a:lnTo>
                  <a:lnTo>
                    <a:pt x="49321" y="18052"/>
                  </a:lnTo>
                  <a:lnTo>
                    <a:pt x="51977" y="15473"/>
                  </a:lnTo>
                  <a:cubicBezTo>
                    <a:pt x="52303" y="15532"/>
                    <a:pt x="52632" y="15562"/>
                    <a:pt x="52960" y="15562"/>
                  </a:cubicBezTo>
                  <a:cubicBezTo>
                    <a:pt x="54416" y="15562"/>
                    <a:pt x="55858" y="14982"/>
                    <a:pt x="56974" y="13861"/>
                  </a:cubicBezTo>
                  <a:cubicBezTo>
                    <a:pt x="59153" y="11689"/>
                    <a:pt x="59153" y="8143"/>
                    <a:pt x="56974" y="5964"/>
                  </a:cubicBezTo>
                  <a:cubicBezTo>
                    <a:pt x="55846" y="4877"/>
                    <a:pt x="54395" y="4334"/>
                    <a:pt x="52955" y="4334"/>
                  </a:cubicBezTo>
                  <a:cubicBezTo>
                    <a:pt x="51515" y="4334"/>
                    <a:pt x="50085" y="4877"/>
                    <a:pt x="48999" y="5964"/>
                  </a:cubicBezTo>
                  <a:cubicBezTo>
                    <a:pt x="47626" y="7337"/>
                    <a:pt x="47142" y="9187"/>
                    <a:pt x="47464" y="10960"/>
                  </a:cubicBezTo>
                  <a:lnTo>
                    <a:pt x="44808" y="13539"/>
                  </a:lnTo>
                  <a:lnTo>
                    <a:pt x="3134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6"/>
            <p:cNvSpPr/>
            <p:nvPr/>
          </p:nvSpPr>
          <p:spPr>
            <a:xfrm>
              <a:off x="8164626" y="166749"/>
              <a:ext cx="603174" cy="788684"/>
            </a:xfrm>
            <a:custGeom>
              <a:rect b="b" l="l" r="r" t="t"/>
              <a:pathLst>
                <a:path extrusionOk="0" h="58270" w="44564">
                  <a:moveTo>
                    <a:pt x="34892" y="1"/>
                  </a:moveTo>
                  <a:cubicBezTo>
                    <a:pt x="33526" y="1"/>
                    <a:pt x="32075" y="484"/>
                    <a:pt x="30947" y="1613"/>
                  </a:cubicBezTo>
                  <a:cubicBezTo>
                    <a:pt x="29980" y="2580"/>
                    <a:pt x="29496" y="3708"/>
                    <a:pt x="29335" y="4920"/>
                  </a:cubicBezTo>
                  <a:cubicBezTo>
                    <a:pt x="32397" y="17653"/>
                    <a:pt x="30947" y="35299"/>
                    <a:pt x="7170" y="41101"/>
                  </a:cubicBezTo>
                  <a:cubicBezTo>
                    <a:pt x="6203" y="41746"/>
                    <a:pt x="5075" y="42068"/>
                    <a:pt x="4030" y="42068"/>
                  </a:cubicBezTo>
                  <a:cubicBezTo>
                    <a:pt x="3624" y="42068"/>
                    <a:pt x="3302" y="42068"/>
                    <a:pt x="2979" y="41991"/>
                  </a:cubicBezTo>
                  <a:lnTo>
                    <a:pt x="1" y="44969"/>
                  </a:lnTo>
                  <a:lnTo>
                    <a:pt x="13295" y="58270"/>
                  </a:lnTo>
                  <a:lnTo>
                    <a:pt x="26672" y="44892"/>
                  </a:lnTo>
                  <a:lnTo>
                    <a:pt x="28445" y="46665"/>
                  </a:lnTo>
                  <a:cubicBezTo>
                    <a:pt x="28445" y="47065"/>
                    <a:pt x="28368" y="47387"/>
                    <a:pt x="28368" y="47709"/>
                  </a:cubicBezTo>
                  <a:cubicBezTo>
                    <a:pt x="28368" y="49160"/>
                    <a:pt x="28929" y="50611"/>
                    <a:pt x="30057" y="51661"/>
                  </a:cubicBezTo>
                  <a:cubicBezTo>
                    <a:pt x="31108" y="52790"/>
                    <a:pt x="32559" y="53351"/>
                    <a:pt x="34009" y="53351"/>
                  </a:cubicBezTo>
                  <a:cubicBezTo>
                    <a:pt x="35460" y="53351"/>
                    <a:pt x="36910" y="52790"/>
                    <a:pt x="37955" y="51661"/>
                  </a:cubicBezTo>
                  <a:cubicBezTo>
                    <a:pt x="39083" y="50611"/>
                    <a:pt x="39650" y="49160"/>
                    <a:pt x="39650" y="47709"/>
                  </a:cubicBezTo>
                  <a:cubicBezTo>
                    <a:pt x="39650" y="46259"/>
                    <a:pt x="39083" y="44808"/>
                    <a:pt x="37955" y="43764"/>
                  </a:cubicBezTo>
                  <a:cubicBezTo>
                    <a:pt x="36910" y="42635"/>
                    <a:pt x="35460" y="42068"/>
                    <a:pt x="34009" y="42068"/>
                  </a:cubicBezTo>
                  <a:cubicBezTo>
                    <a:pt x="33687" y="42068"/>
                    <a:pt x="33364" y="42152"/>
                    <a:pt x="32958" y="42229"/>
                  </a:cubicBezTo>
                  <a:lnTo>
                    <a:pt x="31185" y="40379"/>
                  </a:lnTo>
                  <a:lnTo>
                    <a:pt x="44563" y="27001"/>
                  </a:lnTo>
                  <a:lnTo>
                    <a:pt x="31269" y="13701"/>
                  </a:lnTo>
                  <a:lnTo>
                    <a:pt x="33925" y="11122"/>
                  </a:lnTo>
                  <a:cubicBezTo>
                    <a:pt x="34248" y="11122"/>
                    <a:pt x="34570" y="11206"/>
                    <a:pt x="34892" y="11206"/>
                  </a:cubicBezTo>
                  <a:cubicBezTo>
                    <a:pt x="36343" y="11206"/>
                    <a:pt x="37794" y="10639"/>
                    <a:pt x="38922" y="9510"/>
                  </a:cubicBezTo>
                  <a:cubicBezTo>
                    <a:pt x="39973" y="8466"/>
                    <a:pt x="40534" y="7015"/>
                    <a:pt x="40534" y="5565"/>
                  </a:cubicBezTo>
                  <a:cubicBezTo>
                    <a:pt x="40534" y="4114"/>
                    <a:pt x="39973" y="2663"/>
                    <a:pt x="38922" y="1613"/>
                  </a:cubicBezTo>
                  <a:cubicBezTo>
                    <a:pt x="37794" y="484"/>
                    <a:pt x="36343" y="1"/>
                    <a:pt x="348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sp>
        <p:nvSpPr>
          <p:cNvPr id="37" name="Google Shape;37;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8" name="Google Shape;38;p5"/>
          <p:cNvSpPr txBox="1"/>
          <p:nvPr>
            <p:ph idx="1" type="subTitle"/>
          </p:nvPr>
        </p:nvSpPr>
        <p:spPr>
          <a:xfrm>
            <a:off x="5003884" y="1827611"/>
            <a:ext cx="2505600" cy="572700"/>
          </a:xfrm>
          <a:prstGeom prst="rect">
            <a:avLst/>
          </a:prstGeom>
          <a:noFill/>
        </p:spPr>
        <p:txBody>
          <a:bodyPr anchorCtr="0" anchor="t" bIns="91425" lIns="91425" spcFirstLastPara="1" rIns="91425" wrap="square" tIns="91425">
            <a:noAutofit/>
          </a:bodyPr>
          <a:lstStyle>
            <a:lvl1pPr lvl="0" rtl="0">
              <a:lnSpc>
                <a:spcPct val="115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9" name="Google Shape;39;p5"/>
          <p:cNvSpPr txBox="1"/>
          <p:nvPr>
            <p:ph idx="2" type="subTitle"/>
          </p:nvPr>
        </p:nvSpPr>
        <p:spPr>
          <a:xfrm>
            <a:off x="1634613" y="1827611"/>
            <a:ext cx="2505600" cy="572700"/>
          </a:xfrm>
          <a:prstGeom prst="rect">
            <a:avLst/>
          </a:prstGeom>
          <a:noFill/>
        </p:spPr>
        <p:txBody>
          <a:bodyPr anchorCtr="0" anchor="t" bIns="91425" lIns="91425" spcFirstLastPara="1" rIns="91425" wrap="square" tIns="91425">
            <a:noAutofit/>
          </a:bodyPr>
          <a:lstStyle>
            <a:lvl1pPr lvl="0" rtl="0" algn="r">
              <a:lnSpc>
                <a:spcPct val="115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 name="Google Shape;40;p5"/>
          <p:cNvSpPr txBox="1"/>
          <p:nvPr>
            <p:ph idx="3" type="subTitle"/>
          </p:nvPr>
        </p:nvSpPr>
        <p:spPr>
          <a:xfrm>
            <a:off x="5003875" y="1559987"/>
            <a:ext cx="2505600" cy="3945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1" name="Google Shape;41;p5"/>
          <p:cNvSpPr txBox="1"/>
          <p:nvPr>
            <p:ph idx="4" type="subTitle"/>
          </p:nvPr>
        </p:nvSpPr>
        <p:spPr>
          <a:xfrm>
            <a:off x="1634388" y="1559987"/>
            <a:ext cx="2505600" cy="394500"/>
          </a:xfrm>
          <a:prstGeom prst="rect">
            <a:avLst/>
          </a:prstGeom>
          <a:noFill/>
        </p:spPr>
        <p:txBody>
          <a:bodyPr anchorCtr="0" anchor="b" bIns="91425" lIns="91425" spcFirstLastPara="1" rIns="91425" wrap="square" tIns="91425">
            <a:noAutofit/>
          </a:bodyPr>
          <a:lstStyle>
            <a:lvl1pPr lvl="0" rtl="0" algn="r">
              <a:lnSpc>
                <a:spcPct val="115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42" name="Google Shape;42;p5"/>
          <p:cNvGrpSpPr/>
          <p:nvPr/>
        </p:nvGrpSpPr>
        <p:grpSpPr>
          <a:xfrm flipH="1" rot="10800000">
            <a:off x="4" y="4448171"/>
            <a:ext cx="1261581" cy="695326"/>
            <a:chOff x="2010450" y="919655"/>
            <a:chExt cx="3978496" cy="2192764"/>
          </a:xfrm>
        </p:grpSpPr>
        <p:sp>
          <p:nvSpPr>
            <p:cNvPr id="43" name="Google Shape;43;p5"/>
            <p:cNvSpPr/>
            <p:nvPr/>
          </p:nvSpPr>
          <p:spPr>
            <a:xfrm>
              <a:off x="2010463" y="919655"/>
              <a:ext cx="3978484" cy="2192764"/>
            </a:xfrm>
            <a:custGeom>
              <a:rect b="b" l="l" r="r" t="t"/>
              <a:pathLst>
                <a:path extrusionOk="0" h="97197" w="182165">
                  <a:moveTo>
                    <a:pt x="1" y="0"/>
                  </a:moveTo>
                  <a:lnTo>
                    <a:pt x="1" y="97196"/>
                  </a:lnTo>
                  <a:cubicBezTo>
                    <a:pt x="54395" y="97196"/>
                    <a:pt x="38533" y="26308"/>
                    <a:pt x="98405" y="26308"/>
                  </a:cubicBezTo>
                  <a:cubicBezTo>
                    <a:pt x="158343" y="26308"/>
                    <a:pt x="182164" y="0"/>
                    <a:pt x="1821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2010450" y="919675"/>
              <a:ext cx="2093900" cy="1117825"/>
            </a:xfrm>
            <a:custGeom>
              <a:rect b="b" l="l" r="r" t="t"/>
              <a:pathLst>
                <a:path extrusionOk="0" h="44713" w="83756">
                  <a:moveTo>
                    <a:pt x="1" y="0"/>
                  </a:moveTo>
                  <a:lnTo>
                    <a:pt x="1" y="44713"/>
                  </a:lnTo>
                  <a:cubicBezTo>
                    <a:pt x="25030" y="44713"/>
                    <a:pt x="17707" y="12102"/>
                    <a:pt x="45284" y="12102"/>
                  </a:cubicBezTo>
                  <a:cubicBezTo>
                    <a:pt x="72800" y="12102"/>
                    <a:pt x="83755" y="0"/>
                    <a:pt x="83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 name="Google Shape;45;p5"/>
          <p:cNvGrpSpPr/>
          <p:nvPr/>
        </p:nvGrpSpPr>
        <p:grpSpPr>
          <a:xfrm flipH="1" rot="10800000">
            <a:off x="7147511" y="-29279"/>
            <a:ext cx="2646574" cy="342842"/>
            <a:chOff x="1193962" y="15877629"/>
            <a:chExt cx="7143250" cy="925350"/>
          </a:xfrm>
        </p:grpSpPr>
        <p:sp>
          <p:nvSpPr>
            <p:cNvPr id="46" name="Google Shape;46;p5"/>
            <p:cNvSpPr/>
            <p:nvPr/>
          </p:nvSpPr>
          <p:spPr>
            <a:xfrm flipH="1">
              <a:off x="1193962" y="15877629"/>
              <a:ext cx="7143250" cy="925350"/>
            </a:xfrm>
            <a:custGeom>
              <a:rect b="b" l="l" r="r" t="t"/>
              <a:pathLst>
                <a:path extrusionOk="0" h="37014" w="285730">
                  <a:moveTo>
                    <a:pt x="100631" y="0"/>
                  </a:moveTo>
                  <a:cubicBezTo>
                    <a:pt x="48796" y="0"/>
                    <a:pt x="0" y="37014"/>
                    <a:pt x="0" y="37014"/>
                  </a:cubicBezTo>
                  <a:lnTo>
                    <a:pt x="285730" y="37014"/>
                  </a:lnTo>
                  <a:cubicBezTo>
                    <a:pt x="268895" y="20179"/>
                    <a:pt x="252575" y="16438"/>
                    <a:pt x="235206" y="16438"/>
                  </a:cubicBezTo>
                  <a:cubicBezTo>
                    <a:pt x="228198" y="16438"/>
                    <a:pt x="221019" y="17047"/>
                    <a:pt x="213567" y="17651"/>
                  </a:cubicBezTo>
                  <a:cubicBezTo>
                    <a:pt x="206030" y="18272"/>
                    <a:pt x="198222" y="18900"/>
                    <a:pt x="190037" y="18900"/>
                  </a:cubicBezTo>
                  <a:cubicBezTo>
                    <a:pt x="174705" y="18900"/>
                    <a:pt x="158048" y="16694"/>
                    <a:pt x="139362" y="8097"/>
                  </a:cubicBezTo>
                  <a:cubicBezTo>
                    <a:pt x="126738" y="2313"/>
                    <a:pt x="113589" y="0"/>
                    <a:pt x="100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flipH="1">
              <a:off x="3490112" y="16048179"/>
              <a:ext cx="4721250" cy="754800"/>
            </a:xfrm>
            <a:custGeom>
              <a:rect b="b" l="l" r="r" t="t"/>
              <a:pathLst>
                <a:path extrusionOk="0" h="30192" w="188850">
                  <a:moveTo>
                    <a:pt x="84519" y="1"/>
                  </a:moveTo>
                  <a:cubicBezTo>
                    <a:pt x="64137" y="1"/>
                    <a:pt x="44265" y="4908"/>
                    <a:pt x="28341" y="10447"/>
                  </a:cubicBezTo>
                  <a:cubicBezTo>
                    <a:pt x="15603" y="16561"/>
                    <a:pt x="5605" y="22870"/>
                    <a:pt x="0" y="26691"/>
                  </a:cubicBezTo>
                  <a:cubicBezTo>
                    <a:pt x="6176" y="27389"/>
                    <a:pt x="16688" y="28602"/>
                    <a:pt x="30701" y="30192"/>
                  </a:cubicBezTo>
                  <a:lnTo>
                    <a:pt x="188849" y="30192"/>
                  </a:lnTo>
                  <a:cubicBezTo>
                    <a:pt x="172416" y="28729"/>
                    <a:pt x="154776" y="24908"/>
                    <a:pt x="135540" y="13249"/>
                  </a:cubicBezTo>
                  <a:cubicBezTo>
                    <a:pt x="119551" y="3507"/>
                    <a:pt x="101844" y="1"/>
                    <a:pt x="845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6"/>
          <p:cNvSpPr txBox="1"/>
          <p:nvPr>
            <p:ph type="title"/>
          </p:nvPr>
        </p:nvSpPr>
        <p:spPr>
          <a:xfrm>
            <a:off x="720000" y="442975"/>
            <a:ext cx="7704000" cy="57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grpSp>
        <p:nvGrpSpPr>
          <p:cNvPr id="50" name="Google Shape;50;p6"/>
          <p:cNvGrpSpPr/>
          <p:nvPr/>
        </p:nvGrpSpPr>
        <p:grpSpPr>
          <a:xfrm flipH="1" rot="10800000">
            <a:off x="38" y="4440522"/>
            <a:ext cx="1392264" cy="702977"/>
            <a:chOff x="2010448" y="919684"/>
            <a:chExt cx="4307747" cy="2429925"/>
          </a:xfrm>
        </p:grpSpPr>
        <p:sp>
          <p:nvSpPr>
            <p:cNvPr id="51" name="Google Shape;51;p6"/>
            <p:cNvSpPr/>
            <p:nvPr/>
          </p:nvSpPr>
          <p:spPr>
            <a:xfrm>
              <a:off x="2010448" y="919684"/>
              <a:ext cx="4307747" cy="2429925"/>
            </a:xfrm>
            <a:custGeom>
              <a:rect b="b" l="l" r="r" t="t"/>
              <a:pathLst>
                <a:path extrusionOk="0" h="97197" w="182165">
                  <a:moveTo>
                    <a:pt x="1" y="0"/>
                  </a:moveTo>
                  <a:lnTo>
                    <a:pt x="1" y="97196"/>
                  </a:lnTo>
                  <a:cubicBezTo>
                    <a:pt x="54395" y="97196"/>
                    <a:pt x="38533" y="26308"/>
                    <a:pt x="98405" y="26308"/>
                  </a:cubicBezTo>
                  <a:cubicBezTo>
                    <a:pt x="158343" y="26308"/>
                    <a:pt x="182164" y="0"/>
                    <a:pt x="1821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p:nvPr/>
          </p:nvSpPr>
          <p:spPr>
            <a:xfrm>
              <a:off x="2010448" y="919686"/>
              <a:ext cx="3195289" cy="1705892"/>
            </a:xfrm>
            <a:custGeom>
              <a:rect b="b" l="l" r="r" t="t"/>
              <a:pathLst>
                <a:path extrusionOk="0" h="57773" w="108214">
                  <a:moveTo>
                    <a:pt x="1" y="0"/>
                  </a:moveTo>
                  <a:lnTo>
                    <a:pt x="1" y="57773"/>
                  </a:lnTo>
                  <a:cubicBezTo>
                    <a:pt x="32357" y="57773"/>
                    <a:pt x="22864" y="15607"/>
                    <a:pt x="58471" y="15607"/>
                  </a:cubicBezTo>
                  <a:cubicBezTo>
                    <a:pt x="94074" y="15607"/>
                    <a:pt x="108213" y="0"/>
                    <a:pt x="108213" y="0"/>
                  </a:cubicBezTo>
                  <a:close/>
                </a:path>
              </a:pathLst>
            </a:custGeom>
            <a:solidFill>
              <a:srgbClr val="FBF8EE">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p:nvPr/>
          </p:nvSpPr>
          <p:spPr>
            <a:xfrm>
              <a:off x="2010448" y="919685"/>
              <a:ext cx="2313969" cy="1235308"/>
            </a:xfrm>
            <a:custGeom>
              <a:rect b="b" l="l" r="r" t="t"/>
              <a:pathLst>
                <a:path extrusionOk="0" h="44713" w="83756">
                  <a:moveTo>
                    <a:pt x="1" y="0"/>
                  </a:moveTo>
                  <a:lnTo>
                    <a:pt x="1" y="44713"/>
                  </a:lnTo>
                  <a:cubicBezTo>
                    <a:pt x="25030" y="44713"/>
                    <a:pt x="17707" y="12102"/>
                    <a:pt x="45284" y="12102"/>
                  </a:cubicBezTo>
                  <a:cubicBezTo>
                    <a:pt x="72800" y="12102"/>
                    <a:pt x="83755" y="0"/>
                    <a:pt x="837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6"/>
          <p:cNvGrpSpPr/>
          <p:nvPr/>
        </p:nvGrpSpPr>
        <p:grpSpPr>
          <a:xfrm rot="4770452">
            <a:off x="8243612" y="26188"/>
            <a:ext cx="1209278" cy="774997"/>
            <a:chOff x="701893" y="4143388"/>
            <a:chExt cx="1437449" cy="921226"/>
          </a:xfrm>
        </p:grpSpPr>
        <p:sp>
          <p:nvSpPr>
            <p:cNvPr id="55" name="Google Shape;55;p6"/>
            <p:cNvSpPr/>
            <p:nvPr/>
          </p:nvSpPr>
          <p:spPr>
            <a:xfrm rot="988994">
              <a:off x="873639" y="4334294"/>
              <a:ext cx="1085839" cy="507326"/>
            </a:xfrm>
            <a:custGeom>
              <a:rect b="b" l="l" r="r" t="t"/>
              <a:pathLst>
                <a:path extrusionOk="0" h="21943" w="46965">
                  <a:moveTo>
                    <a:pt x="9987" y="1"/>
                  </a:moveTo>
                  <a:cubicBezTo>
                    <a:pt x="4128" y="1"/>
                    <a:pt x="0" y="998"/>
                    <a:pt x="0" y="998"/>
                  </a:cubicBezTo>
                  <a:cubicBezTo>
                    <a:pt x="0" y="998"/>
                    <a:pt x="7215" y="13289"/>
                    <a:pt x="20174" y="18767"/>
                  </a:cubicBezTo>
                  <a:cubicBezTo>
                    <a:pt x="26081" y="21263"/>
                    <a:pt x="32168" y="21943"/>
                    <a:pt x="37044" y="21943"/>
                  </a:cubicBezTo>
                  <a:cubicBezTo>
                    <a:pt x="42868" y="21943"/>
                    <a:pt x="46964" y="20974"/>
                    <a:pt x="46964" y="20974"/>
                  </a:cubicBezTo>
                  <a:cubicBezTo>
                    <a:pt x="46964" y="20974"/>
                    <a:pt x="39750" y="8682"/>
                    <a:pt x="26790" y="3205"/>
                  </a:cubicBezTo>
                  <a:cubicBezTo>
                    <a:pt x="20911" y="688"/>
                    <a:pt x="14852" y="1"/>
                    <a:pt x="99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6"/>
            <p:cNvSpPr/>
            <p:nvPr/>
          </p:nvSpPr>
          <p:spPr>
            <a:xfrm rot="988994">
              <a:off x="754941" y="4320617"/>
              <a:ext cx="1331352" cy="566768"/>
            </a:xfrm>
            <a:custGeom>
              <a:rect b="b" l="l" r="r" t="t"/>
              <a:pathLst>
                <a:path extrusionOk="0" h="24514" w="57584">
                  <a:moveTo>
                    <a:pt x="134" y="0"/>
                  </a:moveTo>
                  <a:lnTo>
                    <a:pt x="1" y="465"/>
                  </a:lnTo>
                  <a:lnTo>
                    <a:pt x="65" y="465"/>
                  </a:lnTo>
                  <a:cubicBezTo>
                    <a:pt x="1534" y="935"/>
                    <a:pt x="25653" y="7947"/>
                    <a:pt x="57317" y="24514"/>
                  </a:cubicBezTo>
                  <a:lnTo>
                    <a:pt x="57584" y="24049"/>
                  </a:lnTo>
                  <a:cubicBezTo>
                    <a:pt x="24787" y="6948"/>
                    <a:pt x="134" y="0"/>
                    <a:pt x="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6"/>
            <p:cNvSpPr/>
            <p:nvPr/>
          </p:nvSpPr>
          <p:spPr>
            <a:xfrm rot="988994">
              <a:off x="1015339" y="4545975"/>
              <a:ext cx="475721" cy="94307"/>
            </a:xfrm>
            <a:custGeom>
              <a:rect b="b" l="l" r="r" t="t"/>
              <a:pathLst>
                <a:path extrusionOk="0" h="4079" w="20576">
                  <a:moveTo>
                    <a:pt x="20506" y="0"/>
                  </a:moveTo>
                  <a:lnTo>
                    <a:pt x="0" y="3544"/>
                  </a:lnTo>
                  <a:lnTo>
                    <a:pt x="65" y="4078"/>
                  </a:lnTo>
                  <a:lnTo>
                    <a:pt x="20575" y="535"/>
                  </a:lnTo>
                  <a:lnTo>
                    <a:pt x="205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6"/>
            <p:cNvSpPr/>
            <p:nvPr/>
          </p:nvSpPr>
          <p:spPr>
            <a:xfrm rot="988999">
              <a:off x="1180272" y="4276480"/>
              <a:ext cx="128371" cy="163201"/>
            </a:xfrm>
            <a:custGeom>
              <a:rect b="b" l="l" r="r" t="t"/>
              <a:pathLst>
                <a:path extrusionOk="0" h="10626" w="7483">
                  <a:moveTo>
                    <a:pt x="402" y="1"/>
                  </a:moveTo>
                  <a:lnTo>
                    <a:pt x="1" y="268"/>
                  </a:lnTo>
                  <a:lnTo>
                    <a:pt x="7082" y="10625"/>
                  </a:lnTo>
                  <a:lnTo>
                    <a:pt x="7483" y="10358"/>
                  </a:lnTo>
                  <a:lnTo>
                    <a:pt x="4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rot="988994">
              <a:off x="1263496" y="4821570"/>
              <a:ext cx="628684" cy="54124"/>
            </a:xfrm>
            <a:custGeom>
              <a:rect b="b" l="l" r="r" t="t"/>
              <a:pathLst>
                <a:path extrusionOk="0" h="2341" w="27192">
                  <a:moveTo>
                    <a:pt x="27191" y="2341"/>
                  </a:moveTo>
                  <a:lnTo>
                    <a:pt x="27191" y="2341"/>
                  </a:lnTo>
                  <a:lnTo>
                    <a:pt x="27191" y="2341"/>
                  </a:lnTo>
                  <a:close/>
                  <a:moveTo>
                    <a:pt x="337" y="134"/>
                  </a:moveTo>
                  <a:lnTo>
                    <a:pt x="337" y="134"/>
                  </a:lnTo>
                  <a:lnTo>
                    <a:pt x="337" y="134"/>
                  </a:lnTo>
                  <a:close/>
                  <a:moveTo>
                    <a:pt x="337" y="134"/>
                  </a:moveTo>
                  <a:lnTo>
                    <a:pt x="337" y="134"/>
                  </a:lnTo>
                  <a:lnTo>
                    <a:pt x="337" y="134"/>
                  </a:lnTo>
                  <a:close/>
                  <a:moveTo>
                    <a:pt x="337" y="134"/>
                  </a:moveTo>
                  <a:lnTo>
                    <a:pt x="337" y="134"/>
                  </a:lnTo>
                  <a:lnTo>
                    <a:pt x="337" y="134"/>
                  </a:lnTo>
                  <a:close/>
                  <a:moveTo>
                    <a:pt x="268" y="70"/>
                  </a:moveTo>
                  <a:lnTo>
                    <a:pt x="268" y="70"/>
                  </a:lnTo>
                  <a:lnTo>
                    <a:pt x="268" y="70"/>
                  </a:lnTo>
                  <a:close/>
                  <a:moveTo>
                    <a:pt x="268" y="70"/>
                  </a:moveTo>
                  <a:lnTo>
                    <a:pt x="268" y="70"/>
                  </a:lnTo>
                  <a:lnTo>
                    <a:pt x="268" y="70"/>
                  </a:lnTo>
                  <a:close/>
                  <a:moveTo>
                    <a:pt x="268" y="70"/>
                  </a:moveTo>
                  <a:lnTo>
                    <a:pt x="268" y="70"/>
                  </a:lnTo>
                  <a:lnTo>
                    <a:pt x="268" y="70"/>
                  </a:lnTo>
                  <a:close/>
                  <a:moveTo>
                    <a:pt x="203" y="70"/>
                  </a:moveTo>
                  <a:lnTo>
                    <a:pt x="203" y="70"/>
                  </a:lnTo>
                  <a:lnTo>
                    <a:pt x="203" y="70"/>
                  </a:lnTo>
                  <a:close/>
                  <a:moveTo>
                    <a:pt x="203" y="70"/>
                  </a:moveTo>
                  <a:lnTo>
                    <a:pt x="203" y="70"/>
                  </a:lnTo>
                  <a:lnTo>
                    <a:pt x="203" y="70"/>
                  </a:lnTo>
                  <a:close/>
                  <a:moveTo>
                    <a:pt x="203" y="70"/>
                  </a:moveTo>
                  <a:lnTo>
                    <a:pt x="203" y="70"/>
                  </a:lnTo>
                  <a:lnTo>
                    <a:pt x="203" y="70"/>
                  </a:lnTo>
                  <a:close/>
                  <a:moveTo>
                    <a:pt x="134" y="70"/>
                  </a:moveTo>
                  <a:lnTo>
                    <a:pt x="134" y="70"/>
                  </a:lnTo>
                  <a:lnTo>
                    <a:pt x="134" y="70"/>
                  </a:lnTo>
                  <a:close/>
                  <a:moveTo>
                    <a:pt x="134" y="0"/>
                  </a:moveTo>
                  <a:lnTo>
                    <a:pt x="134" y="0"/>
                  </a:lnTo>
                  <a:lnTo>
                    <a:pt x="134" y="0"/>
                  </a:lnTo>
                  <a:close/>
                  <a:moveTo>
                    <a:pt x="134" y="0"/>
                  </a:moveTo>
                  <a:lnTo>
                    <a:pt x="134" y="0"/>
                  </a:lnTo>
                  <a:lnTo>
                    <a:pt x="134" y="0"/>
                  </a:lnTo>
                  <a:close/>
                  <a:moveTo>
                    <a:pt x="70" y="0"/>
                  </a:moveTo>
                  <a:lnTo>
                    <a:pt x="70" y="0"/>
                  </a:lnTo>
                  <a:lnTo>
                    <a:pt x="70" y="0"/>
                  </a:lnTo>
                  <a:close/>
                  <a:moveTo>
                    <a:pt x="0" y="0"/>
                  </a:moveTo>
                  <a:lnTo>
                    <a:pt x="70" y="0"/>
                  </a:lnTo>
                  <a:close/>
                </a:path>
              </a:pathLst>
            </a:custGeom>
            <a:solidFill>
              <a:srgbClr val="BBC5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rot="988994">
              <a:off x="1085317" y="4440060"/>
              <a:ext cx="855655" cy="432486"/>
            </a:xfrm>
            <a:custGeom>
              <a:rect b="b" l="l" r="r" t="t"/>
              <a:pathLst>
                <a:path extrusionOk="0" h="18706" w="37009">
                  <a:moveTo>
                    <a:pt x="1" y="9022"/>
                  </a:moveTo>
                  <a:cubicBezTo>
                    <a:pt x="599" y="9556"/>
                    <a:pt x="1267" y="10021"/>
                    <a:pt x="1871" y="10556"/>
                  </a:cubicBezTo>
                  <a:lnTo>
                    <a:pt x="3405" y="10288"/>
                  </a:lnTo>
                  <a:cubicBezTo>
                    <a:pt x="2336" y="9957"/>
                    <a:pt x="1203" y="9556"/>
                    <a:pt x="198" y="9086"/>
                  </a:cubicBezTo>
                  <a:cubicBezTo>
                    <a:pt x="134" y="9086"/>
                    <a:pt x="65" y="9022"/>
                    <a:pt x="1" y="9022"/>
                  </a:cubicBezTo>
                  <a:close/>
                  <a:moveTo>
                    <a:pt x="17102" y="1"/>
                  </a:moveTo>
                  <a:cubicBezTo>
                    <a:pt x="23515" y="5414"/>
                    <a:pt x="26919" y="11293"/>
                    <a:pt x="26919" y="11293"/>
                  </a:cubicBezTo>
                  <a:cubicBezTo>
                    <a:pt x="26919" y="11293"/>
                    <a:pt x="26385" y="11427"/>
                    <a:pt x="25449" y="11560"/>
                  </a:cubicBezTo>
                  <a:cubicBezTo>
                    <a:pt x="26588" y="12095"/>
                    <a:pt x="27790" y="12629"/>
                    <a:pt x="28923" y="13228"/>
                  </a:cubicBezTo>
                  <a:lnTo>
                    <a:pt x="27122" y="6280"/>
                  </a:lnTo>
                  <a:cubicBezTo>
                    <a:pt x="24316" y="3945"/>
                    <a:pt x="20976" y="1674"/>
                    <a:pt x="17102" y="1"/>
                  </a:cubicBezTo>
                  <a:close/>
                  <a:moveTo>
                    <a:pt x="27790" y="6884"/>
                  </a:moveTo>
                  <a:lnTo>
                    <a:pt x="29591" y="13495"/>
                  </a:lnTo>
                  <a:cubicBezTo>
                    <a:pt x="31862" y="14633"/>
                    <a:pt x="34267" y="15766"/>
                    <a:pt x="36672" y="16969"/>
                  </a:cubicBezTo>
                  <a:cubicBezTo>
                    <a:pt x="35539" y="15301"/>
                    <a:pt x="32530" y="11026"/>
                    <a:pt x="27790" y="6884"/>
                  </a:cubicBezTo>
                  <a:close/>
                  <a:moveTo>
                    <a:pt x="4474" y="10625"/>
                  </a:moveTo>
                  <a:lnTo>
                    <a:pt x="2470" y="10956"/>
                  </a:lnTo>
                  <a:cubicBezTo>
                    <a:pt x="4677" y="12629"/>
                    <a:pt x="7215" y="14163"/>
                    <a:pt x="9951" y="15365"/>
                  </a:cubicBezTo>
                  <a:lnTo>
                    <a:pt x="10085" y="15365"/>
                  </a:lnTo>
                  <a:lnTo>
                    <a:pt x="10085" y="15435"/>
                  </a:lnTo>
                  <a:lnTo>
                    <a:pt x="10219" y="15435"/>
                  </a:lnTo>
                  <a:cubicBezTo>
                    <a:pt x="10288" y="15435"/>
                    <a:pt x="10288" y="15499"/>
                    <a:pt x="10288" y="15499"/>
                  </a:cubicBezTo>
                  <a:lnTo>
                    <a:pt x="10352" y="15499"/>
                  </a:lnTo>
                  <a:cubicBezTo>
                    <a:pt x="16231" y="17973"/>
                    <a:pt x="22243" y="18705"/>
                    <a:pt x="27122" y="18705"/>
                  </a:cubicBezTo>
                  <a:cubicBezTo>
                    <a:pt x="32466" y="18705"/>
                    <a:pt x="36341" y="17840"/>
                    <a:pt x="37009" y="17706"/>
                  </a:cubicBezTo>
                  <a:cubicBezTo>
                    <a:pt x="32664" y="15568"/>
                    <a:pt x="28458" y="13564"/>
                    <a:pt x="24514" y="11694"/>
                  </a:cubicBezTo>
                  <a:cubicBezTo>
                    <a:pt x="22713" y="11961"/>
                    <a:pt x="20105" y="12292"/>
                    <a:pt x="16968" y="12292"/>
                  </a:cubicBezTo>
                  <a:cubicBezTo>
                    <a:pt x="13291" y="12292"/>
                    <a:pt x="8952" y="11892"/>
                    <a:pt x="4474" y="106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rot="988994">
              <a:off x="1605775" y="4783163"/>
              <a:ext cx="291985" cy="142097"/>
            </a:xfrm>
            <a:custGeom>
              <a:rect b="b" l="l" r="r" t="t"/>
              <a:pathLst>
                <a:path extrusionOk="0" h="6146" w="12629">
                  <a:moveTo>
                    <a:pt x="935" y="0"/>
                  </a:moveTo>
                  <a:cubicBezTo>
                    <a:pt x="668" y="64"/>
                    <a:pt x="337" y="134"/>
                    <a:pt x="0" y="134"/>
                  </a:cubicBezTo>
                  <a:cubicBezTo>
                    <a:pt x="3944" y="2004"/>
                    <a:pt x="8150" y="4008"/>
                    <a:pt x="12495" y="6146"/>
                  </a:cubicBezTo>
                  <a:lnTo>
                    <a:pt x="12628" y="6146"/>
                  </a:lnTo>
                  <a:cubicBezTo>
                    <a:pt x="12628" y="6146"/>
                    <a:pt x="12425" y="5879"/>
                    <a:pt x="12158" y="5409"/>
                  </a:cubicBezTo>
                  <a:cubicBezTo>
                    <a:pt x="9753" y="4206"/>
                    <a:pt x="7348" y="3073"/>
                    <a:pt x="5077" y="1935"/>
                  </a:cubicBezTo>
                  <a:lnTo>
                    <a:pt x="5077" y="2004"/>
                  </a:lnTo>
                  <a:lnTo>
                    <a:pt x="4543" y="2138"/>
                  </a:lnTo>
                  <a:lnTo>
                    <a:pt x="4409" y="1668"/>
                  </a:lnTo>
                  <a:cubicBezTo>
                    <a:pt x="3276" y="1069"/>
                    <a:pt x="2074" y="535"/>
                    <a:pt x="9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p:nvPr/>
          </p:nvSpPr>
          <p:spPr>
            <a:xfrm rot="988994">
              <a:off x="1134821" y="4576148"/>
              <a:ext cx="60182" cy="15467"/>
            </a:xfrm>
            <a:custGeom>
              <a:rect b="b" l="l" r="r" t="t"/>
              <a:pathLst>
                <a:path extrusionOk="0" h="669" w="2603">
                  <a:moveTo>
                    <a:pt x="1534" y="0"/>
                  </a:moveTo>
                  <a:lnTo>
                    <a:pt x="0" y="268"/>
                  </a:lnTo>
                  <a:lnTo>
                    <a:pt x="599" y="668"/>
                  </a:lnTo>
                  <a:lnTo>
                    <a:pt x="2603" y="337"/>
                  </a:lnTo>
                  <a:cubicBezTo>
                    <a:pt x="2271" y="203"/>
                    <a:pt x="1870" y="134"/>
                    <a:pt x="15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rot="988994">
              <a:off x="1698887" y="4649281"/>
              <a:ext cx="57107" cy="171505"/>
            </a:xfrm>
            <a:custGeom>
              <a:rect b="b" l="l" r="r" t="t"/>
              <a:pathLst>
                <a:path extrusionOk="0" h="7418" w="2470">
                  <a:moveTo>
                    <a:pt x="0" y="0"/>
                  </a:moveTo>
                  <a:lnTo>
                    <a:pt x="1801" y="6948"/>
                  </a:lnTo>
                  <a:lnTo>
                    <a:pt x="1935" y="7418"/>
                  </a:lnTo>
                  <a:lnTo>
                    <a:pt x="2469" y="7284"/>
                  </a:lnTo>
                  <a:lnTo>
                    <a:pt x="2469" y="7215"/>
                  </a:lnTo>
                  <a:lnTo>
                    <a:pt x="668" y="604"/>
                  </a:lnTo>
                  <a:cubicBezTo>
                    <a:pt x="465" y="401"/>
                    <a:pt x="198" y="203"/>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6"/>
          <p:cNvGrpSpPr/>
          <p:nvPr/>
        </p:nvGrpSpPr>
        <p:grpSpPr>
          <a:xfrm rot="-3497607">
            <a:off x="7982624" y="-212270"/>
            <a:ext cx="1209433" cy="775096"/>
            <a:chOff x="701893" y="4143388"/>
            <a:chExt cx="1437449" cy="921226"/>
          </a:xfrm>
        </p:grpSpPr>
        <p:sp>
          <p:nvSpPr>
            <p:cNvPr id="65" name="Google Shape;65;p6"/>
            <p:cNvSpPr/>
            <p:nvPr/>
          </p:nvSpPr>
          <p:spPr>
            <a:xfrm rot="988994">
              <a:off x="873639" y="4334294"/>
              <a:ext cx="1085839" cy="507326"/>
            </a:xfrm>
            <a:custGeom>
              <a:rect b="b" l="l" r="r" t="t"/>
              <a:pathLst>
                <a:path extrusionOk="0" h="21943" w="46965">
                  <a:moveTo>
                    <a:pt x="9987" y="1"/>
                  </a:moveTo>
                  <a:cubicBezTo>
                    <a:pt x="4128" y="1"/>
                    <a:pt x="0" y="998"/>
                    <a:pt x="0" y="998"/>
                  </a:cubicBezTo>
                  <a:cubicBezTo>
                    <a:pt x="0" y="998"/>
                    <a:pt x="7215" y="13289"/>
                    <a:pt x="20174" y="18767"/>
                  </a:cubicBezTo>
                  <a:cubicBezTo>
                    <a:pt x="26081" y="21263"/>
                    <a:pt x="32168" y="21943"/>
                    <a:pt x="37044" y="21943"/>
                  </a:cubicBezTo>
                  <a:cubicBezTo>
                    <a:pt x="42868" y="21943"/>
                    <a:pt x="46964" y="20974"/>
                    <a:pt x="46964" y="20974"/>
                  </a:cubicBezTo>
                  <a:cubicBezTo>
                    <a:pt x="46964" y="20974"/>
                    <a:pt x="39750" y="8682"/>
                    <a:pt x="26790" y="3205"/>
                  </a:cubicBezTo>
                  <a:cubicBezTo>
                    <a:pt x="20911" y="688"/>
                    <a:pt x="14852" y="1"/>
                    <a:pt x="99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rot="988994">
              <a:off x="754941" y="4320617"/>
              <a:ext cx="1331352" cy="566768"/>
            </a:xfrm>
            <a:custGeom>
              <a:rect b="b" l="l" r="r" t="t"/>
              <a:pathLst>
                <a:path extrusionOk="0" h="24514" w="57584">
                  <a:moveTo>
                    <a:pt x="134" y="0"/>
                  </a:moveTo>
                  <a:lnTo>
                    <a:pt x="1" y="465"/>
                  </a:lnTo>
                  <a:lnTo>
                    <a:pt x="65" y="465"/>
                  </a:lnTo>
                  <a:cubicBezTo>
                    <a:pt x="1534" y="935"/>
                    <a:pt x="25653" y="7947"/>
                    <a:pt x="57317" y="24514"/>
                  </a:cubicBezTo>
                  <a:lnTo>
                    <a:pt x="57584" y="24049"/>
                  </a:lnTo>
                  <a:cubicBezTo>
                    <a:pt x="24787" y="6948"/>
                    <a:pt x="134" y="0"/>
                    <a:pt x="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rot="988994">
              <a:off x="1015339" y="4545975"/>
              <a:ext cx="475721" cy="94307"/>
            </a:xfrm>
            <a:custGeom>
              <a:rect b="b" l="l" r="r" t="t"/>
              <a:pathLst>
                <a:path extrusionOk="0" h="4079" w="20576">
                  <a:moveTo>
                    <a:pt x="20506" y="0"/>
                  </a:moveTo>
                  <a:lnTo>
                    <a:pt x="0" y="3544"/>
                  </a:lnTo>
                  <a:lnTo>
                    <a:pt x="65" y="4078"/>
                  </a:lnTo>
                  <a:lnTo>
                    <a:pt x="20575" y="535"/>
                  </a:lnTo>
                  <a:lnTo>
                    <a:pt x="205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rot="988994">
              <a:off x="1148261" y="4189387"/>
              <a:ext cx="173008" cy="245675"/>
            </a:xfrm>
            <a:custGeom>
              <a:rect b="b" l="l" r="r" t="t"/>
              <a:pathLst>
                <a:path extrusionOk="0" h="10626" w="7483">
                  <a:moveTo>
                    <a:pt x="402" y="1"/>
                  </a:moveTo>
                  <a:lnTo>
                    <a:pt x="1" y="268"/>
                  </a:lnTo>
                  <a:lnTo>
                    <a:pt x="7082" y="10625"/>
                  </a:lnTo>
                  <a:lnTo>
                    <a:pt x="7483" y="10358"/>
                  </a:lnTo>
                  <a:lnTo>
                    <a:pt x="4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p:nvPr/>
          </p:nvSpPr>
          <p:spPr>
            <a:xfrm rot="988994">
              <a:off x="1263496" y="4821570"/>
              <a:ext cx="628684" cy="54124"/>
            </a:xfrm>
            <a:custGeom>
              <a:rect b="b" l="l" r="r" t="t"/>
              <a:pathLst>
                <a:path extrusionOk="0" h="2341" w="27192">
                  <a:moveTo>
                    <a:pt x="27191" y="2341"/>
                  </a:moveTo>
                  <a:lnTo>
                    <a:pt x="27191" y="2341"/>
                  </a:lnTo>
                  <a:lnTo>
                    <a:pt x="27191" y="2341"/>
                  </a:lnTo>
                  <a:close/>
                  <a:moveTo>
                    <a:pt x="337" y="134"/>
                  </a:moveTo>
                  <a:lnTo>
                    <a:pt x="337" y="134"/>
                  </a:lnTo>
                  <a:lnTo>
                    <a:pt x="337" y="134"/>
                  </a:lnTo>
                  <a:close/>
                  <a:moveTo>
                    <a:pt x="337" y="134"/>
                  </a:moveTo>
                  <a:lnTo>
                    <a:pt x="337" y="134"/>
                  </a:lnTo>
                  <a:lnTo>
                    <a:pt x="337" y="134"/>
                  </a:lnTo>
                  <a:close/>
                  <a:moveTo>
                    <a:pt x="337" y="134"/>
                  </a:moveTo>
                  <a:lnTo>
                    <a:pt x="337" y="134"/>
                  </a:lnTo>
                  <a:lnTo>
                    <a:pt x="337" y="134"/>
                  </a:lnTo>
                  <a:close/>
                  <a:moveTo>
                    <a:pt x="268" y="70"/>
                  </a:moveTo>
                  <a:lnTo>
                    <a:pt x="268" y="70"/>
                  </a:lnTo>
                  <a:lnTo>
                    <a:pt x="268" y="70"/>
                  </a:lnTo>
                  <a:close/>
                  <a:moveTo>
                    <a:pt x="268" y="70"/>
                  </a:moveTo>
                  <a:lnTo>
                    <a:pt x="268" y="70"/>
                  </a:lnTo>
                  <a:lnTo>
                    <a:pt x="268" y="70"/>
                  </a:lnTo>
                  <a:close/>
                  <a:moveTo>
                    <a:pt x="268" y="70"/>
                  </a:moveTo>
                  <a:lnTo>
                    <a:pt x="268" y="70"/>
                  </a:lnTo>
                  <a:lnTo>
                    <a:pt x="268" y="70"/>
                  </a:lnTo>
                  <a:close/>
                  <a:moveTo>
                    <a:pt x="203" y="70"/>
                  </a:moveTo>
                  <a:lnTo>
                    <a:pt x="203" y="70"/>
                  </a:lnTo>
                  <a:lnTo>
                    <a:pt x="203" y="70"/>
                  </a:lnTo>
                  <a:close/>
                  <a:moveTo>
                    <a:pt x="203" y="70"/>
                  </a:moveTo>
                  <a:lnTo>
                    <a:pt x="203" y="70"/>
                  </a:lnTo>
                  <a:lnTo>
                    <a:pt x="203" y="70"/>
                  </a:lnTo>
                  <a:close/>
                  <a:moveTo>
                    <a:pt x="203" y="70"/>
                  </a:moveTo>
                  <a:lnTo>
                    <a:pt x="203" y="70"/>
                  </a:lnTo>
                  <a:lnTo>
                    <a:pt x="203" y="70"/>
                  </a:lnTo>
                  <a:close/>
                  <a:moveTo>
                    <a:pt x="134" y="70"/>
                  </a:moveTo>
                  <a:lnTo>
                    <a:pt x="134" y="70"/>
                  </a:lnTo>
                  <a:lnTo>
                    <a:pt x="134" y="70"/>
                  </a:lnTo>
                  <a:close/>
                  <a:moveTo>
                    <a:pt x="134" y="0"/>
                  </a:moveTo>
                  <a:lnTo>
                    <a:pt x="134" y="0"/>
                  </a:lnTo>
                  <a:lnTo>
                    <a:pt x="134" y="0"/>
                  </a:lnTo>
                  <a:close/>
                  <a:moveTo>
                    <a:pt x="134" y="0"/>
                  </a:moveTo>
                  <a:lnTo>
                    <a:pt x="134" y="0"/>
                  </a:lnTo>
                  <a:lnTo>
                    <a:pt x="134" y="0"/>
                  </a:lnTo>
                  <a:close/>
                  <a:moveTo>
                    <a:pt x="70" y="0"/>
                  </a:moveTo>
                  <a:lnTo>
                    <a:pt x="70" y="0"/>
                  </a:lnTo>
                  <a:lnTo>
                    <a:pt x="70" y="0"/>
                  </a:lnTo>
                  <a:close/>
                  <a:moveTo>
                    <a:pt x="0" y="0"/>
                  </a:moveTo>
                  <a:lnTo>
                    <a:pt x="70" y="0"/>
                  </a:lnTo>
                  <a:close/>
                </a:path>
              </a:pathLst>
            </a:custGeom>
            <a:solidFill>
              <a:srgbClr val="BBC5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p:nvPr/>
          </p:nvSpPr>
          <p:spPr>
            <a:xfrm rot="988994">
              <a:off x="1085317" y="4440060"/>
              <a:ext cx="855655" cy="432486"/>
            </a:xfrm>
            <a:custGeom>
              <a:rect b="b" l="l" r="r" t="t"/>
              <a:pathLst>
                <a:path extrusionOk="0" h="18706" w="37009">
                  <a:moveTo>
                    <a:pt x="1" y="9022"/>
                  </a:moveTo>
                  <a:cubicBezTo>
                    <a:pt x="599" y="9556"/>
                    <a:pt x="1267" y="10021"/>
                    <a:pt x="1871" y="10556"/>
                  </a:cubicBezTo>
                  <a:lnTo>
                    <a:pt x="3405" y="10288"/>
                  </a:lnTo>
                  <a:cubicBezTo>
                    <a:pt x="2336" y="9957"/>
                    <a:pt x="1203" y="9556"/>
                    <a:pt x="198" y="9086"/>
                  </a:cubicBezTo>
                  <a:cubicBezTo>
                    <a:pt x="134" y="9086"/>
                    <a:pt x="65" y="9022"/>
                    <a:pt x="1" y="9022"/>
                  </a:cubicBezTo>
                  <a:close/>
                  <a:moveTo>
                    <a:pt x="17102" y="1"/>
                  </a:moveTo>
                  <a:cubicBezTo>
                    <a:pt x="23515" y="5414"/>
                    <a:pt x="26919" y="11293"/>
                    <a:pt x="26919" y="11293"/>
                  </a:cubicBezTo>
                  <a:cubicBezTo>
                    <a:pt x="26919" y="11293"/>
                    <a:pt x="26385" y="11427"/>
                    <a:pt x="25449" y="11560"/>
                  </a:cubicBezTo>
                  <a:cubicBezTo>
                    <a:pt x="26588" y="12095"/>
                    <a:pt x="27790" y="12629"/>
                    <a:pt x="28923" y="13228"/>
                  </a:cubicBezTo>
                  <a:lnTo>
                    <a:pt x="27122" y="6280"/>
                  </a:lnTo>
                  <a:cubicBezTo>
                    <a:pt x="24316" y="3945"/>
                    <a:pt x="20976" y="1674"/>
                    <a:pt x="17102" y="1"/>
                  </a:cubicBezTo>
                  <a:close/>
                  <a:moveTo>
                    <a:pt x="27790" y="6884"/>
                  </a:moveTo>
                  <a:lnTo>
                    <a:pt x="29591" y="13495"/>
                  </a:lnTo>
                  <a:cubicBezTo>
                    <a:pt x="31862" y="14633"/>
                    <a:pt x="34267" y="15766"/>
                    <a:pt x="36672" y="16969"/>
                  </a:cubicBezTo>
                  <a:cubicBezTo>
                    <a:pt x="35539" y="15301"/>
                    <a:pt x="32530" y="11026"/>
                    <a:pt x="27790" y="6884"/>
                  </a:cubicBezTo>
                  <a:close/>
                  <a:moveTo>
                    <a:pt x="4474" y="10625"/>
                  </a:moveTo>
                  <a:lnTo>
                    <a:pt x="2470" y="10956"/>
                  </a:lnTo>
                  <a:cubicBezTo>
                    <a:pt x="4677" y="12629"/>
                    <a:pt x="7215" y="14163"/>
                    <a:pt x="9951" y="15365"/>
                  </a:cubicBezTo>
                  <a:lnTo>
                    <a:pt x="10085" y="15365"/>
                  </a:lnTo>
                  <a:lnTo>
                    <a:pt x="10085" y="15435"/>
                  </a:lnTo>
                  <a:lnTo>
                    <a:pt x="10219" y="15435"/>
                  </a:lnTo>
                  <a:cubicBezTo>
                    <a:pt x="10288" y="15435"/>
                    <a:pt x="10288" y="15499"/>
                    <a:pt x="10288" y="15499"/>
                  </a:cubicBezTo>
                  <a:lnTo>
                    <a:pt x="10352" y="15499"/>
                  </a:lnTo>
                  <a:cubicBezTo>
                    <a:pt x="16231" y="17973"/>
                    <a:pt x="22243" y="18705"/>
                    <a:pt x="27122" y="18705"/>
                  </a:cubicBezTo>
                  <a:cubicBezTo>
                    <a:pt x="32466" y="18705"/>
                    <a:pt x="36341" y="17840"/>
                    <a:pt x="37009" y="17706"/>
                  </a:cubicBezTo>
                  <a:cubicBezTo>
                    <a:pt x="32664" y="15568"/>
                    <a:pt x="28458" y="13564"/>
                    <a:pt x="24514" y="11694"/>
                  </a:cubicBezTo>
                  <a:cubicBezTo>
                    <a:pt x="22713" y="11961"/>
                    <a:pt x="20105" y="12292"/>
                    <a:pt x="16968" y="12292"/>
                  </a:cubicBezTo>
                  <a:cubicBezTo>
                    <a:pt x="13291" y="12292"/>
                    <a:pt x="8952" y="11892"/>
                    <a:pt x="4474" y="106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p:nvPr/>
          </p:nvSpPr>
          <p:spPr>
            <a:xfrm rot="988994">
              <a:off x="1605775" y="4783163"/>
              <a:ext cx="291985" cy="142097"/>
            </a:xfrm>
            <a:custGeom>
              <a:rect b="b" l="l" r="r" t="t"/>
              <a:pathLst>
                <a:path extrusionOk="0" h="6146" w="12629">
                  <a:moveTo>
                    <a:pt x="935" y="0"/>
                  </a:moveTo>
                  <a:cubicBezTo>
                    <a:pt x="668" y="64"/>
                    <a:pt x="337" y="134"/>
                    <a:pt x="0" y="134"/>
                  </a:cubicBezTo>
                  <a:cubicBezTo>
                    <a:pt x="3944" y="2004"/>
                    <a:pt x="8150" y="4008"/>
                    <a:pt x="12495" y="6146"/>
                  </a:cubicBezTo>
                  <a:lnTo>
                    <a:pt x="12628" y="6146"/>
                  </a:lnTo>
                  <a:cubicBezTo>
                    <a:pt x="12628" y="6146"/>
                    <a:pt x="12425" y="5879"/>
                    <a:pt x="12158" y="5409"/>
                  </a:cubicBezTo>
                  <a:cubicBezTo>
                    <a:pt x="9753" y="4206"/>
                    <a:pt x="7348" y="3073"/>
                    <a:pt x="5077" y="1935"/>
                  </a:cubicBezTo>
                  <a:lnTo>
                    <a:pt x="5077" y="2004"/>
                  </a:lnTo>
                  <a:lnTo>
                    <a:pt x="4543" y="2138"/>
                  </a:lnTo>
                  <a:lnTo>
                    <a:pt x="4409" y="1668"/>
                  </a:lnTo>
                  <a:cubicBezTo>
                    <a:pt x="3276" y="1069"/>
                    <a:pt x="2074" y="535"/>
                    <a:pt x="9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rot="988994">
              <a:off x="1134821" y="4576148"/>
              <a:ext cx="60182" cy="15467"/>
            </a:xfrm>
            <a:custGeom>
              <a:rect b="b" l="l" r="r" t="t"/>
              <a:pathLst>
                <a:path extrusionOk="0" h="669" w="2603">
                  <a:moveTo>
                    <a:pt x="1534" y="0"/>
                  </a:moveTo>
                  <a:lnTo>
                    <a:pt x="0" y="268"/>
                  </a:lnTo>
                  <a:lnTo>
                    <a:pt x="599" y="668"/>
                  </a:lnTo>
                  <a:lnTo>
                    <a:pt x="2603" y="337"/>
                  </a:lnTo>
                  <a:cubicBezTo>
                    <a:pt x="2271" y="203"/>
                    <a:pt x="1870" y="134"/>
                    <a:pt x="15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6"/>
            <p:cNvSpPr/>
            <p:nvPr/>
          </p:nvSpPr>
          <p:spPr>
            <a:xfrm rot="988994">
              <a:off x="1698887" y="4649281"/>
              <a:ext cx="57107" cy="171505"/>
            </a:xfrm>
            <a:custGeom>
              <a:rect b="b" l="l" r="r" t="t"/>
              <a:pathLst>
                <a:path extrusionOk="0" h="7418" w="2470">
                  <a:moveTo>
                    <a:pt x="0" y="0"/>
                  </a:moveTo>
                  <a:lnTo>
                    <a:pt x="1801" y="6948"/>
                  </a:lnTo>
                  <a:lnTo>
                    <a:pt x="1935" y="7418"/>
                  </a:lnTo>
                  <a:lnTo>
                    <a:pt x="2469" y="7284"/>
                  </a:lnTo>
                  <a:lnTo>
                    <a:pt x="2469" y="7215"/>
                  </a:lnTo>
                  <a:lnTo>
                    <a:pt x="668" y="604"/>
                  </a:lnTo>
                  <a:cubicBezTo>
                    <a:pt x="465" y="401"/>
                    <a:pt x="198" y="203"/>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4" name="Shape 74"/>
        <p:cNvGrpSpPr/>
        <p:nvPr/>
      </p:nvGrpSpPr>
      <p:grpSpPr>
        <a:xfrm>
          <a:off x="0" y="0"/>
          <a:ext cx="0" cy="0"/>
          <a:chOff x="0" y="0"/>
          <a:chExt cx="0" cy="0"/>
        </a:xfrm>
      </p:grpSpPr>
      <p:sp>
        <p:nvSpPr>
          <p:cNvPr id="75" name="Google Shape;75;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3200"/>
              <a:buNone/>
              <a:defRPr sz="3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6" name="Google Shape;76;p7"/>
          <p:cNvSpPr txBox="1"/>
          <p:nvPr>
            <p:ph idx="1" type="subTitle"/>
          </p:nvPr>
        </p:nvSpPr>
        <p:spPr>
          <a:xfrm>
            <a:off x="882825" y="1702300"/>
            <a:ext cx="4524600" cy="2243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400"/>
              <a:buFont typeface="Nunito Light"/>
              <a:buChar char="○"/>
              <a:defRPr/>
            </a:lvl5pPr>
            <a:lvl6pPr lvl="5" rtl="0" algn="ctr">
              <a:lnSpc>
                <a:spcPct val="100000"/>
              </a:lnSpc>
              <a:spcBef>
                <a:spcPts val="1600"/>
              </a:spcBef>
              <a:spcAft>
                <a:spcPts val="0"/>
              </a:spcAft>
              <a:buClr>
                <a:srgbClr val="999999"/>
              </a:buClr>
              <a:buSzPts val="14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400"/>
              <a:buFont typeface="Nunito Light"/>
              <a:buChar char="■"/>
              <a:defRPr/>
            </a:lvl9pPr>
          </a:lstStyle>
          <a:p/>
        </p:txBody>
      </p:sp>
      <p:grpSp>
        <p:nvGrpSpPr>
          <p:cNvPr id="77" name="Google Shape;77;p7"/>
          <p:cNvGrpSpPr/>
          <p:nvPr/>
        </p:nvGrpSpPr>
        <p:grpSpPr>
          <a:xfrm>
            <a:off x="4655671" y="4855424"/>
            <a:ext cx="4276664" cy="330350"/>
            <a:chOff x="1193962" y="15877629"/>
            <a:chExt cx="7143250" cy="925350"/>
          </a:xfrm>
        </p:grpSpPr>
        <p:sp>
          <p:nvSpPr>
            <p:cNvPr id="78" name="Google Shape;78;p7"/>
            <p:cNvSpPr/>
            <p:nvPr/>
          </p:nvSpPr>
          <p:spPr>
            <a:xfrm flipH="1">
              <a:off x="1193962" y="15877629"/>
              <a:ext cx="7143250" cy="925350"/>
            </a:xfrm>
            <a:custGeom>
              <a:rect b="b" l="l" r="r" t="t"/>
              <a:pathLst>
                <a:path extrusionOk="0" h="37014" w="285730">
                  <a:moveTo>
                    <a:pt x="100631" y="0"/>
                  </a:moveTo>
                  <a:cubicBezTo>
                    <a:pt x="48796" y="0"/>
                    <a:pt x="0" y="37014"/>
                    <a:pt x="0" y="37014"/>
                  </a:cubicBezTo>
                  <a:lnTo>
                    <a:pt x="285730" y="37014"/>
                  </a:lnTo>
                  <a:cubicBezTo>
                    <a:pt x="268895" y="20179"/>
                    <a:pt x="252575" y="16438"/>
                    <a:pt x="235206" y="16438"/>
                  </a:cubicBezTo>
                  <a:cubicBezTo>
                    <a:pt x="228198" y="16438"/>
                    <a:pt x="221019" y="17047"/>
                    <a:pt x="213567" y="17651"/>
                  </a:cubicBezTo>
                  <a:cubicBezTo>
                    <a:pt x="206030" y="18272"/>
                    <a:pt x="198222" y="18900"/>
                    <a:pt x="190037" y="18900"/>
                  </a:cubicBezTo>
                  <a:cubicBezTo>
                    <a:pt x="174705" y="18900"/>
                    <a:pt x="158048" y="16694"/>
                    <a:pt x="139362" y="8097"/>
                  </a:cubicBezTo>
                  <a:cubicBezTo>
                    <a:pt x="126738" y="2313"/>
                    <a:pt x="113589" y="0"/>
                    <a:pt x="100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7"/>
            <p:cNvSpPr/>
            <p:nvPr/>
          </p:nvSpPr>
          <p:spPr>
            <a:xfrm flipH="1">
              <a:off x="3490112" y="16048179"/>
              <a:ext cx="4721250" cy="754800"/>
            </a:xfrm>
            <a:custGeom>
              <a:rect b="b" l="l" r="r" t="t"/>
              <a:pathLst>
                <a:path extrusionOk="0" h="30192" w="188850">
                  <a:moveTo>
                    <a:pt x="84519" y="1"/>
                  </a:moveTo>
                  <a:cubicBezTo>
                    <a:pt x="64137" y="1"/>
                    <a:pt x="44265" y="4908"/>
                    <a:pt x="28341" y="10447"/>
                  </a:cubicBezTo>
                  <a:cubicBezTo>
                    <a:pt x="15603" y="16561"/>
                    <a:pt x="5605" y="22870"/>
                    <a:pt x="0" y="26691"/>
                  </a:cubicBezTo>
                  <a:cubicBezTo>
                    <a:pt x="6176" y="27389"/>
                    <a:pt x="16688" y="28602"/>
                    <a:pt x="30701" y="30192"/>
                  </a:cubicBezTo>
                  <a:lnTo>
                    <a:pt x="188849" y="30192"/>
                  </a:lnTo>
                  <a:cubicBezTo>
                    <a:pt x="172416" y="28729"/>
                    <a:pt x="154776" y="24908"/>
                    <a:pt x="135540" y="13249"/>
                  </a:cubicBezTo>
                  <a:cubicBezTo>
                    <a:pt x="119551" y="3507"/>
                    <a:pt x="101844" y="1"/>
                    <a:pt x="845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 name="Google Shape;80;p7"/>
          <p:cNvGrpSpPr/>
          <p:nvPr/>
        </p:nvGrpSpPr>
        <p:grpSpPr>
          <a:xfrm rot="8640921">
            <a:off x="356723" y="4141167"/>
            <a:ext cx="779411" cy="855273"/>
            <a:chOff x="7920292" y="107858"/>
            <a:chExt cx="1082897" cy="1188299"/>
          </a:xfrm>
        </p:grpSpPr>
        <p:sp>
          <p:nvSpPr>
            <p:cNvPr id="81" name="Google Shape;81;p7"/>
            <p:cNvSpPr/>
            <p:nvPr/>
          </p:nvSpPr>
          <p:spPr>
            <a:xfrm>
              <a:off x="8595231" y="641686"/>
              <a:ext cx="407958" cy="654471"/>
            </a:xfrm>
            <a:custGeom>
              <a:rect b="b" l="l" r="r" t="t"/>
              <a:pathLst>
                <a:path extrusionOk="0" h="48354" w="30141">
                  <a:moveTo>
                    <a:pt x="15068" y="0"/>
                  </a:moveTo>
                  <a:cubicBezTo>
                    <a:pt x="12972" y="0"/>
                    <a:pt x="11199" y="1773"/>
                    <a:pt x="11199" y="3869"/>
                  </a:cubicBezTo>
                  <a:cubicBezTo>
                    <a:pt x="11199" y="5158"/>
                    <a:pt x="11928" y="6286"/>
                    <a:pt x="12895" y="7008"/>
                  </a:cubicBezTo>
                  <a:lnTo>
                    <a:pt x="12895" y="9104"/>
                  </a:lnTo>
                  <a:lnTo>
                    <a:pt x="1" y="9104"/>
                  </a:lnTo>
                  <a:lnTo>
                    <a:pt x="1" y="39328"/>
                  </a:lnTo>
                  <a:lnTo>
                    <a:pt x="12895" y="39328"/>
                  </a:lnTo>
                  <a:lnTo>
                    <a:pt x="12895" y="41423"/>
                  </a:lnTo>
                  <a:cubicBezTo>
                    <a:pt x="11928" y="42068"/>
                    <a:pt x="11199" y="43196"/>
                    <a:pt x="11199" y="44563"/>
                  </a:cubicBezTo>
                  <a:cubicBezTo>
                    <a:pt x="11199" y="46658"/>
                    <a:pt x="12972" y="48354"/>
                    <a:pt x="15068" y="48354"/>
                  </a:cubicBezTo>
                  <a:cubicBezTo>
                    <a:pt x="17163" y="48354"/>
                    <a:pt x="18858" y="46658"/>
                    <a:pt x="18858" y="44563"/>
                  </a:cubicBezTo>
                  <a:cubicBezTo>
                    <a:pt x="18858" y="43196"/>
                    <a:pt x="18214" y="42068"/>
                    <a:pt x="17247" y="41423"/>
                  </a:cubicBezTo>
                  <a:lnTo>
                    <a:pt x="17247" y="39328"/>
                  </a:lnTo>
                  <a:lnTo>
                    <a:pt x="30141" y="39328"/>
                  </a:lnTo>
                  <a:lnTo>
                    <a:pt x="30141" y="26350"/>
                  </a:lnTo>
                  <a:lnTo>
                    <a:pt x="28445" y="26350"/>
                  </a:lnTo>
                  <a:cubicBezTo>
                    <a:pt x="27723" y="27401"/>
                    <a:pt x="26595" y="28045"/>
                    <a:pt x="25306" y="28045"/>
                  </a:cubicBezTo>
                  <a:cubicBezTo>
                    <a:pt x="23210" y="28045"/>
                    <a:pt x="21437" y="26350"/>
                    <a:pt x="21437" y="24177"/>
                  </a:cubicBezTo>
                  <a:cubicBezTo>
                    <a:pt x="21437" y="22082"/>
                    <a:pt x="23210" y="20386"/>
                    <a:pt x="25306" y="20386"/>
                  </a:cubicBezTo>
                  <a:cubicBezTo>
                    <a:pt x="26595" y="20386"/>
                    <a:pt x="27723" y="21031"/>
                    <a:pt x="28445" y="21998"/>
                  </a:cubicBezTo>
                  <a:lnTo>
                    <a:pt x="30141" y="21998"/>
                  </a:lnTo>
                  <a:lnTo>
                    <a:pt x="30141" y="9104"/>
                  </a:lnTo>
                  <a:lnTo>
                    <a:pt x="17247" y="9104"/>
                  </a:lnTo>
                  <a:lnTo>
                    <a:pt x="17247" y="7008"/>
                  </a:lnTo>
                  <a:cubicBezTo>
                    <a:pt x="18214" y="6286"/>
                    <a:pt x="18858" y="5158"/>
                    <a:pt x="18858" y="3869"/>
                  </a:cubicBezTo>
                  <a:cubicBezTo>
                    <a:pt x="18858" y="1773"/>
                    <a:pt x="17163" y="0"/>
                    <a:pt x="150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p:nvPr/>
          </p:nvSpPr>
          <p:spPr>
            <a:xfrm>
              <a:off x="8595231" y="764895"/>
              <a:ext cx="407958" cy="450553"/>
            </a:xfrm>
            <a:custGeom>
              <a:rect b="b" l="l" r="r" t="t"/>
              <a:pathLst>
                <a:path extrusionOk="0" h="33288" w="30141">
                  <a:moveTo>
                    <a:pt x="21276" y="1"/>
                  </a:moveTo>
                  <a:cubicBezTo>
                    <a:pt x="21276" y="6371"/>
                    <a:pt x="19419" y="22727"/>
                    <a:pt x="807" y="22727"/>
                  </a:cubicBezTo>
                  <a:lnTo>
                    <a:pt x="1" y="22727"/>
                  </a:lnTo>
                  <a:lnTo>
                    <a:pt x="1" y="30225"/>
                  </a:lnTo>
                  <a:lnTo>
                    <a:pt x="12895" y="30225"/>
                  </a:lnTo>
                  <a:lnTo>
                    <a:pt x="12895" y="32320"/>
                  </a:lnTo>
                  <a:cubicBezTo>
                    <a:pt x="12489" y="32559"/>
                    <a:pt x="12166" y="32881"/>
                    <a:pt x="11928" y="33287"/>
                  </a:cubicBezTo>
                  <a:cubicBezTo>
                    <a:pt x="13939" y="33126"/>
                    <a:pt x="15873" y="32965"/>
                    <a:pt x="17808" y="32720"/>
                  </a:cubicBezTo>
                  <a:cubicBezTo>
                    <a:pt x="17646" y="32559"/>
                    <a:pt x="17408" y="32397"/>
                    <a:pt x="17247" y="32320"/>
                  </a:cubicBezTo>
                  <a:lnTo>
                    <a:pt x="17247" y="30225"/>
                  </a:lnTo>
                  <a:lnTo>
                    <a:pt x="24177" y="30225"/>
                  </a:lnTo>
                  <a:lnTo>
                    <a:pt x="24177" y="18781"/>
                  </a:lnTo>
                  <a:cubicBezTo>
                    <a:pt x="22566" y="18298"/>
                    <a:pt x="21437" y="16847"/>
                    <a:pt x="21437" y="15074"/>
                  </a:cubicBezTo>
                  <a:cubicBezTo>
                    <a:pt x="21437" y="12979"/>
                    <a:pt x="23210" y="11283"/>
                    <a:pt x="25306" y="11283"/>
                  </a:cubicBezTo>
                  <a:cubicBezTo>
                    <a:pt x="26595" y="11283"/>
                    <a:pt x="27723" y="11928"/>
                    <a:pt x="28445" y="12895"/>
                  </a:cubicBezTo>
                  <a:lnTo>
                    <a:pt x="30141" y="12895"/>
                  </a:lnTo>
                  <a:lnTo>
                    <a:pt x="30141" y="5403"/>
                  </a:lnTo>
                  <a:lnTo>
                    <a:pt x="24338" y="5403"/>
                  </a:lnTo>
                  <a:lnTo>
                    <a:pt x="243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
            <p:cNvSpPr/>
            <p:nvPr/>
          </p:nvSpPr>
          <p:spPr>
            <a:xfrm>
              <a:off x="7920292" y="107858"/>
              <a:ext cx="847508" cy="847575"/>
            </a:xfrm>
            <a:custGeom>
              <a:rect b="b" l="l" r="r" t="t"/>
              <a:pathLst>
                <a:path extrusionOk="0" h="62621" w="62616">
                  <a:moveTo>
                    <a:pt x="31347" y="0"/>
                  </a:moveTo>
                  <a:lnTo>
                    <a:pt x="17969" y="13462"/>
                  </a:lnTo>
                  <a:lnTo>
                    <a:pt x="20064" y="15557"/>
                  </a:lnTo>
                  <a:cubicBezTo>
                    <a:pt x="20400" y="15493"/>
                    <a:pt x="20742" y="15461"/>
                    <a:pt x="21085" y="15461"/>
                  </a:cubicBezTo>
                  <a:cubicBezTo>
                    <a:pt x="22474" y="15461"/>
                    <a:pt x="23882" y="15989"/>
                    <a:pt x="24983" y="17085"/>
                  </a:cubicBezTo>
                  <a:cubicBezTo>
                    <a:pt x="27156" y="19264"/>
                    <a:pt x="27156" y="22810"/>
                    <a:pt x="24983" y="24983"/>
                  </a:cubicBezTo>
                  <a:cubicBezTo>
                    <a:pt x="23894" y="26072"/>
                    <a:pt x="22463" y="26617"/>
                    <a:pt x="21032" y="26617"/>
                  </a:cubicBezTo>
                  <a:cubicBezTo>
                    <a:pt x="19602" y="26617"/>
                    <a:pt x="18172" y="26072"/>
                    <a:pt x="17086" y="24983"/>
                  </a:cubicBezTo>
                  <a:cubicBezTo>
                    <a:pt x="15713" y="23693"/>
                    <a:pt x="15229" y="21759"/>
                    <a:pt x="15551" y="20070"/>
                  </a:cubicBezTo>
                  <a:lnTo>
                    <a:pt x="13456" y="17975"/>
                  </a:lnTo>
                  <a:lnTo>
                    <a:pt x="1" y="31352"/>
                  </a:lnTo>
                  <a:lnTo>
                    <a:pt x="13540" y="44807"/>
                  </a:lnTo>
                  <a:lnTo>
                    <a:pt x="16518" y="41829"/>
                  </a:lnTo>
                  <a:cubicBezTo>
                    <a:pt x="16196" y="40133"/>
                    <a:pt x="16763" y="38199"/>
                    <a:pt x="18053" y="36910"/>
                  </a:cubicBezTo>
                  <a:cubicBezTo>
                    <a:pt x="19181" y="35781"/>
                    <a:pt x="20632" y="35217"/>
                    <a:pt x="22072" y="35217"/>
                  </a:cubicBezTo>
                  <a:cubicBezTo>
                    <a:pt x="23512" y="35217"/>
                    <a:pt x="24942" y="35781"/>
                    <a:pt x="26028" y="36910"/>
                  </a:cubicBezTo>
                  <a:cubicBezTo>
                    <a:pt x="28207" y="39089"/>
                    <a:pt x="28207" y="42635"/>
                    <a:pt x="26028" y="44807"/>
                  </a:cubicBezTo>
                  <a:cubicBezTo>
                    <a:pt x="24932" y="45909"/>
                    <a:pt x="23520" y="46438"/>
                    <a:pt x="22090" y="46438"/>
                  </a:cubicBezTo>
                  <a:cubicBezTo>
                    <a:pt x="21737" y="46438"/>
                    <a:pt x="21382" y="46406"/>
                    <a:pt x="21031" y="46342"/>
                  </a:cubicBezTo>
                  <a:lnTo>
                    <a:pt x="18053" y="49320"/>
                  </a:lnTo>
                  <a:lnTo>
                    <a:pt x="31347" y="62621"/>
                  </a:lnTo>
                  <a:lnTo>
                    <a:pt x="44724" y="49243"/>
                  </a:lnTo>
                  <a:lnTo>
                    <a:pt x="46497" y="51016"/>
                  </a:lnTo>
                  <a:cubicBezTo>
                    <a:pt x="46259" y="52789"/>
                    <a:pt x="46742" y="54639"/>
                    <a:pt x="48109" y="56012"/>
                  </a:cubicBezTo>
                  <a:cubicBezTo>
                    <a:pt x="49199" y="57099"/>
                    <a:pt x="50630" y="57642"/>
                    <a:pt x="52060" y="57642"/>
                  </a:cubicBezTo>
                  <a:cubicBezTo>
                    <a:pt x="53491" y="57642"/>
                    <a:pt x="54920" y="57099"/>
                    <a:pt x="56007" y="56012"/>
                  </a:cubicBezTo>
                  <a:cubicBezTo>
                    <a:pt x="58186" y="53833"/>
                    <a:pt x="58186" y="50287"/>
                    <a:pt x="56007" y="48115"/>
                  </a:cubicBezTo>
                  <a:cubicBezTo>
                    <a:pt x="54911" y="47013"/>
                    <a:pt x="53499" y="46484"/>
                    <a:pt x="52069" y="46484"/>
                  </a:cubicBezTo>
                  <a:cubicBezTo>
                    <a:pt x="51716" y="46484"/>
                    <a:pt x="51361" y="46516"/>
                    <a:pt x="51010" y="46580"/>
                  </a:cubicBezTo>
                  <a:lnTo>
                    <a:pt x="49237" y="44730"/>
                  </a:lnTo>
                  <a:lnTo>
                    <a:pt x="62615" y="31352"/>
                  </a:lnTo>
                  <a:lnTo>
                    <a:pt x="49321" y="18052"/>
                  </a:lnTo>
                  <a:lnTo>
                    <a:pt x="51977" y="15473"/>
                  </a:lnTo>
                  <a:cubicBezTo>
                    <a:pt x="52303" y="15532"/>
                    <a:pt x="52632" y="15562"/>
                    <a:pt x="52960" y="15562"/>
                  </a:cubicBezTo>
                  <a:cubicBezTo>
                    <a:pt x="54416" y="15562"/>
                    <a:pt x="55858" y="14982"/>
                    <a:pt x="56974" y="13861"/>
                  </a:cubicBezTo>
                  <a:cubicBezTo>
                    <a:pt x="59153" y="11689"/>
                    <a:pt x="59153" y="8143"/>
                    <a:pt x="56974" y="5964"/>
                  </a:cubicBezTo>
                  <a:cubicBezTo>
                    <a:pt x="55846" y="4877"/>
                    <a:pt x="54395" y="4334"/>
                    <a:pt x="52955" y="4334"/>
                  </a:cubicBezTo>
                  <a:cubicBezTo>
                    <a:pt x="51515" y="4334"/>
                    <a:pt x="50085" y="4877"/>
                    <a:pt x="48999" y="5964"/>
                  </a:cubicBezTo>
                  <a:cubicBezTo>
                    <a:pt x="47626" y="7337"/>
                    <a:pt x="47142" y="9187"/>
                    <a:pt x="47464" y="10960"/>
                  </a:cubicBezTo>
                  <a:lnTo>
                    <a:pt x="44808" y="13539"/>
                  </a:lnTo>
                  <a:lnTo>
                    <a:pt x="313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
            <p:cNvSpPr/>
            <p:nvPr/>
          </p:nvSpPr>
          <p:spPr>
            <a:xfrm>
              <a:off x="8164626" y="166749"/>
              <a:ext cx="603174" cy="788684"/>
            </a:xfrm>
            <a:custGeom>
              <a:rect b="b" l="l" r="r" t="t"/>
              <a:pathLst>
                <a:path extrusionOk="0" h="58270" w="44564">
                  <a:moveTo>
                    <a:pt x="34892" y="1"/>
                  </a:moveTo>
                  <a:cubicBezTo>
                    <a:pt x="33526" y="1"/>
                    <a:pt x="32075" y="484"/>
                    <a:pt x="30947" y="1613"/>
                  </a:cubicBezTo>
                  <a:cubicBezTo>
                    <a:pt x="29980" y="2580"/>
                    <a:pt x="29496" y="3708"/>
                    <a:pt x="29335" y="4920"/>
                  </a:cubicBezTo>
                  <a:cubicBezTo>
                    <a:pt x="32397" y="17653"/>
                    <a:pt x="30947" y="35299"/>
                    <a:pt x="7170" y="41101"/>
                  </a:cubicBezTo>
                  <a:cubicBezTo>
                    <a:pt x="6203" y="41746"/>
                    <a:pt x="5075" y="42068"/>
                    <a:pt x="4030" y="42068"/>
                  </a:cubicBezTo>
                  <a:cubicBezTo>
                    <a:pt x="3624" y="42068"/>
                    <a:pt x="3302" y="42068"/>
                    <a:pt x="2979" y="41991"/>
                  </a:cubicBezTo>
                  <a:lnTo>
                    <a:pt x="1" y="44969"/>
                  </a:lnTo>
                  <a:lnTo>
                    <a:pt x="13295" y="58270"/>
                  </a:lnTo>
                  <a:lnTo>
                    <a:pt x="26672" y="44892"/>
                  </a:lnTo>
                  <a:lnTo>
                    <a:pt x="28445" y="46665"/>
                  </a:lnTo>
                  <a:cubicBezTo>
                    <a:pt x="28445" y="47065"/>
                    <a:pt x="28368" y="47387"/>
                    <a:pt x="28368" y="47709"/>
                  </a:cubicBezTo>
                  <a:cubicBezTo>
                    <a:pt x="28368" y="49160"/>
                    <a:pt x="28929" y="50611"/>
                    <a:pt x="30057" y="51661"/>
                  </a:cubicBezTo>
                  <a:cubicBezTo>
                    <a:pt x="31108" y="52790"/>
                    <a:pt x="32559" y="53351"/>
                    <a:pt x="34009" y="53351"/>
                  </a:cubicBezTo>
                  <a:cubicBezTo>
                    <a:pt x="35460" y="53351"/>
                    <a:pt x="36910" y="52790"/>
                    <a:pt x="37955" y="51661"/>
                  </a:cubicBezTo>
                  <a:cubicBezTo>
                    <a:pt x="39083" y="50611"/>
                    <a:pt x="39650" y="49160"/>
                    <a:pt x="39650" y="47709"/>
                  </a:cubicBezTo>
                  <a:cubicBezTo>
                    <a:pt x="39650" y="46259"/>
                    <a:pt x="39083" y="44808"/>
                    <a:pt x="37955" y="43764"/>
                  </a:cubicBezTo>
                  <a:cubicBezTo>
                    <a:pt x="36910" y="42635"/>
                    <a:pt x="35460" y="42068"/>
                    <a:pt x="34009" y="42068"/>
                  </a:cubicBezTo>
                  <a:cubicBezTo>
                    <a:pt x="33687" y="42068"/>
                    <a:pt x="33364" y="42152"/>
                    <a:pt x="32958" y="42229"/>
                  </a:cubicBezTo>
                  <a:lnTo>
                    <a:pt x="31185" y="40379"/>
                  </a:lnTo>
                  <a:lnTo>
                    <a:pt x="44563" y="27001"/>
                  </a:lnTo>
                  <a:lnTo>
                    <a:pt x="31269" y="13701"/>
                  </a:lnTo>
                  <a:lnTo>
                    <a:pt x="33925" y="11122"/>
                  </a:lnTo>
                  <a:cubicBezTo>
                    <a:pt x="34248" y="11122"/>
                    <a:pt x="34570" y="11206"/>
                    <a:pt x="34892" y="11206"/>
                  </a:cubicBezTo>
                  <a:cubicBezTo>
                    <a:pt x="36343" y="11206"/>
                    <a:pt x="37794" y="10639"/>
                    <a:pt x="38922" y="9510"/>
                  </a:cubicBezTo>
                  <a:cubicBezTo>
                    <a:pt x="39973" y="8466"/>
                    <a:pt x="40534" y="7015"/>
                    <a:pt x="40534" y="5565"/>
                  </a:cubicBezTo>
                  <a:cubicBezTo>
                    <a:pt x="40534" y="4114"/>
                    <a:pt x="39973" y="2663"/>
                    <a:pt x="38922" y="1613"/>
                  </a:cubicBezTo>
                  <a:cubicBezTo>
                    <a:pt x="37794" y="484"/>
                    <a:pt x="36343" y="1"/>
                    <a:pt x="348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5" name="Shape 85"/>
        <p:cNvGrpSpPr/>
        <p:nvPr/>
      </p:nvGrpSpPr>
      <p:grpSpPr>
        <a:xfrm>
          <a:off x="0" y="0"/>
          <a:ext cx="0" cy="0"/>
          <a:chOff x="0" y="0"/>
          <a:chExt cx="0" cy="0"/>
        </a:xfrm>
      </p:grpSpPr>
      <p:grpSp>
        <p:nvGrpSpPr>
          <p:cNvPr id="86" name="Google Shape;86;p8"/>
          <p:cNvGrpSpPr/>
          <p:nvPr/>
        </p:nvGrpSpPr>
        <p:grpSpPr>
          <a:xfrm>
            <a:off x="4217212" y="4855424"/>
            <a:ext cx="5025991" cy="330350"/>
            <a:chOff x="461583" y="15877629"/>
            <a:chExt cx="7143250" cy="925350"/>
          </a:xfrm>
        </p:grpSpPr>
        <p:sp>
          <p:nvSpPr>
            <p:cNvPr id="87" name="Google Shape;87;p8"/>
            <p:cNvSpPr/>
            <p:nvPr/>
          </p:nvSpPr>
          <p:spPr>
            <a:xfrm flipH="1">
              <a:off x="461583" y="15877629"/>
              <a:ext cx="7143250" cy="925350"/>
            </a:xfrm>
            <a:custGeom>
              <a:rect b="b" l="l" r="r" t="t"/>
              <a:pathLst>
                <a:path extrusionOk="0" h="37014" w="285730">
                  <a:moveTo>
                    <a:pt x="100631" y="0"/>
                  </a:moveTo>
                  <a:cubicBezTo>
                    <a:pt x="48796" y="0"/>
                    <a:pt x="0" y="37014"/>
                    <a:pt x="0" y="37014"/>
                  </a:cubicBezTo>
                  <a:lnTo>
                    <a:pt x="285730" y="37014"/>
                  </a:lnTo>
                  <a:cubicBezTo>
                    <a:pt x="268895" y="20179"/>
                    <a:pt x="252575" y="16438"/>
                    <a:pt x="235206" y="16438"/>
                  </a:cubicBezTo>
                  <a:cubicBezTo>
                    <a:pt x="228198" y="16438"/>
                    <a:pt x="221019" y="17047"/>
                    <a:pt x="213567" y="17651"/>
                  </a:cubicBezTo>
                  <a:cubicBezTo>
                    <a:pt x="206030" y="18272"/>
                    <a:pt x="198222" y="18900"/>
                    <a:pt x="190037" y="18900"/>
                  </a:cubicBezTo>
                  <a:cubicBezTo>
                    <a:pt x="174705" y="18900"/>
                    <a:pt x="158048" y="16694"/>
                    <a:pt x="139362" y="8097"/>
                  </a:cubicBezTo>
                  <a:cubicBezTo>
                    <a:pt x="126738" y="2313"/>
                    <a:pt x="113589" y="0"/>
                    <a:pt x="100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flipH="1">
              <a:off x="2757733" y="16048179"/>
              <a:ext cx="4721250" cy="754800"/>
            </a:xfrm>
            <a:custGeom>
              <a:rect b="b" l="l" r="r" t="t"/>
              <a:pathLst>
                <a:path extrusionOk="0" h="30192" w="188850">
                  <a:moveTo>
                    <a:pt x="84519" y="1"/>
                  </a:moveTo>
                  <a:cubicBezTo>
                    <a:pt x="64137" y="1"/>
                    <a:pt x="44265" y="4908"/>
                    <a:pt x="28341" y="10447"/>
                  </a:cubicBezTo>
                  <a:cubicBezTo>
                    <a:pt x="15603" y="16561"/>
                    <a:pt x="5605" y="22870"/>
                    <a:pt x="0" y="26691"/>
                  </a:cubicBezTo>
                  <a:cubicBezTo>
                    <a:pt x="6176" y="27389"/>
                    <a:pt x="16688" y="28602"/>
                    <a:pt x="30701" y="30192"/>
                  </a:cubicBezTo>
                  <a:lnTo>
                    <a:pt x="188849" y="30192"/>
                  </a:lnTo>
                  <a:cubicBezTo>
                    <a:pt x="172416" y="28729"/>
                    <a:pt x="154776" y="24908"/>
                    <a:pt x="135540" y="13249"/>
                  </a:cubicBezTo>
                  <a:cubicBezTo>
                    <a:pt x="119551" y="3507"/>
                    <a:pt x="101844" y="1"/>
                    <a:pt x="845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rot="3991204">
            <a:off x="8250558" y="32891"/>
            <a:ext cx="1110842" cy="711912"/>
            <a:chOff x="701893" y="4143388"/>
            <a:chExt cx="1437449" cy="921226"/>
          </a:xfrm>
        </p:grpSpPr>
        <p:sp>
          <p:nvSpPr>
            <p:cNvPr id="90" name="Google Shape;90;p8"/>
            <p:cNvSpPr/>
            <p:nvPr/>
          </p:nvSpPr>
          <p:spPr>
            <a:xfrm rot="988994">
              <a:off x="873639" y="4334294"/>
              <a:ext cx="1085839" cy="507326"/>
            </a:xfrm>
            <a:custGeom>
              <a:rect b="b" l="l" r="r" t="t"/>
              <a:pathLst>
                <a:path extrusionOk="0" h="21943" w="46965">
                  <a:moveTo>
                    <a:pt x="9987" y="1"/>
                  </a:moveTo>
                  <a:cubicBezTo>
                    <a:pt x="4128" y="1"/>
                    <a:pt x="0" y="998"/>
                    <a:pt x="0" y="998"/>
                  </a:cubicBezTo>
                  <a:cubicBezTo>
                    <a:pt x="0" y="998"/>
                    <a:pt x="7215" y="13289"/>
                    <a:pt x="20174" y="18767"/>
                  </a:cubicBezTo>
                  <a:cubicBezTo>
                    <a:pt x="26081" y="21263"/>
                    <a:pt x="32168" y="21943"/>
                    <a:pt x="37044" y="21943"/>
                  </a:cubicBezTo>
                  <a:cubicBezTo>
                    <a:pt x="42868" y="21943"/>
                    <a:pt x="46964" y="20974"/>
                    <a:pt x="46964" y="20974"/>
                  </a:cubicBezTo>
                  <a:cubicBezTo>
                    <a:pt x="46964" y="20974"/>
                    <a:pt x="39750" y="8682"/>
                    <a:pt x="26790" y="3205"/>
                  </a:cubicBezTo>
                  <a:cubicBezTo>
                    <a:pt x="20911" y="688"/>
                    <a:pt x="14852" y="1"/>
                    <a:pt x="99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rot="988994">
              <a:off x="754941" y="4320617"/>
              <a:ext cx="1331352" cy="566768"/>
            </a:xfrm>
            <a:custGeom>
              <a:rect b="b" l="l" r="r" t="t"/>
              <a:pathLst>
                <a:path extrusionOk="0" h="24514" w="57584">
                  <a:moveTo>
                    <a:pt x="134" y="0"/>
                  </a:moveTo>
                  <a:lnTo>
                    <a:pt x="1" y="465"/>
                  </a:lnTo>
                  <a:lnTo>
                    <a:pt x="65" y="465"/>
                  </a:lnTo>
                  <a:cubicBezTo>
                    <a:pt x="1534" y="935"/>
                    <a:pt x="25653" y="7947"/>
                    <a:pt x="57317" y="24514"/>
                  </a:cubicBezTo>
                  <a:lnTo>
                    <a:pt x="57584" y="24049"/>
                  </a:lnTo>
                  <a:cubicBezTo>
                    <a:pt x="24787" y="6948"/>
                    <a:pt x="134" y="0"/>
                    <a:pt x="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rot="988994">
              <a:off x="1015339" y="4545975"/>
              <a:ext cx="475721" cy="94307"/>
            </a:xfrm>
            <a:custGeom>
              <a:rect b="b" l="l" r="r" t="t"/>
              <a:pathLst>
                <a:path extrusionOk="0" h="4079" w="20576">
                  <a:moveTo>
                    <a:pt x="20506" y="0"/>
                  </a:moveTo>
                  <a:lnTo>
                    <a:pt x="0" y="3544"/>
                  </a:lnTo>
                  <a:lnTo>
                    <a:pt x="65" y="4078"/>
                  </a:lnTo>
                  <a:lnTo>
                    <a:pt x="20575" y="535"/>
                  </a:lnTo>
                  <a:lnTo>
                    <a:pt x="205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
            <p:cNvSpPr/>
            <p:nvPr/>
          </p:nvSpPr>
          <p:spPr>
            <a:xfrm rot="988994">
              <a:off x="1148261" y="4189387"/>
              <a:ext cx="173008" cy="245675"/>
            </a:xfrm>
            <a:custGeom>
              <a:rect b="b" l="l" r="r" t="t"/>
              <a:pathLst>
                <a:path extrusionOk="0" h="10626" w="7483">
                  <a:moveTo>
                    <a:pt x="402" y="1"/>
                  </a:moveTo>
                  <a:lnTo>
                    <a:pt x="1" y="268"/>
                  </a:lnTo>
                  <a:lnTo>
                    <a:pt x="7082" y="10625"/>
                  </a:lnTo>
                  <a:lnTo>
                    <a:pt x="7483" y="10358"/>
                  </a:lnTo>
                  <a:lnTo>
                    <a:pt x="4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
            <p:cNvSpPr/>
            <p:nvPr/>
          </p:nvSpPr>
          <p:spPr>
            <a:xfrm rot="988994">
              <a:off x="1263496" y="4821570"/>
              <a:ext cx="628684" cy="54124"/>
            </a:xfrm>
            <a:custGeom>
              <a:rect b="b" l="l" r="r" t="t"/>
              <a:pathLst>
                <a:path extrusionOk="0" h="2341" w="27192">
                  <a:moveTo>
                    <a:pt x="27191" y="2341"/>
                  </a:moveTo>
                  <a:lnTo>
                    <a:pt x="27191" y="2341"/>
                  </a:lnTo>
                  <a:lnTo>
                    <a:pt x="27191" y="2341"/>
                  </a:lnTo>
                  <a:close/>
                  <a:moveTo>
                    <a:pt x="337" y="134"/>
                  </a:moveTo>
                  <a:lnTo>
                    <a:pt x="337" y="134"/>
                  </a:lnTo>
                  <a:lnTo>
                    <a:pt x="337" y="134"/>
                  </a:lnTo>
                  <a:close/>
                  <a:moveTo>
                    <a:pt x="337" y="134"/>
                  </a:moveTo>
                  <a:lnTo>
                    <a:pt x="337" y="134"/>
                  </a:lnTo>
                  <a:lnTo>
                    <a:pt x="337" y="134"/>
                  </a:lnTo>
                  <a:close/>
                  <a:moveTo>
                    <a:pt x="337" y="134"/>
                  </a:moveTo>
                  <a:lnTo>
                    <a:pt x="337" y="134"/>
                  </a:lnTo>
                  <a:lnTo>
                    <a:pt x="337" y="134"/>
                  </a:lnTo>
                  <a:close/>
                  <a:moveTo>
                    <a:pt x="268" y="70"/>
                  </a:moveTo>
                  <a:lnTo>
                    <a:pt x="268" y="70"/>
                  </a:lnTo>
                  <a:lnTo>
                    <a:pt x="268" y="70"/>
                  </a:lnTo>
                  <a:close/>
                  <a:moveTo>
                    <a:pt x="268" y="70"/>
                  </a:moveTo>
                  <a:lnTo>
                    <a:pt x="268" y="70"/>
                  </a:lnTo>
                  <a:lnTo>
                    <a:pt x="268" y="70"/>
                  </a:lnTo>
                  <a:close/>
                  <a:moveTo>
                    <a:pt x="268" y="70"/>
                  </a:moveTo>
                  <a:lnTo>
                    <a:pt x="268" y="70"/>
                  </a:lnTo>
                  <a:lnTo>
                    <a:pt x="268" y="70"/>
                  </a:lnTo>
                  <a:close/>
                  <a:moveTo>
                    <a:pt x="203" y="70"/>
                  </a:moveTo>
                  <a:lnTo>
                    <a:pt x="203" y="70"/>
                  </a:lnTo>
                  <a:lnTo>
                    <a:pt x="203" y="70"/>
                  </a:lnTo>
                  <a:close/>
                  <a:moveTo>
                    <a:pt x="203" y="70"/>
                  </a:moveTo>
                  <a:lnTo>
                    <a:pt x="203" y="70"/>
                  </a:lnTo>
                  <a:lnTo>
                    <a:pt x="203" y="70"/>
                  </a:lnTo>
                  <a:close/>
                  <a:moveTo>
                    <a:pt x="203" y="70"/>
                  </a:moveTo>
                  <a:lnTo>
                    <a:pt x="203" y="70"/>
                  </a:lnTo>
                  <a:lnTo>
                    <a:pt x="203" y="70"/>
                  </a:lnTo>
                  <a:close/>
                  <a:moveTo>
                    <a:pt x="134" y="70"/>
                  </a:moveTo>
                  <a:lnTo>
                    <a:pt x="134" y="70"/>
                  </a:lnTo>
                  <a:lnTo>
                    <a:pt x="134" y="70"/>
                  </a:lnTo>
                  <a:close/>
                  <a:moveTo>
                    <a:pt x="134" y="0"/>
                  </a:moveTo>
                  <a:lnTo>
                    <a:pt x="134" y="0"/>
                  </a:lnTo>
                  <a:lnTo>
                    <a:pt x="134" y="0"/>
                  </a:lnTo>
                  <a:close/>
                  <a:moveTo>
                    <a:pt x="134" y="0"/>
                  </a:moveTo>
                  <a:lnTo>
                    <a:pt x="134" y="0"/>
                  </a:lnTo>
                  <a:lnTo>
                    <a:pt x="134" y="0"/>
                  </a:lnTo>
                  <a:close/>
                  <a:moveTo>
                    <a:pt x="70" y="0"/>
                  </a:moveTo>
                  <a:lnTo>
                    <a:pt x="70" y="0"/>
                  </a:lnTo>
                  <a:lnTo>
                    <a:pt x="70" y="0"/>
                  </a:lnTo>
                  <a:close/>
                  <a:moveTo>
                    <a:pt x="0" y="0"/>
                  </a:moveTo>
                  <a:lnTo>
                    <a:pt x="70" y="0"/>
                  </a:lnTo>
                  <a:close/>
                </a:path>
              </a:pathLst>
            </a:custGeom>
            <a:solidFill>
              <a:srgbClr val="BBC5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p:nvPr/>
          </p:nvSpPr>
          <p:spPr>
            <a:xfrm rot="988994">
              <a:off x="1085317" y="4440060"/>
              <a:ext cx="855655" cy="432486"/>
            </a:xfrm>
            <a:custGeom>
              <a:rect b="b" l="l" r="r" t="t"/>
              <a:pathLst>
                <a:path extrusionOk="0" h="18706" w="37009">
                  <a:moveTo>
                    <a:pt x="1" y="9022"/>
                  </a:moveTo>
                  <a:cubicBezTo>
                    <a:pt x="599" y="9556"/>
                    <a:pt x="1267" y="10021"/>
                    <a:pt x="1871" y="10556"/>
                  </a:cubicBezTo>
                  <a:lnTo>
                    <a:pt x="3405" y="10288"/>
                  </a:lnTo>
                  <a:cubicBezTo>
                    <a:pt x="2336" y="9957"/>
                    <a:pt x="1203" y="9556"/>
                    <a:pt x="198" y="9086"/>
                  </a:cubicBezTo>
                  <a:cubicBezTo>
                    <a:pt x="134" y="9086"/>
                    <a:pt x="65" y="9022"/>
                    <a:pt x="1" y="9022"/>
                  </a:cubicBezTo>
                  <a:close/>
                  <a:moveTo>
                    <a:pt x="17102" y="1"/>
                  </a:moveTo>
                  <a:cubicBezTo>
                    <a:pt x="23515" y="5414"/>
                    <a:pt x="26919" y="11293"/>
                    <a:pt x="26919" y="11293"/>
                  </a:cubicBezTo>
                  <a:cubicBezTo>
                    <a:pt x="26919" y="11293"/>
                    <a:pt x="26385" y="11427"/>
                    <a:pt x="25449" y="11560"/>
                  </a:cubicBezTo>
                  <a:cubicBezTo>
                    <a:pt x="26588" y="12095"/>
                    <a:pt x="27790" y="12629"/>
                    <a:pt x="28923" y="13228"/>
                  </a:cubicBezTo>
                  <a:lnTo>
                    <a:pt x="27122" y="6280"/>
                  </a:lnTo>
                  <a:cubicBezTo>
                    <a:pt x="24316" y="3945"/>
                    <a:pt x="20976" y="1674"/>
                    <a:pt x="17102" y="1"/>
                  </a:cubicBezTo>
                  <a:close/>
                  <a:moveTo>
                    <a:pt x="27790" y="6884"/>
                  </a:moveTo>
                  <a:lnTo>
                    <a:pt x="29591" y="13495"/>
                  </a:lnTo>
                  <a:cubicBezTo>
                    <a:pt x="31862" y="14633"/>
                    <a:pt x="34267" y="15766"/>
                    <a:pt x="36672" y="16969"/>
                  </a:cubicBezTo>
                  <a:cubicBezTo>
                    <a:pt x="35539" y="15301"/>
                    <a:pt x="32530" y="11026"/>
                    <a:pt x="27790" y="6884"/>
                  </a:cubicBezTo>
                  <a:close/>
                  <a:moveTo>
                    <a:pt x="4474" y="10625"/>
                  </a:moveTo>
                  <a:lnTo>
                    <a:pt x="2470" y="10956"/>
                  </a:lnTo>
                  <a:cubicBezTo>
                    <a:pt x="4677" y="12629"/>
                    <a:pt x="7215" y="14163"/>
                    <a:pt x="9951" y="15365"/>
                  </a:cubicBezTo>
                  <a:lnTo>
                    <a:pt x="10085" y="15365"/>
                  </a:lnTo>
                  <a:lnTo>
                    <a:pt x="10085" y="15435"/>
                  </a:lnTo>
                  <a:lnTo>
                    <a:pt x="10219" y="15435"/>
                  </a:lnTo>
                  <a:cubicBezTo>
                    <a:pt x="10288" y="15435"/>
                    <a:pt x="10288" y="15499"/>
                    <a:pt x="10288" y="15499"/>
                  </a:cubicBezTo>
                  <a:lnTo>
                    <a:pt x="10352" y="15499"/>
                  </a:lnTo>
                  <a:cubicBezTo>
                    <a:pt x="16231" y="17973"/>
                    <a:pt x="22243" y="18705"/>
                    <a:pt x="27122" y="18705"/>
                  </a:cubicBezTo>
                  <a:cubicBezTo>
                    <a:pt x="32466" y="18705"/>
                    <a:pt x="36341" y="17840"/>
                    <a:pt x="37009" y="17706"/>
                  </a:cubicBezTo>
                  <a:cubicBezTo>
                    <a:pt x="32664" y="15568"/>
                    <a:pt x="28458" y="13564"/>
                    <a:pt x="24514" y="11694"/>
                  </a:cubicBezTo>
                  <a:cubicBezTo>
                    <a:pt x="22713" y="11961"/>
                    <a:pt x="20105" y="12292"/>
                    <a:pt x="16968" y="12292"/>
                  </a:cubicBezTo>
                  <a:cubicBezTo>
                    <a:pt x="13291" y="12292"/>
                    <a:pt x="8952" y="11892"/>
                    <a:pt x="4474" y="106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
            <p:cNvSpPr/>
            <p:nvPr/>
          </p:nvSpPr>
          <p:spPr>
            <a:xfrm rot="988994">
              <a:off x="1605775" y="4783163"/>
              <a:ext cx="291985" cy="142097"/>
            </a:xfrm>
            <a:custGeom>
              <a:rect b="b" l="l" r="r" t="t"/>
              <a:pathLst>
                <a:path extrusionOk="0" h="6146" w="12629">
                  <a:moveTo>
                    <a:pt x="935" y="0"/>
                  </a:moveTo>
                  <a:cubicBezTo>
                    <a:pt x="668" y="64"/>
                    <a:pt x="337" y="134"/>
                    <a:pt x="0" y="134"/>
                  </a:cubicBezTo>
                  <a:cubicBezTo>
                    <a:pt x="3944" y="2004"/>
                    <a:pt x="8150" y="4008"/>
                    <a:pt x="12495" y="6146"/>
                  </a:cubicBezTo>
                  <a:lnTo>
                    <a:pt x="12628" y="6146"/>
                  </a:lnTo>
                  <a:cubicBezTo>
                    <a:pt x="12628" y="6146"/>
                    <a:pt x="12425" y="5879"/>
                    <a:pt x="12158" y="5409"/>
                  </a:cubicBezTo>
                  <a:cubicBezTo>
                    <a:pt x="9753" y="4206"/>
                    <a:pt x="7348" y="3073"/>
                    <a:pt x="5077" y="1935"/>
                  </a:cubicBezTo>
                  <a:lnTo>
                    <a:pt x="5077" y="2004"/>
                  </a:lnTo>
                  <a:lnTo>
                    <a:pt x="4543" y="2138"/>
                  </a:lnTo>
                  <a:lnTo>
                    <a:pt x="4409" y="1668"/>
                  </a:lnTo>
                  <a:cubicBezTo>
                    <a:pt x="3276" y="1069"/>
                    <a:pt x="2074" y="535"/>
                    <a:pt x="9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
            <p:cNvSpPr/>
            <p:nvPr/>
          </p:nvSpPr>
          <p:spPr>
            <a:xfrm rot="988994">
              <a:off x="1134821" y="4576148"/>
              <a:ext cx="60182" cy="15467"/>
            </a:xfrm>
            <a:custGeom>
              <a:rect b="b" l="l" r="r" t="t"/>
              <a:pathLst>
                <a:path extrusionOk="0" h="669" w="2603">
                  <a:moveTo>
                    <a:pt x="1534" y="0"/>
                  </a:moveTo>
                  <a:lnTo>
                    <a:pt x="0" y="268"/>
                  </a:lnTo>
                  <a:lnTo>
                    <a:pt x="599" y="668"/>
                  </a:lnTo>
                  <a:lnTo>
                    <a:pt x="2603" y="337"/>
                  </a:lnTo>
                  <a:cubicBezTo>
                    <a:pt x="2271" y="203"/>
                    <a:pt x="1870" y="134"/>
                    <a:pt x="15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
            <p:cNvSpPr/>
            <p:nvPr/>
          </p:nvSpPr>
          <p:spPr>
            <a:xfrm rot="988994">
              <a:off x="1698887" y="4649281"/>
              <a:ext cx="57107" cy="171505"/>
            </a:xfrm>
            <a:custGeom>
              <a:rect b="b" l="l" r="r" t="t"/>
              <a:pathLst>
                <a:path extrusionOk="0" h="7418" w="2470">
                  <a:moveTo>
                    <a:pt x="0" y="0"/>
                  </a:moveTo>
                  <a:lnTo>
                    <a:pt x="1801" y="6948"/>
                  </a:lnTo>
                  <a:lnTo>
                    <a:pt x="1935" y="7418"/>
                  </a:lnTo>
                  <a:lnTo>
                    <a:pt x="2469" y="7284"/>
                  </a:lnTo>
                  <a:lnTo>
                    <a:pt x="2469" y="7215"/>
                  </a:lnTo>
                  <a:lnTo>
                    <a:pt x="668" y="604"/>
                  </a:lnTo>
                  <a:cubicBezTo>
                    <a:pt x="465" y="401"/>
                    <a:pt x="198" y="203"/>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8"/>
          <p:cNvGrpSpPr/>
          <p:nvPr/>
        </p:nvGrpSpPr>
        <p:grpSpPr>
          <a:xfrm rot="-4276039">
            <a:off x="7967644" y="-127341"/>
            <a:ext cx="1110917" cy="711960"/>
            <a:chOff x="701893" y="4143388"/>
            <a:chExt cx="1437449" cy="921226"/>
          </a:xfrm>
        </p:grpSpPr>
        <p:sp>
          <p:nvSpPr>
            <p:cNvPr id="100" name="Google Shape;100;p8"/>
            <p:cNvSpPr/>
            <p:nvPr/>
          </p:nvSpPr>
          <p:spPr>
            <a:xfrm rot="988994">
              <a:off x="873639" y="4334294"/>
              <a:ext cx="1085839" cy="507326"/>
            </a:xfrm>
            <a:custGeom>
              <a:rect b="b" l="l" r="r" t="t"/>
              <a:pathLst>
                <a:path extrusionOk="0" h="21943" w="46965">
                  <a:moveTo>
                    <a:pt x="9987" y="1"/>
                  </a:moveTo>
                  <a:cubicBezTo>
                    <a:pt x="4128" y="1"/>
                    <a:pt x="0" y="998"/>
                    <a:pt x="0" y="998"/>
                  </a:cubicBezTo>
                  <a:cubicBezTo>
                    <a:pt x="0" y="998"/>
                    <a:pt x="7215" y="13289"/>
                    <a:pt x="20174" y="18767"/>
                  </a:cubicBezTo>
                  <a:cubicBezTo>
                    <a:pt x="26081" y="21263"/>
                    <a:pt x="32168" y="21943"/>
                    <a:pt x="37044" y="21943"/>
                  </a:cubicBezTo>
                  <a:cubicBezTo>
                    <a:pt x="42868" y="21943"/>
                    <a:pt x="46964" y="20974"/>
                    <a:pt x="46964" y="20974"/>
                  </a:cubicBezTo>
                  <a:cubicBezTo>
                    <a:pt x="46964" y="20974"/>
                    <a:pt x="39750" y="8682"/>
                    <a:pt x="26790" y="3205"/>
                  </a:cubicBezTo>
                  <a:cubicBezTo>
                    <a:pt x="20911" y="688"/>
                    <a:pt x="14852" y="1"/>
                    <a:pt x="99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8"/>
            <p:cNvSpPr/>
            <p:nvPr/>
          </p:nvSpPr>
          <p:spPr>
            <a:xfrm rot="988994">
              <a:off x="754941" y="4320617"/>
              <a:ext cx="1331352" cy="566768"/>
            </a:xfrm>
            <a:custGeom>
              <a:rect b="b" l="l" r="r" t="t"/>
              <a:pathLst>
                <a:path extrusionOk="0" h="24514" w="57584">
                  <a:moveTo>
                    <a:pt x="134" y="0"/>
                  </a:moveTo>
                  <a:lnTo>
                    <a:pt x="1" y="465"/>
                  </a:lnTo>
                  <a:lnTo>
                    <a:pt x="65" y="465"/>
                  </a:lnTo>
                  <a:cubicBezTo>
                    <a:pt x="1534" y="935"/>
                    <a:pt x="25653" y="7947"/>
                    <a:pt x="57317" y="24514"/>
                  </a:cubicBezTo>
                  <a:lnTo>
                    <a:pt x="57584" y="24049"/>
                  </a:lnTo>
                  <a:cubicBezTo>
                    <a:pt x="24787" y="6948"/>
                    <a:pt x="134" y="0"/>
                    <a:pt x="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8"/>
            <p:cNvSpPr/>
            <p:nvPr/>
          </p:nvSpPr>
          <p:spPr>
            <a:xfrm rot="988994">
              <a:off x="1015339" y="4545975"/>
              <a:ext cx="475721" cy="94307"/>
            </a:xfrm>
            <a:custGeom>
              <a:rect b="b" l="l" r="r" t="t"/>
              <a:pathLst>
                <a:path extrusionOk="0" h="4079" w="20576">
                  <a:moveTo>
                    <a:pt x="20506" y="0"/>
                  </a:moveTo>
                  <a:lnTo>
                    <a:pt x="0" y="3544"/>
                  </a:lnTo>
                  <a:lnTo>
                    <a:pt x="65" y="4078"/>
                  </a:lnTo>
                  <a:lnTo>
                    <a:pt x="20575" y="535"/>
                  </a:lnTo>
                  <a:lnTo>
                    <a:pt x="205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8"/>
            <p:cNvSpPr/>
            <p:nvPr/>
          </p:nvSpPr>
          <p:spPr>
            <a:xfrm rot="988994">
              <a:off x="1148261" y="4189387"/>
              <a:ext cx="173008" cy="245675"/>
            </a:xfrm>
            <a:custGeom>
              <a:rect b="b" l="l" r="r" t="t"/>
              <a:pathLst>
                <a:path extrusionOk="0" h="10626" w="7483">
                  <a:moveTo>
                    <a:pt x="402" y="1"/>
                  </a:moveTo>
                  <a:lnTo>
                    <a:pt x="1" y="268"/>
                  </a:lnTo>
                  <a:lnTo>
                    <a:pt x="7082" y="10625"/>
                  </a:lnTo>
                  <a:lnTo>
                    <a:pt x="7483" y="10358"/>
                  </a:lnTo>
                  <a:lnTo>
                    <a:pt x="4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8"/>
            <p:cNvSpPr/>
            <p:nvPr/>
          </p:nvSpPr>
          <p:spPr>
            <a:xfrm rot="988994">
              <a:off x="1263496" y="4821570"/>
              <a:ext cx="628684" cy="54124"/>
            </a:xfrm>
            <a:custGeom>
              <a:rect b="b" l="l" r="r" t="t"/>
              <a:pathLst>
                <a:path extrusionOk="0" h="2341" w="27192">
                  <a:moveTo>
                    <a:pt x="27191" y="2341"/>
                  </a:moveTo>
                  <a:lnTo>
                    <a:pt x="27191" y="2341"/>
                  </a:lnTo>
                  <a:lnTo>
                    <a:pt x="27191" y="2341"/>
                  </a:lnTo>
                  <a:close/>
                  <a:moveTo>
                    <a:pt x="337" y="134"/>
                  </a:moveTo>
                  <a:lnTo>
                    <a:pt x="337" y="134"/>
                  </a:lnTo>
                  <a:lnTo>
                    <a:pt x="337" y="134"/>
                  </a:lnTo>
                  <a:close/>
                  <a:moveTo>
                    <a:pt x="337" y="134"/>
                  </a:moveTo>
                  <a:lnTo>
                    <a:pt x="337" y="134"/>
                  </a:lnTo>
                  <a:lnTo>
                    <a:pt x="337" y="134"/>
                  </a:lnTo>
                  <a:close/>
                  <a:moveTo>
                    <a:pt x="337" y="134"/>
                  </a:moveTo>
                  <a:lnTo>
                    <a:pt x="337" y="134"/>
                  </a:lnTo>
                  <a:lnTo>
                    <a:pt x="337" y="134"/>
                  </a:lnTo>
                  <a:close/>
                  <a:moveTo>
                    <a:pt x="268" y="70"/>
                  </a:moveTo>
                  <a:lnTo>
                    <a:pt x="268" y="70"/>
                  </a:lnTo>
                  <a:lnTo>
                    <a:pt x="268" y="70"/>
                  </a:lnTo>
                  <a:close/>
                  <a:moveTo>
                    <a:pt x="268" y="70"/>
                  </a:moveTo>
                  <a:lnTo>
                    <a:pt x="268" y="70"/>
                  </a:lnTo>
                  <a:lnTo>
                    <a:pt x="268" y="70"/>
                  </a:lnTo>
                  <a:close/>
                  <a:moveTo>
                    <a:pt x="268" y="70"/>
                  </a:moveTo>
                  <a:lnTo>
                    <a:pt x="268" y="70"/>
                  </a:lnTo>
                  <a:lnTo>
                    <a:pt x="268" y="70"/>
                  </a:lnTo>
                  <a:close/>
                  <a:moveTo>
                    <a:pt x="203" y="70"/>
                  </a:moveTo>
                  <a:lnTo>
                    <a:pt x="203" y="70"/>
                  </a:lnTo>
                  <a:lnTo>
                    <a:pt x="203" y="70"/>
                  </a:lnTo>
                  <a:close/>
                  <a:moveTo>
                    <a:pt x="203" y="70"/>
                  </a:moveTo>
                  <a:lnTo>
                    <a:pt x="203" y="70"/>
                  </a:lnTo>
                  <a:lnTo>
                    <a:pt x="203" y="70"/>
                  </a:lnTo>
                  <a:close/>
                  <a:moveTo>
                    <a:pt x="203" y="70"/>
                  </a:moveTo>
                  <a:lnTo>
                    <a:pt x="203" y="70"/>
                  </a:lnTo>
                  <a:lnTo>
                    <a:pt x="203" y="70"/>
                  </a:lnTo>
                  <a:close/>
                  <a:moveTo>
                    <a:pt x="134" y="70"/>
                  </a:moveTo>
                  <a:lnTo>
                    <a:pt x="134" y="70"/>
                  </a:lnTo>
                  <a:lnTo>
                    <a:pt x="134" y="70"/>
                  </a:lnTo>
                  <a:close/>
                  <a:moveTo>
                    <a:pt x="134" y="0"/>
                  </a:moveTo>
                  <a:lnTo>
                    <a:pt x="134" y="0"/>
                  </a:lnTo>
                  <a:lnTo>
                    <a:pt x="134" y="0"/>
                  </a:lnTo>
                  <a:close/>
                  <a:moveTo>
                    <a:pt x="134" y="0"/>
                  </a:moveTo>
                  <a:lnTo>
                    <a:pt x="134" y="0"/>
                  </a:lnTo>
                  <a:lnTo>
                    <a:pt x="134" y="0"/>
                  </a:lnTo>
                  <a:close/>
                  <a:moveTo>
                    <a:pt x="70" y="0"/>
                  </a:moveTo>
                  <a:lnTo>
                    <a:pt x="70" y="0"/>
                  </a:lnTo>
                  <a:lnTo>
                    <a:pt x="70" y="0"/>
                  </a:lnTo>
                  <a:close/>
                  <a:moveTo>
                    <a:pt x="0" y="0"/>
                  </a:moveTo>
                  <a:lnTo>
                    <a:pt x="70" y="0"/>
                  </a:lnTo>
                  <a:close/>
                </a:path>
              </a:pathLst>
            </a:custGeom>
            <a:solidFill>
              <a:srgbClr val="BBC5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rot="988994">
              <a:off x="1085317" y="4440060"/>
              <a:ext cx="855655" cy="432486"/>
            </a:xfrm>
            <a:custGeom>
              <a:rect b="b" l="l" r="r" t="t"/>
              <a:pathLst>
                <a:path extrusionOk="0" h="18706" w="37009">
                  <a:moveTo>
                    <a:pt x="1" y="9022"/>
                  </a:moveTo>
                  <a:cubicBezTo>
                    <a:pt x="599" y="9556"/>
                    <a:pt x="1267" y="10021"/>
                    <a:pt x="1871" y="10556"/>
                  </a:cubicBezTo>
                  <a:lnTo>
                    <a:pt x="3405" y="10288"/>
                  </a:lnTo>
                  <a:cubicBezTo>
                    <a:pt x="2336" y="9957"/>
                    <a:pt x="1203" y="9556"/>
                    <a:pt x="198" y="9086"/>
                  </a:cubicBezTo>
                  <a:cubicBezTo>
                    <a:pt x="134" y="9086"/>
                    <a:pt x="65" y="9022"/>
                    <a:pt x="1" y="9022"/>
                  </a:cubicBezTo>
                  <a:close/>
                  <a:moveTo>
                    <a:pt x="17102" y="1"/>
                  </a:moveTo>
                  <a:cubicBezTo>
                    <a:pt x="23515" y="5414"/>
                    <a:pt x="26919" y="11293"/>
                    <a:pt x="26919" y="11293"/>
                  </a:cubicBezTo>
                  <a:cubicBezTo>
                    <a:pt x="26919" y="11293"/>
                    <a:pt x="26385" y="11427"/>
                    <a:pt x="25449" y="11560"/>
                  </a:cubicBezTo>
                  <a:cubicBezTo>
                    <a:pt x="26588" y="12095"/>
                    <a:pt x="27790" y="12629"/>
                    <a:pt x="28923" y="13228"/>
                  </a:cubicBezTo>
                  <a:lnTo>
                    <a:pt x="27122" y="6280"/>
                  </a:lnTo>
                  <a:cubicBezTo>
                    <a:pt x="24316" y="3945"/>
                    <a:pt x="20976" y="1674"/>
                    <a:pt x="17102" y="1"/>
                  </a:cubicBezTo>
                  <a:close/>
                  <a:moveTo>
                    <a:pt x="27790" y="6884"/>
                  </a:moveTo>
                  <a:lnTo>
                    <a:pt x="29591" y="13495"/>
                  </a:lnTo>
                  <a:cubicBezTo>
                    <a:pt x="31862" y="14633"/>
                    <a:pt x="34267" y="15766"/>
                    <a:pt x="36672" y="16969"/>
                  </a:cubicBezTo>
                  <a:cubicBezTo>
                    <a:pt x="35539" y="15301"/>
                    <a:pt x="32530" y="11026"/>
                    <a:pt x="27790" y="6884"/>
                  </a:cubicBezTo>
                  <a:close/>
                  <a:moveTo>
                    <a:pt x="4474" y="10625"/>
                  </a:moveTo>
                  <a:lnTo>
                    <a:pt x="2470" y="10956"/>
                  </a:lnTo>
                  <a:cubicBezTo>
                    <a:pt x="4677" y="12629"/>
                    <a:pt x="7215" y="14163"/>
                    <a:pt x="9951" y="15365"/>
                  </a:cubicBezTo>
                  <a:lnTo>
                    <a:pt x="10085" y="15365"/>
                  </a:lnTo>
                  <a:lnTo>
                    <a:pt x="10085" y="15435"/>
                  </a:lnTo>
                  <a:lnTo>
                    <a:pt x="10219" y="15435"/>
                  </a:lnTo>
                  <a:cubicBezTo>
                    <a:pt x="10288" y="15435"/>
                    <a:pt x="10288" y="15499"/>
                    <a:pt x="10288" y="15499"/>
                  </a:cubicBezTo>
                  <a:lnTo>
                    <a:pt x="10352" y="15499"/>
                  </a:lnTo>
                  <a:cubicBezTo>
                    <a:pt x="16231" y="17973"/>
                    <a:pt x="22243" y="18705"/>
                    <a:pt x="27122" y="18705"/>
                  </a:cubicBezTo>
                  <a:cubicBezTo>
                    <a:pt x="32466" y="18705"/>
                    <a:pt x="36341" y="17840"/>
                    <a:pt x="37009" y="17706"/>
                  </a:cubicBezTo>
                  <a:cubicBezTo>
                    <a:pt x="32664" y="15568"/>
                    <a:pt x="28458" y="13564"/>
                    <a:pt x="24514" y="11694"/>
                  </a:cubicBezTo>
                  <a:cubicBezTo>
                    <a:pt x="22713" y="11961"/>
                    <a:pt x="20105" y="12292"/>
                    <a:pt x="16968" y="12292"/>
                  </a:cubicBezTo>
                  <a:cubicBezTo>
                    <a:pt x="13291" y="12292"/>
                    <a:pt x="8952" y="11892"/>
                    <a:pt x="4474" y="106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8"/>
            <p:cNvSpPr/>
            <p:nvPr/>
          </p:nvSpPr>
          <p:spPr>
            <a:xfrm rot="988994">
              <a:off x="1605775" y="4783163"/>
              <a:ext cx="291985" cy="142097"/>
            </a:xfrm>
            <a:custGeom>
              <a:rect b="b" l="l" r="r" t="t"/>
              <a:pathLst>
                <a:path extrusionOk="0" h="6146" w="12629">
                  <a:moveTo>
                    <a:pt x="935" y="0"/>
                  </a:moveTo>
                  <a:cubicBezTo>
                    <a:pt x="668" y="64"/>
                    <a:pt x="337" y="134"/>
                    <a:pt x="0" y="134"/>
                  </a:cubicBezTo>
                  <a:cubicBezTo>
                    <a:pt x="3944" y="2004"/>
                    <a:pt x="8150" y="4008"/>
                    <a:pt x="12495" y="6146"/>
                  </a:cubicBezTo>
                  <a:lnTo>
                    <a:pt x="12628" y="6146"/>
                  </a:lnTo>
                  <a:cubicBezTo>
                    <a:pt x="12628" y="6146"/>
                    <a:pt x="12425" y="5879"/>
                    <a:pt x="12158" y="5409"/>
                  </a:cubicBezTo>
                  <a:cubicBezTo>
                    <a:pt x="9753" y="4206"/>
                    <a:pt x="7348" y="3073"/>
                    <a:pt x="5077" y="1935"/>
                  </a:cubicBezTo>
                  <a:lnTo>
                    <a:pt x="5077" y="2004"/>
                  </a:lnTo>
                  <a:lnTo>
                    <a:pt x="4543" y="2138"/>
                  </a:lnTo>
                  <a:lnTo>
                    <a:pt x="4409" y="1668"/>
                  </a:lnTo>
                  <a:cubicBezTo>
                    <a:pt x="3276" y="1069"/>
                    <a:pt x="2074" y="535"/>
                    <a:pt x="9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8"/>
            <p:cNvSpPr/>
            <p:nvPr/>
          </p:nvSpPr>
          <p:spPr>
            <a:xfrm rot="988994">
              <a:off x="1134821" y="4576148"/>
              <a:ext cx="60182" cy="15467"/>
            </a:xfrm>
            <a:custGeom>
              <a:rect b="b" l="l" r="r" t="t"/>
              <a:pathLst>
                <a:path extrusionOk="0" h="669" w="2603">
                  <a:moveTo>
                    <a:pt x="1534" y="0"/>
                  </a:moveTo>
                  <a:lnTo>
                    <a:pt x="0" y="268"/>
                  </a:lnTo>
                  <a:lnTo>
                    <a:pt x="599" y="668"/>
                  </a:lnTo>
                  <a:lnTo>
                    <a:pt x="2603" y="337"/>
                  </a:lnTo>
                  <a:cubicBezTo>
                    <a:pt x="2271" y="203"/>
                    <a:pt x="1870" y="134"/>
                    <a:pt x="15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
            <p:cNvSpPr/>
            <p:nvPr/>
          </p:nvSpPr>
          <p:spPr>
            <a:xfrm rot="988994">
              <a:off x="1698887" y="4649281"/>
              <a:ext cx="57107" cy="171505"/>
            </a:xfrm>
            <a:custGeom>
              <a:rect b="b" l="l" r="r" t="t"/>
              <a:pathLst>
                <a:path extrusionOk="0" h="7418" w="2470">
                  <a:moveTo>
                    <a:pt x="0" y="0"/>
                  </a:moveTo>
                  <a:lnTo>
                    <a:pt x="1801" y="6948"/>
                  </a:lnTo>
                  <a:lnTo>
                    <a:pt x="1935" y="7418"/>
                  </a:lnTo>
                  <a:lnTo>
                    <a:pt x="2469" y="7284"/>
                  </a:lnTo>
                  <a:lnTo>
                    <a:pt x="2469" y="7215"/>
                  </a:lnTo>
                  <a:lnTo>
                    <a:pt x="668" y="604"/>
                  </a:lnTo>
                  <a:cubicBezTo>
                    <a:pt x="465" y="401"/>
                    <a:pt x="198" y="203"/>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8"/>
          <p:cNvGrpSpPr/>
          <p:nvPr/>
        </p:nvGrpSpPr>
        <p:grpSpPr>
          <a:xfrm rot="-7234293">
            <a:off x="383487" y="3996611"/>
            <a:ext cx="1285380" cy="1679017"/>
            <a:chOff x="-324976" y="3082942"/>
            <a:chExt cx="1628705" cy="2127484"/>
          </a:xfrm>
        </p:grpSpPr>
        <p:sp>
          <p:nvSpPr>
            <p:cNvPr id="110" name="Google Shape;110;p8"/>
            <p:cNvSpPr/>
            <p:nvPr/>
          </p:nvSpPr>
          <p:spPr>
            <a:xfrm rot="3794701">
              <a:off x="-297425" y="3752390"/>
              <a:ext cx="1599837" cy="747476"/>
            </a:xfrm>
            <a:custGeom>
              <a:rect b="b" l="l" r="r" t="t"/>
              <a:pathLst>
                <a:path extrusionOk="0" h="21943" w="46965">
                  <a:moveTo>
                    <a:pt x="9987" y="1"/>
                  </a:moveTo>
                  <a:cubicBezTo>
                    <a:pt x="4128" y="1"/>
                    <a:pt x="0" y="998"/>
                    <a:pt x="0" y="998"/>
                  </a:cubicBezTo>
                  <a:cubicBezTo>
                    <a:pt x="0" y="998"/>
                    <a:pt x="7215" y="13289"/>
                    <a:pt x="20174" y="18767"/>
                  </a:cubicBezTo>
                  <a:cubicBezTo>
                    <a:pt x="26081" y="21263"/>
                    <a:pt x="32168" y="21943"/>
                    <a:pt x="37044" y="21943"/>
                  </a:cubicBezTo>
                  <a:cubicBezTo>
                    <a:pt x="42868" y="21943"/>
                    <a:pt x="46964" y="20974"/>
                    <a:pt x="46964" y="20974"/>
                  </a:cubicBezTo>
                  <a:cubicBezTo>
                    <a:pt x="46964" y="20974"/>
                    <a:pt x="39750" y="8682"/>
                    <a:pt x="26790" y="3205"/>
                  </a:cubicBezTo>
                  <a:cubicBezTo>
                    <a:pt x="20911" y="688"/>
                    <a:pt x="14852" y="1"/>
                    <a:pt x="99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
            <p:cNvSpPr/>
            <p:nvPr/>
          </p:nvSpPr>
          <p:spPr>
            <a:xfrm rot="3794701">
              <a:off x="-491407" y="3729156"/>
              <a:ext cx="1961567" cy="835056"/>
            </a:xfrm>
            <a:custGeom>
              <a:rect b="b" l="l" r="r" t="t"/>
              <a:pathLst>
                <a:path extrusionOk="0" h="24514" w="57584">
                  <a:moveTo>
                    <a:pt x="134" y="0"/>
                  </a:moveTo>
                  <a:lnTo>
                    <a:pt x="1" y="465"/>
                  </a:lnTo>
                  <a:lnTo>
                    <a:pt x="65" y="465"/>
                  </a:lnTo>
                  <a:cubicBezTo>
                    <a:pt x="1534" y="935"/>
                    <a:pt x="25653" y="7947"/>
                    <a:pt x="57317" y="24514"/>
                  </a:cubicBezTo>
                  <a:lnTo>
                    <a:pt x="57584" y="24049"/>
                  </a:lnTo>
                  <a:cubicBezTo>
                    <a:pt x="24787" y="6948"/>
                    <a:pt x="134" y="0"/>
                    <a:pt x="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rot="3794701">
              <a:off x="-18393" y="3886504"/>
              <a:ext cx="700910" cy="138949"/>
            </a:xfrm>
            <a:custGeom>
              <a:rect b="b" l="l" r="r" t="t"/>
              <a:pathLst>
                <a:path extrusionOk="0" h="4079" w="20576">
                  <a:moveTo>
                    <a:pt x="20506" y="0"/>
                  </a:moveTo>
                  <a:lnTo>
                    <a:pt x="0" y="3544"/>
                  </a:lnTo>
                  <a:lnTo>
                    <a:pt x="65" y="4078"/>
                  </a:lnTo>
                  <a:lnTo>
                    <a:pt x="20575" y="535"/>
                  </a:lnTo>
                  <a:lnTo>
                    <a:pt x="205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
            <p:cNvSpPr/>
            <p:nvPr/>
          </p:nvSpPr>
          <p:spPr>
            <a:xfrm rot="3794701">
              <a:off x="487499" y="3471714"/>
              <a:ext cx="254904" cy="361969"/>
            </a:xfrm>
            <a:custGeom>
              <a:rect b="b" l="l" r="r" t="t"/>
              <a:pathLst>
                <a:path extrusionOk="0" h="10626" w="7483">
                  <a:moveTo>
                    <a:pt x="402" y="1"/>
                  </a:moveTo>
                  <a:lnTo>
                    <a:pt x="1" y="268"/>
                  </a:lnTo>
                  <a:lnTo>
                    <a:pt x="7082" y="10625"/>
                  </a:lnTo>
                  <a:lnTo>
                    <a:pt x="7483" y="10358"/>
                  </a:lnTo>
                  <a:lnTo>
                    <a:pt x="4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8"/>
            <p:cNvSpPr/>
            <p:nvPr/>
          </p:nvSpPr>
          <p:spPr>
            <a:xfrm rot="3794701">
              <a:off x="-77682" y="4522418"/>
              <a:ext cx="926280" cy="79745"/>
            </a:xfrm>
            <a:custGeom>
              <a:rect b="b" l="l" r="r" t="t"/>
              <a:pathLst>
                <a:path extrusionOk="0" h="2341" w="27192">
                  <a:moveTo>
                    <a:pt x="27191" y="2341"/>
                  </a:moveTo>
                  <a:lnTo>
                    <a:pt x="27191" y="2341"/>
                  </a:lnTo>
                  <a:lnTo>
                    <a:pt x="27191" y="2341"/>
                  </a:lnTo>
                  <a:close/>
                  <a:moveTo>
                    <a:pt x="337" y="134"/>
                  </a:moveTo>
                  <a:lnTo>
                    <a:pt x="337" y="134"/>
                  </a:lnTo>
                  <a:lnTo>
                    <a:pt x="337" y="134"/>
                  </a:lnTo>
                  <a:close/>
                  <a:moveTo>
                    <a:pt x="337" y="134"/>
                  </a:moveTo>
                  <a:lnTo>
                    <a:pt x="337" y="134"/>
                  </a:lnTo>
                  <a:lnTo>
                    <a:pt x="337" y="134"/>
                  </a:lnTo>
                  <a:close/>
                  <a:moveTo>
                    <a:pt x="337" y="134"/>
                  </a:moveTo>
                  <a:lnTo>
                    <a:pt x="337" y="134"/>
                  </a:lnTo>
                  <a:lnTo>
                    <a:pt x="337" y="134"/>
                  </a:lnTo>
                  <a:close/>
                  <a:moveTo>
                    <a:pt x="268" y="70"/>
                  </a:moveTo>
                  <a:lnTo>
                    <a:pt x="268" y="70"/>
                  </a:lnTo>
                  <a:lnTo>
                    <a:pt x="268" y="70"/>
                  </a:lnTo>
                  <a:close/>
                  <a:moveTo>
                    <a:pt x="268" y="70"/>
                  </a:moveTo>
                  <a:lnTo>
                    <a:pt x="268" y="70"/>
                  </a:lnTo>
                  <a:lnTo>
                    <a:pt x="268" y="70"/>
                  </a:lnTo>
                  <a:close/>
                  <a:moveTo>
                    <a:pt x="268" y="70"/>
                  </a:moveTo>
                  <a:lnTo>
                    <a:pt x="268" y="70"/>
                  </a:lnTo>
                  <a:lnTo>
                    <a:pt x="268" y="70"/>
                  </a:lnTo>
                  <a:close/>
                  <a:moveTo>
                    <a:pt x="203" y="70"/>
                  </a:moveTo>
                  <a:lnTo>
                    <a:pt x="203" y="70"/>
                  </a:lnTo>
                  <a:lnTo>
                    <a:pt x="203" y="70"/>
                  </a:lnTo>
                  <a:close/>
                  <a:moveTo>
                    <a:pt x="203" y="70"/>
                  </a:moveTo>
                  <a:lnTo>
                    <a:pt x="203" y="70"/>
                  </a:lnTo>
                  <a:lnTo>
                    <a:pt x="203" y="70"/>
                  </a:lnTo>
                  <a:close/>
                  <a:moveTo>
                    <a:pt x="203" y="70"/>
                  </a:moveTo>
                  <a:lnTo>
                    <a:pt x="203" y="70"/>
                  </a:lnTo>
                  <a:lnTo>
                    <a:pt x="203" y="70"/>
                  </a:lnTo>
                  <a:close/>
                  <a:moveTo>
                    <a:pt x="134" y="70"/>
                  </a:moveTo>
                  <a:lnTo>
                    <a:pt x="134" y="70"/>
                  </a:lnTo>
                  <a:lnTo>
                    <a:pt x="134" y="70"/>
                  </a:lnTo>
                  <a:close/>
                  <a:moveTo>
                    <a:pt x="134" y="0"/>
                  </a:moveTo>
                  <a:lnTo>
                    <a:pt x="134" y="0"/>
                  </a:lnTo>
                  <a:lnTo>
                    <a:pt x="134" y="0"/>
                  </a:lnTo>
                  <a:close/>
                  <a:moveTo>
                    <a:pt x="134" y="0"/>
                  </a:moveTo>
                  <a:lnTo>
                    <a:pt x="134" y="0"/>
                  </a:lnTo>
                  <a:lnTo>
                    <a:pt x="134" y="0"/>
                  </a:lnTo>
                  <a:close/>
                  <a:moveTo>
                    <a:pt x="70" y="0"/>
                  </a:moveTo>
                  <a:lnTo>
                    <a:pt x="70" y="0"/>
                  </a:lnTo>
                  <a:lnTo>
                    <a:pt x="70" y="0"/>
                  </a:lnTo>
                  <a:close/>
                  <a:moveTo>
                    <a:pt x="0" y="0"/>
                  </a:moveTo>
                  <a:lnTo>
                    <a:pt x="70" y="0"/>
                  </a:lnTo>
                  <a:close/>
                </a:path>
              </a:pathLst>
            </a:custGeom>
            <a:solidFill>
              <a:srgbClr val="BBC5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8"/>
            <p:cNvSpPr/>
            <p:nvPr/>
          </p:nvSpPr>
          <p:spPr>
            <a:xfrm rot="3794701">
              <a:off x="-103743" y="3980162"/>
              <a:ext cx="1260691" cy="637210"/>
            </a:xfrm>
            <a:custGeom>
              <a:rect b="b" l="l" r="r" t="t"/>
              <a:pathLst>
                <a:path extrusionOk="0" h="18706" w="37009">
                  <a:moveTo>
                    <a:pt x="1" y="9022"/>
                  </a:moveTo>
                  <a:cubicBezTo>
                    <a:pt x="599" y="9556"/>
                    <a:pt x="1267" y="10021"/>
                    <a:pt x="1871" y="10556"/>
                  </a:cubicBezTo>
                  <a:lnTo>
                    <a:pt x="3405" y="10288"/>
                  </a:lnTo>
                  <a:cubicBezTo>
                    <a:pt x="2336" y="9957"/>
                    <a:pt x="1203" y="9556"/>
                    <a:pt x="198" y="9086"/>
                  </a:cubicBezTo>
                  <a:cubicBezTo>
                    <a:pt x="134" y="9086"/>
                    <a:pt x="65" y="9022"/>
                    <a:pt x="1" y="9022"/>
                  </a:cubicBezTo>
                  <a:close/>
                  <a:moveTo>
                    <a:pt x="17102" y="1"/>
                  </a:moveTo>
                  <a:cubicBezTo>
                    <a:pt x="23515" y="5414"/>
                    <a:pt x="26919" y="11293"/>
                    <a:pt x="26919" y="11293"/>
                  </a:cubicBezTo>
                  <a:cubicBezTo>
                    <a:pt x="26919" y="11293"/>
                    <a:pt x="26385" y="11427"/>
                    <a:pt x="25449" y="11560"/>
                  </a:cubicBezTo>
                  <a:cubicBezTo>
                    <a:pt x="26588" y="12095"/>
                    <a:pt x="27790" y="12629"/>
                    <a:pt x="28923" y="13228"/>
                  </a:cubicBezTo>
                  <a:lnTo>
                    <a:pt x="27122" y="6280"/>
                  </a:lnTo>
                  <a:cubicBezTo>
                    <a:pt x="24316" y="3945"/>
                    <a:pt x="20976" y="1674"/>
                    <a:pt x="17102" y="1"/>
                  </a:cubicBezTo>
                  <a:close/>
                  <a:moveTo>
                    <a:pt x="27790" y="6884"/>
                  </a:moveTo>
                  <a:lnTo>
                    <a:pt x="29591" y="13495"/>
                  </a:lnTo>
                  <a:cubicBezTo>
                    <a:pt x="31862" y="14633"/>
                    <a:pt x="34267" y="15766"/>
                    <a:pt x="36672" y="16969"/>
                  </a:cubicBezTo>
                  <a:cubicBezTo>
                    <a:pt x="35539" y="15301"/>
                    <a:pt x="32530" y="11026"/>
                    <a:pt x="27790" y="6884"/>
                  </a:cubicBezTo>
                  <a:close/>
                  <a:moveTo>
                    <a:pt x="4474" y="10625"/>
                  </a:moveTo>
                  <a:lnTo>
                    <a:pt x="2470" y="10956"/>
                  </a:lnTo>
                  <a:cubicBezTo>
                    <a:pt x="4677" y="12629"/>
                    <a:pt x="7215" y="14163"/>
                    <a:pt x="9951" y="15365"/>
                  </a:cubicBezTo>
                  <a:lnTo>
                    <a:pt x="10085" y="15365"/>
                  </a:lnTo>
                  <a:lnTo>
                    <a:pt x="10085" y="15435"/>
                  </a:lnTo>
                  <a:lnTo>
                    <a:pt x="10219" y="15435"/>
                  </a:lnTo>
                  <a:cubicBezTo>
                    <a:pt x="10288" y="15435"/>
                    <a:pt x="10288" y="15499"/>
                    <a:pt x="10288" y="15499"/>
                  </a:cubicBezTo>
                  <a:lnTo>
                    <a:pt x="10352" y="15499"/>
                  </a:lnTo>
                  <a:cubicBezTo>
                    <a:pt x="16231" y="17973"/>
                    <a:pt x="22243" y="18705"/>
                    <a:pt x="27122" y="18705"/>
                  </a:cubicBezTo>
                  <a:cubicBezTo>
                    <a:pt x="32466" y="18705"/>
                    <a:pt x="36341" y="17840"/>
                    <a:pt x="37009" y="17706"/>
                  </a:cubicBezTo>
                  <a:cubicBezTo>
                    <a:pt x="32664" y="15568"/>
                    <a:pt x="28458" y="13564"/>
                    <a:pt x="24514" y="11694"/>
                  </a:cubicBezTo>
                  <a:cubicBezTo>
                    <a:pt x="22713" y="11961"/>
                    <a:pt x="20105" y="12292"/>
                    <a:pt x="16968" y="12292"/>
                  </a:cubicBezTo>
                  <a:cubicBezTo>
                    <a:pt x="13291" y="12292"/>
                    <a:pt x="8952" y="11892"/>
                    <a:pt x="4474" y="1062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3794701">
              <a:off x="339889" y="4649923"/>
              <a:ext cx="430200" cy="209360"/>
            </a:xfrm>
            <a:custGeom>
              <a:rect b="b" l="l" r="r" t="t"/>
              <a:pathLst>
                <a:path extrusionOk="0" h="6146" w="12629">
                  <a:moveTo>
                    <a:pt x="935" y="0"/>
                  </a:moveTo>
                  <a:cubicBezTo>
                    <a:pt x="668" y="64"/>
                    <a:pt x="337" y="134"/>
                    <a:pt x="0" y="134"/>
                  </a:cubicBezTo>
                  <a:cubicBezTo>
                    <a:pt x="3944" y="2004"/>
                    <a:pt x="8150" y="4008"/>
                    <a:pt x="12495" y="6146"/>
                  </a:cubicBezTo>
                  <a:lnTo>
                    <a:pt x="12628" y="6146"/>
                  </a:lnTo>
                  <a:cubicBezTo>
                    <a:pt x="12628" y="6146"/>
                    <a:pt x="12425" y="5879"/>
                    <a:pt x="12158" y="5409"/>
                  </a:cubicBezTo>
                  <a:cubicBezTo>
                    <a:pt x="9753" y="4206"/>
                    <a:pt x="7348" y="3073"/>
                    <a:pt x="5077" y="1935"/>
                  </a:cubicBezTo>
                  <a:lnTo>
                    <a:pt x="5077" y="2004"/>
                  </a:lnTo>
                  <a:lnTo>
                    <a:pt x="4543" y="2138"/>
                  </a:lnTo>
                  <a:lnTo>
                    <a:pt x="4409" y="1668"/>
                  </a:lnTo>
                  <a:cubicBezTo>
                    <a:pt x="3276" y="1069"/>
                    <a:pt x="2074" y="535"/>
                    <a:pt x="9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3794701">
              <a:off x="208538" y="3840478"/>
              <a:ext cx="88670" cy="22789"/>
            </a:xfrm>
            <a:custGeom>
              <a:rect b="b" l="l" r="r" t="t"/>
              <a:pathLst>
                <a:path extrusionOk="0" h="669" w="2603">
                  <a:moveTo>
                    <a:pt x="1534" y="0"/>
                  </a:moveTo>
                  <a:lnTo>
                    <a:pt x="0" y="268"/>
                  </a:lnTo>
                  <a:lnTo>
                    <a:pt x="599" y="668"/>
                  </a:lnTo>
                  <a:lnTo>
                    <a:pt x="2603" y="337"/>
                  </a:lnTo>
                  <a:cubicBezTo>
                    <a:pt x="2271" y="203"/>
                    <a:pt x="1870" y="134"/>
                    <a:pt x="1534" y="0"/>
                  </a:cubicBezTo>
                  <a:close/>
                </a:path>
              </a:pathLst>
            </a:custGeom>
            <a:solidFill>
              <a:srgbClr val="B8C0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
            <p:cNvSpPr/>
            <p:nvPr/>
          </p:nvSpPr>
          <p:spPr>
            <a:xfrm rot="3794701">
              <a:off x="616277" y="4481866"/>
              <a:ext cx="84139" cy="252690"/>
            </a:xfrm>
            <a:custGeom>
              <a:rect b="b" l="l" r="r" t="t"/>
              <a:pathLst>
                <a:path extrusionOk="0" h="7418" w="2470">
                  <a:moveTo>
                    <a:pt x="0" y="0"/>
                  </a:moveTo>
                  <a:lnTo>
                    <a:pt x="1801" y="6948"/>
                  </a:lnTo>
                  <a:lnTo>
                    <a:pt x="1935" y="7418"/>
                  </a:lnTo>
                  <a:lnTo>
                    <a:pt x="2469" y="7284"/>
                  </a:lnTo>
                  <a:lnTo>
                    <a:pt x="2469" y="7215"/>
                  </a:lnTo>
                  <a:lnTo>
                    <a:pt x="668" y="604"/>
                  </a:lnTo>
                  <a:cubicBezTo>
                    <a:pt x="465" y="401"/>
                    <a:pt x="198" y="203"/>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 name="Google Shape;119;p8"/>
          <p:cNvGrpSpPr/>
          <p:nvPr/>
        </p:nvGrpSpPr>
        <p:grpSpPr>
          <a:xfrm>
            <a:off x="-257388" y="3694457"/>
            <a:ext cx="1361760" cy="1778789"/>
            <a:chOff x="-324976" y="3082942"/>
            <a:chExt cx="1628705" cy="2127484"/>
          </a:xfrm>
        </p:grpSpPr>
        <p:sp>
          <p:nvSpPr>
            <p:cNvPr id="120" name="Google Shape;120;p8"/>
            <p:cNvSpPr/>
            <p:nvPr/>
          </p:nvSpPr>
          <p:spPr>
            <a:xfrm rot="3794701">
              <a:off x="-297425" y="3752390"/>
              <a:ext cx="1599837" cy="747476"/>
            </a:xfrm>
            <a:custGeom>
              <a:rect b="b" l="l" r="r" t="t"/>
              <a:pathLst>
                <a:path extrusionOk="0" h="21943" w="46965">
                  <a:moveTo>
                    <a:pt x="9987" y="1"/>
                  </a:moveTo>
                  <a:cubicBezTo>
                    <a:pt x="4128" y="1"/>
                    <a:pt x="0" y="998"/>
                    <a:pt x="0" y="998"/>
                  </a:cubicBezTo>
                  <a:cubicBezTo>
                    <a:pt x="0" y="998"/>
                    <a:pt x="7215" y="13289"/>
                    <a:pt x="20174" y="18767"/>
                  </a:cubicBezTo>
                  <a:cubicBezTo>
                    <a:pt x="26081" y="21263"/>
                    <a:pt x="32168" y="21943"/>
                    <a:pt x="37044" y="21943"/>
                  </a:cubicBezTo>
                  <a:cubicBezTo>
                    <a:pt x="42868" y="21943"/>
                    <a:pt x="46964" y="20974"/>
                    <a:pt x="46964" y="20974"/>
                  </a:cubicBezTo>
                  <a:cubicBezTo>
                    <a:pt x="46964" y="20974"/>
                    <a:pt x="39750" y="8682"/>
                    <a:pt x="26790" y="3205"/>
                  </a:cubicBezTo>
                  <a:cubicBezTo>
                    <a:pt x="20911" y="688"/>
                    <a:pt x="14852" y="1"/>
                    <a:pt x="99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3794701">
              <a:off x="-491407" y="3729156"/>
              <a:ext cx="1961567" cy="835056"/>
            </a:xfrm>
            <a:custGeom>
              <a:rect b="b" l="l" r="r" t="t"/>
              <a:pathLst>
                <a:path extrusionOk="0" h="24514" w="57584">
                  <a:moveTo>
                    <a:pt x="134" y="0"/>
                  </a:moveTo>
                  <a:lnTo>
                    <a:pt x="1" y="465"/>
                  </a:lnTo>
                  <a:lnTo>
                    <a:pt x="65" y="465"/>
                  </a:lnTo>
                  <a:cubicBezTo>
                    <a:pt x="1534" y="935"/>
                    <a:pt x="25653" y="7947"/>
                    <a:pt x="57317" y="24514"/>
                  </a:cubicBezTo>
                  <a:lnTo>
                    <a:pt x="57584" y="24049"/>
                  </a:lnTo>
                  <a:cubicBezTo>
                    <a:pt x="24787" y="6948"/>
                    <a:pt x="134" y="0"/>
                    <a:pt x="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rot="3794701">
              <a:off x="-18393" y="3886504"/>
              <a:ext cx="700910" cy="138949"/>
            </a:xfrm>
            <a:custGeom>
              <a:rect b="b" l="l" r="r" t="t"/>
              <a:pathLst>
                <a:path extrusionOk="0" h="4079" w="20576">
                  <a:moveTo>
                    <a:pt x="20506" y="0"/>
                  </a:moveTo>
                  <a:lnTo>
                    <a:pt x="0" y="3544"/>
                  </a:lnTo>
                  <a:lnTo>
                    <a:pt x="65" y="4078"/>
                  </a:lnTo>
                  <a:lnTo>
                    <a:pt x="20575" y="535"/>
                  </a:lnTo>
                  <a:lnTo>
                    <a:pt x="205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rot="3794701">
              <a:off x="487499" y="3471714"/>
              <a:ext cx="254904" cy="361969"/>
            </a:xfrm>
            <a:custGeom>
              <a:rect b="b" l="l" r="r" t="t"/>
              <a:pathLst>
                <a:path extrusionOk="0" h="10626" w="7483">
                  <a:moveTo>
                    <a:pt x="402" y="1"/>
                  </a:moveTo>
                  <a:lnTo>
                    <a:pt x="1" y="268"/>
                  </a:lnTo>
                  <a:lnTo>
                    <a:pt x="7082" y="10625"/>
                  </a:lnTo>
                  <a:lnTo>
                    <a:pt x="7483" y="10358"/>
                  </a:lnTo>
                  <a:lnTo>
                    <a:pt x="4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3794701">
              <a:off x="-77682" y="4522418"/>
              <a:ext cx="926280" cy="79745"/>
            </a:xfrm>
            <a:custGeom>
              <a:rect b="b" l="l" r="r" t="t"/>
              <a:pathLst>
                <a:path extrusionOk="0" h="2341" w="27192">
                  <a:moveTo>
                    <a:pt x="27191" y="2341"/>
                  </a:moveTo>
                  <a:lnTo>
                    <a:pt x="27191" y="2341"/>
                  </a:lnTo>
                  <a:lnTo>
                    <a:pt x="27191" y="2341"/>
                  </a:lnTo>
                  <a:close/>
                  <a:moveTo>
                    <a:pt x="337" y="134"/>
                  </a:moveTo>
                  <a:lnTo>
                    <a:pt x="337" y="134"/>
                  </a:lnTo>
                  <a:lnTo>
                    <a:pt x="337" y="134"/>
                  </a:lnTo>
                  <a:close/>
                  <a:moveTo>
                    <a:pt x="337" y="134"/>
                  </a:moveTo>
                  <a:lnTo>
                    <a:pt x="337" y="134"/>
                  </a:lnTo>
                  <a:lnTo>
                    <a:pt x="337" y="134"/>
                  </a:lnTo>
                  <a:close/>
                  <a:moveTo>
                    <a:pt x="337" y="134"/>
                  </a:moveTo>
                  <a:lnTo>
                    <a:pt x="337" y="134"/>
                  </a:lnTo>
                  <a:lnTo>
                    <a:pt x="337" y="134"/>
                  </a:lnTo>
                  <a:close/>
                  <a:moveTo>
                    <a:pt x="268" y="70"/>
                  </a:moveTo>
                  <a:lnTo>
                    <a:pt x="268" y="70"/>
                  </a:lnTo>
                  <a:lnTo>
                    <a:pt x="268" y="70"/>
                  </a:lnTo>
                  <a:close/>
                  <a:moveTo>
                    <a:pt x="268" y="70"/>
                  </a:moveTo>
                  <a:lnTo>
                    <a:pt x="268" y="70"/>
                  </a:lnTo>
                  <a:lnTo>
                    <a:pt x="268" y="70"/>
                  </a:lnTo>
                  <a:close/>
                  <a:moveTo>
                    <a:pt x="268" y="70"/>
                  </a:moveTo>
                  <a:lnTo>
                    <a:pt x="268" y="70"/>
                  </a:lnTo>
                  <a:lnTo>
                    <a:pt x="268" y="70"/>
                  </a:lnTo>
                  <a:close/>
                  <a:moveTo>
                    <a:pt x="203" y="70"/>
                  </a:moveTo>
                  <a:lnTo>
                    <a:pt x="203" y="70"/>
                  </a:lnTo>
                  <a:lnTo>
                    <a:pt x="203" y="70"/>
                  </a:lnTo>
                  <a:close/>
                  <a:moveTo>
                    <a:pt x="203" y="70"/>
                  </a:moveTo>
                  <a:lnTo>
                    <a:pt x="203" y="70"/>
                  </a:lnTo>
                  <a:lnTo>
                    <a:pt x="203" y="70"/>
                  </a:lnTo>
                  <a:close/>
                  <a:moveTo>
                    <a:pt x="203" y="70"/>
                  </a:moveTo>
                  <a:lnTo>
                    <a:pt x="203" y="70"/>
                  </a:lnTo>
                  <a:lnTo>
                    <a:pt x="203" y="70"/>
                  </a:lnTo>
                  <a:close/>
                  <a:moveTo>
                    <a:pt x="134" y="70"/>
                  </a:moveTo>
                  <a:lnTo>
                    <a:pt x="134" y="70"/>
                  </a:lnTo>
                  <a:lnTo>
                    <a:pt x="134" y="70"/>
                  </a:lnTo>
                  <a:close/>
                  <a:moveTo>
                    <a:pt x="134" y="0"/>
                  </a:moveTo>
                  <a:lnTo>
                    <a:pt x="134" y="0"/>
                  </a:lnTo>
                  <a:lnTo>
                    <a:pt x="134" y="0"/>
                  </a:lnTo>
                  <a:close/>
                  <a:moveTo>
                    <a:pt x="134" y="0"/>
                  </a:moveTo>
                  <a:lnTo>
                    <a:pt x="134" y="0"/>
                  </a:lnTo>
                  <a:lnTo>
                    <a:pt x="134" y="0"/>
                  </a:lnTo>
                  <a:close/>
                  <a:moveTo>
                    <a:pt x="70" y="0"/>
                  </a:moveTo>
                  <a:lnTo>
                    <a:pt x="70" y="0"/>
                  </a:lnTo>
                  <a:lnTo>
                    <a:pt x="70" y="0"/>
                  </a:lnTo>
                  <a:close/>
                  <a:moveTo>
                    <a:pt x="0" y="0"/>
                  </a:moveTo>
                  <a:lnTo>
                    <a:pt x="70" y="0"/>
                  </a:lnTo>
                  <a:close/>
                </a:path>
              </a:pathLst>
            </a:custGeom>
            <a:solidFill>
              <a:srgbClr val="BBC5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
            <p:cNvSpPr/>
            <p:nvPr/>
          </p:nvSpPr>
          <p:spPr>
            <a:xfrm rot="3794701">
              <a:off x="-103743" y="3980162"/>
              <a:ext cx="1260691" cy="637210"/>
            </a:xfrm>
            <a:custGeom>
              <a:rect b="b" l="l" r="r" t="t"/>
              <a:pathLst>
                <a:path extrusionOk="0" h="18706" w="37009">
                  <a:moveTo>
                    <a:pt x="1" y="9022"/>
                  </a:moveTo>
                  <a:cubicBezTo>
                    <a:pt x="599" y="9556"/>
                    <a:pt x="1267" y="10021"/>
                    <a:pt x="1871" y="10556"/>
                  </a:cubicBezTo>
                  <a:lnTo>
                    <a:pt x="3405" y="10288"/>
                  </a:lnTo>
                  <a:cubicBezTo>
                    <a:pt x="2336" y="9957"/>
                    <a:pt x="1203" y="9556"/>
                    <a:pt x="198" y="9086"/>
                  </a:cubicBezTo>
                  <a:cubicBezTo>
                    <a:pt x="134" y="9086"/>
                    <a:pt x="65" y="9022"/>
                    <a:pt x="1" y="9022"/>
                  </a:cubicBezTo>
                  <a:close/>
                  <a:moveTo>
                    <a:pt x="17102" y="1"/>
                  </a:moveTo>
                  <a:cubicBezTo>
                    <a:pt x="23515" y="5414"/>
                    <a:pt x="26919" y="11293"/>
                    <a:pt x="26919" y="11293"/>
                  </a:cubicBezTo>
                  <a:cubicBezTo>
                    <a:pt x="26919" y="11293"/>
                    <a:pt x="26385" y="11427"/>
                    <a:pt x="25449" y="11560"/>
                  </a:cubicBezTo>
                  <a:cubicBezTo>
                    <a:pt x="26588" y="12095"/>
                    <a:pt x="27790" y="12629"/>
                    <a:pt x="28923" y="13228"/>
                  </a:cubicBezTo>
                  <a:lnTo>
                    <a:pt x="27122" y="6280"/>
                  </a:lnTo>
                  <a:cubicBezTo>
                    <a:pt x="24316" y="3945"/>
                    <a:pt x="20976" y="1674"/>
                    <a:pt x="17102" y="1"/>
                  </a:cubicBezTo>
                  <a:close/>
                  <a:moveTo>
                    <a:pt x="27790" y="6884"/>
                  </a:moveTo>
                  <a:lnTo>
                    <a:pt x="29591" y="13495"/>
                  </a:lnTo>
                  <a:cubicBezTo>
                    <a:pt x="31862" y="14633"/>
                    <a:pt x="34267" y="15766"/>
                    <a:pt x="36672" y="16969"/>
                  </a:cubicBezTo>
                  <a:cubicBezTo>
                    <a:pt x="35539" y="15301"/>
                    <a:pt x="32530" y="11026"/>
                    <a:pt x="27790" y="6884"/>
                  </a:cubicBezTo>
                  <a:close/>
                  <a:moveTo>
                    <a:pt x="4474" y="10625"/>
                  </a:moveTo>
                  <a:lnTo>
                    <a:pt x="2470" y="10956"/>
                  </a:lnTo>
                  <a:cubicBezTo>
                    <a:pt x="4677" y="12629"/>
                    <a:pt x="7215" y="14163"/>
                    <a:pt x="9951" y="15365"/>
                  </a:cubicBezTo>
                  <a:lnTo>
                    <a:pt x="10085" y="15365"/>
                  </a:lnTo>
                  <a:lnTo>
                    <a:pt x="10085" y="15435"/>
                  </a:lnTo>
                  <a:lnTo>
                    <a:pt x="10219" y="15435"/>
                  </a:lnTo>
                  <a:cubicBezTo>
                    <a:pt x="10288" y="15435"/>
                    <a:pt x="10288" y="15499"/>
                    <a:pt x="10288" y="15499"/>
                  </a:cubicBezTo>
                  <a:lnTo>
                    <a:pt x="10352" y="15499"/>
                  </a:lnTo>
                  <a:cubicBezTo>
                    <a:pt x="16231" y="17973"/>
                    <a:pt x="22243" y="18705"/>
                    <a:pt x="27122" y="18705"/>
                  </a:cubicBezTo>
                  <a:cubicBezTo>
                    <a:pt x="32466" y="18705"/>
                    <a:pt x="36341" y="17840"/>
                    <a:pt x="37009" y="17706"/>
                  </a:cubicBezTo>
                  <a:cubicBezTo>
                    <a:pt x="32664" y="15568"/>
                    <a:pt x="28458" y="13564"/>
                    <a:pt x="24514" y="11694"/>
                  </a:cubicBezTo>
                  <a:cubicBezTo>
                    <a:pt x="22713" y="11961"/>
                    <a:pt x="20105" y="12292"/>
                    <a:pt x="16968" y="12292"/>
                  </a:cubicBezTo>
                  <a:cubicBezTo>
                    <a:pt x="13291" y="12292"/>
                    <a:pt x="8952" y="11892"/>
                    <a:pt x="4474" y="1062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
            <p:cNvSpPr/>
            <p:nvPr/>
          </p:nvSpPr>
          <p:spPr>
            <a:xfrm rot="3794701">
              <a:off x="339889" y="4649923"/>
              <a:ext cx="430200" cy="209360"/>
            </a:xfrm>
            <a:custGeom>
              <a:rect b="b" l="l" r="r" t="t"/>
              <a:pathLst>
                <a:path extrusionOk="0" h="6146" w="12629">
                  <a:moveTo>
                    <a:pt x="935" y="0"/>
                  </a:moveTo>
                  <a:cubicBezTo>
                    <a:pt x="668" y="64"/>
                    <a:pt x="337" y="134"/>
                    <a:pt x="0" y="134"/>
                  </a:cubicBezTo>
                  <a:cubicBezTo>
                    <a:pt x="3944" y="2004"/>
                    <a:pt x="8150" y="4008"/>
                    <a:pt x="12495" y="6146"/>
                  </a:cubicBezTo>
                  <a:lnTo>
                    <a:pt x="12628" y="6146"/>
                  </a:lnTo>
                  <a:cubicBezTo>
                    <a:pt x="12628" y="6146"/>
                    <a:pt x="12425" y="5879"/>
                    <a:pt x="12158" y="5409"/>
                  </a:cubicBezTo>
                  <a:cubicBezTo>
                    <a:pt x="9753" y="4206"/>
                    <a:pt x="7348" y="3073"/>
                    <a:pt x="5077" y="1935"/>
                  </a:cubicBezTo>
                  <a:lnTo>
                    <a:pt x="5077" y="2004"/>
                  </a:lnTo>
                  <a:lnTo>
                    <a:pt x="4543" y="2138"/>
                  </a:lnTo>
                  <a:lnTo>
                    <a:pt x="4409" y="1668"/>
                  </a:lnTo>
                  <a:cubicBezTo>
                    <a:pt x="3276" y="1069"/>
                    <a:pt x="2074" y="535"/>
                    <a:pt x="9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rot="3794701">
              <a:off x="208538" y="3840478"/>
              <a:ext cx="88670" cy="22789"/>
            </a:xfrm>
            <a:custGeom>
              <a:rect b="b" l="l" r="r" t="t"/>
              <a:pathLst>
                <a:path extrusionOk="0" h="669" w="2603">
                  <a:moveTo>
                    <a:pt x="1534" y="0"/>
                  </a:moveTo>
                  <a:lnTo>
                    <a:pt x="0" y="268"/>
                  </a:lnTo>
                  <a:lnTo>
                    <a:pt x="599" y="668"/>
                  </a:lnTo>
                  <a:lnTo>
                    <a:pt x="2603" y="337"/>
                  </a:lnTo>
                  <a:cubicBezTo>
                    <a:pt x="2271" y="203"/>
                    <a:pt x="1870" y="134"/>
                    <a:pt x="1534" y="0"/>
                  </a:cubicBezTo>
                  <a:close/>
                </a:path>
              </a:pathLst>
            </a:custGeom>
            <a:solidFill>
              <a:srgbClr val="B8C0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rot="3794701">
              <a:off x="616277" y="4481866"/>
              <a:ext cx="84139" cy="252690"/>
            </a:xfrm>
            <a:custGeom>
              <a:rect b="b" l="l" r="r" t="t"/>
              <a:pathLst>
                <a:path extrusionOk="0" h="7418" w="2470">
                  <a:moveTo>
                    <a:pt x="0" y="0"/>
                  </a:moveTo>
                  <a:lnTo>
                    <a:pt x="1801" y="6948"/>
                  </a:lnTo>
                  <a:lnTo>
                    <a:pt x="1935" y="7418"/>
                  </a:lnTo>
                  <a:lnTo>
                    <a:pt x="2469" y="7284"/>
                  </a:lnTo>
                  <a:lnTo>
                    <a:pt x="2469" y="7215"/>
                  </a:lnTo>
                  <a:lnTo>
                    <a:pt x="668" y="604"/>
                  </a:lnTo>
                  <a:cubicBezTo>
                    <a:pt x="465" y="401"/>
                    <a:pt x="198" y="203"/>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 name="Google Shape;129;p8"/>
          <p:cNvGrpSpPr/>
          <p:nvPr/>
        </p:nvGrpSpPr>
        <p:grpSpPr>
          <a:xfrm>
            <a:off x="49" y="41"/>
            <a:ext cx="2244273" cy="1150084"/>
            <a:chOff x="2010450" y="919675"/>
            <a:chExt cx="4554125" cy="2429925"/>
          </a:xfrm>
        </p:grpSpPr>
        <p:sp>
          <p:nvSpPr>
            <p:cNvPr id="130" name="Google Shape;130;p8"/>
            <p:cNvSpPr/>
            <p:nvPr/>
          </p:nvSpPr>
          <p:spPr>
            <a:xfrm>
              <a:off x="2010450" y="919675"/>
              <a:ext cx="4554125" cy="2429925"/>
            </a:xfrm>
            <a:custGeom>
              <a:rect b="b" l="l" r="r" t="t"/>
              <a:pathLst>
                <a:path extrusionOk="0" h="97197" w="182165">
                  <a:moveTo>
                    <a:pt x="1" y="0"/>
                  </a:moveTo>
                  <a:lnTo>
                    <a:pt x="1" y="97196"/>
                  </a:lnTo>
                  <a:cubicBezTo>
                    <a:pt x="54395" y="97196"/>
                    <a:pt x="38533" y="26308"/>
                    <a:pt x="98405" y="26308"/>
                  </a:cubicBezTo>
                  <a:cubicBezTo>
                    <a:pt x="158343" y="26308"/>
                    <a:pt x="182164" y="0"/>
                    <a:pt x="1821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2010450" y="919675"/>
              <a:ext cx="2705350" cy="1444325"/>
            </a:xfrm>
            <a:custGeom>
              <a:rect b="b" l="l" r="r" t="t"/>
              <a:pathLst>
                <a:path extrusionOk="0" h="57773" w="108214">
                  <a:moveTo>
                    <a:pt x="1" y="0"/>
                  </a:moveTo>
                  <a:lnTo>
                    <a:pt x="1" y="57773"/>
                  </a:lnTo>
                  <a:cubicBezTo>
                    <a:pt x="32357" y="57773"/>
                    <a:pt x="22864" y="15607"/>
                    <a:pt x="58471" y="15607"/>
                  </a:cubicBezTo>
                  <a:cubicBezTo>
                    <a:pt x="94074" y="15607"/>
                    <a:pt x="108213" y="0"/>
                    <a:pt x="108213" y="0"/>
                  </a:cubicBezTo>
                  <a:close/>
                </a:path>
              </a:pathLst>
            </a:custGeom>
            <a:solidFill>
              <a:srgbClr val="FFA53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
            <p:cNvSpPr/>
            <p:nvPr/>
          </p:nvSpPr>
          <p:spPr>
            <a:xfrm>
              <a:off x="2010450" y="919675"/>
              <a:ext cx="2093900" cy="1117825"/>
            </a:xfrm>
            <a:custGeom>
              <a:rect b="b" l="l" r="r" t="t"/>
              <a:pathLst>
                <a:path extrusionOk="0" h="44713" w="83756">
                  <a:moveTo>
                    <a:pt x="1" y="0"/>
                  </a:moveTo>
                  <a:lnTo>
                    <a:pt x="1" y="44713"/>
                  </a:lnTo>
                  <a:cubicBezTo>
                    <a:pt x="25030" y="44713"/>
                    <a:pt x="17707" y="12102"/>
                    <a:pt x="45284" y="12102"/>
                  </a:cubicBezTo>
                  <a:cubicBezTo>
                    <a:pt x="72800" y="12102"/>
                    <a:pt x="83755" y="0"/>
                    <a:pt x="83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8"/>
          <p:cNvSpPr txBox="1"/>
          <p:nvPr>
            <p:ph type="title"/>
          </p:nvPr>
        </p:nvSpPr>
        <p:spPr>
          <a:xfrm>
            <a:off x="878575" y="856000"/>
            <a:ext cx="5212200" cy="2350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4800"/>
              <a:buNone/>
              <a:defRPr sz="7000"/>
            </a:lvl1pPr>
            <a:lvl2pPr lvl="1" rtl="0">
              <a:lnSpc>
                <a:spcPct val="115000"/>
              </a:lnSpc>
              <a:spcBef>
                <a:spcPts val="0"/>
              </a:spcBef>
              <a:spcAft>
                <a:spcPts val="0"/>
              </a:spcAft>
              <a:buSzPts val="4800"/>
              <a:buNone/>
              <a:defRPr sz="4800"/>
            </a:lvl2pPr>
            <a:lvl3pPr lvl="2" rtl="0">
              <a:lnSpc>
                <a:spcPct val="115000"/>
              </a:lnSpc>
              <a:spcBef>
                <a:spcPts val="0"/>
              </a:spcBef>
              <a:spcAft>
                <a:spcPts val="0"/>
              </a:spcAft>
              <a:buSzPts val="4800"/>
              <a:buNone/>
              <a:defRPr sz="4800"/>
            </a:lvl3pPr>
            <a:lvl4pPr lvl="3" rtl="0">
              <a:lnSpc>
                <a:spcPct val="115000"/>
              </a:lnSpc>
              <a:spcBef>
                <a:spcPts val="0"/>
              </a:spcBef>
              <a:spcAft>
                <a:spcPts val="0"/>
              </a:spcAft>
              <a:buSzPts val="4800"/>
              <a:buNone/>
              <a:defRPr sz="4800"/>
            </a:lvl4pPr>
            <a:lvl5pPr lvl="4" rtl="0">
              <a:lnSpc>
                <a:spcPct val="115000"/>
              </a:lnSpc>
              <a:spcBef>
                <a:spcPts val="0"/>
              </a:spcBef>
              <a:spcAft>
                <a:spcPts val="0"/>
              </a:spcAft>
              <a:buSzPts val="4800"/>
              <a:buNone/>
              <a:defRPr sz="4800"/>
            </a:lvl5pPr>
            <a:lvl6pPr lvl="5" rtl="0">
              <a:lnSpc>
                <a:spcPct val="115000"/>
              </a:lnSpc>
              <a:spcBef>
                <a:spcPts val="0"/>
              </a:spcBef>
              <a:spcAft>
                <a:spcPts val="0"/>
              </a:spcAft>
              <a:buSzPts val="4800"/>
              <a:buNone/>
              <a:defRPr sz="4800"/>
            </a:lvl6pPr>
            <a:lvl7pPr lvl="6" rtl="0">
              <a:lnSpc>
                <a:spcPct val="115000"/>
              </a:lnSpc>
              <a:spcBef>
                <a:spcPts val="0"/>
              </a:spcBef>
              <a:spcAft>
                <a:spcPts val="0"/>
              </a:spcAft>
              <a:buSzPts val="4800"/>
              <a:buNone/>
              <a:defRPr sz="4800"/>
            </a:lvl7pPr>
            <a:lvl8pPr lvl="7" rtl="0">
              <a:lnSpc>
                <a:spcPct val="115000"/>
              </a:lnSpc>
              <a:spcBef>
                <a:spcPts val="0"/>
              </a:spcBef>
              <a:spcAft>
                <a:spcPts val="0"/>
              </a:spcAft>
              <a:buSzPts val="4800"/>
              <a:buNone/>
              <a:defRPr sz="4800"/>
            </a:lvl8pPr>
            <a:lvl9pPr lvl="8" rtl="0">
              <a:lnSpc>
                <a:spcPct val="115000"/>
              </a:lnSpc>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4" name="Shape 134"/>
        <p:cNvGrpSpPr/>
        <p:nvPr/>
      </p:nvGrpSpPr>
      <p:grpSpPr>
        <a:xfrm>
          <a:off x="0" y="0"/>
          <a:ext cx="0" cy="0"/>
          <a:chOff x="0" y="0"/>
          <a:chExt cx="0" cy="0"/>
        </a:xfrm>
      </p:grpSpPr>
      <p:sp>
        <p:nvSpPr>
          <p:cNvPr id="135" name="Google Shape;135;p9"/>
          <p:cNvSpPr txBox="1"/>
          <p:nvPr>
            <p:ph type="title"/>
          </p:nvPr>
        </p:nvSpPr>
        <p:spPr>
          <a:xfrm>
            <a:off x="2135550" y="1121025"/>
            <a:ext cx="4872900" cy="15063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3200"/>
              <a:buNone/>
              <a:defRPr sz="8000"/>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
        <p:nvSpPr>
          <p:cNvPr id="136" name="Google Shape;136;p9"/>
          <p:cNvSpPr txBox="1"/>
          <p:nvPr>
            <p:ph idx="1" type="subTitle"/>
          </p:nvPr>
        </p:nvSpPr>
        <p:spPr>
          <a:xfrm>
            <a:off x="2135550" y="2440750"/>
            <a:ext cx="4872900" cy="6711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37" name="Google Shape;137;p9"/>
          <p:cNvGrpSpPr/>
          <p:nvPr/>
        </p:nvGrpSpPr>
        <p:grpSpPr>
          <a:xfrm>
            <a:off x="49" y="41"/>
            <a:ext cx="2244273" cy="1150084"/>
            <a:chOff x="2010450" y="919675"/>
            <a:chExt cx="4554125" cy="2429925"/>
          </a:xfrm>
        </p:grpSpPr>
        <p:sp>
          <p:nvSpPr>
            <p:cNvPr id="138" name="Google Shape;138;p9"/>
            <p:cNvSpPr/>
            <p:nvPr/>
          </p:nvSpPr>
          <p:spPr>
            <a:xfrm>
              <a:off x="2010450" y="919675"/>
              <a:ext cx="4554125" cy="2429925"/>
            </a:xfrm>
            <a:custGeom>
              <a:rect b="b" l="l" r="r" t="t"/>
              <a:pathLst>
                <a:path extrusionOk="0" h="97197" w="182165">
                  <a:moveTo>
                    <a:pt x="1" y="0"/>
                  </a:moveTo>
                  <a:lnTo>
                    <a:pt x="1" y="97196"/>
                  </a:lnTo>
                  <a:cubicBezTo>
                    <a:pt x="54395" y="97196"/>
                    <a:pt x="38533" y="26308"/>
                    <a:pt x="98405" y="26308"/>
                  </a:cubicBezTo>
                  <a:cubicBezTo>
                    <a:pt x="158343" y="26308"/>
                    <a:pt x="182164" y="0"/>
                    <a:pt x="1821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
            <p:cNvSpPr/>
            <p:nvPr/>
          </p:nvSpPr>
          <p:spPr>
            <a:xfrm>
              <a:off x="2010450" y="919675"/>
              <a:ext cx="2705350" cy="1444325"/>
            </a:xfrm>
            <a:custGeom>
              <a:rect b="b" l="l" r="r" t="t"/>
              <a:pathLst>
                <a:path extrusionOk="0" h="57773" w="108214">
                  <a:moveTo>
                    <a:pt x="1" y="0"/>
                  </a:moveTo>
                  <a:lnTo>
                    <a:pt x="1" y="57773"/>
                  </a:lnTo>
                  <a:cubicBezTo>
                    <a:pt x="32357" y="57773"/>
                    <a:pt x="22864" y="15607"/>
                    <a:pt x="58471" y="15607"/>
                  </a:cubicBezTo>
                  <a:cubicBezTo>
                    <a:pt x="94074" y="15607"/>
                    <a:pt x="108213" y="0"/>
                    <a:pt x="108213" y="0"/>
                  </a:cubicBezTo>
                  <a:close/>
                </a:path>
              </a:pathLst>
            </a:custGeom>
            <a:solidFill>
              <a:srgbClr val="FBF8EE">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
            <p:cNvSpPr/>
            <p:nvPr/>
          </p:nvSpPr>
          <p:spPr>
            <a:xfrm>
              <a:off x="2010450" y="919675"/>
              <a:ext cx="2093900" cy="1117825"/>
            </a:xfrm>
            <a:custGeom>
              <a:rect b="b" l="l" r="r" t="t"/>
              <a:pathLst>
                <a:path extrusionOk="0" h="44713" w="83756">
                  <a:moveTo>
                    <a:pt x="1" y="0"/>
                  </a:moveTo>
                  <a:lnTo>
                    <a:pt x="1" y="44713"/>
                  </a:lnTo>
                  <a:cubicBezTo>
                    <a:pt x="25030" y="44713"/>
                    <a:pt x="17707" y="12102"/>
                    <a:pt x="45284" y="12102"/>
                  </a:cubicBezTo>
                  <a:cubicBezTo>
                    <a:pt x="72800" y="12102"/>
                    <a:pt x="83755" y="0"/>
                    <a:pt x="83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9"/>
          <p:cNvGrpSpPr/>
          <p:nvPr/>
        </p:nvGrpSpPr>
        <p:grpSpPr>
          <a:xfrm flipH="1">
            <a:off x="6899724" y="41"/>
            <a:ext cx="2244273" cy="1150084"/>
            <a:chOff x="2010450" y="919675"/>
            <a:chExt cx="4554125" cy="2429925"/>
          </a:xfrm>
        </p:grpSpPr>
        <p:sp>
          <p:nvSpPr>
            <p:cNvPr id="142" name="Google Shape;142;p9"/>
            <p:cNvSpPr/>
            <p:nvPr/>
          </p:nvSpPr>
          <p:spPr>
            <a:xfrm>
              <a:off x="2010450" y="919675"/>
              <a:ext cx="4554125" cy="2429925"/>
            </a:xfrm>
            <a:custGeom>
              <a:rect b="b" l="l" r="r" t="t"/>
              <a:pathLst>
                <a:path extrusionOk="0" h="97197" w="182165">
                  <a:moveTo>
                    <a:pt x="1" y="0"/>
                  </a:moveTo>
                  <a:lnTo>
                    <a:pt x="1" y="97196"/>
                  </a:lnTo>
                  <a:cubicBezTo>
                    <a:pt x="54395" y="97196"/>
                    <a:pt x="38533" y="26308"/>
                    <a:pt x="98405" y="26308"/>
                  </a:cubicBezTo>
                  <a:cubicBezTo>
                    <a:pt x="158343" y="26308"/>
                    <a:pt x="182164" y="0"/>
                    <a:pt x="1821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9"/>
            <p:cNvSpPr/>
            <p:nvPr/>
          </p:nvSpPr>
          <p:spPr>
            <a:xfrm>
              <a:off x="2010450" y="919675"/>
              <a:ext cx="2705350" cy="1444325"/>
            </a:xfrm>
            <a:custGeom>
              <a:rect b="b" l="l" r="r" t="t"/>
              <a:pathLst>
                <a:path extrusionOk="0" h="57773" w="108214">
                  <a:moveTo>
                    <a:pt x="1" y="0"/>
                  </a:moveTo>
                  <a:lnTo>
                    <a:pt x="1" y="57773"/>
                  </a:lnTo>
                  <a:cubicBezTo>
                    <a:pt x="32357" y="57773"/>
                    <a:pt x="22864" y="15607"/>
                    <a:pt x="58471" y="15607"/>
                  </a:cubicBezTo>
                  <a:cubicBezTo>
                    <a:pt x="94074" y="15607"/>
                    <a:pt x="108213" y="0"/>
                    <a:pt x="108213" y="0"/>
                  </a:cubicBezTo>
                  <a:close/>
                </a:path>
              </a:pathLst>
            </a:custGeom>
            <a:solidFill>
              <a:srgbClr val="FBF8EE">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
            <p:cNvSpPr/>
            <p:nvPr/>
          </p:nvSpPr>
          <p:spPr>
            <a:xfrm>
              <a:off x="2010450" y="919675"/>
              <a:ext cx="2093900" cy="1117825"/>
            </a:xfrm>
            <a:custGeom>
              <a:rect b="b" l="l" r="r" t="t"/>
              <a:pathLst>
                <a:path extrusionOk="0" h="44713" w="83756">
                  <a:moveTo>
                    <a:pt x="1" y="0"/>
                  </a:moveTo>
                  <a:lnTo>
                    <a:pt x="1" y="44713"/>
                  </a:lnTo>
                  <a:cubicBezTo>
                    <a:pt x="25030" y="44713"/>
                    <a:pt x="17707" y="12102"/>
                    <a:pt x="45284" y="12102"/>
                  </a:cubicBezTo>
                  <a:cubicBezTo>
                    <a:pt x="72800" y="12102"/>
                    <a:pt x="83755" y="0"/>
                    <a:pt x="837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5" name="Shape 145"/>
        <p:cNvGrpSpPr/>
        <p:nvPr/>
      </p:nvGrpSpPr>
      <p:grpSpPr>
        <a:xfrm>
          <a:off x="0" y="0"/>
          <a:ext cx="0" cy="0"/>
          <a:chOff x="0" y="0"/>
          <a:chExt cx="0" cy="0"/>
        </a:xfrm>
      </p:grpSpPr>
      <p:sp>
        <p:nvSpPr>
          <p:cNvPr id="146" name="Google Shape;146;p10"/>
          <p:cNvSpPr txBox="1"/>
          <p:nvPr>
            <p:ph type="title"/>
          </p:nvPr>
        </p:nvSpPr>
        <p:spPr>
          <a:xfrm>
            <a:off x="1306350" y="3556100"/>
            <a:ext cx="6531300" cy="1047900"/>
          </a:xfrm>
          <a:prstGeom prst="rect">
            <a:avLst/>
          </a:prstGeom>
          <a:solidFill>
            <a:schemeClr val="lt1"/>
          </a:solidFill>
        </p:spPr>
        <p:txBody>
          <a:bodyPr anchorCtr="0" anchor="ctr" bIns="91425" lIns="91425" spcFirstLastPara="1" rIns="91425" wrap="square" tIns="91425">
            <a:noAutofit/>
          </a:bodyPr>
          <a:lstStyle>
            <a:lvl1pPr lvl="0" rtl="0" algn="ctr">
              <a:lnSpc>
                <a:spcPct val="115000"/>
              </a:lnSpc>
              <a:spcBef>
                <a:spcPts val="0"/>
              </a:spcBef>
              <a:spcAft>
                <a:spcPts val="0"/>
              </a:spcAft>
              <a:buClr>
                <a:schemeClr val="lt1"/>
              </a:buClr>
              <a:buSzPts val="3200"/>
              <a:buNone/>
              <a:defRPr sz="3000"/>
            </a:lvl1pPr>
            <a:lvl2pPr lvl="1" rtl="0" algn="ctr">
              <a:spcBef>
                <a:spcPts val="0"/>
              </a:spcBef>
              <a:spcAft>
                <a:spcPts val="0"/>
              </a:spcAft>
              <a:buClr>
                <a:schemeClr val="lt1"/>
              </a:buClr>
              <a:buSzPts val="3200"/>
              <a:buNone/>
              <a:defRPr>
                <a:solidFill>
                  <a:schemeClr val="lt1"/>
                </a:solidFill>
              </a:defRPr>
            </a:lvl2pPr>
            <a:lvl3pPr lvl="2" rtl="0" algn="ctr">
              <a:spcBef>
                <a:spcPts val="0"/>
              </a:spcBef>
              <a:spcAft>
                <a:spcPts val="0"/>
              </a:spcAft>
              <a:buClr>
                <a:schemeClr val="lt1"/>
              </a:buClr>
              <a:buSzPts val="3200"/>
              <a:buNone/>
              <a:defRPr>
                <a:solidFill>
                  <a:schemeClr val="lt1"/>
                </a:solidFill>
              </a:defRPr>
            </a:lvl3pPr>
            <a:lvl4pPr lvl="3" rtl="0" algn="ctr">
              <a:spcBef>
                <a:spcPts val="0"/>
              </a:spcBef>
              <a:spcAft>
                <a:spcPts val="0"/>
              </a:spcAft>
              <a:buClr>
                <a:schemeClr val="lt1"/>
              </a:buClr>
              <a:buSzPts val="3200"/>
              <a:buNone/>
              <a:defRPr>
                <a:solidFill>
                  <a:schemeClr val="lt1"/>
                </a:solidFill>
              </a:defRPr>
            </a:lvl4pPr>
            <a:lvl5pPr lvl="4" rtl="0" algn="ctr">
              <a:spcBef>
                <a:spcPts val="0"/>
              </a:spcBef>
              <a:spcAft>
                <a:spcPts val="0"/>
              </a:spcAft>
              <a:buClr>
                <a:schemeClr val="lt1"/>
              </a:buClr>
              <a:buSzPts val="3200"/>
              <a:buNone/>
              <a:defRPr>
                <a:solidFill>
                  <a:schemeClr val="lt1"/>
                </a:solidFill>
              </a:defRPr>
            </a:lvl5pPr>
            <a:lvl6pPr lvl="5" rtl="0" algn="ctr">
              <a:spcBef>
                <a:spcPts val="0"/>
              </a:spcBef>
              <a:spcAft>
                <a:spcPts val="0"/>
              </a:spcAft>
              <a:buClr>
                <a:schemeClr val="lt1"/>
              </a:buClr>
              <a:buSzPts val="3200"/>
              <a:buNone/>
              <a:defRPr>
                <a:solidFill>
                  <a:schemeClr val="lt1"/>
                </a:solidFill>
              </a:defRPr>
            </a:lvl6pPr>
            <a:lvl7pPr lvl="6" rtl="0" algn="ctr">
              <a:spcBef>
                <a:spcPts val="0"/>
              </a:spcBef>
              <a:spcAft>
                <a:spcPts val="0"/>
              </a:spcAft>
              <a:buClr>
                <a:schemeClr val="lt1"/>
              </a:buClr>
              <a:buSzPts val="3200"/>
              <a:buNone/>
              <a:defRPr>
                <a:solidFill>
                  <a:schemeClr val="lt1"/>
                </a:solidFill>
              </a:defRPr>
            </a:lvl7pPr>
            <a:lvl8pPr lvl="7" rtl="0" algn="ctr">
              <a:spcBef>
                <a:spcPts val="0"/>
              </a:spcBef>
              <a:spcAft>
                <a:spcPts val="0"/>
              </a:spcAft>
              <a:buClr>
                <a:schemeClr val="lt1"/>
              </a:buClr>
              <a:buSzPts val="3200"/>
              <a:buNone/>
              <a:defRPr>
                <a:solidFill>
                  <a:schemeClr val="lt1"/>
                </a:solidFill>
              </a:defRPr>
            </a:lvl8pPr>
            <a:lvl9pPr lvl="8" rtl="0" algn="ctr">
              <a:spcBef>
                <a:spcPts val="0"/>
              </a:spcBef>
              <a:spcAft>
                <a:spcPts val="0"/>
              </a:spcAft>
              <a:buClr>
                <a:schemeClr val="lt1"/>
              </a:buClr>
              <a:buSzPts val="3200"/>
              <a:buNone/>
              <a:defRPr>
                <a:solidFill>
                  <a:schemeClr val="l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2.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200"/>
              <a:buFont typeface="Poppins Medium"/>
              <a:buNone/>
              <a:defRPr sz="3200">
                <a:solidFill>
                  <a:schemeClr val="dk1"/>
                </a:solidFill>
                <a:latin typeface="Poppins Medium"/>
                <a:ea typeface="Poppins Medium"/>
                <a:cs typeface="Poppins Medium"/>
                <a:sym typeface="Poppins Medium"/>
              </a:defRPr>
            </a:lvl1pPr>
            <a:lvl2pPr lvl="1" rtl="0">
              <a:spcBef>
                <a:spcPts val="0"/>
              </a:spcBef>
              <a:spcAft>
                <a:spcPts val="0"/>
              </a:spcAft>
              <a:buClr>
                <a:schemeClr val="dk1"/>
              </a:buClr>
              <a:buSzPts val="3200"/>
              <a:buFont typeface="Poppins Medium"/>
              <a:buNone/>
              <a:defRPr sz="3200">
                <a:solidFill>
                  <a:schemeClr val="dk1"/>
                </a:solidFill>
                <a:latin typeface="Poppins Medium"/>
                <a:ea typeface="Poppins Medium"/>
                <a:cs typeface="Poppins Medium"/>
                <a:sym typeface="Poppins Medium"/>
              </a:defRPr>
            </a:lvl2pPr>
            <a:lvl3pPr lvl="2" rtl="0">
              <a:spcBef>
                <a:spcPts val="0"/>
              </a:spcBef>
              <a:spcAft>
                <a:spcPts val="0"/>
              </a:spcAft>
              <a:buClr>
                <a:schemeClr val="dk1"/>
              </a:buClr>
              <a:buSzPts val="3200"/>
              <a:buFont typeface="Poppins Medium"/>
              <a:buNone/>
              <a:defRPr sz="3200">
                <a:solidFill>
                  <a:schemeClr val="dk1"/>
                </a:solidFill>
                <a:latin typeface="Poppins Medium"/>
                <a:ea typeface="Poppins Medium"/>
                <a:cs typeface="Poppins Medium"/>
                <a:sym typeface="Poppins Medium"/>
              </a:defRPr>
            </a:lvl3pPr>
            <a:lvl4pPr lvl="3" rtl="0">
              <a:spcBef>
                <a:spcPts val="0"/>
              </a:spcBef>
              <a:spcAft>
                <a:spcPts val="0"/>
              </a:spcAft>
              <a:buClr>
                <a:schemeClr val="dk1"/>
              </a:buClr>
              <a:buSzPts val="3200"/>
              <a:buFont typeface="Poppins Medium"/>
              <a:buNone/>
              <a:defRPr sz="3200">
                <a:solidFill>
                  <a:schemeClr val="dk1"/>
                </a:solidFill>
                <a:latin typeface="Poppins Medium"/>
                <a:ea typeface="Poppins Medium"/>
                <a:cs typeface="Poppins Medium"/>
                <a:sym typeface="Poppins Medium"/>
              </a:defRPr>
            </a:lvl4pPr>
            <a:lvl5pPr lvl="4" rtl="0">
              <a:spcBef>
                <a:spcPts val="0"/>
              </a:spcBef>
              <a:spcAft>
                <a:spcPts val="0"/>
              </a:spcAft>
              <a:buClr>
                <a:schemeClr val="dk1"/>
              </a:buClr>
              <a:buSzPts val="3200"/>
              <a:buFont typeface="Poppins Medium"/>
              <a:buNone/>
              <a:defRPr sz="3200">
                <a:solidFill>
                  <a:schemeClr val="dk1"/>
                </a:solidFill>
                <a:latin typeface="Poppins Medium"/>
                <a:ea typeface="Poppins Medium"/>
                <a:cs typeface="Poppins Medium"/>
                <a:sym typeface="Poppins Medium"/>
              </a:defRPr>
            </a:lvl5pPr>
            <a:lvl6pPr lvl="5" rtl="0">
              <a:spcBef>
                <a:spcPts val="0"/>
              </a:spcBef>
              <a:spcAft>
                <a:spcPts val="0"/>
              </a:spcAft>
              <a:buClr>
                <a:schemeClr val="dk1"/>
              </a:buClr>
              <a:buSzPts val="3200"/>
              <a:buFont typeface="Poppins Medium"/>
              <a:buNone/>
              <a:defRPr sz="3200">
                <a:solidFill>
                  <a:schemeClr val="dk1"/>
                </a:solidFill>
                <a:latin typeface="Poppins Medium"/>
                <a:ea typeface="Poppins Medium"/>
                <a:cs typeface="Poppins Medium"/>
                <a:sym typeface="Poppins Medium"/>
              </a:defRPr>
            </a:lvl6pPr>
            <a:lvl7pPr lvl="6" rtl="0">
              <a:spcBef>
                <a:spcPts val="0"/>
              </a:spcBef>
              <a:spcAft>
                <a:spcPts val="0"/>
              </a:spcAft>
              <a:buClr>
                <a:schemeClr val="dk1"/>
              </a:buClr>
              <a:buSzPts val="3200"/>
              <a:buFont typeface="Poppins Medium"/>
              <a:buNone/>
              <a:defRPr sz="3200">
                <a:solidFill>
                  <a:schemeClr val="dk1"/>
                </a:solidFill>
                <a:latin typeface="Poppins Medium"/>
                <a:ea typeface="Poppins Medium"/>
                <a:cs typeface="Poppins Medium"/>
                <a:sym typeface="Poppins Medium"/>
              </a:defRPr>
            </a:lvl7pPr>
            <a:lvl8pPr lvl="7" rtl="0">
              <a:spcBef>
                <a:spcPts val="0"/>
              </a:spcBef>
              <a:spcAft>
                <a:spcPts val="0"/>
              </a:spcAft>
              <a:buClr>
                <a:schemeClr val="dk1"/>
              </a:buClr>
              <a:buSzPts val="3200"/>
              <a:buFont typeface="Poppins Medium"/>
              <a:buNone/>
              <a:defRPr sz="3200">
                <a:solidFill>
                  <a:schemeClr val="dk1"/>
                </a:solidFill>
                <a:latin typeface="Poppins Medium"/>
                <a:ea typeface="Poppins Medium"/>
                <a:cs typeface="Poppins Medium"/>
                <a:sym typeface="Poppins Medium"/>
              </a:defRPr>
            </a:lvl8pPr>
            <a:lvl9pPr lvl="8" rtl="0">
              <a:spcBef>
                <a:spcPts val="0"/>
              </a:spcBef>
              <a:spcAft>
                <a:spcPts val="0"/>
              </a:spcAft>
              <a:buClr>
                <a:schemeClr val="dk1"/>
              </a:buClr>
              <a:buSzPts val="3200"/>
              <a:buFont typeface="Poppins Medium"/>
              <a:buNone/>
              <a:defRPr sz="3200">
                <a:solidFill>
                  <a:schemeClr val="dk1"/>
                </a:solidFill>
                <a:latin typeface="Poppins Medium"/>
                <a:ea typeface="Poppins Medium"/>
                <a:cs typeface="Poppins Medium"/>
                <a:sym typeface="Poppins Medium"/>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accent1"/>
              </a:buClr>
              <a:buSzPts val="1400"/>
              <a:buFont typeface="Poppins"/>
              <a:buChar char="●"/>
              <a:defRPr>
                <a:solidFill>
                  <a:schemeClr val="accent1"/>
                </a:solidFill>
                <a:latin typeface="Poppins"/>
                <a:ea typeface="Poppins"/>
                <a:cs typeface="Poppins"/>
                <a:sym typeface="Poppins"/>
              </a:defRPr>
            </a:lvl1pPr>
            <a:lvl2pPr indent="-317500" lvl="1" marL="914400">
              <a:lnSpc>
                <a:spcPct val="100000"/>
              </a:lnSpc>
              <a:spcBef>
                <a:spcPts val="1600"/>
              </a:spcBef>
              <a:spcAft>
                <a:spcPts val="0"/>
              </a:spcAft>
              <a:buClr>
                <a:schemeClr val="accent1"/>
              </a:buClr>
              <a:buSzPts val="1400"/>
              <a:buFont typeface="Poppins"/>
              <a:buChar char="○"/>
              <a:defRPr>
                <a:solidFill>
                  <a:schemeClr val="accent1"/>
                </a:solidFill>
                <a:latin typeface="Poppins"/>
                <a:ea typeface="Poppins"/>
                <a:cs typeface="Poppins"/>
                <a:sym typeface="Poppins"/>
              </a:defRPr>
            </a:lvl2pPr>
            <a:lvl3pPr indent="-317500" lvl="2" marL="1371600">
              <a:lnSpc>
                <a:spcPct val="100000"/>
              </a:lnSpc>
              <a:spcBef>
                <a:spcPts val="1600"/>
              </a:spcBef>
              <a:spcAft>
                <a:spcPts val="0"/>
              </a:spcAft>
              <a:buClr>
                <a:schemeClr val="accent1"/>
              </a:buClr>
              <a:buSzPts val="1400"/>
              <a:buFont typeface="Poppins"/>
              <a:buChar char="■"/>
              <a:defRPr>
                <a:solidFill>
                  <a:schemeClr val="accent1"/>
                </a:solidFill>
                <a:latin typeface="Poppins"/>
                <a:ea typeface="Poppins"/>
                <a:cs typeface="Poppins"/>
                <a:sym typeface="Poppins"/>
              </a:defRPr>
            </a:lvl3pPr>
            <a:lvl4pPr indent="-317500" lvl="3" marL="1828800">
              <a:lnSpc>
                <a:spcPct val="100000"/>
              </a:lnSpc>
              <a:spcBef>
                <a:spcPts val="1600"/>
              </a:spcBef>
              <a:spcAft>
                <a:spcPts val="0"/>
              </a:spcAft>
              <a:buClr>
                <a:schemeClr val="accent1"/>
              </a:buClr>
              <a:buSzPts val="1400"/>
              <a:buFont typeface="Poppins"/>
              <a:buChar char="●"/>
              <a:defRPr>
                <a:solidFill>
                  <a:schemeClr val="accent1"/>
                </a:solidFill>
                <a:latin typeface="Poppins"/>
                <a:ea typeface="Poppins"/>
                <a:cs typeface="Poppins"/>
                <a:sym typeface="Poppins"/>
              </a:defRPr>
            </a:lvl4pPr>
            <a:lvl5pPr indent="-317500" lvl="4" marL="2286000">
              <a:lnSpc>
                <a:spcPct val="100000"/>
              </a:lnSpc>
              <a:spcBef>
                <a:spcPts val="1600"/>
              </a:spcBef>
              <a:spcAft>
                <a:spcPts val="0"/>
              </a:spcAft>
              <a:buClr>
                <a:schemeClr val="accent1"/>
              </a:buClr>
              <a:buSzPts val="1400"/>
              <a:buFont typeface="Poppins"/>
              <a:buChar char="○"/>
              <a:defRPr>
                <a:solidFill>
                  <a:schemeClr val="accent1"/>
                </a:solidFill>
                <a:latin typeface="Poppins"/>
                <a:ea typeface="Poppins"/>
                <a:cs typeface="Poppins"/>
                <a:sym typeface="Poppins"/>
              </a:defRPr>
            </a:lvl5pPr>
            <a:lvl6pPr indent="-317500" lvl="5" marL="2743200">
              <a:lnSpc>
                <a:spcPct val="100000"/>
              </a:lnSpc>
              <a:spcBef>
                <a:spcPts val="1600"/>
              </a:spcBef>
              <a:spcAft>
                <a:spcPts val="0"/>
              </a:spcAft>
              <a:buClr>
                <a:schemeClr val="accent1"/>
              </a:buClr>
              <a:buSzPts val="1400"/>
              <a:buFont typeface="Poppins"/>
              <a:buChar char="■"/>
              <a:defRPr>
                <a:solidFill>
                  <a:schemeClr val="accent1"/>
                </a:solidFill>
                <a:latin typeface="Poppins"/>
                <a:ea typeface="Poppins"/>
                <a:cs typeface="Poppins"/>
                <a:sym typeface="Poppins"/>
              </a:defRPr>
            </a:lvl6pPr>
            <a:lvl7pPr indent="-317500" lvl="6" marL="3200400">
              <a:lnSpc>
                <a:spcPct val="100000"/>
              </a:lnSpc>
              <a:spcBef>
                <a:spcPts val="1600"/>
              </a:spcBef>
              <a:spcAft>
                <a:spcPts val="0"/>
              </a:spcAft>
              <a:buClr>
                <a:schemeClr val="accent1"/>
              </a:buClr>
              <a:buSzPts val="1400"/>
              <a:buFont typeface="Poppins"/>
              <a:buChar char="●"/>
              <a:defRPr>
                <a:solidFill>
                  <a:schemeClr val="accent1"/>
                </a:solidFill>
                <a:latin typeface="Poppins"/>
                <a:ea typeface="Poppins"/>
                <a:cs typeface="Poppins"/>
                <a:sym typeface="Poppins"/>
              </a:defRPr>
            </a:lvl7pPr>
            <a:lvl8pPr indent="-317500" lvl="7" marL="3657600">
              <a:lnSpc>
                <a:spcPct val="100000"/>
              </a:lnSpc>
              <a:spcBef>
                <a:spcPts val="1600"/>
              </a:spcBef>
              <a:spcAft>
                <a:spcPts val="0"/>
              </a:spcAft>
              <a:buClr>
                <a:schemeClr val="accent1"/>
              </a:buClr>
              <a:buSzPts val="1400"/>
              <a:buFont typeface="Poppins"/>
              <a:buChar char="○"/>
              <a:defRPr>
                <a:solidFill>
                  <a:schemeClr val="accent1"/>
                </a:solidFill>
                <a:latin typeface="Poppins"/>
                <a:ea typeface="Poppins"/>
                <a:cs typeface="Poppins"/>
                <a:sym typeface="Poppins"/>
              </a:defRPr>
            </a:lvl8pPr>
            <a:lvl9pPr indent="-317500" lvl="8" marL="4114800">
              <a:lnSpc>
                <a:spcPct val="100000"/>
              </a:lnSpc>
              <a:spcBef>
                <a:spcPts val="1600"/>
              </a:spcBef>
              <a:spcAft>
                <a:spcPts val="1600"/>
              </a:spcAft>
              <a:buClr>
                <a:schemeClr val="accent1"/>
              </a:buClr>
              <a:buSzPts val="1400"/>
              <a:buFont typeface="Poppins"/>
              <a:buChar char="■"/>
              <a:defRPr>
                <a:solidFill>
                  <a:schemeClr val="accent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37"/>
          <p:cNvSpPr txBox="1"/>
          <p:nvPr>
            <p:ph type="ctrTitle"/>
          </p:nvPr>
        </p:nvSpPr>
        <p:spPr>
          <a:xfrm>
            <a:off x="1397025" y="574025"/>
            <a:ext cx="6350100" cy="2241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StessTrack</a:t>
            </a:r>
            <a:r>
              <a:rPr lang="en"/>
              <a:t>: </a:t>
            </a:r>
            <a:br>
              <a:rPr lang="en"/>
            </a:br>
            <a:r>
              <a:rPr lang="en">
                <a:solidFill>
                  <a:schemeClr val="accent2"/>
                </a:solidFill>
              </a:rPr>
              <a:t>Student Mental Health Analysis</a:t>
            </a:r>
            <a:endParaRPr/>
          </a:p>
        </p:txBody>
      </p:sp>
      <p:sp>
        <p:nvSpPr>
          <p:cNvPr id="827" name="Google Shape;827;p37"/>
          <p:cNvSpPr txBox="1"/>
          <p:nvPr>
            <p:ph idx="1" type="subTitle"/>
          </p:nvPr>
        </p:nvSpPr>
        <p:spPr>
          <a:xfrm>
            <a:off x="2374600" y="2911225"/>
            <a:ext cx="4602000" cy="70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Presented By : Sanjana Das (CSD24013)</a:t>
            </a:r>
            <a:endParaRPr/>
          </a:p>
          <a:p>
            <a:pPr indent="0" lvl="0" marL="0" rtl="0" algn="ctr">
              <a:spcBef>
                <a:spcPts val="0"/>
              </a:spcBef>
              <a:spcAft>
                <a:spcPts val="0"/>
              </a:spcAft>
              <a:buNone/>
            </a:pPr>
            <a:r>
              <a:rPr lang="en"/>
              <a:t>                            Mayuri Sinha (CSD24002)</a:t>
            </a:r>
            <a:endParaRPr/>
          </a:p>
        </p:txBody>
      </p:sp>
      <p:grpSp>
        <p:nvGrpSpPr>
          <p:cNvPr id="828" name="Google Shape;828;p37"/>
          <p:cNvGrpSpPr/>
          <p:nvPr/>
        </p:nvGrpSpPr>
        <p:grpSpPr>
          <a:xfrm>
            <a:off x="8080086" y="2415437"/>
            <a:ext cx="701394" cy="703339"/>
            <a:chOff x="2081125" y="853325"/>
            <a:chExt cx="333600" cy="334525"/>
          </a:xfrm>
        </p:grpSpPr>
        <p:sp>
          <p:nvSpPr>
            <p:cNvPr id="829" name="Google Shape;829;p37"/>
            <p:cNvSpPr/>
            <p:nvPr/>
          </p:nvSpPr>
          <p:spPr>
            <a:xfrm>
              <a:off x="2081125" y="853325"/>
              <a:ext cx="333600" cy="334525"/>
            </a:xfrm>
            <a:custGeom>
              <a:rect b="b" l="l" r="r" t="t"/>
              <a:pathLst>
                <a:path extrusionOk="0" h="13381" w="13344">
                  <a:moveTo>
                    <a:pt x="6654" y="0"/>
                  </a:moveTo>
                  <a:cubicBezTo>
                    <a:pt x="2962" y="0"/>
                    <a:pt x="0" y="2999"/>
                    <a:pt x="0" y="6690"/>
                  </a:cubicBezTo>
                  <a:cubicBezTo>
                    <a:pt x="0" y="10382"/>
                    <a:pt x="2962" y="13381"/>
                    <a:pt x="6654" y="13381"/>
                  </a:cubicBezTo>
                  <a:cubicBezTo>
                    <a:pt x="10345" y="13381"/>
                    <a:pt x="13344" y="10382"/>
                    <a:pt x="13344" y="6690"/>
                  </a:cubicBezTo>
                  <a:cubicBezTo>
                    <a:pt x="13344" y="2999"/>
                    <a:pt x="10345" y="0"/>
                    <a:pt x="665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7"/>
            <p:cNvSpPr/>
            <p:nvPr/>
          </p:nvSpPr>
          <p:spPr>
            <a:xfrm>
              <a:off x="2113800" y="892775"/>
              <a:ext cx="300925" cy="295075"/>
            </a:xfrm>
            <a:custGeom>
              <a:rect b="b" l="l" r="r" t="t"/>
              <a:pathLst>
                <a:path extrusionOk="0" h="11803" w="12037">
                  <a:moveTo>
                    <a:pt x="9653" y="0"/>
                  </a:moveTo>
                  <a:lnTo>
                    <a:pt x="9653" y="0"/>
                  </a:lnTo>
                  <a:cubicBezTo>
                    <a:pt x="10459" y="1114"/>
                    <a:pt x="10960" y="2461"/>
                    <a:pt x="10960" y="3959"/>
                  </a:cubicBezTo>
                  <a:cubicBezTo>
                    <a:pt x="10960" y="7650"/>
                    <a:pt x="7961" y="10649"/>
                    <a:pt x="4270" y="10649"/>
                  </a:cubicBezTo>
                  <a:cubicBezTo>
                    <a:pt x="2655" y="10649"/>
                    <a:pt x="1154" y="10074"/>
                    <a:pt x="0" y="9111"/>
                  </a:cubicBezTo>
                  <a:lnTo>
                    <a:pt x="0" y="9111"/>
                  </a:lnTo>
                  <a:cubicBezTo>
                    <a:pt x="1117" y="10612"/>
                    <a:pt x="2886" y="11612"/>
                    <a:pt x="4845" y="11766"/>
                  </a:cubicBezTo>
                  <a:lnTo>
                    <a:pt x="4922" y="11766"/>
                  </a:lnTo>
                  <a:lnTo>
                    <a:pt x="4962" y="11803"/>
                  </a:lnTo>
                  <a:lnTo>
                    <a:pt x="5347" y="11803"/>
                  </a:lnTo>
                  <a:cubicBezTo>
                    <a:pt x="9038" y="11803"/>
                    <a:pt x="12037" y="8804"/>
                    <a:pt x="12037" y="5112"/>
                  </a:cubicBezTo>
                  <a:lnTo>
                    <a:pt x="12037" y="5075"/>
                  </a:lnTo>
                  <a:lnTo>
                    <a:pt x="12037" y="5035"/>
                  </a:lnTo>
                  <a:lnTo>
                    <a:pt x="12037" y="4999"/>
                  </a:lnTo>
                  <a:lnTo>
                    <a:pt x="12037" y="4959"/>
                  </a:lnTo>
                  <a:lnTo>
                    <a:pt x="12037" y="4922"/>
                  </a:lnTo>
                  <a:lnTo>
                    <a:pt x="12037" y="4882"/>
                  </a:lnTo>
                  <a:cubicBezTo>
                    <a:pt x="11960" y="2922"/>
                    <a:pt x="11037" y="1154"/>
                    <a:pt x="96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7"/>
            <p:cNvSpPr/>
            <p:nvPr/>
          </p:nvSpPr>
          <p:spPr>
            <a:xfrm>
              <a:off x="2219550" y="906225"/>
              <a:ext cx="56775" cy="228800"/>
            </a:xfrm>
            <a:custGeom>
              <a:rect b="b" l="l" r="r" t="t"/>
              <a:pathLst>
                <a:path extrusionOk="0" h="9152" w="2271">
                  <a:moveTo>
                    <a:pt x="1117" y="0"/>
                  </a:moveTo>
                  <a:cubicBezTo>
                    <a:pt x="501" y="0"/>
                    <a:pt x="0" y="499"/>
                    <a:pt x="0" y="1154"/>
                  </a:cubicBezTo>
                  <a:lnTo>
                    <a:pt x="0" y="7998"/>
                  </a:lnTo>
                  <a:cubicBezTo>
                    <a:pt x="0" y="8650"/>
                    <a:pt x="501" y="9151"/>
                    <a:pt x="1117" y="9151"/>
                  </a:cubicBezTo>
                  <a:cubicBezTo>
                    <a:pt x="1769" y="9151"/>
                    <a:pt x="2270" y="8650"/>
                    <a:pt x="2270" y="7998"/>
                  </a:cubicBezTo>
                  <a:lnTo>
                    <a:pt x="2270" y="1154"/>
                  </a:lnTo>
                  <a:cubicBezTo>
                    <a:pt x="2270" y="499"/>
                    <a:pt x="1769" y="0"/>
                    <a:pt x="11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7"/>
            <p:cNvSpPr/>
            <p:nvPr/>
          </p:nvSpPr>
          <p:spPr>
            <a:xfrm>
              <a:off x="2133025" y="991725"/>
              <a:ext cx="228800" cy="57700"/>
            </a:xfrm>
            <a:custGeom>
              <a:rect b="b" l="l" r="r" t="t"/>
              <a:pathLst>
                <a:path extrusionOk="0" h="2308" w="9152">
                  <a:moveTo>
                    <a:pt x="1154" y="1"/>
                  </a:moveTo>
                  <a:cubicBezTo>
                    <a:pt x="539" y="1"/>
                    <a:pt x="0" y="539"/>
                    <a:pt x="0" y="1154"/>
                  </a:cubicBezTo>
                  <a:cubicBezTo>
                    <a:pt x="0" y="1810"/>
                    <a:pt x="539" y="2308"/>
                    <a:pt x="1154" y="2308"/>
                  </a:cubicBezTo>
                  <a:lnTo>
                    <a:pt x="8038" y="2308"/>
                  </a:lnTo>
                  <a:cubicBezTo>
                    <a:pt x="8653" y="2308"/>
                    <a:pt x="9152" y="1810"/>
                    <a:pt x="9152" y="1154"/>
                  </a:cubicBezTo>
                  <a:cubicBezTo>
                    <a:pt x="9152" y="539"/>
                    <a:pt x="8653" y="1"/>
                    <a:pt x="80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3" name="Google Shape;833;p37"/>
          <p:cNvGrpSpPr/>
          <p:nvPr/>
        </p:nvGrpSpPr>
        <p:grpSpPr>
          <a:xfrm>
            <a:off x="8304375" y="368650"/>
            <a:ext cx="252800" cy="1735050"/>
            <a:chOff x="2216700" y="3119025"/>
            <a:chExt cx="252800" cy="1735050"/>
          </a:xfrm>
        </p:grpSpPr>
        <p:sp>
          <p:nvSpPr>
            <p:cNvPr id="834" name="Google Shape;834;p37"/>
            <p:cNvSpPr/>
            <p:nvPr/>
          </p:nvSpPr>
          <p:spPr>
            <a:xfrm>
              <a:off x="2433925" y="3119025"/>
              <a:ext cx="35575" cy="35550"/>
            </a:xfrm>
            <a:custGeom>
              <a:rect b="b" l="l" r="r" t="t"/>
              <a:pathLst>
                <a:path extrusionOk="0" h="1422" w="1423">
                  <a:moveTo>
                    <a:pt x="693" y="1"/>
                  </a:moveTo>
                  <a:cubicBezTo>
                    <a:pt x="309" y="1"/>
                    <a:pt x="1" y="308"/>
                    <a:pt x="1" y="693"/>
                  </a:cubicBezTo>
                  <a:cubicBezTo>
                    <a:pt x="1" y="1114"/>
                    <a:pt x="309" y="1422"/>
                    <a:pt x="693" y="1422"/>
                  </a:cubicBezTo>
                  <a:cubicBezTo>
                    <a:pt x="1114" y="1422"/>
                    <a:pt x="1422" y="1114"/>
                    <a:pt x="1422" y="693"/>
                  </a:cubicBezTo>
                  <a:cubicBezTo>
                    <a:pt x="1422" y="308"/>
                    <a:pt x="1114" y="1"/>
                    <a:pt x="6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7"/>
            <p:cNvSpPr/>
            <p:nvPr/>
          </p:nvSpPr>
          <p:spPr>
            <a:xfrm>
              <a:off x="2433925" y="3260300"/>
              <a:ext cx="35575" cy="35625"/>
            </a:xfrm>
            <a:custGeom>
              <a:rect b="b" l="l" r="r" t="t"/>
              <a:pathLst>
                <a:path extrusionOk="0" h="1425" w="1423">
                  <a:moveTo>
                    <a:pt x="693" y="0"/>
                  </a:moveTo>
                  <a:cubicBezTo>
                    <a:pt x="309" y="0"/>
                    <a:pt x="1" y="348"/>
                    <a:pt x="1" y="732"/>
                  </a:cubicBezTo>
                  <a:cubicBezTo>
                    <a:pt x="1" y="1117"/>
                    <a:pt x="309" y="1424"/>
                    <a:pt x="693" y="1424"/>
                  </a:cubicBezTo>
                  <a:cubicBezTo>
                    <a:pt x="1114" y="1424"/>
                    <a:pt x="1422" y="1117"/>
                    <a:pt x="1422" y="732"/>
                  </a:cubicBezTo>
                  <a:cubicBezTo>
                    <a:pt x="1422" y="348"/>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7"/>
            <p:cNvSpPr/>
            <p:nvPr/>
          </p:nvSpPr>
          <p:spPr>
            <a:xfrm>
              <a:off x="2433925" y="3402550"/>
              <a:ext cx="35575" cy="35625"/>
            </a:xfrm>
            <a:custGeom>
              <a:rect b="b" l="l" r="r" t="t"/>
              <a:pathLst>
                <a:path extrusionOk="0" h="1425" w="1423">
                  <a:moveTo>
                    <a:pt x="693" y="1"/>
                  </a:moveTo>
                  <a:cubicBezTo>
                    <a:pt x="309" y="1"/>
                    <a:pt x="1" y="308"/>
                    <a:pt x="1" y="693"/>
                  </a:cubicBezTo>
                  <a:cubicBezTo>
                    <a:pt x="1" y="1077"/>
                    <a:pt x="309" y="1425"/>
                    <a:pt x="693" y="1425"/>
                  </a:cubicBezTo>
                  <a:cubicBezTo>
                    <a:pt x="1114" y="1425"/>
                    <a:pt x="1422" y="1077"/>
                    <a:pt x="1422" y="693"/>
                  </a:cubicBezTo>
                  <a:cubicBezTo>
                    <a:pt x="1422" y="308"/>
                    <a:pt x="1114" y="1"/>
                    <a:pt x="6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7"/>
            <p:cNvSpPr/>
            <p:nvPr/>
          </p:nvSpPr>
          <p:spPr>
            <a:xfrm>
              <a:off x="2433925" y="3543900"/>
              <a:ext cx="35575" cy="35550"/>
            </a:xfrm>
            <a:custGeom>
              <a:rect b="b" l="l" r="r" t="t"/>
              <a:pathLst>
                <a:path extrusionOk="0" h="1422" w="1423">
                  <a:moveTo>
                    <a:pt x="693" y="0"/>
                  </a:moveTo>
                  <a:cubicBezTo>
                    <a:pt x="309" y="0"/>
                    <a:pt x="1" y="308"/>
                    <a:pt x="1" y="729"/>
                  </a:cubicBezTo>
                  <a:cubicBezTo>
                    <a:pt x="1" y="1114"/>
                    <a:pt x="309" y="1422"/>
                    <a:pt x="693" y="1422"/>
                  </a:cubicBezTo>
                  <a:cubicBezTo>
                    <a:pt x="1114" y="1422"/>
                    <a:pt x="1422" y="1114"/>
                    <a:pt x="1422" y="729"/>
                  </a:cubicBezTo>
                  <a:cubicBezTo>
                    <a:pt x="1422" y="308"/>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7"/>
            <p:cNvSpPr/>
            <p:nvPr/>
          </p:nvSpPr>
          <p:spPr>
            <a:xfrm>
              <a:off x="2433925" y="3686175"/>
              <a:ext cx="35575" cy="34625"/>
            </a:xfrm>
            <a:custGeom>
              <a:rect b="b" l="l" r="r" t="t"/>
              <a:pathLst>
                <a:path extrusionOk="0" h="1385" w="1423">
                  <a:moveTo>
                    <a:pt x="693" y="0"/>
                  </a:moveTo>
                  <a:cubicBezTo>
                    <a:pt x="309" y="0"/>
                    <a:pt x="1" y="308"/>
                    <a:pt x="1" y="692"/>
                  </a:cubicBezTo>
                  <a:cubicBezTo>
                    <a:pt x="1" y="1077"/>
                    <a:pt x="309" y="1384"/>
                    <a:pt x="693" y="1384"/>
                  </a:cubicBezTo>
                  <a:cubicBezTo>
                    <a:pt x="1114" y="1384"/>
                    <a:pt x="1422" y="1077"/>
                    <a:pt x="1422" y="692"/>
                  </a:cubicBezTo>
                  <a:cubicBezTo>
                    <a:pt x="1422" y="308"/>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7"/>
            <p:cNvSpPr/>
            <p:nvPr/>
          </p:nvSpPr>
          <p:spPr>
            <a:xfrm>
              <a:off x="2433925" y="3827425"/>
              <a:ext cx="35575" cy="35625"/>
            </a:xfrm>
            <a:custGeom>
              <a:rect b="b" l="l" r="r" t="t"/>
              <a:pathLst>
                <a:path extrusionOk="0" h="1425" w="1423">
                  <a:moveTo>
                    <a:pt x="693" y="1"/>
                  </a:moveTo>
                  <a:cubicBezTo>
                    <a:pt x="309" y="1"/>
                    <a:pt x="1" y="308"/>
                    <a:pt x="1" y="693"/>
                  </a:cubicBezTo>
                  <a:cubicBezTo>
                    <a:pt x="1" y="1117"/>
                    <a:pt x="309" y="1425"/>
                    <a:pt x="693" y="1425"/>
                  </a:cubicBezTo>
                  <a:cubicBezTo>
                    <a:pt x="1114" y="1425"/>
                    <a:pt x="1422" y="1117"/>
                    <a:pt x="1422" y="693"/>
                  </a:cubicBezTo>
                  <a:cubicBezTo>
                    <a:pt x="1422" y="308"/>
                    <a:pt x="1114" y="1"/>
                    <a:pt x="6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7"/>
            <p:cNvSpPr/>
            <p:nvPr/>
          </p:nvSpPr>
          <p:spPr>
            <a:xfrm>
              <a:off x="2433925" y="3968775"/>
              <a:ext cx="35575" cy="35550"/>
            </a:xfrm>
            <a:custGeom>
              <a:rect b="b" l="l" r="r" t="t"/>
              <a:pathLst>
                <a:path extrusionOk="0" h="1422" w="1423">
                  <a:moveTo>
                    <a:pt x="693" y="0"/>
                  </a:moveTo>
                  <a:cubicBezTo>
                    <a:pt x="309" y="0"/>
                    <a:pt x="1" y="345"/>
                    <a:pt x="1" y="729"/>
                  </a:cubicBezTo>
                  <a:cubicBezTo>
                    <a:pt x="1" y="1114"/>
                    <a:pt x="309" y="1422"/>
                    <a:pt x="693" y="1422"/>
                  </a:cubicBezTo>
                  <a:cubicBezTo>
                    <a:pt x="1114" y="1422"/>
                    <a:pt x="1422" y="1114"/>
                    <a:pt x="1422" y="729"/>
                  </a:cubicBezTo>
                  <a:cubicBezTo>
                    <a:pt x="1422" y="345"/>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7"/>
            <p:cNvSpPr/>
            <p:nvPr/>
          </p:nvSpPr>
          <p:spPr>
            <a:xfrm>
              <a:off x="2433925" y="4111050"/>
              <a:ext cx="35575" cy="35550"/>
            </a:xfrm>
            <a:custGeom>
              <a:rect b="b" l="l" r="r" t="t"/>
              <a:pathLst>
                <a:path extrusionOk="0" h="1422" w="1423">
                  <a:moveTo>
                    <a:pt x="693" y="0"/>
                  </a:moveTo>
                  <a:cubicBezTo>
                    <a:pt x="309" y="0"/>
                    <a:pt x="1" y="308"/>
                    <a:pt x="1" y="692"/>
                  </a:cubicBezTo>
                  <a:cubicBezTo>
                    <a:pt x="1" y="1077"/>
                    <a:pt x="309" y="1421"/>
                    <a:pt x="693" y="1421"/>
                  </a:cubicBezTo>
                  <a:cubicBezTo>
                    <a:pt x="1114" y="1421"/>
                    <a:pt x="1422" y="1077"/>
                    <a:pt x="1422" y="692"/>
                  </a:cubicBezTo>
                  <a:cubicBezTo>
                    <a:pt x="1422" y="308"/>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7"/>
            <p:cNvSpPr/>
            <p:nvPr/>
          </p:nvSpPr>
          <p:spPr>
            <a:xfrm>
              <a:off x="2433925" y="4252300"/>
              <a:ext cx="35575" cy="35625"/>
            </a:xfrm>
            <a:custGeom>
              <a:rect b="b" l="l" r="r" t="t"/>
              <a:pathLst>
                <a:path extrusionOk="0" h="1425" w="1423">
                  <a:moveTo>
                    <a:pt x="693" y="1"/>
                  </a:moveTo>
                  <a:cubicBezTo>
                    <a:pt x="309" y="1"/>
                    <a:pt x="1" y="308"/>
                    <a:pt x="1" y="733"/>
                  </a:cubicBezTo>
                  <a:cubicBezTo>
                    <a:pt x="1" y="1117"/>
                    <a:pt x="309" y="1425"/>
                    <a:pt x="693" y="1425"/>
                  </a:cubicBezTo>
                  <a:cubicBezTo>
                    <a:pt x="1114" y="1425"/>
                    <a:pt x="1422" y="1117"/>
                    <a:pt x="1422" y="733"/>
                  </a:cubicBezTo>
                  <a:cubicBezTo>
                    <a:pt x="1422" y="308"/>
                    <a:pt x="1114" y="1"/>
                    <a:pt x="6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7"/>
            <p:cNvSpPr/>
            <p:nvPr/>
          </p:nvSpPr>
          <p:spPr>
            <a:xfrm>
              <a:off x="2433925" y="4393650"/>
              <a:ext cx="35575" cy="35550"/>
            </a:xfrm>
            <a:custGeom>
              <a:rect b="b" l="l" r="r" t="t"/>
              <a:pathLst>
                <a:path extrusionOk="0" h="1422" w="1423">
                  <a:moveTo>
                    <a:pt x="693" y="0"/>
                  </a:moveTo>
                  <a:cubicBezTo>
                    <a:pt x="309" y="0"/>
                    <a:pt x="1" y="345"/>
                    <a:pt x="1" y="729"/>
                  </a:cubicBezTo>
                  <a:cubicBezTo>
                    <a:pt x="1" y="1114"/>
                    <a:pt x="309" y="1421"/>
                    <a:pt x="693" y="1421"/>
                  </a:cubicBezTo>
                  <a:cubicBezTo>
                    <a:pt x="1114" y="1421"/>
                    <a:pt x="1422" y="1114"/>
                    <a:pt x="1422" y="729"/>
                  </a:cubicBezTo>
                  <a:cubicBezTo>
                    <a:pt x="1422" y="345"/>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7"/>
            <p:cNvSpPr/>
            <p:nvPr/>
          </p:nvSpPr>
          <p:spPr>
            <a:xfrm>
              <a:off x="2433925" y="4535900"/>
              <a:ext cx="35575" cy="35575"/>
            </a:xfrm>
            <a:custGeom>
              <a:rect b="b" l="l" r="r" t="t"/>
              <a:pathLst>
                <a:path extrusionOk="0" h="1423" w="1423">
                  <a:moveTo>
                    <a:pt x="693" y="1"/>
                  </a:moveTo>
                  <a:cubicBezTo>
                    <a:pt x="309" y="1"/>
                    <a:pt x="1" y="309"/>
                    <a:pt x="1" y="693"/>
                  </a:cubicBezTo>
                  <a:cubicBezTo>
                    <a:pt x="1" y="1078"/>
                    <a:pt x="309" y="1422"/>
                    <a:pt x="693" y="1422"/>
                  </a:cubicBezTo>
                  <a:cubicBezTo>
                    <a:pt x="1114" y="1422"/>
                    <a:pt x="1422" y="1078"/>
                    <a:pt x="1422" y="693"/>
                  </a:cubicBezTo>
                  <a:cubicBezTo>
                    <a:pt x="1422" y="309"/>
                    <a:pt x="1114" y="1"/>
                    <a:pt x="6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7"/>
            <p:cNvSpPr/>
            <p:nvPr/>
          </p:nvSpPr>
          <p:spPr>
            <a:xfrm>
              <a:off x="2433925" y="4677175"/>
              <a:ext cx="35575" cy="35625"/>
            </a:xfrm>
            <a:custGeom>
              <a:rect b="b" l="l" r="r" t="t"/>
              <a:pathLst>
                <a:path extrusionOk="0" h="1425" w="1423">
                  <a:moveTo>
                    <a:pt x="693" y="1"/>
                  </a:moveTo>
                  <a:cubicBezTo>
                    <a:pt x="309" y="1"/>
                    <a:pt x="1" y="348"/>
                    <a:pt x="1" y="733"/>
                  </a:cubicBezTo>
                  <a:cubicBezTo>
                    <a:pt x="1" y="1117"/>
                    <a:pt x="309" y="1425"/>
                    <a:pt x="693" y="1425"/>
                  </a:cubicBezTo>
                  <a:cubicBezTo>
                    <a:pt x="1114" y="1425"/>
                    <a:pt x="1422" y="1117"/>
                    <a:pt x="1422" y="733"/>
                  </a:cubicBezTo>
                  <a:cubicBezTo>
                    <a:pt x="1422" y="348"/>
                    <a:pt x="1114" y="1"/>
                    <a:pt x="6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7"/>
            <p:cNvSpPr/>
            <p:nvPr/>
          </p:nvSpPr>
          <p:spPr>
            <a:xfrm>
              <a:off x="2433925" y="4819450"/>
              <a:ext cx="35575" cy="34625"/>
            </a:xfrm>
            <a:custGeom>
              <a:rect b="b" l="l" r="r" t="t"/>
              <a:pathLst>
                <a:path extrusionOk="0" h="1385" w="1423">
                  <a:moveTo>
                    <a:pt x="693" y="0"/>
                  </a:moveTo>
                  <a:cubicBezTo>
                    <a:pt x="309" y="0"/>
                    <a:pt x="1" y="308"/>
                    <a:pt x="1" y="692"/>
                  </a:cubicBezTo>
                  <a:cubicBezTo>
                    <a:pt x="1" y="1077"/>
                    <a:pt x="309" y="1384"/>
                    <a:pt x="693" y="1384"/>
                  </a:cubicBezTo>
                  <a:cubicBezTo>
                    <a:pt x="1114" y="1384"/>
                    <a:pt x="1422" y="1077"/>
                    <a:pt x="1422" y="692"/>
                  </a:cubicBezTo>
                  <a:cubicBezTo>
                    <a:pt x="1422" y="308"/>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7"/>
            <p:cNvSpPr/>
            <p:nvPr/>
          </p:nvSpPr>
          <p:spPr>
            <a:xfrm>
              <a:off x="2325275" y="3119025"/>
              <a:ext cx="35625" cy="35550"/>
            </a:xfrm>
            <a:custGeom>
              <a:rect b="b" l="l" r="r" t="t"/>
              <a:pathLst>
                <a:path extrusionOk="0" h="1422" w="1425">
                  <a:moveTo>
                    <a:pt x="733" y="1"/>
                  </a:moveTo>
                  <a:cubicBezTo>
                    <a:pt x="308" y="1"/>
                    <a:pt x="1" y="308"/>
                    <a:pt x="1" y="693"/>
                  </a:cubicBezTo>
                  <a:cubicBezTo>
                    <a:pt x="1" y="1114"/>
                    <a:pt x="308" y="1422"/>
                    <a:pt x="733" y="1422"/>
                  </a:cubicBezTo>
                  <a:cubicBezTo>
                    <a:pt x="1117" y="1422"/>
                    <a:pt x="1425" y="1114"/>
                    <a:pt x="1425" y="693"/>
                  </a:cubicBezTo>
                  <a:cubicBezTo>
                    <a:pt x="1425" y="308"/>
                    <a:pt x="1117" y="1"/>
                    <a:pt x="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7"/>
            <p:cNvSpPr/>
            <p:nvPr/>
          </p:nvSpPr>
          <p:spPr>
            <a:xfrm>
              <a:off x="2325275" y="3260300"/>
              <a:ext cx="35625" cy="35625"/>
            </a:xfrm>
            <a:custGeom>
              <a:rect b="b" l="l" r="r" t="t"/>
              <a:pathLst>
                <a:path extrusionOk="0" h="1425" w="1425">
                  <a:moveTo>
                    <a:pt x="733" y="0"/>
                  </a:moveTo>
                  <a:cubicBezTo>
                    <a:pt x="308" y="0"/>
                    <a:pt x="1" y="348"/>
                    <a:pt x="1" y="732"/>
                  </a:cubicBezTo>
                  <a:cubicBezTo>
                    <a:pt x="1" y="1117"/>
                    <a:pt x="308" y="1424"/>
                    <a:pt x="733" y="1424"/>
                  </a:cubicBezTo>
                  <a:cubicBezTo>
                    <a:pt x="1117" y="1424"/>
                    <a:pt x="1425" y="1117"/>
                    <a:pt x="1425" y="732"/>
                  </a:cubicBezTo>
                  <a:cubicBezTo>
                    <a:pt x="1425" y="348"/>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7"/>
            <p:cNvSpPr/>
            <p:nvPr/>
          </p:nvSpPr>
          <p:spPr>
            <a:xfrm>
              <a:off x="2325275" y="3402550"/>
              <a:ext cx="35625" cy="35625"/>
            </a:xfrm>
            <a:custGeom>
              <a:rect b="b" l="l" r="r" t="t"/>
              <a:pathLst>
                <a:path extrusionOk="0" h="1425" w="1425">
                  <a:moveTo>
                    <a:pt x="733" y="1"/>
                  </a:moveTo>
                  <a:cubicBezTo>
                    <a:pt x="308" y="1"/>
                    <a:pt x="1" y="308"/>
                    <a:pt x="1" y="693"/>
                  </a:cubicBezTo>
                  <a:cubicBezTo>
                    <a:pt x="1" y="1077"/>
                    <a:pt x="308" y="1425"/>
                    <a:pt x="733" y="1425"/>
                  </a:cubicBezTo>
                  <a:cubicBezTo>
                    <a:pt x="1117" y="1425"/>
                    <a:pt x="1425" y="1077"/>
                    <a:pt x="1425" y="693"/>
                  </a:cubicBezTo>
                  <a:cubicBezTo>
                    <a:pt x="1425" y="308"/>
                    <a:pt x="1117" y="1"/>
                    <a:pt x="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7"/>
            <p:cNvSpPr/>
            <p:nvPr/>
          </p:nvSpPr>
          <p:spPr>
            <a:xfrm>
              <a:off x="2325275" y="3543900"/>
              <a:ext cx="35625" cy="35550"/>
            </a:xfrm>
            <a:custGeom>
              <a:rect b="b" l="l" r="r" t="t"/>
              <a:pathLst>
                <a:path extrusionOk="0" h="1422" w="1425">
                  <a:moveTo>
                    <a:pt x="733" y="0"/>
                  </a:moveTo>
                  <a:cubicBezTo>
                    <a:pt x="308" y="0"/>
                    <a:pt x="1" y="308"/>
                    <a:pt x="1" y="729"/>
                  </a:cubicBezTo>
                  <a:cubicBezTo>
                    <a:pt x="1" y="1114"/>
                    <a:pt x="308" y="1422"/>
                    <a:pt x="733" y="1422"/>
                  </a:cubicBezTo>
                  <a:cubicBezTo>
                    <a:pt x="1117" y="1422"/>
                    <a:pt x="1425" y="1114"/>
                    <a:pt x="1425" y="729"/>
                  </a:cubicBezTo>
                  <a:cubicBezTo>
                    <a:pt x="1425" y="308"/>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7"/>
            <p:cNvSpPr/>
            <p:nvPr/>
          </p:nvSpPr>
          <p:spPr>
            <a:xfrm>
              <a:off x="2325275" y="3686175"/>
              <a:ext cx="35625" cy="34625"/>
            </a:xfrm>
            <a:custGeom>
              <a:rect b="b" l="l" r="r" t="t"/>
              <a:pathLst>
                <a:path extrusionOk="0" h="1385" w="1425">
                  <a:moveTo>
                    <a:pt x="733" y="0"/>
                  </a:moveTo>
                  <a:cubicBezTo>
                    <a:pt x="308" y="0"/>
                    <a:pt x="1" y="308"/>
                    <a:pt x="1" y="692"/>
                  </a:cubicBezTo>
                  <a:cubicBezTo>
                    <a:pt x="1" y="1077"/>
                    <a:pt x="308" y="1384"/>
                    <a:pt x="733" y="1384"/>
                  </a:cubicBezTo>
                  <a:cubicBezTo>
                    <a:pt x="1117" y="1384"/>
                    <a:pt x="1425" y="1077"/>
                    <a:pt x="1425" y="692"/>
                  </a:cubicBezTo>
                  <a:cubicBezTo>
                    <a:pt x="1425" y="308"/>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7"/>
            <p:cNvSpPr/>
            <p:nvPr/>
          </p:nvSpPr>
          <p:spPr>
            <a:xfrm>
              <a:off x="2325275" y="3827425"/>
              <a:ext cx="35625" cy="35625"/>
            </a:xfrm>
            <a:custGeom>
              <a:rect b="b" l="l" r="r" t="t"/>
              <a:pathLst>
                <a:path extrusionOk="0" h="1425" w="1425">
                  <a:moveTo>
                    <a:pt x="733" y="1"/>
                  </a:moveTo>
                  <a:cubicBezTo>
                    <a:pt x="308" y="1"/>
                    <a:pt x="1" y="308"/>
                    <a:pt x="1" y="693"/>
                  </a:cubicBezTo>
                  <a:cubicBezTo>
                    <a:pt x="1" y="1117"/>
                    <a:pt x="308" y="1425"/>
                    <a:pt x="733" y="1425"/>
                  </a:cubicBezTo>
                  <a:cubicBezTo>
                    <a:pt x="1117" y="1425"/>
                    <a:pt x="1425" y="1117"/>
                    <a:pt x="1425" y="693"/>
                  </a:cubicBezTo>
                  <a:cubicBezTo>
                    <a:pt x="1425" y="308"/>
                    <a:pt x="1117" y="1"/>
                    <a:pt x="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7"/>
            <p:cNvSpPr/>
            <p:nvPr/>
          </p:nvSpPr>
          <p:spPr>
            <a:xfrm>
              <a:off x="2325275" y="3968775"/>
              <a:ext cx="35625" cy="35550"/>
            </a:xfrm>
            <a:custGeom>
              <a:rect b="b" l="l" r="r" t="t"/>
              <a:pathLst>
                <a:path extrusionOk="0" h="1422" w="1425">
                  <a:moveTo>
                    <a:pt x="733" y="0"/>
                  </a:moveTo>
                  <a:cubicBezTo>
                    <a:pt x="308" y="0"/>
                    <a:pt x="1" y="345"/>
                    <a:pt x="1" y="729"/>
                  </a:cubicBezTo>
                  <a:cubicBezTo>
                    <a:pt x="1" y="1114"/>
                    <a:pt x="308" y="1422"/>
                    <a:pt x="733" y="1422"/>
                  </a:cubicBezTo>
                  <a:cubicBezTo>
                    <a:pt x="1117" y="1422"/>
                    <a:pt x="1425" y="1114"/>
                    <a:pt x="1425" y="729"/>
                  </a:cubicBezTo>
                  <a:cubicBezTo>
                    <a:pt x="1425" y="345"/>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7"/>
            <p:cNvSpPr/>
            <p:nvPr/>
          </p:nvSpPr>
          <p:spPr>
            <a:xfrm>
              <a:off x="2325275" y="4111050"/>
              <a:ext cx="35625" cy="35550"/>
            </a:xfrm>
            <a:custGeom>
              <a:rect b="b" l="l" r="r" t="t"/>
              <a:pathLst>
                <a:path extrusionOk="0" h="1422" w="1425">
                  <a:moveTo>
                    <a:pt x="733" y="0"/>
                  </a:moveTo>
                  <a:cubicBezTo>
                    <a:pt x="308" y="0"/>
                    <a:pt x="1" y="308"/>
                    <a:pt x="1" y="692"/>
                  </a:cubicBezTo>
                  <a:cubicBezTo>
                    <a:pt x="1" y="1077"/>
                    <a:pt x="308" y="1421"/>
                    <a:pt x="733" y="1421"/>
                  </a:cubicBezTo>
                  <a:cubicBezTo>
                    <a:pt x="1117" y="1421"/>
                    <a:pt x="1425" y="1077"/>
                    <a:pt x="1425" y="692"/>
                  </a:cubicBezTo>
                  <a:cubicBezTo>
                    <a:pt x="1425" y="308"/>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7"/>
            <p:cNvSpPr/>
            <p:nvPr/>
          </p:nvSpPr>
          <p:spPr>
            <a:xfrm>
              <a:off x="2325275" y="4252300"/>
              <a:ext cx="35625" cy="35625"/>
            </a:xfrm>
            <a:custGeom>
              <a:rect b="b" l="l" r="r" t="t"/>
              <a:pathLst>
                <a:path extrusionOk="0" h="1425" w="1425">
                  <a:moveTo>
                    <a:pt x="733" y="1"/>
                  </a:moveTo>
                  <a:cubicBezTo>
                    <a:pt x="308" y="1"/>
                    <a:pt x="1" y="308"/>
                    <a:pt x="1" y="733"/>
                  </a:cubicBezTo>
                  <a:cubicBezTo>
                    <a:pt x="1" y="1117"/>
                    <a:pt x="308" y="1425"/>
                    <a:pt x="733" y="1425"/>
                  </a:cubicBezTo>
                  <a:cubicBezTo>
                    <a:pt x="1117" y="1425"/>
                    <a:pt x="1425" y="1117"/>
                    <a:pt x="1425" y="733"/>
                  </a:cubicBezTo>
                  <a:cubicBezTo>
                    <a:pt x="1425" y="308"/>
                    <a:pt x="1117" y="1"/>
                    <a:pt x="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7"/>
            <p:cNvSpPr/>
            <p:nvPr/>
          </p:nvSpPr>
          <p:spPr>
            <a:xfrm>
              <a:off x="2325275" y="4393650"/>
              <a:ext cx="35625" cy="35550"/>
            </a:xfrm>
            <a:custGeom>
              <a:rect b="b" l="l" r="r" t="t"/>
              <a:pathLst>
                <a:path extrusionOk="0" h="1422" w="1425">
                  <a:moveTo>
                    <a:pt x="733" y="0"/>
                  </a:moveTo>
                  <a:cubicBezTo>
                    <a:pt x="308" y="0"/>
                    <a:pt x="1" y="345"/>
                    <a:pt x="1" y="729"/>
                  </a:cubicBezTo>
                  <a:cubicBezTo>
                    <a:pt x="1" y="1114"/>
                    <a:pt x="308" y="1421"/>
                    <a:pt x="733" y="1421"/>
                  </a:cubicBezTo>
                  <a:cubicBezTo>
                    <a:pt x="1117" y="1421"/>
                    <a:pt x="1425" y="1114"/>
                    <a:pt x="1425" y="729"/>
                  </a:cubicBezTo>
                  <a:cubicBezTo>
                    <a:pt x="1425" y="345"/>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7"/>
            <p:cNvSpPr/>
            <p:nvPr/>
          </p:nvSpPr>
          <p:spPr>
            <a:xfrm>
              <a:off x="2325275" y="4535900"/>
              <a:ext cx="35625" cy="35575"/>
            </a:xfrm>
            <a:custGeom>
              <a:rect b="b" l="l" r="r" t="t"/>
              <a:pathLst>
                <a:path extrusionOk="0" h="1423" w="1425">
                  <a:moveTo>
                    <a:pt x="733" y="1"/>
                  </a:moveTo>
                  <a:cubicBezTo>
                    <a:pt x="308" y="1"/>
                    <a:pt x="1" y="309"/>
                    <a:pt x="1" y="693"/>
                  </a:cubicBezTo>
                  <a:cubicBezTo>
                    <a:pt x="1" y="1078"/>
                    <a:pt x="308" y="1422"/>
                    <a:pt x="733" y="1422"/>
                  </a:cubicBezTo>
                  <a:cubicBezTo>
                    <a:pt x="1117" y="1422"/>
                    <a:pt x="1425" y="1078"/>
                    <a:pt x="1425" y="693"/>
                  </a:cubicBezTo>
                  <a:cubicBezTo>
                    <a:pt x="1425" y="309"/>
                    <a:pt x="1117" y="1"/>
                    <a:pt x="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7"/>
            <p:cNvSpPr/>
            <p:nvPr/>
          </p:nvSpPr>
          <p:spPr>
            <a:xfrm>
              <a:off x="2325275" y="4677175"/>
              <a:ext cx="35625" cy="35625"/>
            </a:xfrm>
            <a:custGeom>
              <a:rect b="b" l="l" r="r" t="t"/>
              <a:pathLst>
                <a:path extrusionOk="0" h="1425" w="1425">
                  <a:moveTo>
                    <a:pt x="733" y="1"/>
                  </a:moveTo>
                  <a:cubicBezTo>
                    <a:pt x="308" y="1"/>
                    <a:pt x="1" y="348"/>
                    <a:pt x="1" y="733"/>
                  </a:cubicBezTo>
                  <a:cubicBezTo>
                    <a:pt x="1" y="1117"/>
                    <a:pt x="308" y="1425"/>
                    <a:pt x="733" y="1425"/>
                  </a:cubicBezTo>
                  <a:cubicBezTo>
                    <a:pt x="1117" y="1425"/>
                    <a:pt x="1425" y="1117"/>
                    <a:pt x="1425" y="733"/>
                  </a:cubicBezTo>
                  <a:cubicBezTo>
                    <a:pt x="1425" y="348"/>
                    <a:pt x="1117" y="1"/>
                    <a:pt x="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7"/>
            <p:cNvSpPr/>
            <p:nvPr/>
          </p:nvSpPr>
          <p:spPr>
            <a:xfrm>
              <a:off x="2325275" y="4819450"/>
              <a:ext cx="35625" cy="34625"/>
            </a:xfrm>
            <a:custGeom>
              <a:rect b="b" l="l" r="r" t="t"/>
              <a:pathLst>
                <a:path extrusionOk="0" h="1385" w="1425">
                  <a:moveTo>
                    <a:pt x="733" y="0"/>
                  </a:moveTo>
                  <a:cubicBezTo>
                    <a:pt x="308" y="0"/>
                    <a:pt x="1" y="308"/>
                    <a:pt x="1" y="692"/>
                  </a:cubicBezTo>
                  <a:cubicBezTo>
                    <a:pt x="1" y="1077"/>
                    <a:pt x="308" y="1384"/>
                    <a:pt x="733" y="1384"/>
                  </a:cubicBezTo>
                  <a:cubicBezTo>
                    <a:pt x="1117" y="1384"/>
                    <a:pt x="1425" y="1077"/>
                    <a:pt x="1425" y="692"/>
                  </a:cubicBezTo>
                  <a:cubicBezTo>
                    <a:pt x="1425" y="308"/>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7"/>
            <p:cNvSpPr/>
            <p:nvPr/>
          </p:nvSpPr>
          <p:spPr>
            <a:xfrm>
              <a:off x="2216700" y="3119025"/>
              <a:ext cx="35550" cy="35550"/>
            </a:xfrm>
            <a:custGeom>
              <a:rect b="b" l="l" r="r" t="t"/>
              <a:pathLst>
                <a:path extrusionOk="0" h="1422" w="1422">
                  <a:moveTo>
                    <a:pt x="729" y="1"/>
                  </a:moveTo>
                  <a:cubicBezTo>
                    <a:pt x="345" y="1"/>
                    <a:pt x="0" y="308"/>
                    <a:pt x="0" y="693"/>
                  </a:cubicBezTo>
                  <a:cubicBezTo>
                    <a:pt x="0" y="1114"/>
                    <a:pt x="345" y="1422"/>
                    <a:pt x="729" y="1422"/>
                  </a:cubicBezTo>
                  <a:cubicBezTo>
                    <a:pt x="1114" y="1422"/>
                    <a:pt x="1421" y="1114"/>
                    <a:pt x="1421" y="693"/>
                  </a:cubicBezTo>
                  <a:cubicBezTo>
                    <a:pt x="1421" y="308"/>
                    <a:pt x="1114" y="1"/>
                    <a:pt x="7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7"/>
            <p:cNvSpPr/>
            <p:nvPr/>
          </p:nvSpPr>
          <p:spPr>
            <a:xfrm>
              <a:off x="2216700" y="3260300"/>
              <a:ext cx="35550" cy="35625"/>
            </a:xfrm>
            <a:custGeom>
              <a:rect b="b" l="l" r="r" t="t"/>
              <a:pathLst>
                <a:path extrusionOk="0" h="1425" w="1422">
                  <a:moveTo>
                    <a:pt x="729" y="0"/>
                  </a:moveTo>
                  <a:cubicBezTo>
                    <a:pt x="345" y="0"/>
                    <a:pt x="0" y="348"/>
                    <a:pt x="0" y="732"/>
                  </a:cubicBezTo>
                  <a:cubicBezTo>
                    <a:pt x="0" y="1117"/>
                    <a:pt x="345" y="1424"/>
                    <a:pt x="729" y="1424"/>
                  </a:cubicBezTo>
                  <a:cubicBezTo>
                    <a:pt x="1114" y="1424"/>
                    <a:pt x="1421" y="1117"/>
                    <a:pt x="1421" y="732"/>
                  </a:cubicBezTo>
                  <a:cubicBezTo>
                    <a:pt x="1421" y="348"/>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7"/>
            <p:cNvSpPr/>
            <p:nvPr/>
          </p:nvSpPr>
          <p:spPr>
            <a:xfrm>
              <a:off x="2216700" y="3402550"/>
              <a:ext cx="35550" cy="35625"/>
            </a:xfrm>
            <a:custGeom>
              <a:rect b="b" l="l" r="r" t="t"/>
              <a:pathLst>
                <a:path extrusionOk="0" h="1425" w="1422">
                  <a:moveTo>
                    <a:pt x="729" y="1"/>
                  </a:moveTo>
                  <a:cubicBezTo>
                    <a:pt x="345" y="1"/>
                    <a:pt x="0" y="308"/>
                    <a:pt x="0" y="693"/>
                  </a:cubicBezTo>
                  <a:cubicBezTo>
                    <a:pt x="0" y="1077"/>
                    <a:pt x="345" y="1425"/>
                    <a:pt x="729" y="1425"/>
                  </a:cubicBezTo>
                  <a:cubicBezTo>
                    <a:pt x="1114" y="1425"/>
                    <a:pt x="1421" y="1077"/>
                    <a:pt x="1421" y="693"/>
                  </a:cubicBezTo>
                  <a:cubicBezTo>
                    <a:pt x="1421" y="308"/>
                    <a:pt x="1114" y="1"/>
                    <a:pt x="7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7"/>
            <p:cNvSpPr/>
            <p:nvPr/>
          </p:nvSpPr>
          <p:spPr>
            <a:xfrm>
              <a:off x="2216700" y="3543900"/>
              <a:ext cx="35550" cy="35550"/>
            </a:xfrm>
            <a:custGeom>
              <a:rect b="b" l="l" r="r" t="t"/>
              <a:pathLst>
                <a:path extrusionOk="0" h="1422" w="1422">
                  <a:moveTo>
                    <a:pt x="729" y="0"/>
                  </a:moveTo>
                  <a:cubicBezTo>
                    <a:pt x="345" y="0"/>
                    <a:pt x="0" y="308"/>
                    <a:pt x="0" y="729"/>
                  </a:cubicBezTo>
                  <a:cubicBezTo>
                    <a:pt x="0" y="1114"/>
                    <a:pt x="345" y="1422"/>
                    <a:pt x="729" y="1422"/>
                  </a:cubicBezTo>
                  <a:cubicBezTo>
                    <a:pt x="1114" y="1422"/>
                    <a:pt x="1421" y="1114"/>
                    <a:pt x="1421" y="729"/>
                  </a:cubicBezTo>
                  <a:cubicBezTo>
                    <a:pt x="1421" y="308"/>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7"/>
            <p:cNvSpPr/>
            <p:nvPr/>
          </p:nvSpPr>
          <p:spPr>
            <a:xfrm>
              <a:off x="2216700" y="3686175"/>
              <a:ext cx="35550" cy="34625"/>
            </a:xfrm>
            <a:custGeom>
              <a:rect b="b" l="l" r="r" t="t"/>
              <a:pathLst>
                <a:path extrusionOk="0" h="1385" w="1422">
                  <a:moveTo>
                    <a:pt x="729" y="0"/>
                  </a:moveTo>
                  <a:cubicBezTo>
                    <a:pt x="345" y="0"/>
                    <a:pt x="0" y="308"/>
                    <a:pt x="0" y="692"/>
                  </a:cubicBezTo>
                  <a:cubicBezTo>
                    <a:pt x="0" y="1077"/>
                    <a:pt x="345" y="1384"/>
                    <a:pt x="729" y="1384"/>
                  </a:cubicBezTo>
                  <a:cubicBezTo>
                    <a:pt x="1114" y="1384"/>
                    <a:pt x="1421" y="1077"/>
                    <a:pt x="1421" y="692"/>
                  </a:cubicBezTo>
                  <a:cubicBezTo>
                    <a:pt x="1421" y="308"/>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7"/>
            <p:cNvSpPr/>
            <p:nvPr/>
          </p:nvSpPr>
          <p:spPr>
            <a:xfrm>
              <a:off x="2216700" y="3827425"/>
              <a:ext cx="35550" cy="35625"/>
            </a:xfrm>
            <a:custGeom>
              <a:rect b="b" l="l" r="r" t="t"/>
              <a:pathLst>
                <a:path extrusionOk="0" h="1425" w="1422">
                  <a:moveTo>
                    <a:pt x="729" y="1"/>
                  </a:moveTo>
                  <a:cubicBezTo>
                    <a:pt x="345" y="1"/>
                    <a:pt x="0" y="308"/>
                    <a:pt x="0" y="693"/>
                  </a:cubicBezTo>
                  <a:cubicBezTo>
                    <a:pt x="0" y="1117"/>
                    <a:pt x="345" y="1425"/>
                    <a:pt x="729" y="1425"/>
                  </a:cubicBezTo>
                  <a:cubicBezTo>
                    <a:pt x="1114" y="1425"/>
                    <a:pt x="1421" y="1117"/>
                    <a:pt x="1421" y="693"/>
                  </a:cubicBezTo>
                  <a:cubicBezTo>
                    <a:pt x="1421" y="308"/>
                    <a:pt x="1114" y="1"/>
                    <a:pt x="7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7"/>
            <p:cNvSpPr/>
            <p:nvPr/>
          </p:nvSpPr>
          <p:spPr>
            <a:xfrm>
              <a:off x="2216700" y="3968775"/>
              <a:ext cx="35550" cy="35550"/>
            </a:xfrm>
            <a:custGeom>
              <a:rect b="b" l="l" r="r" t="t"/>
              <a:pathLst>
                <a:path extrusionOk="0" h="1422" w="1422">
                  <a:moveTo>
                    <a:pt x="729" y="0"/>
                  </a:moveTo>
                  <a:cubicBezTo>
                    <a:pt x="345" y="0"/>
                    <a:pt x="0" y="345"/>
                    <a:pt x="0" y="729"/>
                  </a:cubicBezTo>
                  <a:cubicBezTo>
                    <a:pt x="0" y="1114"/>
                    <a:pt x="345" y="1422"/>
                    <a:pt x="729" y="1422"/>
                  </a:cubicBezTo>
                  <a:cubicBezTo>
                    <a:pt x="1114" y="1422"/>
                    <a:pt x="1421" y="1114"/>
                    <a:pt x="1421" y="729"/>
                  </a:cubicBezTo>
                  <a:cubicBezTo>
                    <a:pt x="1421" y="345"/>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7"/>
            <p:cNvSpPr/>
            <p:nvPr/>
          </p:nvSpPr>
          <p:spPr>
            <a:xfrm>
              <a:off x="2216700" y="4111050"/>
              <a:ext cx="35550" cy="35550"/>
            </a:xfrm>
            <a:custGeom>
              <a:rect b="b" l="l" r="r" t="t"/>
              <a:pathLst>
                <a:path extrusionOk="0" h="1422" w="1422">
                  <a:moveTo>
                    <a:pt x="729" y="0"/>
                  </a:moveTo>
                  <a:cubicBezTo>
                    <a:pt x="345" y="0"/>
                    <a:pt x="0" y="308"/>
                    <a:pt x="0" y="692"/>
                  </a:cubicBezTo>
                  <a:cubicBezTo>
                    <a:pt x="0" y="1077"/>
                    <a:pt x="345" y="1421"/>
                    <a:pt x="729" y="1421"/>
                  </a:cubicBezTo>
                  <a:cubicBezTo>
                    <a:pt x="1114" y="1421"/>
                    <a:pt x="1421" y="1077"/>
                    <a:pt x="1421" y="692"/>
                  </a:cubicBezTo>
                  <a:cubicBezTo>
                    <a:pt x="1421" y="308"/>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7"/>
            <p:cNvSpPr/>
            <p:nvPr/>
          </p:nvSpPr>
          <p:spPr>
            <a:xfrm>
              <a:off x="2216700" y="4252300"/>
              <a:ext cx="35550" cy="35625"/>
            </a:xfrm>
            <a:custGeom>
              <a:rect b="b" l="l" r="r" t="t"/>
              <a:pathLst>
                <a:path extrusionOk="0" h="1425" w="1422">
                  <a:moveTo>
                    <a:pt x="729" y="1"/>
                  </a:moveTo>
                  <a:cubicBezTo>
                    <a:pt x="345" y="1"/>
                    <a:pt x="0" y="308"/>
                    <a:pt x="0" y="733"/>
                  </a:cubicBezTo>
                  <a:cubicBezTo>
                    <a:pt x="0" y="1117"/>
                    <a:pt x="345" y="1425"/>
                    <a:pt x="729" y="1425"/>
                  </a:cubicBezTo>
                  <a:cubicBezTo>
                    <a:pt x="1114" y="1425"/>
                    <a:pt x="1421" y="1117"/>
                    <a:pt x="1421" y="733"/>
                  </a:cubicBezTo>
                  <a:cubicBezTo>
                    <a:pt x="1421" y="308"/>
                    <a:pt x="1114" y="1"/>
                    <a:pt x="7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7"/>
            <p:cNvSpPr/>
            <p:nvPr/>
          </p:nvSpPr>
          <p:spPr>
            <a:xfrm>
              <a:off x="2216700" y="4393650"/>
              <a:ext cx="35550" cy="35550"/>
            </a:xfrm>
            <a:custGeom>
              <a:rect b="b" l="l" r="r" t="t"/>
              <a:pathLst>
                <a:path extrusionOk="0" h="1422" w="1422">
                  <a:moveTo>
                    <a:pt x="729" y="0"/>
                  </a:moveTo>
                  <a:cubicBezTo>
                    <a:pt x="345" y="0"/>
                    <a:pt x="0" y="345"/>
                    <a:pt x="0" y="729"/>
                  </a:cubicBezTo>
                  <a:cubicBezTo>
                    <a:pt x="0" y="1114"/>
                    <a:pt x="345" y="1421"/>
                    <a:pt x="729" y="1421"/>
                  </a:cubicBezTo>
                  <a:cubicBezTo>
                    <a:pt x="1114" y="1421"/>
                    <a:pt x="1421" y="1114"/>
                    <a:pt x="1421" y="729"/>
                  </a:cubicBezTo>
                  <a:cubicBezTo>
                    <a:pt x="1421" y="345"/>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7"/>
            <p:cNvSpPr/>
            <p:nvPr/>
          </p:nvSpPr>
          <p:spPr>
            <a:xfrm>
              <a:off x="2216700" y="4535900"/>
              <a:ext cx="35550" cy="35575"/>
            </a:xfrm>
            <a:custGeom>
              <a:rect b="b" l="l" r="r" t="t"/>
              <a:pathLst>
                <a:path extrusionOk="0" h="1423" w="1422">
                  <a:moveTo>
                    <a:pt x="729" y="1"/>
                  </a:moveTo>
                  <a:cubicBezTo>
                    <a:pt x="345" y="1"/>
                    <a:pt x="0" y="309"/>
                    <a:pt x="0" y="693"/>
                  </a:cubicBezTo>
                  <a:cubicBezTo>
                    <a:pt x="0" y="1078"/>
                    <a:pt x="345" y="1422"/>
                    <a:pt x="729" y="1422"/>
                  </a:cubicBezTo>
                  <a:cubicBezTo>
                    <a:pt x="1114" y="1422"/>
                    <a:pt x="1421" y="1078"/>
                    <a:pt x="1421" y="693"/>
                  </a:cubicBezTo>
                  <a:cubicBezTo>
                    <a:pt x="1421" y="309"/>
                    <a:pt x="1114" y="1"/>
                    <a:pt x="7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7"/>
            <p:cNvSpPr/>
            <p:nvPr/>
          </p:nvSpPr>
          <p:spPr>
            <a:xfrm>
              <a:off x="2216700" y="4677175"/>
              <a:ext cx="35550" cy="35625"/>
            </a:xfrm>
            <a:custGeom>
              <a:rect b="b" l="l" r="r" t="t"/>
              <a:pathLst>
                <a:path extrusionOk="0" h="1425" w="1422">
                  <a:moveTo>
                    <a:pt x="729" y="1"/>
                  </a:moveTo>
                  <a:cubicBezTo>
                    <a:pt x="345" y="1"/>
                    <a:pt x="0" y="348"/>
                    <a:pt x="0" y="733"/>
                  </a:cubicBezTo>
                  <a:cubicBezTo>
                    <a:pt x="0" y="1117"/>
                    <a:pt x="345" y="1425"/>
                    <a:pt x="729" y="1425"/>
                  </a:cubicBezTo>
                  <a:cubicBezTo>
                    <a:pt x="1114" y="1425"/>
                    <a:pt x="1421" y="1117"/>
                    <a:pt x="1421" y="733"/>
                  </a:cubicBezTo>
                  <a:cubicBezTo>
                    <a:pt x="1421" y="348"/>
                    <a:pt x="1114" y="1"/>
                    <a:pt x="7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7"/>
            <p:cNvSpPr/>
            <p:nvPr/>
          </p:nvSpPr>
          <p:spPr>
            <a:xfrm>
              <a:off x="2216700" y="4819450"/>
              <a:ext cx="35550" cy="34625"/>
            </a:xfrm>
            <a:custGeom>
              <a:rect b="b" l="l" r="r" t="t"/>
              <a:pathLst>
                <a:path extrusionOk="0" h="1385" w="1422">
                  <a:moveTo>
                    <a:pt x="729" y="0"/>
                  </a:moveTo>
                  <a:cubicBezTo>
                    <a:pt x="345" y="0"/>
                    <a:pt x="0" y="308"/>
                    <a:pt x="0" y="692"/>
                  </a:cubicBezTo>
                  <a:cubicBezTo>
                    <a:pt x="0" y="1077"/>
                    <a:pt x="345" y="1384"/>
                    <a:pt x="729" y="1384"/>
                  </a:cubicBezTo>
                  <a:cubicBezTo>
                    <a:pt x="1114" y="1384"/>
                    <a:pt x="1421" y="1077"/>
                    <a:pt x="1421" y="692"/>
                  </a:cubicBezTo>
                  <a:cubicBezTo>
                    <a:pt x="1421" y="308"/>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3" name="Google Shape;873;p37"/>
          <p:cNvGrpSpPr/>
          <p:nvPr/>
        </p:nvGrpSpPr>
        <p:grpSpPr>
          <a:xfrm>
            <a:off x="3890913" y="4138500"/>
            <a:ext cx="1362175" cy="90400"/>
            <a:chOff x="1662000" y="5001150"/>
            <a:chExt cx="1362175" cy="90400"/>
          </a:xfrm>
        </p:grpSpPr>
        <p:sp>
          <p:nvSpPr>
            <p:cNvPr id="874" name="Google Shape;874;p37"/>
            <p:cNvSpPr/>
            <p:nvPr/>
          </p:nvSpPr>
          <p:spPr>
            <a:xfrm>
              <a:off x="1662000" y="5001150"/>
              <a:ext cx="90400" cy="90400"/>
            </a:xfrm>
            <a:custGeom>
              <a:rect b="b" l="l" r="r" t="t"/>
              <a:pathLst>
                <a:path extrusionOk="0" h="3616" w="3616">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7"/>
            <p:cNvSpPr/>
            <p:nvPr/>
          </p:nvSpPr>
          <p:spPr>
            <a:xfrm>
              <a:off x="1873475" y="5001150"/>
              <a:ext cx="90400" cy="90400"/>
            </a:xfrm>
            <a:custGeom>
              <a:rect b="b" l="l" r="r" t="t"/>
              <a:pathLst>
                <a:path extrusionOk="0" h="3616" w="3616">
                  <a:moveTo>
                    <a:pt x="1810" y="1"/>
                  </a:moveTo>
                  <a:cubicBezTo>
                    <a:pt x="847" y="1"/>
                    <a:pt x="1" y="807"/>
                    <a:pt x="1" y="1806"/>
                  </a:cubicBezTo>
                  <a:cubicBezTo>
                    <a:pt x="1" y="2806"/>
                    <a:pt x="847"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7"/>
            <p:cNvSpPr/>
            <p:nvPr/>
          </p:nvSpPr>
          <p:spPr>
            <a:xfrm>
              <a:off x="2085950" y="5001150"/>
              <a:ext cx="90400" cy="90400"/>
            </a:xfrm>
            <a:custGeom>
              <a:rect b="b" l="l" r="r" t="t"/>
              <a:pathLst>
                <a:path extrusionOk="0" h="3616" w="3616">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7"/>
            <p:cNvSpPr/>
            <p:nvPr/>
          </p:nvSpPr>
          <p:spPr>
            <a:xfrm>
              <a:off x="2298350" y="5001150"/>
              <a:ext cx="89475" cy="90400"/>
            </a:xfrm>
            <a:custGeom>
              <a:rect b="b" l="l" r="r" t="t"/>
              <a:pathLst>
                <a:path extrusionOk="0" h="3616" w="3579">
                  <a:moveTo>
                    <a:pt x="1770" y="1"/>
                  </a:moveTo>
                  <a:cubicBezTo>
                    <a:pt x="810" y="1"/>
                    <a:pt x="1" y="807"/>
                    <a:pt x="1" y="1806"/>
                  </a:cubicBezTo>
                  <a:cubicBezTo>
                    <a:pt x="1" y="2806"/>
                    <a:pt x="810" y="3615"/>
                    <a:pt x="1770" y="3615"/>
                  </a:cubicBezTo>
                  <a:cubicBezTo>
                    <a:pt x="2769" y="3615"/>
                    <a:pt x="3578" y="2806"/>
                    <a:pt x="3578" y="1806"/>
                  </a:cubicBezTo>
                  <a:cubicBezTo>
                    <a:pt x="3578" y="807"/>
                    <a:pt x="2769" y="1"/>
                    <a:pt x="17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7"/>
            <p:cNvSpPr/>
            <p:nvPr/>
          </p:nvSpPr>
          <p:spPr>
            <a:xfrm>
              <a:off x="2509825" y="5001150"/>
              <a:ext cx="90400" cy="90400"/>
            </a:xfrm>
            <a:custGeom>
              <a:rect b="b" l="l" r="r" t="t"/>
              <a:pathLst>
                <a:path extrusionOk="0" h="3616" w="3616">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7"/>
            <p:cNvSpPr/>
            <p:nvPr/>
          </p:nvSpPr>
          <p:spPr>
            <a:xfrm>
              <a:off x="2722300" y="5001150"/>
              <a:ext cx="89400" cy="90400"/>
            </a:xfrm>
            <a:custGeom>
              <a:rect b="b" l="l" r="r" t="t"/>
              <a:pathLst>
                <a:path extrusionOk="0" h="3616" w="3576">
                  <a:moveTo>
                    <a:pt x="1770" y="1"/>
                  </a:moveTo>
                  <a:cubicBezTo>
                    <a:pt x="807" y="1"/>
                    <a:pt x="1" y="807"/>
                    <a:pt x="1" y="1806"/>
                  </a:cubicBezTo>
                  <a:cubicBezTo>
                    <a:pt x="1" y="2806"/>
                    <a:pt x="807" y="3615"/>
                    <a:pt x="1770" y="3615"/>
                  </a:cubicBezTo>
                  <a:cubicBezTo>
                    <a:pt x="2769" y="3615"/>
                    <a:pt x="3575" y="2806"/>
                    <a:pt x="3575" y="1806"/>
                  </a:cubicBezTo>
                  <a:cubicBezTo>
                    <a:pt x="3575" y="807"/>
                    <a:pt x="2769" y="1"/>
                    <a:pt x="17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7"/>
            <p:cNvSpPr/>
            <p:nvPr/>
          </p:nvSpPr>
          <p:spPr>
            <a:xfrm>
              <a:off x="2933775" y="5001150"/>
              <a:ext cx="90400" cy="90400"/>
            </a:xfrm>
            <a:custGeom>
              <a:rect b="b" l="l" r="r" t="t"/>
              <a:pathLst>
                <a:path extrusionOk="0" h="3616" w="3616">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1" name="Google Shape;881;p37"/>
          <p:cNvGrpSpPr/>
          <p:nvPr/>
        </p:nvGrpSpPr>
        <p:grpSpPr>
          <a:xfrm>
            <a:off x="-41927" y="1931167"/>
            <a:ext cx="2285956" cy="3212329"/>
            <a:chOff x="76124" y="1840298"/>
            <a:chExt cx="2350597" cy="3303166"/>
          </a:xfrm>
        </p:grpSpPr>
        <p:sp>
          <p:nvSpPr>
            <p:cNvPr id="882" name="Google Shape;882;p37"/>
            <p:cNvSpPr/>
            <p:nvPr/>
          </p:nvSpPr>
          <p:spPr>
            <a:xfrm>
              <a:off x="178355" y="2394722"/>
              <a:ext cx="1768952" cy="2748743"/>
            </a:xfrm>
            <a:custGeom>
              <a:rect b="b" l="l" r="r" t="t"/>
              <a:pathLst>
                <a:path extrusionOk="0" h="174302" w="112172">
                  <a:moveTo>
                    <a:pt x="72847" y="0"/>
                  </a:moveTo>
                  <a:cubicBezTo>
                    <a:pt x="48079" y="0"/>
                    <a:pt x="21766" y="12297"/>
                    <a:pt x="13199" y="40688"/>
                  </a:cubicBezTo>
                  <a:cubicBezTo>
                    <a:pt x="1" y="84456"/>
                    <a:pt x="37444" y="112139"/>
                    <a:pt x="37444" y="112139"/>
                  </a:cubicBezTo>
                  <a:cubicBezTo>
                    <a:pt x="37444" y="112139"/>
                    <a:pt x="43442" y="160623"/>
                    <a:pt x="27203" y="174301"/>
                  </a:cubicBezTo>
                  <a:lnTo>
                    <a:pt x="96810" y="174301"/>
                  </a:lnTo>
                  <a:cubicBezTo>
                    <a:pt x="83126" y="174301"/>
                    <a:pt x="88169" y="132621"/>
                    <a:pt x="88169" y="132621"/>
                  </a:cubicBezTo>
                  <a:cubicBezTo>
                    <a:pt x="88169" y="132621"/>
                    <a:pt x="112172" y="47569"/>
                    <a:pt x="108651" y="10209"/>
                  </a:cubicBezTo>
                  <a:cubicBezTo>
                    <a:pt x="99210" y="3604"/>
                    <a:pt x="86255" y="0"/>
                    <a:pt x="72847" y="0"/>
                  </a:cubicBezTo>
                  <a:close/>
                </a:path>
              </a:pathLst>
            </a:custGeom>
            <a:solidFill>
              <a:srgbClr val="F9D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7"/>
            <p:cNvSpPr/>
            <p:nvPr/>
          </p:nvSpPr>
          <p:spPr>
            <a:xfrm>
              <a:off x="858332" y="2551230"/>
              <a:ext cx="1568390" cy="2074007"/>
            </a:xfrm>
            <a:custGeom>
              <a:rect b="b" l="l" r="r" t="t"/>
              <a:pathLst>
                <a:path extrusionOk="0" h="131516" w="99454">
                  <a:moveTo>
                    <a:pt x="64605" y="0"/>
                  </a:moveTo>
                  <a:cubicBezTo>
                    <a:pt x="54175" y="0"/>
                    <a:pt x="1" y="76291"/>
                    <a:pt x="1" y="76291"/>
                  </a:cubicBezTo>
                  <a:cubicBezTo>
                    <a:pt x="1" y="76291"/>
                    <a:pt x="6081" y="99813"/>
                    <a:pt x="17046" y="112051"/>
                  </a:cubicBezTo>
                  <a:cubicBezTo>
                    <a:pt x="26410" y="122515"/>
                    <a:pt x="58566" y="131516"/>
                    <a:pt x="74312" y="131516"/>
                  </a:cubicBezTo>
                  <a:cubicBezTo>
                    <a:pt x="76991" y="131516"/>
                    <a:pt x="79196" y="131255"/>
                    <a:pt x="80732" y="130696"/>
                  </a:cubicBezTo>
                  <a:cubicBezTo>
                    <a:pt x="91370" y="126856"/>
                    <a:pt x="87529" y="92689"/>
                    <a:pt x="89769" y="89169"/>
                  </a:cubicBezTo>
                  <a:cubicBezTo>
                    <a:pt x="91690" y="88529"/>
                    <a:pt x="96170" y="85329"/>
                    <a:pt x="97853" y="83088"/>
                  </a:cubicBezTo>
                  <a:cubicBezTo>
                    <a:pt x="99454" y="80848"/>
                    <a:pt x="94570" y="76611"/>
                    <a:pt x="88489" y="65410"/>
                  </a:cubicBezTo>
                  <a:cubicBezTo>
                    <a:pt x="82409" y="54126"/>
                    <a:pt x="88809" y="52846"/>
                    <a:pt x="89129" y="43488"/>
                  </a:cubicBezTo>
                  <a:cubicBezTo>
                    <a:pt x="87369" y="22443"/>
                    <a:pt x="78492" y="10205"/>
                    <a:pt x="65530" y="284"/>
                  </a:cubicBezTo>
                  <a:cubicBezTo>
                    <a:pt x="65277" y="93"/>
                    <a:pt x="64968" y="0"/>
                    <a:pt x="64605" y="0"/>
                  </a:cubicBezTo>
                  <a:close/>
                </a:path>
              </a:pathLst>
            </a:custGeom>
            <a:solidFill>
              <a:srgbClr val="F9D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7"/>
            <p:cNvSpPr/>
            <p:nvPr/>
          </p:nvSpPr>
          <p:spPr>
            <a:xfrm>
              <a:off x="879841" y="3884155"/>
              <a:ext cx="683866" cy="831536"/>
            </a:xfrm>
            <a:custGeom>
              <a:rect b="b" l="l" r="r" t="t"/>
              <a:pathLst>
                <a:path extrusionOk="0" h="52729" w="43365">
                  <a:moveTo>
                    <a:pt x="0" y="1"/>
                  </a:moveTo>
                  <a:cubicBezTo>
                    <a:pt x="0" y="1"/>
                    <a:pt x="10158" y="30167"/>
                    <a:pt x="17282" y="37604"/>
                  </a:cubicBezTo>
                  <a:cubicBezTo>
                    <a:pt x="21922" y="42405"/>
                    <a:pt x="34563" y="48805"/>
                    <a:pt x="42801" y="52729"/>
                  </a:cubicBezTo>
                  <a:cubicBezTo>
                    <a:pt x="42884" y="48325"/>
                    <a:pt x="43121" y="44325"/>
                    <a:pt x="43364" y="41605"/>
                  </a:cubicBezTo>
                  <a:cubicBezTo>
                    <a:pt x="31600" y="38008"/>
                    <a:pt x="20559" y="32964"/>
                    <a:pt x="15682" y="27523"/>
                  </a:cubicBezTo>
                  <a:cubicBezTo>
                    <a:pt x="9121" y="20246"/>
                    <a:pt x="4321" y="8885"/>
                    <a:pt x="1517" y="961"/>
                  </a:cubicBezTo>
                  <a:lnTo>
                    <a:pt x="0" y="1"/>
                  </a:ln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7"/>
            <p:cNvSpPr/>
            <p:nvPr/>
          </p:nvSpPr>
          <p:spPr>
            <a:xfrm>
              <a:off x="444520" y="3760510"/>
              <a:ext cx="1259203" cy="1382871"/>
            </a:xfrm>
            <a:custGeom>
              <a:rect b="b" l="l" r="r" t="t"/>
              <a:pathLst>
                <a:path extrusionOk="0" h="87690" w="79848">
                  <a:moveTo>
                    <a:pt x="0" y="1"/>
                  </a:moveTo>
                  <a:cubicBezTo>
                    <a:pt x="7041" y="14242"/>
                    <a:pt x="17525" y="23126"/>
                    <a:pt x="20002" y="25123"/>
                  </a:cubicBezTo>
                  <a:lnTo>
                    <a:pt x="20085" y="25123"/>
                  </a:lnTo>
                  <a:lnTo>
                    <a:pt x="20085" y="25207"/>
                  </a:lnTo>
                  <a:lnTo>
                    <a:pt x="20162" y="25207"/>
                  </a:lnTo>
                  <a:lnTo>
                    <a:pt x="20162" y="25283"/>
                  </a:lnTo>
                  <a:cubicBezTo>
                    <a:pt x="20245" y="25283"/>
                    <a:pt x="20245" y="25283"/>
                    <a:pt x="20322" y="25367"/>
                  </a:cubicBezTo>
                  <a:cubicBezTo>
                    <a:pt x="20405" y="25367"/>
                    <a:pt x="20405" y="25367"/>
                    <a:pt x="20405" y="25443"/>
                  </a:cubicBezTo>
                  <a:lnTo>
                    <a:pt x="20482" y="25443"/>
                  </a:lnTo>
                  <a:lnTo>
                    <a:pt x="20482" y="25527"/>
                  </a:lnTo>
                  <a:lnTo>
                    <a:pt x="20565" y="25527"/>
                  </a:lnTo>
                  <a:cubicBezTo>
                    <a:pt x="20565" y="25527"/>
                    <a:pt x="21686" y="34244"/>
                    <a:pt x="21686" y="45368"/>
                  </a:cubicBezTo>
                  <a:cubicBezTo>
                    <a:pt x="21686" y="60410"/>
                    <a:pt x="19682" y="79849"/>
                    <a:pt x="10324" y="87689"/>
                  </a:cubicBezTo>
                  <a:lnTo>
                    <a:pt x="79848" y="87689"/>
                  </a:lnTo>
                  <a:cubicBezTo>
                    <a:pt x="77211" y="87613"/>
                    <a:pt x="75291" y="86012"/>
                    <a:pt x="73927" y="83529"/>
                  </a:cubicBezTo>
                  <a:cubicBezTo>
                    <a:pt x="22402" y="83292"/>
                    <a:pt x="24726" y="30327"/>
                    <a:pt x="27843" y="24886"/>
                  </a:cubicBezTo>
                  <a:cubicBezTo>
                    <a:pt x="18722" y="24086"/>
                    <a:pt x="5524" y="7445"/>
                    <a:pt x="0" y="1"/>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7"/>
            <p:cNvSpPr/>
            <p:nvPr/>
          </p:nvSpPr>
          <p:spPr>
            <a:xfrm>
              <a:off x="402937" y="2494477"/>
              <a:ext cx="1588465" cy="1366881"/>
            </a:xfrm>
            <a:custGeom>
              <a:rect b="b" l="l" r="r" t="t"/>
              <a:pathLst>
                <a:path extrusionOk="0" h="86676" w="100727">
                  <a:moveTo>
                    <a:pt x="60560" y="0"/>
                  </a:moveTo>
                  <a:cubicBezTo>
                    <a:pt x="42679" y="0"/>
                    <a:pt x="24276" y="9239"/>
                    <a:pt x="14798" y="21721"/>
                  </a:cubicBezTo>
                  <a:cubicBezTo>
                    <a:pt x="0" y="41403"/>
                    <a:pt x="5921" y="65169"/>
                    <a:pt x="17999" y="69489"/>
                  </a:cubicBezTo>
                  <a:cubicBezTo>
                    <a:pt x="30160" y="73809"/>
                    <a:pt x="22402" y="82527"/>
                    <a:pt x="20559" y="84530"/>
                  </a:cubicBezTo>
                  <a:cubicBezTo>
                    <a:pt x="19697" y="85506"/>
                    <a:pt x="20296" y="86675"/>
                    <a:pt x="21695" y="86675"/>
                  </a:cubicBezTo>
                  <a:cubicBezTo>
                    <a:pt x="23278" y="86675"/>
                    <a:pt x="25885" y="85178"/>
                    <a:pt x="28560" y="80210"/>
                  </a:cubicBezTo>
                  <a:cubicBezTo>
                    <a:pt x="33603" y="70846"/>
                    <a:pt x="55922" y="67806"/>
                    <a:pt x="77204" y="53967"/>
                  </a:cubicBezTo>
                  <a:cubicBezTo>
                    <a:pt x="100727" y="38606"/>
                    <a:pt x="100330" y="20204"/>
                    <a:pt x="88886" y="10123"/>
                  </a:cubicBezTo>
                  <a:cubicBezTo>
                    <a:pt x="80781" y="3004"/>
                    <a:pt x="70755" y="0"/>
                    <a:pt x="605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7"/>
            <p:cNvSpPr/>
            <p:nvPr/>
          </p:nvSpPr>
          <p:spPr>
            <a:xfrm>
              <a:off x="1554771" y="4540210"/>
              <a:ext cx="8894" cy="175441"/>
            </a:xfrm>
            <a:custGeom>
              <a:rect b="b" l="l" r="r" t="t"/>
              <a:pathLst>
                <a:path extrusionOk="0" h="11125" w="564">
                  <a:moveTo>
                    <a:pt x="563" y="1"/>
                  </a:moveTo>
                  <a:cubicBezTo>
                    <a:pt x="320" y="2721"/>
                    <a:pt x="83" y="6721"/>
                    <a:pt x="0" y="11125"/>
                  </a:cubicBezTo>
                  <a:lnTo>
                    <a:pt x="0" y="11125"/>
                  </a:lnTo>
                  <a:cubicBezTo>
                    <a:pt x="83" y="6721"/>
                    <a:pt x="320" y="2721"/>
                    <a:pt x="563" y="1"/>
                  </a:cubicBezTo>
                  <a:close/>
                </a:path>
              </a:pathLst>
            </a:custGeom>
            <a:solidFill>
              <a:srgbClr val="FBEA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7"/>
            <p:cNvSpPr/>
            <p:nvPr/>
          </p:nvSpPr>
          <p:spPr>
            <a:xfrm>
              <a:off x="759933" y="4156676"/>
              <a:ext cx="945096" cy="986682"/>
            </a:xfrm>
            <a:custGeom>
              <a:rect b="b" l="l" r="r" t="t"/>
              <a:pathLst>
                <a:path extrusionOk="0" h="62567" w="59930">
                  <a:moveTo>
                    <a:pt x="59929" y="62566"/>
                  </a:moveTo>
                  <a:lnTo>
                    <a:pt x="59929" y="62566"/>
                  </a:lnTo>
                  <a:lnTo>
                    <a:pt x="59929" y="62566"/>
                  </a:lnTo>
                  <a:lnTo>
                    <a:pt x="59929" y="62566"/>
                  </a:lnTo>
                  <a:close/>
                  <a:moveTo>
                    <a:pt x="59929" y="62566"/>
                  </a:moveTo>
                  <a:lnTo>
                    <a:pt x="59929" y="62566"/>
                  </a:lnTo>
                  <a:lnTo>
                    <a:pt x="59929" y="62566"/>
                  </a:lnTo>
                  <a:close/>
                  <a:moveTo>
                    <a:pt x="59929" y="62566"/>
                  </a:moveTo>
                  <a:lnTo>
                    <a:pt x="59929" y="62566"/>
                  </a:lnTo>
                  <a:lnTo>
                    <a:pt x="59929" y="62566"/>
                  </a:lnTo>
                  <a:close/>
                  <a:moveTo>
                    <a:pt x="59846" y="62566"/>
                  </a:moveTo>
                  <a:lnTo>
                    <a:pt x="59929" y="62566"/>
                  </a:lnTo>
                  <a:lnTo>
                    <a:pt x="59846" y="62566"/>
                  </a:lnTo>
                  <a:close/>
                  <a:moveTo>
                    <a:pt x="59846" y="62566"/>
                  </a:moveTo>
                  <a:lnTo>
                    <a:pt x="59846" y="62566"/>
                  </a:lnTo>
                  <a:lnTo>
                    <a:pt x="59846" y="62566"/>
                  </a:lnTo>
                  <a:close/>
                  <a:moveTo>
                    <a:pt x="53925" y="58406"/>
                  </a:moveTo>
                  <a:cubicBezTo>
                    <a:pt x="55289" y="60889"/>
                    <a:pt x="57209" y="62490"/>
                    <a:pt x="59846" y="62566"/>
                  </a:cubicBezTo>
                  <a:cubicBezTo>
                    <a:pt x="57209" y="62490"/>
                    <a:pt x="55289" y="60889"/>
                    <a:pt x="53925" y="58406"/>
                  </a:cubicBezTo>
                  <a:lnTo>
                    <a:pt x="53925" y="58406"/>
                  </a:lnTo>
                  <a:close/>
                  <a:moveTo>
                    <a:pt x="563" y="404"/>
                  </a:moveTo>
                  <a:lnTo>
                    <a:pt x="563" y="404"/>
                  </a:lnTo>
                  <a:lnTo>
                    <a:pt x="563" y="404"/>
                  </a:lnTo>
                  <a:close/>
                  <a:moveTo>
                    <a:pt x="563" y="404"/>
                  </a:moveTo>
                  <a:lnTo>
                    <a:pt x="563" y="404"/>
                  </a:lnTo>
                  <a:lnTo>
                    <a:pt x="563" y="404"/>
                  </a:lnTo>
                  <a:close/>
                  <a:moveTo>
                    <a:pt x="563" y="404"/>
                  </a:moveTo>
                  <a:lnTo>
                    <a:pt x="563" y="404"/>
                  </a:lnTo>
                  <a:lnTo>
                    <a:pt x="563" y="404"/>
                  </a:lnTo>
                  <a:close/>
                  <a:moveTo>
                    <a:pt x="563" y="404"/>
                  </a:moveTo>
                  <a:lnTo>
                    <a:pt x="563" y="404"/>
                  </a:lnTo>
                  <a:lnTo>
                    <a:pt x="563" y="404"/>
                  </a:lnTo>
                  <a:close/>
                  <a:moveTo>
                    <a:pt x="563" y="404"/>
                  </a:moveTo>
                  <a:lnTo>
                    <a:pt x="563" y="404"/>
                  </a:lnTo>
                  <a:lnTo>
                    <a:pt x="563" y="404"/>
                  </a:lnTo>
                  <a:close/>
                  <a:moveTo>
                    <a:pt x="563" y="404"/>
                  </a:moveTo>
                  <a:lnTo>
                    <a:pt x="563" y="404"/>
                  </a:lnTo>
                  <a:lnTo>
                    <a:pt x="563" y="404"/>
                  </a:lnTo>
                  <a:close/>
                  <a:moveTo>
                    <a:pt x="563" y="404"/>
                  </a:moveTo>
                  <a:lnTo>
                    <a:pt x="563" y="404"/>
                  </a:lnTo>
                  <a:lnTo>
                    <a:pt x="563" y="404"/>
                  </a:lnTo>
                  <a:close/>
                  <a:moveTo>
                    <a:pt x="480" y="404"/>
                  </a:moveTo>
                  <a:lnTo>
                    <a:pt x="563" y="404"/>
                  </a:lnTo>
                  <a:lnTo>
                    <a:pt x="480" y="404"/>
                  </a:lnTo>
                  <a:close/>
                  <a:moveTo>
                    <a:pt x="480" y="404"/>
                  </a:moveTo>
                  <a:lnTo>
                    <a:pt x="480" y="404"/>
                  </a:lnTo>
                  <a:lnTo>
                    <a:pt x="480" y="404"/>
                  </a:lnTo>
                  <a:close/>
                  <a:moveTo>
                    <a:pt x="480" y="404"/>
                  </a:moveTo>
                  <a:lnTo>
                    <a:pt x="480" y="404"/>
                  </a:lnTo>
                  <a:lnTo>
                    <a:pt x="480" y="404"/>
                  </a:lnTo>
                  <a:close/>
                  <a:moveTo>
                    <a:pt x="480" y="404"/>
                  </a:moveTo>
                  <a:lnTo>
                    <a:pt x="480" y="404"/>
                  </a:lnTo>
                  <a:lnTo>
                    <a:pt x="480" y="404"/>
                  </a:lnTo>
                  <a:close/>
                  <a:moveTo>
                    <a:pt x="480" y="320"/>
                  </a:moveTo>
                  <a:lnTo>
                    <a:pt x="480" y="404"/>
                  </a:lnTo>
                  <a:lnTo>
                    <a:pt x="480" y="320"/>
                  </a:lnTo>
                  <a:close/>
                  <a:moveTo>
                    <a:pt x="403" y="320"/>
                  </a:moveTo>
                  <a:lnTo>
                    <a:pt x="480" y="320"/>
                  </a:lnTo>
                  <a:lnTo>
                    <a:pt x="403" y="320"/>
                  </a:lnTo>
                  <a:close/>
                  <a:moveTo>
                    <a:pt x="320" y="244"/>
                  </a:moveTo>
                  <a:cubicBezTo>
                    <a:pt x="403" y="244"/>
                    <a:pt x="403" y="244"/>
                    <a:pt x="403" y="320"/>
                  </a:cubicBezTo>
                  <a:cubicBezTo>
                    <a:pt x="403" y="244"/>
                    <a:pt x="403" y="244"/>
                    <a:pt x="320" y="244"/>
                  </a:cubicBezTo>
                  <a:close/>
                  <a:moveTo>
                    <a:pt x="320" y="244"/>
                  </a:moveTo>
                  <a:lnTo>
                    <a:pt x="320" y="244"/>
                  </a:lnTo>
                  <a:lnTo>
                    <a:pt x="320" y="244"/>
                  </a:lnTo>
                  <a:close/>
                  <a:moveTo>
                    <a:pt x="320" y="244"/>
                  </a:moveTo>
                  <a:lnTo>
                    <a:pt x="320" y="244"/>
                  </a:lnTo>
                  <a:lnTo>
                    <a:pt x="320" y="244"/>
                  </a:lnTo>
                  <a:close/>
                  <a:moveTo>
                    <a:pt x="320" y="244"/>
                  </a:moveTo>
                  <a:lnTo>
                    <a:pt x="320" y="244"/>
                  </a:lnTo>
                  <a:lnTo>
                    <a:pt x="320" y="244"/>
                  </a:lnTo>
                  <a:close/>
                  <a:moveTo>
                    <a:pt x="320" y="244"/>
                  </a:moveTo>
                  <a:lnTo>
                    <a:pt x="320" y="244"/>
                  </a:lnTo>
                  <a:lnTo>
                    <a:pt x="320" y="244"/>
                  </a:lnTo>
                  <a:close/>
                  <a:moveTo>
                    <a:pt x="320" y="244"/>
                  </a:moveTo>
                  <a:lnTo>
                    <a:pt x="320" y="244"/>
                  </a:lnTo>
                  <a:lnTo>
                    <a:pt x="320" y="244"/>
                  </a:lnTo>
                  <a:close/>
                  <a:moveTo>
                    <a:pt x="320" y="244"/>
                  </a:moveTo>
                  <a:lnTo>
                    <a:pt x="320" y="244"/>
                  </a:lnTo>
                  <a:lnTo>
                    <a:pt x="320" y="244"/>
                  </a:lnTo>
                  <a:close/>
                  <a:moveTo>
                    <a:pt x="160" y="160"/>
                  </a:moveTo>
                  <a:cubicBezTo>
                    <a:pt x="243" y="160"/>
                    <a:pt x="243" y="160"/>
                    <a:pt x="320" y="244"/>
                  </a:cubicBezTo>
                  <a:cubicBezTo>
                    <a:pt x="243" y="160"/>
                    <a:pt x="243" y="160"/>
                    <a:pt x="160" y="160"/>
                  </a:cubicBezTo>
                  <a:close/>
                  <a:moveTo>
                    <a:pt x="160" y="160"/>
                  </a:moveTo>
                  <a:lnTo>
                    <a:pt x="160" y="160"/>
                  </a:lnTo>
                  <a:lnTo>
                    <a:pt x="160" y="160"/>
                  </a:lnTo>
                  <a:close/>
                  <a:moveTo>
                    <a:pt x="160" y="160"/>
                  </a:moveTo>
                  <a:lnTo>
                    <a:pt x="160" y="160"/>
                  </a:lnTo>
                  <a:lnTo>
                    <a:pt x="160" y="160"/>
                  </a:lnTo>
                  <a:close/>
                  <a:moveTo>
                    <a:pt x="160" y="84"/>
                  </a:moveTo>
                  <a:lnTo>
                    <a:pt x="160" y="84"/>
                  </a:lnTo>
                  <a:lnTo>
                    <a:pt x="160" y="84"/>
                  </a:lnTo>
                  <a:close/>
                  <a:moveTo>
                    <a:pt x="160" y="84"/>
                  </a:moveTo>
                  <a:lnTo>
                    <a:pt x="160" y="84"/>
                  </a:lnTo>
                  <a:lnTo>
                    <a:pt x="160" y="84"/>
                  </a:lnTo>
                  <a:close/>
                  <a:moveTo>
                    <a:pt x="160" y="84"/>
                  </a:moveTo>
                  <a:lnTo>
                    <a:pt x="160" y="84"/>
                  </a:lnTo>
                  <a:lnTo>
                    <a:pt x="160" y="84"/>
                  </a:lnTo>
                  <a:close/>
                  <a:moveTo>
                    <a:pt x="160" y="84"/>
                  </a:moveTo>
                  <a:lnTo>
                    <a:pt x="160" y="84"/>
                  </a:lnTo>
                  <a:lnTo>
                    <a:pt x="160" y="84"/>
                  </a:lnTo>
                  <a:close/>
                  <a:moveTo>
                    <a:pt x="160" y="84"/>
                  </a:moveTo>
                  <a:lnTo>
                    <a:pt x="160" y="84"/>
                  </a:lnTo>
                  <a:lnTo>
                    <a:pt x="160" y="84"/>
                  </a:lnTo>
                  <a:close/>
                  <a:moveTo>
                    <a:pt x="160" y="84"/>
                  </a:moveTo>
                  <a:lnTo>
                    <a:pt x="160" y="84"/>
                  </a:lnTo>
                  <a:lnTo>
                    <a:pt x="160" y="84"/>
                  </a:lnTo>
                  <a:close/>
                  <a:moveTo>
                    <a:pt x="160" y="84"/>
                  </a:moveTo>
                  <a:lnTo>
                    <a:pt x="160" y="84"/>
                  </a:lnTo>
                  <a:lnTo>
                    <a:pt x="160" y="84"/>
                  </a:lnTo>
                  <a:close/>
                  <a:moveTo>
                    <a:pt x="83" y="84"/>
                  </a:moveTo>
                  <a:lnTo>
                    <a:pt x="83" y="84"/>
                  </a:lnTo>
                  <a:lnTo>
                    <a:pt x="83" y="84"/>
                  </a:lnTo>
                  <a:close/>
                  <a:moveTo>
                    <a:pt x="83" y="84"/>
                  </a:moveTo>
                  <a:lnTo>
                    <a:pt x="83" y="84"/>
                  </a:lnTo>
                  <a:lnTo>
                    <a:pt x="83" y="84"/>
                  </a:lnTo>
                  <a:close/>
                  <a:moveTo>
                    <a:pt x="83" y="84"/>
                  </a:moveTo>
                  <a:lnTo>
                    <a:pt x="83" y="84"/>
                  </a:lnTo>
                  <a:lnTo>
                    <a:pt x="83" y="84"/>
                  </a:lnTo>
                  <a:close/>
                  <a:moveTo>
                    <a:pt x="83" y="84"/>
                  </a:moveTo>
                  <a:lnTo>
                    <a:pt x="83" y="84"/>
                  </a:lnTo>
                  <a:lnTo>
                    <a:pt x="83" y="84"/>
                  </a:lnTo>
                  <a:close/>
                  <a:moveTo>
                    <a:pt x="83" y="84"/>
                  </a:moveTo>
                  <a:lnTo>
                    <a:pt x="83" y="84"/>
                  </a:lnTo>
                  <a:lnTo>
                    <a:pt x="83" y="84"/>
                  </a:lnTo>
                  <a:close/>
                  <a:moveTo>
                    <a:pt x="83" y="0"/>
                  </a:moveTo>
                  <a:lnTo>
                    <a:pt x="83" y="0"/>
                  </a:lnTo>
                  <a:lnTo>
                    <a:pt x="83" y="0"/>
                  </a:lnTo>
                  <a:close/>
                  <a:moveTo>
                    <a:pt x="83" y="0"/>
                  </a:moveTo>
                  <a:lnTo>
                    <a:pt x="83" y="0"/>
                  </a:lnTo>
                  <a:lnTo>
                    <a:pt x="83" y="0"/>
                  </a:lnTo>
                  <a:close/>
                  <a:moveTo>
                    <a:pt x="83" y="0"/>
                  </a:moveTo>
                  <a:lnTo>
                    <a:pt x="83" y="0"/>
                  </a:lnTo>
                  <a:lnTo>
                    <a:pt x="83" y="0"/>
                  </a:lnTo>
                  <a:close/>
                  <a:moveTo>
                    <a:pt x="0" y="0"/>
                  </a:moveTo>
                  <a:lnTo>
                    <a:pt x="83" y="0"/>
                  </a:lnTo>
                  <a:lnTo>
                    <a:pt x="0" y="0"/>
                  </a:lnTo>
                  <a:close/>
                  <a:moveTo>
                    <a:pt x="0" y="0"/>
                  </a:moveTo>
                  <a:lnTo>
                    <a:pt x="0" y="0"/>
                  </a:lnTo>
                  <a:lnTo>
                    <a:pt x="0" y="0"/>
                  </a:lnTo>
                  <a:close/>
                  <a:moveTo>
                    <a:pt x="0" y="0"/>
                  </a:moveTo>
                  <a:lnTo>
                    <a:pt x="0" y="0"/>
                  </a:lnTo>
                  <a:lnTo>
                    <a:pt x="0" y="0"/>
                  </a:lnTo>
                  <a:close/>
                  <a:moveTo>
                    <a:pt x="0" y="0"/>
                  </a:moveTo>
                  <a:lnTo>
                    <a:pt x="0" y="0"/>
                  </a:lnTo>
                  <a:close/>
                </a:path>
              </a:pathLst>
            </a:custGeom>
            <a:solidFill>
              <a:srgbClr val="FBEA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7"/>
            <p:cNvSpPr/>
            <p:nvPr/>
          </p:nvSpPr>
          <p:spPr>
            <a:xfrm>
              <a:off x="134154" y="2401534"/>
              <a:ext cx="654897" cy="260378"/>
            </a:xfrm>
            <a:custGeom>
              <a:rect b="b" l="l" r="r" t="t"/>
              <a:pathLst>
                <a:path extrusionOk="0" h="16511" w="41528">
                  <a:moveTo>
                    <a:pt x="9787" y="0"/>
                  </a:moveTo>
                  <a:cubicBezTo>
                    <a:pt x="4073" y="0"/>
                    <a:pt x="0" y="1053"/>
                    <a:pt x="0" y="1053"/>
                  </a:cubicBezTo>
                  <a:cubicBezTo>
                    <a:pt x="0" y="1053"/>
                    <a:pt x="7124" y="10417"/>
                    <a:pt x="18645" y="14417"/>
                  </a:cubicBezTo>
                  <a:cubicBezTo>
                    <a:pt x="23254" y="16029"/>
                    <a:pt x="27865" y="16510"/>
                    <a:pt x="31726" y="16510"/>
                  </a:cubicBezTo>
                  <a:cubicBezTo>
                    <a:pt x="37448" y="16510"/>
                    <a:pt x="41528" y="15454"/>
                    <a:pt x="41528" y="15454"/>
                  </a:cubicBezTo>
                  <a:cubicBezTo>
                    <a:pt x="41528" y="15454"/>
                    <a:pt x="34327" y="6096"/>
                    <a:pt x="22883" y="2096"/>
                  </a:cubicBezTo>
                  <a:cubicBezTo>
                    <a:pt x="18268" y="482"/>
                    <a:pt x="13651" y="0"/>
                    <a:pt x="97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7"/>
            <p:cNvSpPr/>
            <p:nvPr/>
          </p:nvSpPr>
          <p:spPr>
            <a:xfrm>
              <a:off x="410507" y="2622506"/>
              <a:ext cx="18892" cy="7585"/>
            </a:xfrm>
            <a:custGeom>
              <a:rect b="b" l="l" r="r" t="t"/>
              <a:pathLst>
                <a:path extrusionOk="0" h="481" w="1198">
                  <a:moveTo>
                    <a:pt x="1197" y="481"/>
                  </a:moveTo>
                  <a:lnTo>
                    <a:pt x="1197" y="481"/>
                  </a:lnTo>
                  <a:lnTo>
                    <a:pt x="1197" y="481"/>
                  </a:lnTo>
                  <a:close/>
                  <a:moveTo>
                    <a:pt x="1120" y="404"/>
                  </a:moveTo>
                  <a:lnTo>
                    <a:pt x="1197" y="404"/>
                  </a:lnTo>
                  <a:lnTo>
                    <a:pt x="1120" y="404"/>
                  </a:lnTo>
                  <a:close/>
                  <a:moveTo>
                    <a:pt x="0" y="1"/>
                  </a:moveTo>
                  <a:cubicBezTo>
                    <a:pt x="320" y="161"/>
                    <a:pt x="717" y="244"/>
                    <a:pt x="1120" y="404"/>
                  </a:cubicBezTo>
                  <a:cubicBezTo>
                    <a:pt x="717" y="244"/>
                    <a:pt x="320" y="161"/>
                    <a:pt x="0" y="1"/>
                  </a:cubicBezTo>
                  <a:close/>
                </a:path>
              </a:pathLst>
            </a:custGeom>
            <a:solidFill>
              <a:srgbClr val="C0CB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7"/>
            <p:cNvSpPr/>
            <p:nvPr/>
          </p:nvSpPr>
          <p:spPr>
            <a:xfrm>
              <a:off x="635074" y="2646538"/>
              <a:ext cx="147591" cy="15155"/>
            </a:xfrm>
            <a:custGeom>
              <a:rect b="b" l="l" r="r" t="t"/>
              <a:pathLst>
                <a:path extrusionOk="0" h="961" w="9359">
                  <a:moveTo>
                    <a:pt x="1" y="960"/>
                  </a:moveTo>
                  <a:lnTo>
                    <a:pt x="1" y="960"/>
                  </a:lnTo>
                  <a:lnTo>
                    <a:pt x="1" y="960"/>
                  </a:lnTo>
                  <a:lnTo>
                    <a:pt x="1" y="960"/>
                  </a:lnTo>
                  <a:close/>
                  <a:moveTo>
                    <a:pt x="9358" y="0"/>
                  </a:moveTo>
                  <a:cubicBezTo>
                    <a:pt x="8161" y="320"/>
                    <a:pt x="4641" y="960"/>
                    <a:pt x="1" y="960"/>
                  </a:cubicBezTo>
                  <a:cubicBezTo>
                    <a:pt x="4641" y="960"/>
                    <a:pt x="8161" y="320"/>
                    <a:pt x="9358" y="0"/>
                  </a:cubicBezTo>
                  <a:close/>
                </a:path>
              </a:pathLst>
            </a:custGeom>
            <a:solidFill>
              <a:srgbClr val="BBB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7"/>
            <p:cNvSpPr/>
            <p:nvPr/>
          </p:nvSpPr>
          <p:spPr>
            <a:xfrm>
              <a:off x="247707" y="2406817"/>
              <a:ext cx="534981" cy="254891"/>
            </a:xfrm>
            <a:custGeom>
              <a:rect b="b" l="l" r="r" t="t"/>
              <a:pathLst>
                <a:path extrusionOk="0" h="16163" w="33924">
                  <a:moveTo>
                    <a:pt x="7681" y="1"/>
                  </a:moveTo>
                  <a:lnTo>
                    <a:pt x="7681" y="1"/>
                  </a:lnTo>
                  <a:cubicBezTo>
                    <a:pt x="12641" y="2561"/>
                    <a:pt x="16482" y="5921"/>
                    <a:pt x="18882" y="8322"/>
                  </a:cubicBezTo>
                  <a:lnTo>
                    <a:pt x="0" y="2318"/>
                  </a:lnTo>
                  <a:lnTo>
                    <a:pt x="0" y="2318"/>
                  </a:lnTo>
                  <a:cubicBezTo>
                    <a:pt x="0" y="2318"/>
                    <a:pt x="11041" y="8962"/>
                    <a:pt x="19605" y="11682"/>
                  </a:cubicBezTo>
                  <a:cubicBezTo>
                    <a:pt x="17845" y="12002"/>
                    <a:pt x="15125" y="12322"/>
                    <a:pt x="11841" y="12322"/>
                  </a:cubicBezTo>
                  <a:cubicBezTo>
                    <a:pt x="10241" y="12322"/>
                    <a:pt x="8481" y="12239"/>
                    <a:pt x="6644" y="12002"/>
                  </a:cubicBezTo>
                  <a:lnTo>
                    <a:pt x="6644" y="12002"/>
                  </a:lnTo>
                  <a:cubicBezTo>
                    <a:pt x="7841" y="12642"/>
                    <a:pt x="9044" y="13199"/>
                    <a:pt x="10324" y="13679"/>
                  </a:cubicBezTo>
                  <a:cubicBezTo>
                    <a:pt x="10644" y="13839"/>
                    <a:pt x="11041" y="13922"/>
                    <a:pt x="11444" y="14082"/>
                  </a:cubicBezTo>
                  <a:lnTo>
                    <a:pt x="11521" y="14082"/>
                  </a:lnTo>
                  <a:lnTo>
                    <a:pt x="11521" y="14159"/>
                  </a:lnTo>
                  <a:cubicBezTo>
                    <a:pt x="16162" y="15682"/>
                    <a:pt x="20725" y="16162"/>
                    <a:pt x="24566" y="16162"/>
                  </a:cubicBezTo>
                  <a:cubicBezTo>
                    <a:pt x="29206" y="16162"/>
                    <a:pt x="32726" y="15522"/>
                    <a:pt x="33923" y="15202"/>
                  </a:cubicBezTo>
                  <a:cubicBezTo>
                    <a:pt x="33283" y="14319"/>
                    <a:pt x="32566" y="13359"/>
                    <a:pt x="31926" y="12399"/>
                  </a:cubicBezTo>
                  <a:cubicBezTo>
                    <a:pt x="31363" y="11842"/>
                    <a:pt x="30723" y="11279"/>
                    <a:pt x="30006" y="10562"/>
                  </a:cubicBezTo>
                  <a:cubicBezTo>
                    <a:pt x="26806" y="7598"/>
                    <a:pt x="21845" y="3918"/>
                    <a:pt x="15682" y="1761"/>
                  </a:cubicBezTo>
                  <a:cubicBezTo>
                    <a:pt x="12961" y="801"/>
                    <a:pt x="10241" y="321"/>
                    <a:pt x="76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7"/>
            <p:cNvSpPr/>
            <p:nvPr/>
          </p:nvSpPr>
          <p:spPr>
            <a:xfrm>
              <a:off x="189661" y="2438307"/>
              <a:ext cx="321803" cy="150209"/>
            </a:xfrm>
            <a:custGeom>
              <a:rect b="b" l="l" r="r" t="t"/>
              <a:pathLst>
                <a:path extrusionOk="0" h="9525" w="20406">
                  <a:moveTo>
                    <a:pt x="1" y="1"/>
                  </a:moveTo>
                  <a:lnTo>
                    <a:pt x="1" y="1"/>
                  </a:lnTo>
                  <a:cubicBezTo>
                    <a:pt x="2081" y="1921"/>
                    <a:pt x="8642" y="9525"/>
                    <a:pt x="17526" y="9525"/>
                  </a:cubicBezTo>
                  <a:cubicBezTo>
                    <a:pt x="18486" y="9525"/>
                    <a:pt x="19446" y="9442"/>
                    <a:pt x="20406" y="9205"/>
                  </a:cubicBezTo>
                  <a:cubicBezTo>
                    <a:pt x="14325" y="8245"/>
                    <a:pt x="1" y="1"/>
                    <a:pt x="1" y="1"/>
                  </a:cubicBezTo>
                  <a:close/>
                </a:path>
              </a:pathLst>
            </a:custGeom>
            <a:solidFill>
              <a:srgbClr val="FBF8EE">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7"/>
            <p:cNvSpPr/>
            <p:nvPr/>
          </p:nvSpPr>
          <p:spPr>
            <a:xfrm>
              <a:off x="277984" y="2423169"/>
              <a:ext cx="206934" cy="79560"/>
            </a:xfrm>
            <a:custGeom>
              <a:rect b="b" l="l" r="r" t="t"/>
              <a:pathLst>
                <a:path extrusionOk="0" h="5045" w="13122">
                  <a:moveTo>
                    <a:pt x="1844" y="1"/>
                  </a:moveTo>
                  <a:cubicBezTo>
                    <a:pt x="960" y="1"/>
                    <a:pt x="320" y="161"/>
                    <a:pt x="0" y="404"/>
                  </a:cubicBezTo>
                  <a:cubicBezTo>
                    <a:pt x="0" y="404"/>
                    <a:pt x="9761" y="3201"/>
                    <a:pt x="13121" y="5044"/>
                  </a:cubicBezTo>
                  <a:cubicBezTo>
                    <a:pt x="8564" y="1281"/>
                    <a:pt x="4244" y="1"/>
                    <a:pt x="1844" y="1"/>
                  </a:cubicBezTo>
                  <a:close/>
                </a:path>
              </a:pathLst>
            </a:custGeom>
            <a:solidFill>
              <a:srgbClr val="FBF8EE">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7"/>
            <p:cNvSpPr/>
            <p:nvPr/>
          </p:nvSpPr>
          <p:spPr>
            <a:xfrm>
              <a:off x="443306" y="2765767"/>
              <a:ext cx="669941" cy="237433"/>
            </a:xfrm>
            <a:custGeom>
              <a:rect b="b" l="l" r="r" t="t"/>
              <a:pathLst>
                <a:path extrusionOk="0" h="15056" w="42482">
                  <a:moveTo>
                    <a:pt x="13000" y="0"/>
                  </a:moveTo>
                  <a:cubicBezTo>
                    <a:pt x="5595" y="0"/>
                    <a:pt x="0" y="1880"/>
                    <a:pt x="0" y="1880"/>
                  </a:cubicBezTo>
                  <a:cubicBezTo>
                    <a:pt x="0" y="1880"/>
                    <a:pt x="7758" y="10681"/>
                    <a:pt x="19522" y="13798"/>
                  </a:cubicBezTo>
                  <a:cubicBezTo>
                    <a:pt x="23025" y="14729"/>
                    <a:pt x="26479" y="15055"/>
                    <a:pt x="29601" y="15055"/>
                  </a:cubicBezTo>
                  <a:cubicBezTo>
                    <a:pt x="36960" y="15055"/>
                    <a:pt x="42481" y="13241"/>
                    <a:pt x="42481" y="13241"/>
                  </a:cubicBezTo>
                  <a:cubicBezTo>
                    <a:pt x="42481" y="13241"/>
                    <a:pt x="34641" y="4357"/>
                    <a:pt x="22883" y="1240"/>
                  </a:cubicBezTo>
                  <a:cubicBezTo>
                    <a:pt x="19457" y="324"/>
                    <a:pt x="16072" y="0"/>
                    <a:pt x="130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7"/>
            <p:cNvSpPr/>
            <p:nvPr/>
          </p:nvSpPr>
          <p:spPr>
            <a:xfrm>
              <a:off x="736011" y="2975779"/>
              <a:ext cx="370958" cy="27771"/>
            </a:xfrm>
            <a:custGeom>
              <a:rect b="b" l="l" r="r" t="t"/>
              <a:pathLst>
                <a:path extrusionOk="0" h="1761" w="23523">
                  <a:moveTo>
                    <a:pt x="10958" y="1760"/>
                  </a:moveTo>
                  <a:lnTo>
                    <a:pt x="10958" y="1760"/>
                  </a:lnTo>
                  <a:lnTo>
                    <a:pt x="10958" y="1760"/>
                  </a:lnTo>
                  <a:lnTo>
                    <a:pt x="10958" y="1760"/>
                  </a:lnTo>
                  <a:close/>
                  <a:moveTo>
                    <a:pt x="1120" y="563"/>
                  </a:moveTo>
                  <a:lnTo>
                    <a:pt x="1120" y="563"/>
                  </a:lnTo>
                  <a:lnTo>
                    <a:pt x="1120" y="563"/>
                  </a:lnTo>
                  <a:close/>
                  <a:moveTo>
                    <a:pt x="0" y="243"/>
                  </a:moveTo>
                  <a:lnTo>
                    <a:pt x="960" y="480"/>
                  </a:lnTo>
                  <a:lnTo>
                    <a:pt x="0" y="243"/>
                  </a:lnTo>
                  <a:close/>
                  <a:moveTo>
                    <a:pt x="23522" y="0"/>
                  </a:moveTo>
                  <a:cubicBezTo>
                    <a:pt x="22242" y="403"/>
                    <a:pt x="17282" y="1760"/>
                    <a:pt x="10958" y="1760"/>
                  </a:cubicBezTo>
                  <a:cubicBezTo>
                    <a:pt x="17282" y="1760"/>
                    <a:pt x="22242" y="403"/>
                    <a:pt x="23522" y="0"/>
                  </a:cubicBezTo>
                  <a:close/>
                </a:path>
              </a:pathLst>
            </a:custGeom>
            <a:solidFill>
              <a:srgbClr val="2D28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7"/>
            <p:cNvSpPr/>
            <p:nvPr/>
          </p:nvSpPr>
          <p:spPr>
            <a:xfrm>
              <a:off x="559382" y="2766335"/>
              <a:ext cx="547597" cy="237228"/>
            </a:xfrm>
            <a:custGeom>
              <a:rect b="b" l="l" r="r" t="t"/>
              <a:pathLst>
                <a:path extrusionOk="0" h="15043" w="34724">
                  <a:moveTo>
                    <a:pt x="7438" y="1"/>
                  </a:moveTo>
                  <a:lnTo>
                    <a:pt x="7438" y="1"/>
                  </a:lnTo>
                  <a:cubicBezTo>
                    <a:pt x="12558" y="2164"/>
                    <a:pt x="16642" y="5281"/>
                    <a:pt x="19202" y="7445"/>
                  </a:cubicBezTo>
                  <a:lnTo>
                    <a:pt x="0" y="2881"/>
                  </a:lnTo>
                  <a:lnTo>
                    <a:pt x="0" y="2881"/>
                  </a:lnTo>
                  <a:cubicBezTo>
                    <a:pt x="1" y="2881"/>
                    <a:pt x="11438" y="8725"/>
                    <a:pt x="20162" y="10805"/>
                  </a:cubicBezTo>
                  <a:cubicBezTo>
                    <a:pt x="17922" y="11362"/>
                    <a:pt x="13921" y="12085"/>
                    <a:pt x="9198" y="12085"/>
                  </a:cubicBezTo>
                  <a:lnTo>
                    <a:pt x="7278" y="12085"/>
                  </a:lnTo>
                  <a:cubicBezTo>
                    <a:pt x="8558" y="12642"/>
                    <a:pt x="9838" y="13122"/>
                    <a:pt x="11201" y="13525"/>
                  </a:cubicBezTo>
                  <a:lnTo>
                    <a:pt x="12161" y="13762"/>
                  </a:lnTo>
                  <a:cubicBezTo>
                    <a:pt x="12238" y="13762"/>
                    <a:pt x="12238" y="13762"/>
                    <a:pt x="12321" y="13845"/>
                  </a:cubicBezTo>
                  <a:cubicBezTo>
                    <a:pt x="15758" y="14722"/>
                    <a:pt x="19119" y="15042"/>
                    <a:pt x="22159" y="15042"/>
                  </a:cubicBezTo>
                  <a:cubicBezTo>
                    <a:pt x="28483" y="15042"/>
                    <a:pt x="33443" y="13685"/>
                    <a:pt x="34723" y="13282"/>
                  </a:cubicBezTo>
                  <a:cubicBezTo>
                    <a:pt x="31920" y="11125"/>
                    <a:pt x="28880" y="8642"/>
                    <a:pt x="25839" y="5684"/>
                  </a:cubicBezTo>
                  <a:cubicBezTo>
                    <a:pt x="22959" y="3924"/>
                    <a:pt x="19439" y="2241"/>
                    <a:pt x="15522" y="1204"/>
                  </a:cubicBezTo>
                  <a:cubicBezTo>
                    <a:pt x="12718" y="481"/>
                    <a:pt x="9998" y="84"/>
                    <a:pt x="74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7"/>
            <p:cNvSpPr/>
            <p:nvPr/>
          </p:nvSpPr>
          <p:spPr>
            <a:xfrm>
              <a:off x="501336" y="2810551"/>
              <a:ext cx="329278" cy="129913"/>
            </a:xfrm>
            <a:custGeom>
              <a:rect b="b" l="l" r="r" t="t"/>
              <a:pathLst>
                <a:path extrusionOk="0" h="8238" w="20880">
                  <a:moveTo>
                    <a:pt x="1" y="0"/>
                  </a:moveTo>
                  <a:lnTo>
                    <a:pt x="1" y="0"/>
                  </a:lnTo>
                  <a:cubicBezTo>
                    <a:pt x="2081" y="1677"/>
                    <a:pt x="8642" y="8238"/>
                    <a:pt x="16962" y="8238"/>
                  </a:cubicBezTo>
                  <a:cubicBezTo>
                    <a:pt x="18243" y="8238"/>
                    <a:pt x="19599" y="8078"/>
                    <a:pt x="20880" y="7758"/>
                  </a:cubicBezTo>
                  <a:cubicBezTo>
                    <a:pt x="14882" y="7201"/>
                    <a:pt x="2" y="1"/>
                    <a:pt x="1" y="0"/>
                  </a:cubicBezTo>
                  <a:close/>
                </a:path>
              </a:pathLst>
            </a:custGeom>
            <a:solidFill>
              <a:srgbClr val="FBF8EE">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7"/>
            <p:cNvSpPr/>
            <p:nvPr/>
          </p:nvSpPr>
          <p:spPr>
            <a:xfrm>
              <a:off x="587136" y="2786519"/>
              <a:ext cx="211980" cy="66944"/>
            </a:xfrm>
            <a:custGeom>
              <a:rect b="b" l="l" r="r" t="t"/>
              <a:pathLst>
                <a:path extrusionOk="0" h="4245" w="13442">
                  <a:moveTo>
                    <a:pt x="2401" y="1"/>
                  </a:moveTo>
                  <a:cubicBezTo>
                    <a:pt x="1197" y="1"/>
                    <a:pt x="397" y="244"/>
                    <a:pt x="0" y="564"/>
                  </a:cubicBezTo>
                  <a:cubicBezTo>
                    <a:pt x="0" y="564"/>
                    <a:pt x="9921" y="2721"/>
                    <a:pt x="13442" y="4244"/>
                  </a:cubicBezTo>
                  <a:cubicBezTo>
                    <a:pt x="8961" y="1044"/>
                    <a:pt x="4878" y="1"/>
                    <a:pt x="2401" y="1"/>
                  </a:cubicBezTo>
                  <a:close/>
                </a:path>
              </a:pathLst>
            </a:custGeom>
            <a:solidFill>
              <a:srgbClr val="FBF8EE">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7"/>
            <p:cNvSpPr/>
            <p:nvPr/>
          </p:nvSpPr>
          <p:spPr>
            <a:xfrm>
              <a:off x="762456" y="2101496"/>
              <a:ext cx="241044" cy="690127"/>
            </a:xfrm>
            <a:custGeom>
              <a:rect b="b" l="l" r="r" t="t"/>
              <a:pathLst>
                <a:path extrusionOk="0" h="43762" w="15285">
                  <a:moveTo>
                    <a:pt x="5601" y="1"/>
                  </a:moveTo>
                  <a:cubicBezTo>
                    <a:pt x="5601" y="1"/>
                    <a:pt x="0" y="10402"/>
                    <a:pt x="1203" y="22480"/>
                  </a:cubicBezTo>
                  <a:cubicBezTo>
                    <a:pt x="2324" y="34564"/>
                    <a:pt x="9761" y="43762"/>
                    <a:pt x="9761" y="43762"/>
                  </a:cubicBezTo>
                  <a:cubicBezTo>
                    <a:pt x="9761" y="43762"/>
                    <a:pt x="15285" y="33361"/>
                    <a:pt x="14165" y="21283"/>
                  </a:cubicBezTo>
                  <a:cubicBezTo>
                    <a:pt x="12961" y="9199"/>
                    <a:pt x="5601" y="1"/>
                    <a:pt x="56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7"/>
            <p:cNvSpPr/>
            <p:nvPr/>
          </p:nvSpPr>
          <p:spPr>
            <a:xfrm>
              <a:off x="780117" y="2438307"/>
              <a:ext cx="1325" cy="17678"/>
            </a:xfrm>
            <a:custGeom>
              <a:rect b="b" l="l" r="r" t="t"/>
              <a:pathLst>
                <a:path extrusionOk="0" h="1121" w="84">
                  <a:moveTo>
                    <a:pt x="0" y="1"/>
                  </a:moveTo>
                  <a:cubicBezTo>
                    <a:pt x="0" y="404"/>
                    <a:pt x="0" y="801"/>
                    <a:pt x="83" y="1121"/>
                  </a:cubicBezTo>
                  <a:cubicBezTo>
                    <a:pt x="0" y="801"/>
                    <a:pt x="0" y="404"/>
                    <a:pt x="0" y="1"/>
                  </a:cubicBezTo>
                  <a:close/>
                </a:path>
              </a:pathLst>
            </a:custGeom>
            <a:solidFill>
              <a:srgbClr val="C0CB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7"/>
            <p:cNvSpPr/>
            <p:nvPr/>
          </p:nvSpPr>
          <p:spPr>
            <a:xfrm>
              <a:off x="778903" y="2216264"/>
              <a:ext cx="209457" cy="571631"/>
            </a:xfrm>
            <a:custGeom>
              <a:rect b="b" l="l" r="r" t="t"/>
              <a:pathLst>
                <a:path extrusionOk="0" h="36248" w="13282">
                  <a:moveTo>
                    <a:pt x="6081" y="0"/>
                  </a:moveTo>
                  <a:cubicBezTo>
                    <a:pt x="6081" y="0"/>
                    <a:pt x="4641" y="12725"/>
                    <a:pt x="5678" y="21686"/>
                  </a:cubicBezTo>
                  <a:cubicBezTo>
                    <a:pt x="4238" y="19522"/>
                    <a:pt x="1761" y="15362"/>
                    <a:pt x="0" y="10081"/>
                  </a:cubicBezTo>
                  <a:lnTo>
                    <a:pt x="0" y="10081"/>
                  </a:lnTo>
                  <a:cubicBezTo>
                    <a:pt x="0" y="11361"/>
                    <a:pt x="0" y="12725"/>
                    <a:pt x="77" y="14082"/>
                  </a:cubicBezTo>
                  <a:cubicBezTo>
                    <a:pt x="77" y="14485"/>
                    <a:pt x="77" y="14882"/>
                    <a:pt x="160" y="15202"/>
                  </a:cubicBezTo>
                  <a:cubicBezTo>
                    <a:pt x="961" y="24086"/>
                    <a:pt x="5198" y="31447"/>
                    <a:pt x="7438" y="34724"/>
                  </a:cubicBezTo>
                  <a:cubicBezTo>
                    <a:pt x="7918" y="35204"/>
                    <a:pt x="8398" y="35767"/>
                    <a:pt x="8878" y="36247"/>
                  </a:cubicBezTo>
                  <a:cubicBezTo>
                    <a:pt x="9601" y="34724"/>
                    <a:pt x="13282" y="26883"/>
                    <a:pt x="13282" y="17365"/>
                  </a:cubicBezTo>
                  <a:cubicBezTo>
                    <a:pt x="13282" y="16405"/>
                    <a:pt x="13199" y="15522"/>
                    <a:pt x="13199" y="14562"/>
                  </a:cubicBezTo>
                  <a:cubicBezTo>
                    <a:pt x="13122" y="14325"/>
                    <a:pt x="13122" y="14165"/>
                    <a:pt x="13122" y="14005"/>
                  </a:cubicBezTo>
                  <a:cubicBezTo>
                    <a:pt x="12802" y="11125"/>
                    <a:pt x="12238" y="8404"/>
                    <a:pt x="11438" y="5921"/>
                  </a:cubicBezTo>
                  <a:cubicBezTo>
                    <a:pt x="11118" y="11605"/>
                    <a:pt x="9678" y="16482"/>
                    <a:pt x="8558" y="19605"/>
                  </a:cubicBezTo>
                  <a:lnTo>
                    <a:pt x="60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7"/>
            <p:cNvSpPr/>
            <p:nvPr/>
          </p:nvSpPr>
          <p:spPr>
            <a:xfrm>
              <a:off x="762456" y="2160741"/>
              <a:ext cx="94683" cy="352097"/>
            </a:xfrm>
            <a:custGeom>
              <a:rect b="b" l="l" r="r" t="t"/>
              <a:pathLst>
                <a:path extrusionOk="0" h="22327" w="6004">
                  <a:moveTo>
                    <a:pt x="5921" y="1"/>
                  </a:moveTo>
                  <a:cubicBezTo>
                    <a:pt x="4961" y="2964"/>
                    <a:pt x="0" y="13762"/>
                    <a:pt x="6004" y="22326"/>
                  </a:cubicBezTo>
                  <a:lnTo>
                    <a:pt x="6004" y="22326"/>
                  </a:lnTo>
                  <a:cubicBezTo>
                    <a:pt x="4321" y="16483"/>
                    <a:pt x="5921" y="2"/>
                    <a:pt x="5921" y="1"/>
                  </a:cubicBezTo>
                  <a:close/>
                </a:path>
              </a:pathLst>
            </a:custGeom>
            <a:solidFill>
              <a:srgbClr val="FBF8EE">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7"/>
            <p:cNvSpPr/>
            <p:nvPr/>
          </p:nvSpPr>
          <p:spPr>
            <a:xfrm>
              <a:off x="900025" y="2236448"/>
              <a:ext cx="53003" cy="219550"/>
            </a:xfrm>
            <a:custGeom>
              <a:rect b="b" l="l" r="r" t="t"/>
              <a:pathLst>
                <a:path extrusionOk="0" h="13922" w="3361">
                  <a:moveTo>
                    <a:pt x="0" y="0"/>
                  </a:moveTo>
                  <a:cubicBezTo>
                    <a:pt x="0" y="1"/>
                    <a:pt x="1517" y="10081"/>
                    <a:pt x="1280" y="13922"/>
                  </a:cubicBezTo>
                  <a:cubicBezTo>
                    <a:pt x="3361" y="6164"/>
                    <a:pt x="1440" y="801"/>
                    <a:pt x="0" y="0"/>
                  </a:cubicBezTo>
                  <a:close/>
                </a:path>
              </a:pathLst>
            </a:custGeom>
            <a:solidFill>
              <a:srgbClr val="FBF8EE">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7"/>
            <p:cNvSpPr/>
            <p:nvPr/>
          </p:nvSpPr>
          <p:spPr>
            <a:xfrm>
              <a:off x="1043854" y="2342432"/>
              <a:ext cx="240950" cy="690221"/>
            </a:xfrm>
            <a:custGeom>
              <a:rect b="b" l="l" r="r" t="t"/>
              <a:pathLst>
                <a:path extrusionOk="0" h="43768" w="15279">
                  <a:moveTo>
                    <a:pt x="5517" y="0"/>
                  </a:moveTo>
                  <a:cubicBezTo>
                    <a:pt x="5517" y="0"/>
                    <a:pt x="0" y="10401"/>
                    <a:pt x="1120" y="22485"/>
                  </a:cubicBezTo>
                  <a:cubicBezTo>
                    <a:pt x="2317" y="34647"/>
                    <a:pt x="9678" y="43768"/>
                    <a:pt x="9678" y="43768"/>
                  </a:cubicBezTo>
                  <a:cubicBezTo>
                    <a:pt x="9678" y="43768"/>
                    <a:pt x="15278" y="33367"/>
                    <a:pt x="14081" y="21282"/>
                  </a:cubicBezTo>
                  <a:cubicBezTo>
                    <a:pt x="12961" y="9204"/>
                    <a:pt x="5517" y="0"/>
                    <a:pt x="55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7"/>
            <p:cNvSpPr/>
            <p:nvPr/>
          </p:nvSpPr>
          <p:spPr>
            <a:xfrm>
              <a:off x="1060207" y="2680551"/>
              <a:ext cx="1325" cy="16464"/>
            </a:xfrm>
            <a:custGeom>
              <a:rect b="b" l="l" r="r" t="t"/>
              <a:pathLst>
                <a:path extrusionOk="0" h="1044" w="84">
                  <a:moveTo>
                    <a:pt x="0" y="0"/>
                  </a:moveTo>
                  <a:cubicBezTo>
                    <a:pt x="0" y="320"/>
                    <a:pt x="83" y="723"/>
                    <a:pt x="83" y="1043"/>
                  </a:cubicBezTo>
                  <a:cubicBezTo>
                    <a:pt x="83" y="723"/>
                    <a:pt x="0" y="320"/>
                    <a:pt x="0" y="0"/>
                  </a:cubicBezTo>
                  <a:close/>
                </a:path>
              </a:pathLst>
            </a:custGeom>
            <a:solidFill>
              <a:srgbClr val="2D28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7"/>
            <p:cNvSpPr/>
            <p:nvPr/>
          </p:nvSpPr>
          <p:spPr>
            <a:xfrm>
              <a:off x="1058993" y="2457293"/>
              <a:ext cx="209457" cy="563951"/>
            </a:xfrm>
            <a:custGeom>
              <a:rect b="b" l="l" r="r" t="t"/>
              <a:pathLst>
                <a:path extrusionOk="0" h="35761" w="13282">
                  <a:moveTo>
                    <a:pt x="6158" y="0"/>
                  </a:moveTo>
                  <a:cubicBezTo>
                    <a:pt x="6158" y="0"/>
                    <a:pt x="4641" y="12718"/>
                    <a:pt x="5761" y="21679"/>
                  </a:cubicBezTo>
                  <a:cubicBezTo>
                    <a:pt x="4237" y="19522"/>
                    <a:pt x="1760" y="15362"/>
                    <a:pt x="77" y="10081"/>
                  </a:cubicBezTo>
                  <a:cubicBezTo>
                    <a:pt x="0" y="11361"/>
                    <a:pt x="0" y="12801"/>
                    <a:pt x="77" y="14158"/>
                  </a:cubicBezTo>
                  <a:cubicBezTo>
                    <a:pt x="77" y="14478"/>
                    <a:pt x="160" y="14881"/>
                    <a:pt x="160" y="15201"/>
                  </a:cubicBezTo>
                  <a:cubicBezTo>
                    <a:pt x="1037" y="24399"/>
                    <a:pt x="5518" y="31920"/>
                    <a:pt x="7681" y="34960"/>
                  </a:cubicBezTo>
                  <a:cubicBezTo>
                    <a:pt x="8078" y="35280"/>
                    <a:pt x="8398" y="35523"/>
                    <a:pt x="8801" y="35760"/>
                  </a:cubicBezTo>
                  <a:cubicBezTo>
                    <a:pt x="8961" y="35683"/>
                    <a:pt x="9121" y="35600"/>
                    <a:pt x="9281" y="35440"/>
                  </a:cubicBezTo>
                  <a:cubicBezTo>
                    <a:pt x="10401" y="32880"/>
                    <a:pt x="13281" y="25763"/>
                    <a:pt x="13281" y="17359"/>
                  </a:cubicBezTo>
                  <a:cubicBezTo>
                    <a:pt x="13281" y="16238"/>
                    <a:pt x="13281" y="15118"/>
                    <a:pt x="13121" y="13998"/>
                  </a:cubicBezTo>
                  <a:cubicBezTo>
                    <a:pt x="12878" y="11118"/>
                    <a:pt x="12238" y="8398"/>
                    <a:pt x="11438" y="5997"/>
                  </a:cubicBezTo>
                  <a:cubicBezTo>
                    <a:pt x="11201" y="11598"/>
                    <a:pt x="9761" y="16482"/>
                    <a:pt x="8558" y="19599"/>
                  </a:cubicBezTo>
                  <a:lnTo>
                    <a:pt x="615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7"/>
            <p:cNvSpPr/>
            <p:nvPr/>
          </p:nvSpPr>
          <p:spPr>
            <a:xfrm>
              <a:off x="1042530" y="2402985"/>
              <a:ext cx="94699" cy="350772"/>
            </a:xfrm>
            <a:custGeom>
              <a:rect b="b" l="l" r="r" t="t"/>
              <a:pathLst>
                <a:path extrusionOk="0" h="22243" w="6005">
                  <a:moveTo>
                    <a:pt x="5921" y="0"/>
                  </a:moveTo>
                  <a:lnTo>
                    <a:pt x="5921" y="0"/>
                  </a:lnTo>
                  <a:cubicBezTo>
                    <a:pt x="4961" y="2881"/>
                    <a:pt x="1" y="13685"/>
                    <a:pt x="6005" y="22243"/>
                  </a:cubicBezTo>
                  <a:cubicBezTo>
                    <a:pt x="4405" y="16405"/>
                    <a:pt x="5921" y="2"/>
                    <a:pt x="5921" y="0"/>
                  </a:cubicBezTo>
                  <a:close/>
                </a:path>
              </a:pathLst>
            </a:custGeom>
            <a:solidFill>
              <a:srgbClr val="FBF8EE">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7"/>
            <p:cNvSpPr/>
            <p:nvPr/>
          </p:nvSpPr>
          <p:spPr>
            <a:xfrm>
              <a:off x="1180099" y="2477478"/>
              <a:ext cx="53019" cy="219550"/>
            </a:xfrm>
            <a:custGeom>
              <a:rect b="b" l="l" r="r" t="t"/>
              <a:pathLst>
                <a:path extrusionOk="0" h="13922" w="3362">
                  <a:moveTo>
                    <a:pt x="1" y="0"/>
                  </a:moveTo>
                  <a:cubicBezTo>
                    <a:pt x="1" y="0"/>
                    <a:pt x="1518" y="10081"/>
                    <a:pt x="1281" y="13921"/>
                  </a:cubicBezTo>
                  <a:cubicBezTo>
                    <a:pt x="3361" y="6158"/>
                    <a:pt x="1518" y="800"/>
                    <a:pt x="1" y="0"/>
                  </a:cubicBezTo>
                  <a:close/>
                </a:path>
              </a:pathLst>
            </a:custGeom>
            <a:solidFill>
              <a:srgbClr val="FBF8EE">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7"/>
            <p:cNvSpPr/>
            <p:nvPr/>
          </p:nvSpPr>
          <p:spPr>
            <a:xfrm>
              <a:off x="515166" y="2101008"/>
              <a:ext cx="1056133" cy="1108300"/>
            </a:xfrm>
            <a:custGeom>
              <a:rect b="b" l="l" r="r" t="t"/>
              <a:pathLst>
                <a:path extrusionOk="0" h="70279" w="66971">
                  <a:moveTo>
                    <a:pt x="501" y="0"/>
                  </a:moveTo>
                  <a:cubicBezTo>
                    <a:pt x="443" y="0"/>
                    <a:pt x="382" y="11"/>
                    <a:pt x="321" y="32"/>
                  </a:cubicBezTo>
                  <a:cubicBezTo>
                    <a:pt x="84" y="109"/>
                    <a:pt x="1" y="352"/>
                    <a:pt x="84" y="512"/>
                  </a:cubicBezTo>
                  <a:cubicBezTo>
                    <a:pt x="9122" y="30435"/>
                    <a:pt x="26646" y="47793"/>
                    <a:pt x="39768" y="57074"/>
                  </a:cubicBezTo>
                  <a:cubicBezTo>
                    <a:pt x="54009" y="67155"/>
                    <a:pt x="66247" y="70195"/>
                    <a:pt x="66330" y="70279"/>
                  </a:cubicBezTo>
                  <a:lnTo>
                    <a:pt x="66490" y="70279"/>
                  </a:lnTo>
                  <a:cubicBezTo>
                    <a:pt x="66650" y="70279"/>
                    <a:pt x="66810" y="70119"/>
                    <a:pt x="66887" y="69959"/>
                  </a:cubicBezTo>
                  <a:cubicBezTo>
                    <a:pt x="66970" y="69715"/>
                    <a:pt x="66810" y="69479"/>
                    <a:pt x="66567" y="69395"/>
                  </a:cubicBezTo>
                  <a:cubicBezTo>
                    <a:pt x="66087" y="69319"/>
                    <a:pt x="18082" y="57074"/>
                    <a:pt x="884" y="269"/>
                  </a:cubicBezTo>
                  <a:cubicBezTo>
                    <a:pt x="822" y="92"/>
                    <a:pt x="674" y="0"/>
                    <a:pt x="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7"/>
            <p:cNvSpPr/>
            <p:nvPr/>
          </p:nvSpPr>
          <p:spPr>
            <a:xfrm>
              <a:off x="356198" y="1840298"/>
              <a:ext cx="348249" cy="628340"/>
            </a:xfrm>
            <a:custGeom>
              <a:rect b="b" l="l" r="r" t="t"/>
              <a:pathLst>
                <a:path extrusionOk="0" h="39844" w="22083">
                  <a:moveTo>
                    <a:pt x="1761" y="0"/>
                  </a:moveTo>
                  <a:cubicBezTo>
                    <a:pt x="1761" y="0"/>
                    <a:pt x="1" y="11681"/>
                    <a:pt x="5204" y="22722"/>
                  </a:cubicBezTo>
                  <a:cubicBezTo>
                    <a:pt x="10325" y="33686"/>
                    <a:pt x="20406" y="39844"/>
                    <a:pt x="20406" y="39844"/>
                  </a:cubicBezTo>
                  <a:cubicBezTo>
                    <a:pt x="20406" y="39844"/>
                    <a:pt x="22083" y="28163"/>
                    <a:pt x="16962" y="17205"/>
                  </a:cubicBezTo>
                  <a:cubicBezTo>
                    <a:pt x="11842" y="6164"/>
                    <a:pt x="1761" y="0"/>
                    <a:pt x="17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7"/>
            <p:cNvSpPr/>
            <p:nvPr/>
          </p:nvSpPr>
          <p:spPr>
            <a:xfrm>
              <a:off x="433214" y="2187296"/>
              <a:ext cx="5062" cy="11323"/>
            </a:xfrm>
            <a:custGeom>
              <a:rect b="b" l="l" r="r" t="t"/>
              <a:pathLst>
                <a:path extrusionOk="0" h="718" w="321">
                  <a:moveTo>
                    <a:pt x="0" y="0"/>
                  </a:moveTo>
                  <a:cubicBezTo>
                    <a:pt x="77" y="237"/>
                    <a:pt x="160" y="480"/>
                    <a:pt x="320" y="717"/>
                  </a:cubicBezTo>
                  <a:cubicBezTo>
                    <a:pt x="160" y="480"/>
                    <a:pt x="77" y="237"/>
                    <a:pt x="0" y="0"/>
                  </a:cubicBezTo>
                  <a:close/>
                </a:path>
              </a:pathLst>
            </a:custGeom>
            <a:solidFill>
              <a:srgbClr val="C0CB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7"/>
            <p:cNvSpPr/>
            <p:nvPr/>
          </p:nvSpPr>
          <p:spPr>
            <a:xfrm>
              <a:off x="409198" y="1940006"/>
              <a:ext cx="272537" cy="528626"/>
            </a:xfrm>
            <a:custGeom>
              <a:rect b="b" l="l" r="r" t="t"/>
              <a:pathLst>
                <a:path extrusionOk="0" h="33521" w="17282">
                  <a:moveTo>
                    <a:pt x="2323" y="1"/>
                  </a:moveTo>
                  <a:cubicBezTo>
                    <a:pt x="2324" y="2"/>
                    <a:pt x="5204" y="12559"/>
                    <a:pt x="9204" y="20560"/>
                  </a:cubicBezTo>
                  <a:cubicBezTo>
                    <a:pt x="7124" y="19043"/>
                    <a:pt x="3360" y="15919"/>
                    <a:pt x="0" y="11522"/>
                  </a:cubicBezTo>
                  <a:lnTo>
                    <a:pt x="0" y="11522"/>
                  </a:lnTo>
                  <a:cubicBezTo>
                    <a:pt x="403" y="12879"/>
                    <a:pt x="883" y="14319"/>
                    <a:pt x="1523" y="15682"/>
                  </a:cubicBezTo>
                  <a:cubicBezTo>
                    <a:pt x="1600" y="15919"/>
                    <a:pt x="1683" y="16162"/>
                    <a:pt x="1843" y="16399"/>
                  </a:cubicBezTo>
                  <a:cubicBezTo>
                    <a:pt x="6964" y="27363"/>
                    <a:pt x="17045" y="33521"/>
                    <a:pt x="17045" y="33521"/>
                  </a:cubicBezTo>
                  <a:cubicBezTo>
                    <a:pt x="17045" y="33521"/>
                    <a:pt x="17282" y="31684"/>
                    <a:pt x="17282" y="28644"/>
                  </a:cubicBezTo>
                  <a:cubicBezTo>
                    <a:pt x="17282" y="24240"/>
                    <a:pt x="16725" y="17443"/>
                    <a:pt x="13601" y="10882"/>
                  </a:cubicBezTo>
                  <a:cubicBezTo>
                    <a:pt x="12404" y="8238"/>
                    <a:pt x="10881" y="5921"/>
                    <a:pt x="9364" y="3841"/>
                  </a:cubicBezTo>
                  <a:lnTo>
                    <a:pt x="9364" y="3841"/>
                  </a:lnTo>
                  <a:cubicBezTo>
                    <a:pt x="10964" y="9199"/>
                    <a:pt x="11201" y="14319"/>
                    <a:pt x="11201" y="17679"/>
                  </a:cubicBezTo>
                  <a:lnTo>
                    <a:pt x="232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7"/>
            <p:cNvSpPr/>
            <p:nvPr/>
          </p:nvSpPr>
          <p:spPr>
            <a:xfrm>
              <a:off x="392845" y="1895805"/>
              <a:ext cx="134960" cy="330587"/>
            </a:xfrm>
            <a:custGeom>
              <a:rect b="b" l="l" r="r" t="t"/>
              <a:pathLst>
                <a:path extrusionOk="0" h="20963" w="8558">
                  <a:moveTo>
                    <a:pt x="1037" y="0"/>
                  </a:moveTo>
                  <a:cubicBezTo>
                    <a:pt x="1120" y="3041"/>
                    <a:pt x="0" y="14882"/>
                    <a:pt x="8558" y="20962"/>
                  </a:cubicBezTo>
                  <a:cubicBezTo>
                    <a:pt x="5121" y="16002"/>
                    <a:pt x="1037" y="1"/>
                    <a:pt x="1037" y="0"/>
                  </a:cubicBezTo>
                  <a:close/>
                </a:path>
              </a:pathLst>
            </a:custGeom>
            <a:solidFill>
              <a:srgbClr val="FBF8EE">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7"/>
            <p:cNvSpPr/>
            <p:nvPr/>
          </p:nvSpPr>
          <p:spPr>
            <a:xfrm>
              <a:off x="476106" y="1951312"/>
              <a:ext cx="92065" cy="199364"/>
            </a:xfrm>
            <a:custGeom>
              <a:rect b="b" l="l" r="r" t="t"/>
              <a:pathLst>
                <a:path extrusionOk="0" h="12642" w="5838">
                  <a:moveTo>
                    <a:pt x="1" y="1"/>
                  </a:moveTo>
                  <a:cubicBezTo>
                    <a:pt x="1" y="1"/>
                    <a:pt x="4801" y="8962"/>
                    <a:pt x="5838" y="12642"/>
                  </a:cubicBezTo>
                  <a:cubicBezTo>
                    <a:pt x="5198" y="4641"/>
                    <a:pt x="1678" y="244"/>
                    <a:pt x="1" y="1"/>
                  </a:cubicBezTo>
                  <a:close/>
                </a:path>
              </a:pathLst>
            </a:custGeom>
            <a:solidFill>
              <a:srgbClr val="FBF8EE">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7"/>
            <p:cNvSpPr/>
            <p:nvPr/>
          </p:nvSpPr>
          <p:spPr>
            <a:xfrm>
              <a:off x="158170" y="3365653"/>
              <a:ext cx="240950" cy="105990"/>
            </a:xfrm>
            <a:custGeom>
              <a:rect b="b" l="l" r="r" t="t"/>
              <a:pathLst>
                <a:path extrusionOk="0" h="6721" w="15279">
                  <a:moveTo>
                    <a:pt x="9489" y="1"/>
                  </a:moveTo>
                  <a:cubicBezTo>
                    <a:pt x="8761" y="1"/>
                    <a:pt x="7992" y="52"/>
                    <a:pt x="7201" y="162"/>
                  </a:cubicBezTo>
                  <a:cubicBezTo>
                    <a:pt x="3118" y="802"/>
                    <a:pt x="1" y="2639"/>
                    <a:pt x="238" y="4399"/>
                  </a:cubicBezTo>
                  <a:cubicBezTo>
                    <a:pt x="434" y="5821"/>
                    <a:pt x="2714" y="6720"/>
                    <a:pt x="5776" y="6720"/>
                  </a:cubicBezTo>
                  <a:cubicBezTo>
                    <a:pt x="6505" y="6720"/>
                    <a:pt x="7278" y="6669"/>
                    <a:pt x="8078" y="6562"/>
                  </a:cubicBezTo>
                  <a:cubicBezTo>
                    <a:pt x="12162" y="5999"/>
                    <a:pt x="15279" y="4079"/>
                    <a:pt x="15042" y="2319"/>
                  </a:cubicBezTo>
                  <a:cubicBezTo>
                    <a:pt x="14846" y="900"/>
                    <a:pt x="12520" y="1"/>
                    <a:pt x="948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7"/>
            <p:cNvSpPr/>
            <p:nvPr/>
          </p:nvSpPr>
          <p:spPr>
            <a:xfrm>
              <a:off x="271723" y="3365669"/>
              <a:ext cx="35341" cy="2539"/>
            </a:xfrm>
            <a:custGeom>
              <a:rect b="b" l="l" r="r" t="t"/>
              <a:pathLst>
                <a:path extrusionOk="0" h="161" w="2241">
                  <a:moveTo>
                    <a:pt x="2241" y="1"/>
                  </a:moveTo>
                  <a:cubicBezTo>
                    <a:pt x="1517" y="1"/>
                    <a:pt x="800" y="77"/>
                    <a:pt x="0" y="161"/>
                  </a:cubicBezTo>
                  <a:cubicBezTo>
                    <a:pt x="800" y="77"/>
                    <a:pt x="1517" y="1"/>
                    <a:pt x="2241" y="1"/>
                  </a:cubicBezTo>
                  <a:close/>
                  <a:moveTo>
                    <a:pt x="2241" y="1"/>
                  </a:moveTo>
                  <a:lnTo>
                    <a:pt x="2241" y="1"/>
                  </a:lnTo>
                  <a:lnTo>
                    <a:pt x="2241" y="1"/>
                  </a:lnTo>
                  <a:close/>
                </a:path>
              </a:pathLst>
            </a:custGeom>
            <a:solidFill>
              <a:srgbClr val="FFB3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7"/>
            <p:cNvSpPr/>
            <p:nvPr/>
          </p:nvSpPr>
          <p:spPr>
            <a:xfrm>
              <a:off x="178355" y="3365669"/>
              <a:ext cx="217043" cy="92065"/>
            </a:xfrm>
            <a:custGeom>
              <a:rect b="b" l="l" r="r" t="t"/>
              <a:pathLst>
                <a:path extrusionOk="0" h="5838" w="13763">
                  <a:moveTo>
                    <a:pt x="8162" y="1"/>
                  </a:moveTo>
                  <a:cubicBezTo>
                    <a:pt x="7438" y="1"/>
                    <a:pt x="6721" y="77"/>
                    <a:pt x="5921" y="161"/>
                  </a:cubicBezTo>
                  <a:cubicBezTo>
                    <a:pt x="3361" y="557"/>
                    <a:pt x="1281" y="1358"/>
                    <a:pt x="1" y="2401"/>
                  </a:cubicBezTo>
                  <a:cubicBezTo>
                    <a:pt x="961" y="2081"/>
                    <a:pt x="1998" y="1838"/>
                    <a:pt x="3118" y="1678"/>
                  </a:cubicBezTo>
                  <a:cubicBezTo>
                    <a:pt x="3918" y="1518"/>
                    <a:pt x="4641" y="1518"/>
                    <a:pt x="5358" y="1518"/>
                  </a:cubicBezTo>
                  <a:cubicBezTo>
                    <a:pt x="8398" y="1518"/>
                    <a:pt x="10722" y="2401"/>
                    <a:pt x="10959" y="3841"/>
                  </a:cubicBezTo>
                  <a:cubicBezTo>
                    <a:pt x="11042" y="4481"/>
                    <a:pt x="10639" y="5198"/>
                    <a:pt x="9839" y="5838"/>
                  </a:cubicBezTo>
                  <a:cubicBezTo>
                    <a:pt x="9999" y="5761"/>
                    <a:pt x="10082" y="5761"/>
                    <a:pt x="10159" y="5678"/>
                  </a:cubicBezTo>
                  <a:cubicBezTo>
                    <a:pt x="11362" y="4558"/>
                    <a:pt x="12559" y="3521"/>
                    <a:pt x="13762" y="2478"/>
                  </a:cubicBezTo>
                  <a:lnTo>
                    <a:pt x="13762" y="2318"/>
                  </a:lnTo>
                  <a:cubicBezTo>
                    <a:pt x="13519" y="961"/>
                    <a:pt x="11202" y="1"/>
                    <a:pt x="81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7"/>
            <p:cNvSpPr/>
            <p:nvPr/>
          </p:nvSpPr>
          <p:spPr>
            <a:xfrm>
              <a:off x="353675" y="3416114"/>
              <a:ext cx="104792" cy="235935"/>
            </a:xfrm>
            <a:custGeom>
              <a:rect b="b" l="l" r="r" t="t"/>
              <a:pathLst>
                <a:path extrusionOk="0" h="14961" w="6645">
                  <a:moveTo>
                    <a:pt x="3188" y="0"/>
                  </a:moveTo>
                  <a:cubicBezTo>
                    <a:pt x="3167" y="0"/>
                    <a:pt x="3146" y="1"/>
                    <a:pt x="3124" y="2"/>
                  </a:cubicBezTo>
                  <a:cubicBezTo>
                    <a:pt x="1364" y="2"/>
                    <a:pt x="1" y="3362"/>
                    <a:pt x="84" y="7523"/>
                  </a:cubicBezTo>
                  <a:cubicBezTo>
                    <a:pt x="244" y="11683"/>
                    <a:pt x="1684" y="14960"/>
                    <a:pt x="3521" y="14960"/>
                  </a:cubicBezTo>
                  <a:cubicBezTo>
                    <a:pt x="5281" y="14883"/>
                    <a:pt x="6645" y="11523"/>
                    <a:pt x="6485" y="7363"/>
                  </a:cubicBezTo>
                  <a:cubicBezTo>
                    <a:pt x="6402" y="3329"/>
                    <a:pt x="4921" y="0"/>
                    <a:pt x="318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7"/>
            <p:cNvSpPr/>
            <p:nvPr/>
          </p:nvSpPr>
          <p:spPr>
            <a:xfrm>
              <a:off x="402937" y="3416130"/>
              <a:ext cx="8800" cy="1230"/>
            </a:xfrm>
            <a:custGeom>
              <a:rect b="b" l="l" r="r" t="t"/>
              <a:pathLst>
                <a:path extrusionOk="0" h="78" w="558">
                  <a:moveTo>
                    <a:pt x="77" y="1"/>
                  </a:moveTo>
                  <a:lnTo>
                    <a:pt x="0" y="1"/>
                  </a:lnTo>
                  <a:lnTo>
                    <a:pt x="0" y="1"/>
                  </a:lnTo>
                  <a:lnTo>
                    <a:pt x="77" y="1"/>
                  </a:lnTo>
                  <a:cubicBezTo>
                    <a:pt x="237" y="1"/>
                    <a:pt x="397" y="1"/>
                    <a:pt x="557" y="78"/>
                  </a:cubicBezTo>
                  <a:cubicBezTo>
                    <a:pt x="397" y="1"/>
                    <a:pt x="237" y="1"/>
                    <a:pt x="77" y="1"/>
                  </a:cubicBezTo>
                  <a:close/>
                </a:path>
              </a:pathLst>
            </a:custGeom>
            <a:solidFill>
              <a:srgbClr val="F99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7"/>
            <p:cNvSpPr/>
            <p:nvPr/>
          </p:nvSpPr>
          <p:spPr>
            <a:xfrm>
              <a:off x="411721" y="3417344"/>
              <a:ext cx="16" cy="16"/>
            </a:xfrm>
            <a:custGeom>
              <a:rect b="b" l="l" r="r" t="t"/>
              <a:pathLst>
                <a:path extrusionOk="0" h="1" w="1">
                  <a:moveTo>
                    <a:pt x="0" y="1"/>
                  </a:moveTo>
                  <a:lnTo>
                    <a:pt x="0" y="1"/>
                  </a:lnTo>
                  <a:close/>
                </a:path>
              </a:pathLst>
            </a:custGeom>
            <a:solidFill>
              <a:srgbClr val="F99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7"/>
            <p:cNvSpPr/>
            <p:nvPr/>
          </p:nvSpPr>
          <p:spPr>
            <a:xfrm>
              <a:off x="354984" y="3416130"/>
              <a:ext cx="95913" cy="214519"/>
            </a:xfrm>
            <a:custGeom>
              <a:rect b="b" l="l" r="r" t="t"/>
              <a:pathLst>
                <a:path extrusionOk="0" h="13603" w="6082">
                  <a:moveTo>
                    <a:pt x="3041" y="1"/>
                  </a:moveTo>
                  <a:cubicBezTo>
                    <a:pt x="2401" y="558"/>
                    <a:pt x="1761" y="1121"/>
                    <a:pt x="1038" y="1678"/>
                  </a:cubicBezTo>
                  <a:cubicBezTo>
                    <a:pt x="398" y="3041"/>
                    <a:pt x="1" y="4961"/>
                    <a:pt x="1" y="7118"/>
                  </a:cubicBezTo>
                  <a:lnTo>
                    <a:pt x="1" y="7522"/>
                  </a:lnTo>
                  <a:cubicBezTo>
                    <a:pt x="78" y="10082"/>
                    <a:pt x="718" y="12239"/>
                    <a:pt x="1518" y="13602"/>
                  </a:cubicBezTo>
                  <a:cubicBezTo>
                    <a:pt x="1358" y="12642"/>
                    <a:pt x="1198" y="11599"/>
                    <a:pt x="1121" y="10479"/>
                  </a:cubicBezTo>
                  <a:cubicBezTo>
                    <a:pt x="1038" y="6318"/>
                    <a:pt x="2401" y="2958"/>
                    <a:pt x="4161" y="2881"/>
                  </a:cubicBezTo>
                  <a:lnTo>
                    <a:pt x="4238" y="2881"/>
                  </a:lnTo>
                  <a:cubicBezTo>
                    <a:pt x="4878" y="2881"/>
                    <a:pt x="5518" y="3361"/>
                    <a:pt x="6081" y="4238"/>
                  </a:cubicBezTo>
                  <a:cubicBezTo>
                    <a:pt x="5601" y="2081"/>
                    <a:pt x="4641" y="481"/>
                    <a:pt x="3598" y="78"/>
                  </a:cubicBezTo>
                  <a:cubicBezTo>
                    <a:pt x="3438" y="1"/>
                    <a:pt x="3278" y="1"/>
                    <a:pt x="31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7"/>
            <p:cNvSpPr/>
            <p:nvPr/>
          </p:nvSpPr>
          <p:spPr>
            <a:xfrm>
              <a:off x="293122" y="3250760"/>
              <a:ext cx="237212" cy="101054"/>
            </a:xfrm>
            <a:custGeom>
              <a:rect b="b" l="l" r="r" t="t"/>
              <a:pathLst>
                <a:path extrusionOk="0" h="6408" w="15042">
                  <a:moveTo>
                    <a:pt x="7274" y="1"/>
                  </a:moveTo>
                  <a:cubicBezTo>
                    <a:pt x="3337" y="1"/>
                    <a:pt x="84" y="1331"/>
                    <a:pt x="84" y="3044"/>
                  </a:cubicBezTo>
                  <a:cubicBezTo>
                    <a:pt x="0" y="4804"/>
                    <a:pt x="3361" y="6328"/>
                    <a:pt x="7444" y="6404"/>
                  </a:cubicBezTo>
                  <a:cubicBezTo>
                    <a:pt x="7565" y="6407"/>
                    <a:pt x="7685" y="6408"/>
                    <a:pt x="7805" y="6408"/>
                  </a:cubicBezTo>
                  <a:cubicBezTo>
                    <a:pt x="11797" y="6408"/>
                    <a:pt x="14967" y="5073"/>
                    <a:pt x="15042" y="3364"/>
                  </a:cubicBezTo>
                  <a:cubicBezTo>
                    <a:pt x="15042" y="1604"/>
                    <a:pt x="11765" y="87"/>
                    <a:pt x="7604" y="4"/>
                  </a:cubicBezTo>
                  <a:cubicBezTo>
                    <a:pt x="7494" y="2"/>
                    <a:pt x="7384" y="1"/>
                    <a:pt x="72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7"/>
            <p:cNvSpPr/>
            <p:nvPr/>
          </p:nvSpPr>
          <p:spPr>
            <a:xfrm>
              <a:off x="315829" y="3250807"/>
              <a:ext cx="214504" cy="97222"/>
            </a:xfrm>
            <a:custGeom>
              <a:rect b="b" l="l" r="r" t="t"/>
              <a:pathLst>
                <a:path extrusionOk="0" h="6165" w="13602">
                  <a:moveTo>
                    <a:pt x="5844" y="1"/>
                  </a:moveTo>
                  <a:cubicBezTo>
                    <a:pt x="3444" y="1"/>
                    <a:pt x="1364" y="481"/>
                    <a:pt x="0" y="1281"/>
                  </a:cubicBezTo>
                  <a:cubicBezTo>
                    <a:pt x="884" y="1121"/>
                    <a:pt x="1844" y="1044"/>
                    <a:pt x="2804" y="1044"/>
                  </a:cubicBezTo>
                  <a:lnTo>
                    <a:pt x="3201" y="1044"/>
                  </a:lnTo>
                  <a:cubicBezTo>
                    <a:pt x="7361" y="1121"/>
                    <a:pt x="10645" y="2644"/>
                    <a:pt x="10561" y="4404"/>
                  </a:cubicBezTo>
                  <a:cubicBezTo>
                    <a:pt x="10561" y="5044"/>
                    <a:pt x="10081" y="5684"/>
                    <a:pt x="9205" y="6165"/>
                  </a:cubicBezTo>
                  <a:cubicBezTo>
                    <a:pt x="9525" y="6081"/>
                    <a:pt x="9921" y="6081"/>
                    <a:pt x="10241" y="5921"/>
                  </a:cubicBezTo>
                  <a:cubicBezTo>
                    <a:pt x="11285" y="5281"/>
                    <a:pt x="12322" y="4564"/>
                    <a:pt x="13442" y="4001"/>
                  </a:cubicBezTo>
                  <a:cubicBezTo>
                    <a:pt x="13525" y="3764"/>
                    <a:pt x="13602" y="3604"/>
                    <a:pt x="13602" y="3361"/>
                  </a:cubicBezTo>
                  <a:cubicBezTo>
                    <a:pt x="13602" y="2484"/>
                    <a:pt x="12885" y="1761"/>
                    <a:pt x="11605" y="1121"/>
                  </a:cubicBezTo>
                  <a:cubicBezTo>
                    <a:pt x="10325" y="481"/>
                    <a:pt x="8321" y="84"/>
                    <a:pt x="616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7"/>
            <p:cNvSpPr/>
            <p:nvPr/>
          </p:nvSpPr>
          <p:spPr>
            <a:xfrm>
              <a:off x="460968" y="3317526"/>
              <a:ext cx="118622" cy="235099"/>
            </a:xfrm>
            <a:custGeom>
              <a:rect b="b" l="l" r="r" t="t"/>
              <a:pathLst>
                <a:path extrusionOk="0" h="14908" w="7522">
                  <a:moveTo>
                    <a:pt x="4533" y="0"/>
                  </a:moveTo>
                  <a:cubicBezTo>
                    <a:pt x="2902" y="0"/>
                    <a:pt x="1100" y="3046"/>
                    <a:pt x="557" y="7054"/>
                  </a:cubicBezTo>
                  <a:cubicBezTo>
                    <a:pt x="1" y="11131"/>
                    <a:pt x="1037" y="14652"/>
                    <a:pt x="2721" y="14895"/>
                  </a:cubicBezTo>
                  <a:cubicBezTo>
                    <a:pt x="2782" y="14903"/>
                    <a:pt x="2844" y="14907"/>
                    <a:pt x="2906" y="14907"/>
                  </a:cubicBezTo>
                  <a:cubicBezTo>
                    <a:pt x="4613" y="14907"/>
                    <a:pt x="6421" y="11789"/>
                    <a:pt x="6958" y="7854"/>
                  </a:cubicBezTo>
                  <a:cubicBezTo>
                    <a:pt x="7521" y="3770"/>
                    <a:pt x="6478" y="250"/>
                    <a:pt x="4718" y="13"/>
                  </a:cubicBezTo>
                  <a:cubicBezTo>
                    <a:pt x="4656" y="4"/>
                    <a:pt x="4595" y="0"/>
                    <a:pt x="45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7"/>
            <p:cNvSpPr/>
            <p:nvPr/>
          </p:nvSpPr>
          <p:spPr>
            <a:xfrm>
              <a:off x="471060" y="3349222"/>
              <a:ext cx="23939" cy="77021"/>
            </a:xfrm>
            <a:custGeom>
              <a:rect b="b" l="l" r="r" t="t"/>
              <a:pathLst>
                <a:path extrusionOk="0" h="4884" w="1518">
                  <a:moveTo>
                    <a:pt x="1518" y="0"/>
                  </a:moveTo>
                  <a:lnTo>
                    <a:pt x="1518" y="0"/>
                  </a:lnTo>
                  <a:cubicBezTo>
                    <a:pt x="801" y="1204"/>
                    <a:pt x="237" y="2881"/>
                    <a:pt x="1" y="4884"/>
                  </a:cubicBezTo>
                  <a:cubicBezTo>
                    <a:pt x="237" y="2881"/>
                    <a:pt x="801" y="1204"/>
                    <a:pt x="1518" y="0"/>
                  </a:cubicBezTo>
                  <a:close/>
                </a:path>
              </a:pathLst>
            </a:custGeom>
            <a:solidFill>
              <a:srgbClr val="F99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7"/>
            <p:cNvSpPr/>
            <p:nvPr/>
          </p:nvSpPr>
          <p:spPr>
            <a:xfrm>
              <a:off x="542919" y="3320254"/>
              <a:ext cx="3864" cy="2539"/>
            </a:xfrm>
            <a:custGeom>
              <a:rect b="b" l="l" r="r" t="t"/>
              <a:pathLst>
                <a:path extrusionOk="0" h="161" w="245">
                  <a:moveTo>
                    <a:pt x="244" y="160"/>
                  </a:moveTo>
                  <a:lnTo>
                    <a:pt x="244" y="160"/>
                  </a:lnTo>
                  <a:lnTo>
                    <a:pt x="244" y="160"/>
                  </a:lnTo>
                  <a:close/>
                  <a:moveTo>
                    <a:pt x="1" y="0"/>
                  </a:moveTo>
                  <a:lnTo>
                    <a:pt x="1" y="0"/>
                  </a:lnTo>
                  <a:cubicBezTo>
                    <a:pt x="84" y="77"/>
                    <a:pt x="161" y="77"/>
                    <a:pt x="244" y="160"/>
                  </a:cubicBezTo>
                  <a:cubicBezTo>
                    <a:pt x="161" y="77"/>
                    <a:pt x="84" y="77"/>
                    <a:pt x="1" y="0"/>
                  </a:cubicBezTo>
                  <a:close/>
                </a:path>
              </a:pathLst>
            </a:custGeom>
            <a:solidFill>
              <a:srgbClr val="3B23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7"/>
            <p:cNvSpPr/>
            <p:nvPr/>
          </p:nvSpPr>
          <p:spPr>
            <a:xfrm>
              <a:off x="464705" y="3320254"/>
              <a:ext cx="107315" cy="206934"/>
            </a:xfrm>
            <a:custGeom>
              <a:rect b="b" l="l" r="r" t="t"/>
              <a:pathLst>
                <a:path extrusionOk="0" h="13122" w="6805">
                  <a:moveTo>
                    <a:pt x="4961" y="0"/>
                  </a:moveTo>
                  <a:cubicBezTo>
                    <a:pt x="3924" y="557"/>
                    <a:pt x="2964" y="1197"/>
                    <a:pt x="1921" y="1837"/>
                  </a:cubicBezTo>
                  <a:cubicBezTo>
                    <a:pt x="1204" y="3041"/>
                    <a:pt x="640" y="4718"/>
                    <a:pt x="404" y="6721"/>
                  </a:cubicBezTo>
                  <a:cubicBezTo>
                    <a:pt x="320" y="6721"/>
                    <a:pt x="320" y="6721"/>
                    <a:pt x="320" y="6798"/>
                  </a:cubicBezTo>
                  <a:lnTo>
                    <a:pt x="320" y="6881"/>
                  </a:lnTo>
                  <a:cubicBezTo>
                    <a:pt x="0" y="9358"/>
                    <a:pt x="244" y="11681"/>
                    <a:pt x="884" y="13122"/>
                  </a:cubicBezTo>
                  <a:cubicBezTo>
                    <a:pt x="800" y="12078"/>
                    <a:pt x="884" y="11041"/>
                    <a:pt x="960" y="9921"/>
                  </a:cubicBezTo>
                  <a:cubicBezTo>
                    <a:pt x="1524" y="5998"/>
                    <a:pt x="3284" y="2957"/>
                    <a:pt x="4961" y="2957"/>
                  </a:cubicBezTo>
                  <a:lnTo>
                    <a:pt x="5204" y="2957"/>
                  </a:lnTo>
                  <a:cubicBezTo>
                    <a:pt x="5844" y="3041"/>
                    <a:pt x="6401" y="3597"/>
                    <a:pt x="6804" y="4558"/>
                  </a:cubicBezTo>
                  <a:cubicBezTo>
                    <a:pt x="6721" y="2477"/>
                    <a:pt x="6081" y="800"/>
                    <a:pt x="5204" y="160"/>
                  </a:cubicBezTo>
                  <a:cubicBezTo>
                    <a:pt x="5121" y="77"/>
                    <a:pt x="5044" y="77"/>
                    <a:pt x="496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7"/>
            <p:cNvSpPr/>
            <p:nvPr/>
          </p:nvSpPr>
          <p:spPr>
            <a:xfrm>
              <a:off x="450875" y="3165717"/>
              <a:ext cx="240950" cy="106716"/>
            </a:xfrm>
            <a:custGeom>
              <a:rect b="b" l="l" r="r" t="t"/>
              <a:pathLst>
                <a:path extrusionOk="0" h="6767" w="15279">
                  <a:moveTo>
                    <a:pt x="5675" y="0"/>
                  </a:moveTo>
                  <a:cubicBezTo>
                    <a:pt x="2734" y="0"/>
                    <a:pt x="490" y="891"/>
                    <a:pt x="237" y="2280"/>
                  </a:cubicBezTo>
                  <a:cubicBezTo>
                    <a:pt x="0" y="3957"/>
                    <a:pt x="3118" y="5960"/>
                    <a:pt x="7201" y="6600"/>
                  </a:cubicBezTo>
                  <a:cubicBezTo>
                    <a:pt x="8025" y="6713"/>
                    <a:pt x="8826" y="6767"/>
                    <a:pt x="9582" y="6767"/>
                  </a:cubicBezTo>
                  <a:cubicBezTo>
                    <a:pt x="12567" y="6767"/>
                    <a:pt x="14848" y="5924"/>
                    <a:pt x="15042" y="4520"/>
                  </a:cubicBezTo>
                  <a:cubicBezTo>
                    <a:pt x="15279" y="2836"/>
                    <a:pt x="12238" y="839"/>
                    <a:pt x="8161" y="199"/>
                  </a:cubicBezTo>
                  <a:cubicBezTo>
                    <a:pt x="7299" y="64"/>
                    <a:pt x="6462" y="0"/>
                    <a:pt x="56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7"/>
            <p:cNvSpPr/>
            <p:nvPr/>
          </p:nvSpPr>
          <p:spPr>
            <a:xfrm>
              <a:off x="554336" y="3166332"/>
              <a:ext cx="133745" cy="68142"/>
            </a:xfrm>
            <a:custGeom>
              <a:rect b="b" l="l" r="r" t="t"/>
              <a:pathLst>
                <a:path extrusionOk="0" h="4321" w="8481">
                  <a:moveTo>
                    <a:pt x="0" y="0"/>
                  </a:moveTo>
                  <a:cubicBezTo>
                    <a:pt x="557" y="77"/>
                    <a:pt x="1037" y="77"/>
                    <a:pt x="1600" y="160"/>
                  </a:cubicBezTo>
                  <a:cubicBezTo>
                    <a:pt x="5517" y="800"/>
                    <a:pt x="8481" y="2637"/>
                    <a:pt x="8481" y="4321"/>
                  </a:cubicBezTo>
                  <a:cubicBezTo>
                    <a:pt x="8481" y="2637"/>
                    <a:pt x="5517" y="800"/>
                    <a:pt x="1600" y="160"/>
                  </a:cubicBezTo>
                  <a:cubicBezTo>
                    <a:pt x="1037" y="77"/>
                    <a:pt x="557" y="77"/>
                    <a:pt x="0" y="0"/>
                  </a:cubicBezTo>
                  <a:close/>
                </a:path>
              </a:pathLst>
            </a:custGeom>
            <a:solidFill>
              <a:srgbClr val="3B23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7"/>
            <p:cNvSpPr/>
            <p:nvPr/>
          </p:nvSpPr>
          <p:spPr>
            <a:xfrm>
              <a:off x="481152" y="3166332"/>
              <a:ext cx="206934" cy="98421"/>
            </a:xfrm>
            <a:custGeom>
              <a:rect b="b" l="l" r="r" t="t"/>
              <a:pathLst>
                <a:path extrusionOk="0" h="6241" w="13122">
                  <a:moveTo>
                    <a:pt x="83" y="607"/>
                  </a:moveTo>
                  <a:cubicBezTo>
                    <a:pt x="54" y="616"/>
                    <a:pt x="26" y="627"/>
                    <a:pt x="1" y="640"/>
                  </a:cubicBezTo>
                  <a:cubicBezTo>
                    <a:pt x="28" y="629"/>
                    <a:pt x="55" y="618"/>
                    <a:pt x="83" y="607"/>
                  </a:cubicBezTo>
                  <a:close/>
                  <a:moveTo>
                    <a:pt x="3681" y="0"/>
                  </a:moveTo>
                  <a:cubicBezTo>
                    <a:pt x="2282" y="0"/>
                    <a:pt x="1033" y="224"/>
                    <a:pt x="83" y="607"/>
                  </a:cubicBezTo>
                  <a:lnTo>
                    <a:pt x="83" y="607"/>
                  </a:lnTo>
                  <a:cubicBezTo>
                    <a:pt x="237" y="557"/>
                    <a:pt x="436" y="557"/>
                    <a:pt x="641" y="557"/>
                  </a:cubicBezTo>
                  <a:cubicBezTo>
                    <a:pt x="1441" y="557"/>
                    <a:pt x="2241" y="640"/>
                    <a:pt x="3118" y="800"/>
                  </a:cubicBezTo>
                  <a:cubicBezTo>
                    <a:pt x="7201" y="1441"/>
                    <a:pt x="10318" y="3361"/>
                    <a:pt x="9998" y="5121"/>
                  </a:cubicBezTo>
                  <a:cubicBezTo>
                    <a:pt x="9998" y="5518"/>
                    <a:pt x="9678" y="5921"/>
                    <a:pt x="9198" y="6241"/>
                  </a:cubicBezTo>
                  <a:lnTo>
                    <a:pt x="13039" y="4801"/>
                  </a:lnTo>
                  <a:cubicBezTo>
                    <a:pt x="13039" y="4718"/>
                    <a:pt x="13122" y="4641"/>
                    <a:pt x="13122" y="4481"/>
                  </a:cubicBezTo>
                  <a:lnTo>
                    <a:pt x="13122" y="4321"/>
                  </a:lnTo>
                  <a:cubicBezTo>
                    <a:pt x="13122" y="2637"/>
                    <a:pt x="10158" y="800"/>
                    <a:pt x="6241" y="160"/>
                  </a:cubicBezTo>
                  <a:cubicBezTo>
                    <a:pt x="5678" y="77"/>
                    <a:pt x="5198" y="77"/>
                    <a:pt x="464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7"/>
            <p:cNvSpPr/>
            <p:nvPr/>
          </p:nvSpPr>
          <p:spPr>
            <a:xfrm>
              <a:off x="585827" y="3249971"/>
              <a:ext cx="132547" cy="228791"/>
            </a:xfrm>
            <a:custGeom>
              <a:rect b="b" l="l" r="r" t="t"/>
              <a:pathLst>
                <a:path extrusionOk="0" h="14508" w="8405">
                  <a:moveTo>
                    <a:pt x="5777" y="0"/>
                  </a:moveTo>
                  <a:cubicBezTo>
                    <a:pt x="4151" y="0"/>
                    <a:pt x="2156" y="2677"/>
                    <a:pt x="1120" y="6378"/>
                  </a:cubicBezTo>
                  <a:cubicBezTo>
                    <a:pt x="0" y="10378"/>
                    <a:pt x="480" y="13975"/>
                    <a:pt x="2240" y="14455"/>
                  </a:cubicBezTo>
                  <a:cubicBezTo>
                    <a:pt x="2364" y="14490"/>
                    <a:pt x="2490" y="14507"/>
                    <a:pt x="2618" y="14507"/>
                  </a:cubicBezTo>
                  <a:cubicBezTo>
                    <a:pt x="4246" y="14507"/>
                    <a:pt x="6246" y="11762"/>
                    <a:pt x="7284" y="8054"/>
                  </a:cubicBezTo>
                  <a:cubicBezTo>
                    <a:pt x="8404" y="4137"/>
                    <a:pt x="7924" y="534"/>
                    <a:pt x="6164" y="54"/>
                  </a:cubicBezTo>
                  <a:cubicBezTo>
                    <a:pt x="6038" y="18"/>
                    <a:pt x="5909" y="0"/>
                    <a:pt x="57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7"/>
            <p:cNvSpPr/>
            <p:nvPr/>
          </p:nvSpPr>
          <p:spPr>
            <a:xfrm>
              <a:off x="603488" y="3274839"/>
              <a:ext cx="36649" cy="74403"/>
            </a:xfrm>
            <a:custGeom>
              <a:rect b="b" l="l" r="r" t="t"/>
              <a:pathLst>
                <a:path extrusionOk="0" h="4718" w="2324">
                  <a:moveTo>
                    <a:pt x="2324" y="0"/>
                  </a:moveTo>
                  <a:lnTo>
                    <a:pt x="2324" y="0"/>
                  </a:lnTo>
                  <a:cubicBezTo>
                    <a:pt x="1364" y="1120"/>
                    <a:pt x="563" y="2720"/>
                    <a:pt x="0" y="4717"/>
                  </a:cubicBezTo>
                  <a:cubicBezTo>
                    <a:pt x="563" y="2720"/>
                    <a:pt x="1364" y="1120"/>
                    <a:pt x="2324" y="0"/>
                  </a:cubicBezTo>
                  <a:close/>
                </a:path>
              </a:pathLst>
            </a:custGeom>
            <a:solidFill>
              <a:srgbClr val="3B23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7"/>
            <p:cNvSpPr/>
            <p:nvPr/>
          </p:nvSpPr>
          <p:spPr>
            <a:xfrm>
              <a:off x="592182" y="3254639"/>
              <a:ext cx="119820" cy="194334"/>
            </a:xfrm>
            <a:custGeom>
              <a:rect b="b" l="l" r="r" t="t"/>
              <a:pathLst>
                <a:path extrusionOk="0" h="12323" w="7598">
                  <a:moveTo>
                    <a:pt x="6318" y="1"/>
                  </a:moveTo>
                  <a:cubicBezTo>
                    <a:pt x="5198" y="398"/>
                    <a:pt x="4161" y="801"/>
                    <a:pt x="3041" y="1281"/>
                  </a:cubicBezTo>
                  <a:cubicBezTo>
                    <a:pt x="2081" y="2401"/>
                    <a:pt x="1280" y="4001"/>
                    <a:pt x="717" y="5998"/>
                  </a:cubicBezTo>
                  <a:lnTo>
                    <a:pt x="717" y="6082"/>
                  </a:lnTo>
                  <a:cubicBezTo>
                    <a:pt x="0" y="8559"/>
                    <a:pt x="0" y="10799"/>
                    <a:pt x="397" y="12322"/>
                  </a:cubicBezTo>
                  <a:cubicBezTo>
                    <a:pt x="480" y="11362"/>
                    <a:pt x="640" y="10319"/>
                    <a:pt x="960" y="9199"/>
                  </a:cubicBezTo>
                  <a:cubicBezTo>
                    <a:pt x="1997" y="5518"/>
                    <a:pt x="4001" y="2798"/>
                    <a:pt x="5678" y="2798"/>
                  </a:cubicBezTo>
                  <a:cubicBezTo>
                    <a:pt x="5761" y="2798"/>
                    <a:pt x="5921" y="2798"/>
                    <a:pt x="5998" y="2881"/>
                  </a:cubicBezTo>
                  <a:cubicBezTo>
                    <a:pt x="6721" y="3041"/>
                    <a:pt x="7118" y="3681"/>
                    <a:pt x="7438" y="4641"/>
                  </a:cubicBezTo>
                  <a:cubicBezTo>
                    <a:pt x="7598" y="2478"/>
                    <a:pt x="7201" y="718"/>
                    <a:pt x="63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7"/>
            <p:cNvSpPr/>
            <p:nvPr/>
          </p:nvSpPr>
          <p:spPr>
            <a:xfrm>
              <a:off x="626196" y="3094773"/>
              <a:ext cx="241060" cy="122265"/>
            </a:xfrm>
            <a:custGeom>
              <a:rect b="b" l="l" r="r" t="t"/>
              <a:pathLst>
                <a:path extrusionOk="0" h="7753" w="15286">
                  <a:moveTo>
                    <a:pt x="4058" y="1"/>
                  </a:moveTo>
                  <a:cubicBezTo>
                    <a:pt x="2228" y="1"/>
                    <a:pt x="883" y="498"/>
                    <a:pt x="564" y="1415"/>
                  </a:cubicBezTo>
                  <a:cubicBezTo>
                    <a:pt x="0" y="3098"/>
                    <a:pt x="2721" y="5575"/>
                    <a:pt x="6644" y="6939"/>
                  </a:cubicBezTo>
                  <a:cubicBezTo>
                    <a:pt x="8278" y="7483"/>
                    <a:pt x="9883" y="7752"/>
                    <a:pt x="11231" y="7752"/>
                  </a:cubicBezTo>
                  <a:cubicBezTo>
                    <a:pt x="13051" y="7752"/>
                    <a:pt x="14402" y="7262"/>
                    <a:pt x="14722" y="6299"/>
                  </a:cubicBezTo>
                  <a:cubicBezTo>
                    <a:pt x="15285" y="4615"/>
                    <a:pt x="12565" y="2215"/>
                    <a:pt x="8724" y="858"/>
                  </a:cubicBezTo>
                  <a:cubicBezTo>
                    <a:pt x="7050" y="276"/>
                    <a:pt x="5420" y="1"/>
                    <a:pt x="405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7"/>
            <p:cNvSpPr/>
            <p:nvPr/>
          </p:nvSpPr>
          <p:spPr>
            <a:xfrm>
              <a:off x="749841" y="3104455"/>
              <a:ext cx="109822" cy="82083"/>
            </a:xfrm>
            <a:custGeom>
              <a:rect b="b" l="l" r="r" t="t"/>
              <a:pathLst>
                <a:path extrusionOk="0" h="5205" w="6964">
                  <a:moveTo>
                    <a:pt x="0" y="1"/>
                  </a:moveTo>
                  <a:cubicBezTo>
                    <a:pt x="320" y="84"/>
                    <a:pt x="563" y="161"/>
                    <a:pt x="883" y="244"/>
                  </a:cubicBezTo>
                  <a:cubicBezTo>
                    <a:pt x="4404" y="1441"/>
                    <a:pt x="6964" y="3604"/>
                    <a:pt x="6964" y="5205"/>
                  </a:cubicBezTo>
                  <a:cubicBezTo>
                    <a:pt x="6964" y="3604"/>
                    <a:pt x="4404" y="1441"/>
                    <a:pt x="883" y="244"/>
                  </a:cubicBezTo>
                  <a:cubicBezTo>
                    <a:pt x="563" y="161"/>
                    <a:pt x="320" y="84"/>
                    <a:pt x="0" y="1"/>
                  </a:cubicBezTo>
                  <a:close/>
                </a:path>
              </a:pathLst>
            </a:custGeom>
            <a:solidFill>
              <a:srgbClr val="3B23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7"/>
            <p:cNvSpPr/>
            <p:nvPr/>
          </p:nvSpPr>
          <p:spPr>
            <a:xfrm>
              <a:off x="665350" y="3094363"/>
              <a:ext cx="194318" cy="121145"/>
            </a:xfrm>
            <a:custGeom>
              <a:rect b="b" l="l" r="r" t="t"/>
              <a:pathLst>
                <a:path extrusionOk="0" h="7682" w="12322">
                  <a:moveTo>
                    <a:pt x="1601" y="1"/>
                  </a:moveTo>
                  <a:cubicBezTo>
                    <a:pt x="961" y="1"/>
                    <a:pt x="481" y="84"/>
                    <a:pt x="1" y="161"/>
                  </a:cubicBezTo>
                  <a:cubicBezTo>
                    <a:pt x="961" y="321"/>
                    <a:pt x="1998" y="564"/>
                    <a:pt x="3041" y="884"/>
                  </a:cubicBezTo>
                  <a:cubicBezTo>
                    <a:pt x="6958" y="2241"/>
                    <a:pt x="9679" y="4724"/>
                    <a:pt x="9122" y="6401"/>
                  </a:cubicBezTo>
                  <a:cubicBezTo>
                    <a:pt x="8878" y="7041"/>
                    <a:pt x="8162" y="7445"/>
                    <a:pt x="7201" y="7681"/>
                  </a:cubicBezTo>
                  <a:lnTo>
                    <a:pt x="7438" y="7681"/>
                  </a:lnTo>
                  <a:cubicBezTo>
                    <a:pt x="8398" y="7521"/>
                    <a:pt x="9282" y="7285"/>
                    <a:pt x="10242" y="7125"/>
                  </a:cubicBezTo>
                  <a:cubicBezTo>
                    <a:pt x="10562" y="7041"/>
                    <a:pt x="10882" y="6965"/>
                    <a:pt x="11119" y="6965"/>
                  </a:cubicBezTo>
                  <a:lnTo>
                    <a:pt x="11362" y="6965"/>
                  </a:lnTo>
                  <a:cubicBezTo>
                    <a:pt x="11522" y="6965"/>
                    <a:pt x="11682" y="6881"/>
                    <a:pt x="11919" y="6881"/>
                  </a:cubicBezTo>
                  <a:cubicBezTo>
                    <a:pt x="12079" y="6721"/>
                    <a:pt x="12162" y="6561"/>
                    <a:pt x="12239" y="6325"/>
                  </a:cubicBezTo>
                  <a:cubicBezTo>
                    <a:pt x="12322" y="6165"/>
                    <a:pt x="12322" y="6005"/>
                    <a:pt x="12322" y="5845"/>
                  </a:cubicBezTo>
                  <a:cubicBezTo>
                    <a:pt x="12322" y="4244"/>
                    <a:pt x="9762" y="2081"/>
                    <a:pt x="6241" y="884"/>
                  </a:cubicBezTo>
                  <a:cubicBezTo>
                    <a:pt x="5921" y="801"/>
                    <a:pt x="5678" y="724"/>
                    <a:pt x="5358" y="641"/>
                  </a:cubicBezTo>
                  <a:cubicBezTo>
                    <a:pt x="4001" y="244"/>
                    <a:pt x="2721" y="1"/>
                    <a:pt x="160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7"/>
            <p:cNvSpPr/>
            <p:nvPr/>
          </p:nvSpPr>
          <p:spPr>
            <a:xfrm>
              <a:off x="724594" y="3204273"/>
              <a:ext cx="151424" cy="216838"/>
            </a:xfrm>
            <a:custGeom>
              <a:rect b="b" l="l" r="r" t="t"/>
              <a:pathLst>
                <a:path extrusionOk="0" h="13750" w="9602">
                  <a:moveTo>
                    <a:pt x="7326" y="1"/>
                  </a:moveTo>
                  <a:cubicBezTo>
                    <a:pt x="5711" y="1"/>
                    <a:pt x="3453" y="2243"/>
                    <a:pt x="1921" y="5512"/>
                  </a:cubicBezTo>
                  <a:cubicBezTo>
                    <a:pt x="161" y="9192"/>
                    <a:pt x="1" y="12873"/>
                    <a:pt x="1601" y="13596"/>
                  </a:cubicBezTo>
                  <a:cubicBezTo>
                    <a:pt x="1809" y="13700"/>
                    <a:pt x="2036" y="13750"/>
                    <a:pt x="2276" y="13750"/>
                  </a:cubicBezTo>
                  <a:cubicBezTo>
                    <a:pt x="3891" y="13750"/>
                    <a:pt x="6150" y="11507"/>
                    <a:pt x="7682" y="8232"/>
                  </a:cubicBezTo>
                  <a:cubicBezTo>
                    <a:pt x="9525" y="4552"/>
                    <a:pt x="9602" y="872"/>
                    <a:pt x="8002" y="155"/>
                  </a:cubicBezTo>
                  <a:cubicBezTo>
                    <a:pt x="7794" y="51"/>
                    <a:pt x="7567" y="1"/>
                    <a:pt x="73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7"/>
            <p:cNvSpPr/>
            <p:nvPr/>
          </p:nvSpPr>
          <p:spPr>
            <a:xfrm>
              <a:off x="756196" y="3225577"/>
              <a:ext cx="44124" cy="61897"/>
            </a:xfrm>
            <a:custGeom>
              <a:rect b="b" l="l" r="r" t="t"/>
              <a:pathLst>
                <a:path extrusionOk="0" h="3925" w="2798">
                  <a:moveTo>
                    <a:pt x="2797" y="1"/>
                  </a:moveTo>
                  <a:lnTo>
                    <a:pt x="2797" y="1"/>
                  </a:lnTo>
                  <a:cubicBezTo>
                    <a:pt x="1837" y="961"/>
                    <a:pt x="800" y="2324"/>
                    <a:pt x="0" y="3924"/>
                  </a:cubicBezTo>
                  <a:cubicBezTo>
                    <a:pt x="800" y="2324"/>
                    <a:pt x="1837" y="961"/>
                    <a:pt x="2797" y="1"/>
                  </a:cubicBezTo>
                  <a:close/>
                </a:path>
              </a:pathLst>
            </a:custGeom>
            <a:solidFill>
              <a:srgbClr val="3B23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7"/>
            <p:cNvSpPr/>
            <p:nvPr/>
          </p:nvSpPr>
          <p:spPr>
            <a:xfrm>
              <a:off x="826841" y="3204178"/>
              <a:ext cx="13846" cy="2539"/>
            </a:xfrm>
            <a:custGeom>
              <a:rect b="b" l="l" r="r" t="t"/>
              <a:pathLst>
                <a:path extrusionOk="0" h="161" w="878">
                  <a:moveTo>
                    <a:pt x="878" y="1"/>
                  </a:moveTo>
                  <a:cubicBezTo>
                    <a:pt x="641" y="1"/>
                    <a:pt x="321" y="77"/>
                    <a:pt x="1" y="161"/>
                  </a:cubicBezTo>
                  <a:lnTo>
                    <a:pt x="1" y="161"/>
                  </a:lnTo>
                  <a:cubicBezTo>
                    <a:pt x="321" y="77"/>
                    <a:pt x="641" y="1"/>
                    <a:pt x="878" y="1"/>
                  </a:cubicBezTo>
                  <a:close/>
                </a:path>
              </a:pathLst>
            </a:custGeom>
            <a:solidFill>
              <a:srgbClr val="FF32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7"/>
            <p:cNvSpPr/>
            <p:nvPr/>
          </p:nvSpPr>
          <p:spPr>
            <a:xfrm>
              <a:off x="730965" y="3204178"/>
              <a:ext cx="140006" cy="182916"/>
            </a:xfrm>
            <a:custGeom>
              <a:rect b="b" l="l" r="r" t="t"/>
              <a:pathLst>
                <a:path extrusionOk="0" h="11599" w="8878">
                  <a:moveTo>
                    <a:pt x="6958" y="1"/>
                  </a:moveTo>
                  <a:cubicBezTo>
                    <a:pt x="6721" y="1"/>
                    <a:pt x="6401" y="77"/>
                    <a:pt x="6081" y="161"/>
                  </a:cubicBezTo>
                  <a:cubicBezTo>
                    <a:pt x="6478" y="161"/>
                    <a:pt x="6881" y="77"/>
                    <a:pt x="7201" y="1"/>
                  </a:cubicBezTo>
                  <a:close/>
                  <a:moveTo>
                    <a:pt x="8238" y="717"/>
                  </a:moveTo>
                  <a:cubicBezTo>
                    <a:pt x="7041" y="878"/>
                    <a:pt x="5678" y="1121"/>
                    <a:pt x="4397" y="1358"/>
                  </a:cubicBezTo>
                  <a:cubicBezTo>
                    <a:pt x="3437" y="2318"/>
                    <a:pt x="2400" y="3681"/>
                    <a:pt x="1600" y="5281"/>
                  </a:cubicBezTo>
                  <a:lnTo>
                    <a:pt x="1600" y="5358"/>
                  </a:lnTo>
                  <a:cubicBezTo>
                    <a:pt x="1600" y="5441"/>
                    <a:pt x="1517" y="5441"/>
                    <a:pt x="1517" y="5441"/>
                  </a:cubicBezTo>
                  <a:lnTo>
                    <a:pt x="1517" y="5518"/>
                  </a:lnTo>
                  <a:cubicBezTo>
                    <a:pt x="397" y="7758"/>
                    <a:pt x="0" y="9998"/>
                    <a:pt x="160" y="11599"/>
                  </a:cubicBezTo>
                  <a:cubicBezTo>
                    <a:pt x="397" y="10638"/>
                    <a:pt x="717" y="9678"/>
                    <a:pt x="1197" y="8641"/>
                  </a:cubicBezTo>
                  <a:cubicBezTo>
                    <a:pt x="2797" y="5358"/>
                    <a:pt x="5037" y="3118"/>
                    <a:pt x="6638" y="3118"/>
                  </a:cubicBezTo>
                  <a:cubicBezTo>
                    <a:pt x="6881" y="3118"/>
                    <a:pt x="7118" y="3201"/>
                    <a:pt x="7278" y="3278"/>
                  </a:cubicBezTo>
                  <a:cubicBezTo>
                    <a:pt x="7918" y="3521"/>
                    <a:pt x="8321" y="4321"/>
                    <a:pt x="8398" y="5281"/>
                  </a:cubicBezTo>
                  <a:cubicBezTo>
                    <a:pt x="8878" y="3278"/>
                    <a:pt x="8878" y="1601"/>
                    <a:pt x="8238" y="71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7"/>
            <p:cNvSpPr/>
            <p:nvPr/>
          </p:nvSpPr>
          <p:spPr>
            <a:xfrm>
              <a:off x="203585" y="3192572"/>
              <a:ext cx="958926" cy="429196"/>
            </a:xfrm>
            <a:custGeom>
              <a:rect b="b" l="l" r="r" t="t"/>
              <a:pathLst>
                <a:path extrusionOk="0" h="27216" w="60807">
                  <a:moveTo>
                    <a:pt x="50049" y="0"/>
                  </a:moveTo>
                  <a:cubicBezTo>
                    <a:pt x="37530" y="0"/>
                    <a:pt x="16227" y="3810"/>
                    <a:pt x="161" y="26499"/>
                  </a:cubicBezTo>
                  <a:cubicBezTo>
                    <a:pt x="1" y="26736"/>
                    <a:pt x="78" y="26979"/>
                    <a:pt x="238" y="27139"/>
                  </a:cubicBezTo>
                  <a:cubicBezTo>
                    <a:pt x="321" y="27216"/>
                    <a:pt x="398" y="27216"/>
                    <a:pt x="481" y="27216"/>
                  </a:cubicBezTo>
                  <a:cubicBezTo>
                    <a:pt x="641" y="27216"/>
                    <a:pt x="718" y="27139"/>
                    <a:pt x="878" y="27056"/>
                  </a:cubicBezTo>
                  <a:cubicBezTo>
                    <a:pt x="16703" y="4657"/>
                    <a:pt x="37744" y="904"/>
                    <a:pt x="50059" y="904"/>
                  </a:cubicBezTo>
                  <a:cubicBezTo>
                    <a:pt x="56174" y="904"/>
                    <a:pt x="60137" y="1829"/>
                    <a:pt x="60244" y="1857"/>
                  </a:cubicBezTo>
                  <a:cubicBezTo>
                    <a:pt x="60285" y="1870"/>
                    <a:pt x="60327" y="1876"/>
                    <a:pt x="60368" y="1876"/>
                  </a:cubicBezTo>
                  <a:cubicBezTo>
                    <a:pt x="60564" y="1876"/>
                    <a:pt x="60738" y="1733"/>
                    <a:pt x="60807" y="1537"/>
                  </a:cubicBezTo>
                  <a:cubicBezTo>
                    <a:pt x="60807" y="1293"/>
                    <a:pt x="60724" y="1057"/>
                    <a:pt x="60487" y="973"/>
                  </a:cubicBezTo>
                  <a:cubicBezTo>
                    <a:pt x="60353" y="948"/>
                    <a:pt x="56293" y="0"/>
                    <a:pt x="500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7"/>
            <p:cNvSpPr/>
            <p:nvPr/>
          </p:nvSpPr>
          <p:spPr>
            <a:xfrm>
              <a:off x="169477" y="3475327"/>
              <a:ext cx="180488" cy="201383"/>
            </a:xfrm>
            <a:custGeom>
              <a:rect b="b" l="l" r="r" t="t"/>
              <a:pathLst>
                <a:path extrusionOk="0" h="12770" w="11445">
                  <a:moveTo>
                    <a:pt x="9112" y="0"/>
                  </a:moveTo>
                  <a:cubicBezTo>
                    <a:pt x="7500" y="0"/>
                    <a:pt x="5037" y="1793"/>
                    <a:pt x="3124" y="4568"/>
                  </a:cubicBezTo>
                  <a:cubicBezTo>
                    <a:pt x="724" y="7928"/>
                    <a:pt x="1" y="11525"/>
                    <a:pt x="1441" y="12485"/>
                  </a:cubicBezTo>
                  <a:cubicBezTo>
                    <a:pt x="1707" y="12678"/>
                    <a:pt x="2030" y="12770"/>
                    <a:pt x="2396" y="12770"/>
                  </a:cubicBezTo>
                  <a:cubicBezTo>
                    <a:pt x="4008" y="12770"/>
                    <a:pt x="6433" y="10987"/>
                    <a:pt x="8321" y="8248"/>
                  </a:cubicBezTo>
                  <a:cubicBezTo>
                    <a:pt x="10722" y="4888"/>
                    <a:pt x="11445" y="1284"/>
                    <a:pt x="10005" y="247"/>
                  </a:cubicBezTo>
                  <a:cubicBezTo>
                    <a:pt x="9754" y="80"/>
                    <a:pt x="9452" y="0"/>
                    <a:pt x="911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7"/>
            <p:cNvSpPr/>
            <p:nvPr/>
          </p:nvSpPr>
          <p:spPr>
            <a:xfrm>
              <a:off x="219938" y="3475390"/>
              <a:ext cx="93390" cy="70665"/>
            </a:xfrm>
            <a:custGeom>
              <a:rect b="b" l="l" r="r" t="t"/>
              <a:pathLst>
                <a:path extrusionOk="0" h="4481" w="5922">
                  <a:moveTo>
                    <a:pt x="5845" y="0"/>
                  </a:moveTo>
                  <a:cubicBezTo>
                    <a:pt x="4244" y="83"/>
                    <a:pt x="1844" y="1760"/>
                    <a:pt x="1" y="4481"/>
                  </a:cubicBezTo>
                  <a:cubicBezTo>
                    <a:pt x="1844" y="1760"/>
                    <a:pt x="4244" y="83"/>
                    <a:pt x="5845" y="0"/>
                  </a:cubicBezTo>
                  <a:close/>
                  <a:moveTo>
                    <a:pt x="5845" y="0"/>
                  </a:moveTo>
                  <a:lnTo>
                    <a:pt x="5845" y="0"/>
                  </a:lnTo>
                  <a:lnTo>
                    <a:pt x="5921" y="0"/>
                  </a:lnTo>
                  <a:close/>
                </a:path>
              </a:pathLst>
            </a:custGeom>
            <a:solidFill>
              <a:srgbClr val="FFB3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7"/>
            <p:cNvSpPr/>
            <p:nvPr/>
          </p:nvSpPr>
          <p:spPr>
            <a:xfrm>
              <a:off x="327230" y="3479222"/>
              <a:ext cx="16" cy="16"/>
            </a:xfrm>
            <a:custGeom>
              <a:rect b="b" l="l" r="r" t="t"/>
              <a:pathLst>
                <a:path extrusionOk="0" h="1" w="1">
                  <a:moveTo>
                    <a:pt x="1" y="0"/>
                  </a:moveTo>
                  <a:lnTo>
                    <a:pt x="1" y="0"/>
                  </a:lnTo>
                  <a:lnTo>
                    <a:pt x="1" y="0"/>
                  </a:lnTo>
                  <a:close/>
                  <a:moveTo>
                    <a:pt x="1" y="0"/>
                  </a:moveTo>
                  <a:lnTo>
                    <a:pt x="1" y="0"/>
                  </a:lnTo>
                  <a:lnTo>
                    <a:pt x="1" y="0"/>
                  </a:lnTo>
                  <a:lnTo>
                    <a:pt x="1" y="0"/>
                  </a:lnTo>
                  <a:close/>
                </a:path>
              </a:pathLst>
            </a:custGeom>
            <a:solidFill>
              <a:srgbClr val="FF48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7"/>
            <p:cNvSpPr/>
            <p:nvPr/>
          </p:nvSpPr>
          <p:spPr>
            <a:xfrm>
              <a:off x="330968" y="3482959"/>
              <a:ext cx="16" cy="16"/>
            </a:xfrm>
            <a:custGeom>
              <a:rect b="b" l="l" r="r" t="t"/>
              <a:pathLst>
                <a:path extrusionOk="0" h="1" w="1">
                  <a:moveTo>
                    <a:pt x="1" y="0"/>
                  </a:moveTo>
                  <a:lnTo>
                    <a:pt x="1" y="0"/>
                  </a:lnTo>
                  <a:lnTo>
                    <a:pt x="1" y="0"/>
                  </a:lnTo>
                  <a:close/>
                </a:path>
              </a:pathLst>
            </a:custGeom>
            <a:solidFill>
              <a:srgbClr val="FFB3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7"/>
            <p:cNvSpPr/>
            <p:nvPr/>
          </p:nvSpPr>
          <p:spPr>
            <a:xfrm>
              <a:off x="327230" y="3479222"/>
              <a:ext cx="3753" cy="3753"/>
            </a:xfrm>
            <a:custGeom>
              <a:rect b="b" l="l" r="r" t="t"/>
              <a:pathLst>
                <a:path extrusionOk="0" h="238" w="238">
                  <a:moveTo>
                    <a:pt x="1" y="0"/>
                  </a:moveTo>
                  <a:lnTo>
                    <a:pt x="238" y="237"/>
                  </a:lnTo>
                  <a:lnTo>
                    <a:pt x="238" y="237"/>
                  </a:lnTo>
                  <a:close/>
                </a:path>
              </a:pathLst>
            </a:custGeom>
            <a:solidFill>
              <a:srgbClr val="FF48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7"/>
            <p:cNvSpPr/>
            <p:nvPr/>
          </p:nvSpPr>
          <p:spPr>
            <a:xfrm>
              <a:off x="218739" y="3482959"/>
              <a:ext cx="112251" cy="64405"/>
            </a:xfrm>
            <a:custGeom>
              <a:rect b="b" l="l" r="r" t="t"/>
              <a:pathLst>
                <a:path extrusionOk="0" h="4084" w="7118">
                  <a:moveTo>
                    <a:pt x="0" y="4084"/>
                  </a:moveTo>
                  <a:lnTo>
                    <a:pt x="0" y="4084"/>
                  </a:lnTo>
                  <a:lnTo>
                    <a:pt x="0" y="4084"/>
                  </a:lnTo>
                  <a:lnTo>
                    <a:pt x="0" y="4084"/>
                  </a:lnTo>
                  <a:lnTo>
                    <a:pt x="0" y="4084"/>
                  </a:lnTo>
                  <a:close/>
                  <a:moveTo>
                    <a:pt x="0" y="4001"/>
                  </a:moveTo>
                  <a:lnTo>
                    <a:pt x="0" y="4001"/>
                  </a:lnTo>
                  <a:lnTo>
                    <a:pt x="0" y="4001"/>
                  </a:lnTo>
                  <a:close/>
                  <a:moveTo>
                    <a:pt x="77" y="4001"/>
                  </a:moveTo>
                  <a:lnTo>
                    <a:pt x="0" y="4001"/>
                  </a:lnTo>
                  <a:lnTo>
                    <a:pt x="77" y="4001"/>
                  </a:lnTo>
                  <a:close/>
                  <a:moveTo>
                    <a:pt x="7118" y="0"/>
                  </a:moveTo>
                  <a:lnTo>
                    <a:pt x="7118" y="0"/>
                  </a:lnTo>
                  <a:lnTo>
                    <a:pt x="7118" y="0"/>
                  </a:lnTo>
                  <a:close/>
                  <a:moveTo>
                    <a:pt x="7118" y="0"/>
                  </a:moveTo>
                  <a:lnTo>
                    <a:pt x="7118" y="0"/>
                  </a:lnTo>
                  <a:close/>
                </a:path>
              </a:pathLst>
            </a:custGeom>
            <a:solidFill>
              <a:srgbClr val="FFB3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7"/>
            <p:cNvSpPr/>
            <p:nvPr/>
          </p:nvSpPr>
          <p:spPr>
            <a:xfrm>
              <a:off x="180878" y="3475390"/>
              <a:ext cx="162731" cy="162825"/>
            </a:xfrm>
            <a:custGeom>
              <a:rect b="b" l="l" r="r" t="t"/>
              <a:pathLst>
                <a:path extrusionOk="0" h="10325" w="10319">
                  <a:moveTo>
                    <a:pt x="8322" y="0"/>
                  </a:moveTo>
                  <a:cubicBezTo>
                    <a:pt x="6721" y="83"/>
                    <a:pt x="4321" y="1760"/>
                    <a:pt x="2478" y="4481"/>
                  </a:cubicBezTo>
                  <a:lnTo>
                    <a:pt x="2401" y="4481"/>
                  </a:lnTo>
                  <a:lnTo>
                    <a:pt x="2401" y="4564"/>
                  </a:lnTo>
                  <a:cubicBezTo>
                    <a:pt x="961" y="6644"/>
                    <a:pt x="78" y="8801"/>
                    <a:pt x="1" y="10324"/>
                  </a:cubicBezTo>
                  <a:cubicBezTo>
                    <a:pt x="398" y="9441"/>
                    <a:pt x="878" y="8481"/>
                    <a:pt x="1518" y="7604"/>
                  </a:cubicBezTo>
                  <a:cubicBezTo>
                    <a:pt x="3521" y="4801"/>
                    <a:pt x="5921" y="3040"/>
                    <a:pt x="7522" y="3040"/>
                  </a:cubicBezTo>
                  <a:cubicBezTo>
                    <a:pt x="7918" y="3040"/>
                    <a:pt x="8238" y="3124"/>
                    <a:pt x="8482" y="3284"/>
                  </a:cubicBezTo>
                  <a:cubicBezTo>
                    <a:pt x="9039" y="3680"/>
                    <a:pt x="9282" y="4481"/>
                    <a:pt x="9199" y="5441"/>
                  </a:cubicBezTo>
                  <a:cubicBezTo>
                    <a:pt x="10159" y="3284"/>
                    <a:pt x="10319" y="1363"/>
                    <a:pt x="9519" y="480"/>
                  </a:cubicBezTo>
                  <a:lnTo>
                    <a:pt x="9282" y="243"/>
                  </a:lnTo>
                  <a:cubicBezTo>
                    <a:pt x="9039" y="83"/>
                    <a:pt x="8718" y="0"/>
                    <a:pt x="83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7"/>
            <p:cNvSpPr/>
            <p:nvPr/>
          </p:nvSpPr>
          <p:spPr>
            <a:xfrm>
              <a:off x="76124" y="2713351"/>
              <a:ext cx="397499" cy="360108"/>
            </a:xfrm>
            <a:custGeom>
              <a:rect b="b" l="l" r="r" t="t"/>
              <a:pathLst>
                <a:path extrusionOk="0" h="22835" w="25206">
                  <a:moveTo>
                    <a:pt x="0" y="0"/>
                  </a:moveTo>
                  <a:lnTo>
                    <a:pt x="0" y="0"/>
                  </a:lnTo>
                  <a:cubicBezTo>
                    <a:pt x="1440" y="13282"/>
                    <a:pt x="6804" y="18722"/>
                    <a:pt x="11681" y="20162"/>
                  </a:cubicBezTo>
                  <a:cubicBezTo>
                    <a:pt x="10686" y="20477"/>
                    <a:pt x="9904" y="20578"/>
                    <a:pt x="9308" y="20578"/>
                  </a:cubicBezTo>
                  <a:cubicBezTo>
                    <a:pt x="8229" y="20578"/>
                    <a:pt x="7764" y="20246"/>
                    <a:pt x="7764" y="20246"/>
                  </a:cubicBezTo>
                  <a:lnTo>
                    <a:pt x="7764" y="20246"/>
                  </a:lnTo>
                  <a:cubicBezTo>
                    <a:pt x="7765" y="20246"/>
                    <a:pt x="11283" y="22835"/>
                    <a:pt x="17085" y="22835"/>
                  </a:cubicBezTo>
                  <a:cubicBezTo>
                    <a:pt x="19442" y="22835"/>
                    <a:pt x="22177" y="22408"/>
                    <a:pt x="25206" y="21206"/>
                  </a:cubicBezTo>
                  <a:cubicBezTo>
                    <a:pt x="25206" y="21206"/>
                    <a:pt x="22645" y="4801"/>
                    <a:pt x="8001" y="3124"/>
                  </a:cubicBezTo>
                  <a:lnTo>
                    <a:pt x="8001" y="3124"/>
                  </a:lnTo>
                  <a:cubicBezTo>
                    <a:pt x="9364" y="4001"/>
                    <a:pt x="10964" y="5364"/>
                    <a:pt x="10964" y="5364"/>
                  </a:cubicBezTo>
                  <a:cubicBezTo>
                    <a:pt x="10964" y="5364"/>
                    <a:pt x="2400" y="3041"/>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7"/>
            <p:cNvSpPr/>
            <p:nvPr/>
          </p:nvSpPr>
          <p:spPr>
            <a:xfrm>
              <a:off x="198539" y="3032595"/>
              <a:ext cx="5062" cy="2539"/>
            </a:xfrm>
            <a:custGeom>
              <a:rect b="b" l="l" r="r" t="t"/>
              <a:pathLst>
                <a:path extrusionOk="0" h="161" w="321">
                  <a:moveTo>
                    <a:pt x="1" y="1"/>
                  </a:moveTo>
                  <a:cubicBezTo>
                    <a:pt x="2" y="1"/>
                    <a:pt x="79" y="78"/>
                    <a:pt x="238" y="161"/>
                  </a:cubicBezTo>
                  <a:lnTo>
                    <a:pt x="321" y="161"/>
                  </a:lnTo>
                  <a:cubicBezTo>
                    <a:pt x="79" y="78"/>
                    <a:pt x="2" y="1"/>
                    <a:pt x="1" y="1"/>
                  </a:cubicBezTo>
                  <a:close/>
                </a:path>
              </a:pathLst>
            </a:custGeom>
            <a:solidFill>
              <a:srgbClr val="EBF4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7"/>
            <p:cNvSpPr/>
            <p:nvPr/>
          </p:nvSpPr>
          <p:spPr>
            <a:xfrm>
              <a:off x="115279" y="2762598"/>
              <a:ext cx="357033" cy="310401"/>
            </a:xfrm>
            <a:custGeom>
              <a:rect b="b" l="l" r="r" t="t"/>
              <a:pathLst>
                <a:path extrusionOk="0" h="19683" w="22640">
                  <a:moveTo>
                    <a:pt x="0" y="961"/>
                  </a:moveTo>
                  <a:cubicBezTo>
                    <a:pt x="320" y="1761"/>
                    <a:pt x="717" y="2561"/>
                    <a:pt x="1121" y="3361"/>
                  </a:cubicBezTo>
                  <a:cubicBezTo>
                    <a:pt x="1037" y="3118"/>
                    <a:pt x="1037" y="2798"/>
                    <a:pt x="961" y="2561"/>
                  </a:cubicBezTo>
                  <a:lnTo>
                    <a:pt x="877" y="2561"/>
                  </a:lnTo>
                  <a:cubicBezTo>
                    <a:pt x="801" y="2478"/>
                    <a:pt x="801" y="2318"/>
                    <a:pt x="877" y="2158"/>
                  </a:cubicBezTo>
                  <a:cubicBezTo>
                    <a:pt x="801" y="1921"/>
                    <a:pt x="717" y="1678"/>
                    <a:pt x="717" y="1441"/>
                  </a:cubicBezTo>
                  <a:lnTo>
                    <a:pt x="0" y="961"/>
                  </a:lnTo>
                  <a:close/>
                  <a:moveTo>
                    <a:pt x="5281" y="17123"/>
                  </a:moveTo>
                  <a:cubicBezTo>
                    <a:pt x="5281" y="17123"/>
                    <a:pt x="5303" y="17145"/>
                    <a:pt x="5361" y="17178"/>
                  </a:cubicBezTo>
                  <a:lnTo>
                    <a:pt x="5361" y="17178"/>
                  </a:lnTo>
                  <a:cubicBezTo>
                    <a:pt x="5308" y="17142"/>
                    <a:pt x="5281" y="17123"/>
                    <a:pt x="5281" y="17123"/>
                  </a:cubicBezTo>
                  <a:close/>
                  <a:moveTo>
                    <a:pt x="5518" y="1"/>
                  </a:moveTo>
                  <a:lnTo>
                    <a:pt x="5518" y="1"/>
                  </a:lnTo>
                  <a:cubicBezTo>
                    <a:pt x="8001" y="481"/>
                    <a:pt x="10081" y="1281"/>
                    <a:pt x="11758" y="2318"/>
                  </a:cubicBezTo>
                  <a:cubicBezTo>
                    <a:pt x="17442" y="4238"/>
                    <a:pt x="19842" y="11279"/>
                    <a:pt x="19842" y="11279"/>
                  </a:cubicBezTo>
                  <a:cubicBezTo>
                    <a:pt x="19842" y="11279"/>
                    <a:pt x="19522" y="11119"/>
                    <a:pt x="19042" y="10799"/>
                  </a:cubicBezTo>
                  <a:lnTo>
                    <a:pt x="19042" y="10799"/>
                  </a:lnTo>
                  <a:cubicBezTo>
                    <a:pt x="19682" y="12559"/>
                    <a:pt x="19842" y="13762"/>
                    <a:pt x="19842" y="13762"/>
                  </a:cubicBezTo>
                  <a:cubicBezTo>
                    <a:pt x="19842" y="13762"/>
                    <a:pt x="7278" y="5678"/>
                    <a:pt x="1121" y="1761"/>
                  </a:cubicBezTo>
                  <a:lnTo>
                    <a:pt x="1121" y="1761"/>
                  </a:lnTo>
                  <a:cubicBezTo>
                    <a:pt x="1281" y="1921"/>
                    <a:pt x="1357" y="2081"/>
                    <a:pt x="1517" y="2318"/>
                  </a:cubicBezTo>
                  <a:cubicBezTo>
                    <a:pt x="3278" y="3918"/>
                    <a:pt x="14639" y="13679"/>
                    <a:pt x="22639" y="17763"/>
                  </a:cubicBezTo>
                  <a:cubicBezTo>
                    <a:pt x="22479" y="16879"/>
                    <a:pt x="21763" y="13602"/>
                    <a:pt x="19919" y="10159"/>
                  </a:cubicBezTo>
                  <a:cubicBezTo>
                    <a:pt x="17442" y="5678"/>
                    <a:pt x="13122" y="878"/>
                    <a:pt x="5518" y="1"/>
                  </a:cubicBezTo>
                  <a:close/>
                  <a:moveTo>
                    <a:pt x="2317" y="3758"/>
                  </a:moveTo>
                  <a:cubicBezTo>
                    <a:pt x="3681" y="6081"/>
                    <a:pt x="5518" y="8962"/>
                    <a:pt x="7041" y="10159"/>
                  </a:cubicBezTo>
                  <a:cubicBezTo>
                    <a:pt x="6798" y="10082"/>
                    <a:pt x="6478" y="9999"/>
                    <a:pt x="6241" y="9922"/>
                  </a:cubicBezTo>
                  <a:lnTo>
                    <a:pt x="6241" y="9922"/>
                  </a:lnTo>
                  <a:cubicBezTo>
                    <a:pt x="10158" y="13922"/>
                    <a:pt x="14722" y="17123"/>
                    <a:pt x="17519" y="17199"/>
                  </a:cubicBezTo>
                  <a:cubicBezTo>
                    <a:pt x="15279" y="18083"/>
                    <a:pt x="13122" y="18403"/>
                    <a:pt x="11362" y="18403"/>
                  </a:cubicBezTo>
                  <a:cubicBezTo>
                    <a:pt x="8398" y="18403"/>
                    <a:pt x="6318" y="17603"/>
                    <a:pt x="5601" y="17283"/>
                  </a:cubicBezTo>
                  <a:cubicBezTo>
                    <a:pt x="5488" y="17244"/>
                    <a:pt x="5411" y="17207"/>
                    <a:pt x="5361" y="17178"/>
                  </a:cubicBezTo>
                  <a:lnTo>
                    <a:pt x="5361" y="17178"/>
                  </a:lnTo>
                  <a:cubicBezTo>
                    <a:pt x="5913" y="17551"/>
                    <a:pt x="9305" y="19683"/>
                    <a:pt x="14562" y="19683"/>
                  </a:cubicBezTo>
                  <a:cubicBezTo>
                    <a:pt x="16802" y="19683"/>
                    <a:pt x="19439" y="19280"/>
                    <a:pt x="22319" y="18243"/>
                  </a:cubicBezTo>
                  <a:cubicBezTo>
                    <a:pt x="15202" y="14562"/>
                    <a:pt x="5838" y="6798"/>
                    <a:pt x="2317" y="37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7"/>
            <p:cNvSpPr/>
            <p:nvPr/>
          </p:nvSpPr>
          <p:spPr>
            <a:xfrm>
              <a:off x="183401" y="2773904"/>
              <a:ext cx="11323" cy="6371"/>
            </a:xfrm>
            <a:custGeom>
              <a:rect b="b" l="l" r="r" t="t"/>
              <a:pathLst>
                <a:path extrusionOk="0" h="404" w="718">
                  <a:moveTo>
                    <a:pt x="1" y="1"/>
                  </a:moveTo>
                  <a:cubicBezTo>
                    <a:pt x="51" y="35"/>
                    <a:pt x="102" y="65"/>
                    <a:pt x="152" y="94"/>
                  </a:cubicBezTo>
                  <a:lnTo>
                    <a:pt x="152" y="94"/>
                  </a:lnTo>
                  <a:cubicBezTo>
                    <a:pt x="111" y="63"/>
                    <a:pt x="62" y="32"/>
                    <a:pt x="1" y="1"/>
                  </a:cubicBezTo>
                  <a:close/>
                  <a:moveTo>
                    <a:pt x="152" y="94"/>
                  </a:moveTo>
                  <a:cubicBezTo>
                    <a:pt x="220" y="143"/>
                    <a:pt x="269" y="192"/>
                    <a:pt x="321" y="244"/>
                  </a:cubicBezTo>
                  <a:cubicBezTo>
                    <a:pt x="481" y="321"/>
                    <a:pt x="641" y="404"/>
                    <a:pt x="718" y="404"/>
                  </a:cubicBezTo>
                  <a:cubicBezTo>
                    <a:pt x="531" y="278"/>
                    <a:pt x="341" y="200"/>
                    <a:pt x="152" y="94"/>
                  </a:cubicBezTo>
                  <a:close/>
                </a:path>
              </a:pathLst>
            </a:custGeom>
            <a:solidFill>
              <a:srgbClr val="FEFD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7"/>
            <p:cNvSpPr/>
            <p:nvPr/>
          </p:nvSpPr>
          <p:spPr>
            <a:xfrm>
              <a:off x="1462712" y="3288653"/>
              <a:ext cx="570322" cy="1009406"/>
            </a:xfrm>
            <a:custGeom>
              <a:rect b="b" l="l" r="r" t="t"/>
              <a:pathLst>
                <a:path extrusionOk="0" h="64008" w="36165">
                  <a:moveTo>
                    <a:pt x="28323" y="1"/>
                  </a:moveTo>
                  <a:lnTo>
                    <a:pt x="28323" y="1"/>
                  </a:lnTo>
                  <a:cubicBezTo>
                    <a:pt x="28880" y="2164"/>
                    <a:pt x="29123" y="4405"/>
                    <a:pt x="29123" y="6722"/>
                  </a:cubicBezTo>
                  <a:cubicBezTo>
                    <a:pt x="29123" y="22723"/>
                    <a:pt x="16162" y="35768"/>
                    <a:pt x="77" y="35768"/>
                  </a:cubicBezTo>
                  <a:lnTo>
                    <a:pt x="1" y="35768"/>
                  </a:lnTo>
                  <a:lnTo>
                    <a:pt x="1921" y="64007"/>
                  </a:lnTo>
                  <a:lnTo>
                    <a:pt x="12642" y="64007"/>
                  </a:lnTo>
                  <a:cubicBezTo>
                    <a:pt x="9838" y="61447"/>
                    <a:pt x="5121" y="46329"/>
                    <a:pt x="6638" y="38808"/>
                  </a:cubicBezTo>
                  <a:cubicBezTo>
                    <a:pt x="36164" y="26083"/>
                    <a:pt x="30084" y="4641"/>
                    <a:pt x="28323" y="1"/>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7"/>
            <p:cNvSpPr/>
            <p:nvPr/>
          </p:nvSpPr>
          <p:spPr>
            <a:xfrm>
              <a:off x="1347850" y="3780694"/>
              <a:ext cx="233491" cy="516121"/>
            </a:xfrm>
            <a:custGeom>
              <a:rect b="b" l="l" r="r" t="t"/>
              <a:pathLst>
                <a:path extrusionOk="0" h="32728" w="14806">
                  <a:moveTo>
                    <a:pt x="2561" y="1"/>
                  </a:moveTo>
                  <a:cubicBezTo>
                    <a:pt x="9122" y="17123"/>
                    <a:pt x="1" y="32727"/>
                    <a:pt x="1" y="32727"/>
                  </a:cubicBezTo>
                  <a:lnTo>
                    <a:pt x="14805" y="32727"/>
                  </a:lnTo>
                  <a:cubicBezTo>
                    <a:pt x="14805" y="32727"/>
                    <a:pt x="4961" y="14882"/>
                    <a:pt x="12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7"/>
            <p:cNvSpPr/>
            <p:nvPr/>
          </p:nvSpPr>
          <p:spPr>
            <a:xfrm>
              <a:off x="1193928" y="3250807"/>
              <a:ext cx="585461" cy="459285"/>
            </a:xfrm>
            <a:custGeom>
              <a:rect b="b" l="l" r="r" t="t"/>
              <a:pathLst>
                <a:path extrusionOk="0" h="29124" w="37125">
                  <a:moveTo>
                    <a:pt x="34884" y="1"/>
                  </a:moveTo>
                  <a:cubicBezTo>
                    <a:pt x="32644" y="2004"/>
                    <a:pt x="30084" y="4001"/>
                    <a:pt x="27043" y="6004"/>
                  </a:cubicBezTo>
                  <a:cubicBezTo>
                    <a:pt x="17686" y="12085"/>
                    <a:pt x="8162" y="16002"/>
                    <a:pt x="1" y="19446"/>
                  </a:cubicBezTo>
                  <a:cubicBezTo>
                    <a:pt x="3521" y="25206"/>
                    <a:pt x="9845" y="29124"/>
                    <a:pt x="17122" y="29124"/>
                  </a:cubicBezTo>
                  <a:cubicBezTo>
                    <a:pt x="28164" y="29124"/>
                    <a:pt x="37124" y="20163"/>
                    <a:pt x="37124" y="9122"/>
                  </a:cubicBezTo>
                  <a:cubicBezTo>
                    <a:pt x="37124" y="5844"/>
                    <a:pt x="36324" y="2721"/>
                    <a:pt x="34884" y="1"/>
                  </a:cubicBezTo>
                  <a:close/>
                </a:path>
              </a:pathLst>
            </a:custGeom>
            <a:solidFill>
              <a:srgbClr val="F9E2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7"/>
            <p:cNvSpPr/>
            <p:nvPr/>
          </p:nvSpPr>
          <p:spPr>
            <a:xfrm>
              <a:off x="1148513" y="3079224"/>
              <a:ext cx="595554" cy="478257"/>
            </a:xfrm>
            <a:custGeom>
              <a:rect b="b" l="l" r="r" t="t"/>
              <a:pathLst>
                <a:path extrusionOk="0" h="30327" w="37765">
                  <a:moveTo>
                    <a:pt x="20002" y="1"/>
                  </a:moveTo>
                  <a:cubicBezTo>
                    <a:pt x="17205" y="1"/>
                    <a:pt x="14562" y="564"/>
                    <a:pt x="12162" y="1601"/>
                  </a:cubicBezTo>
                  <a:cubicBezTo>
                    <a:pt x="20406" y="5844"/>
                    <a:pt x="26243" y="7361"/>
                    <a:pt x="26403" y="7361"/>
                  </a:cubicBezTo>
                  <a:cubicBezTo>
                    <a:pt x="26646" y="7445"/>
                    <a:pt x="26806" y="7681"/>
                    <a:pt x="26723" y="7925"/>
                  </a:cubicBezTo>
                  <a:cubicBezTo>
                    <a:pt x="26646" y="8085"/>
                    <a:pt x="26486" y="8245"/>
                    <a:pt x="26326" y="8245"/>
                  </a:cubicBezTo>
                  <a:lnTo>
                    <a:pt x="26166" y="8245"/>
                  </a:lnTo>
                  <a:cubicBezTo>
                    <a:pt x="26083" y="8161"/>
                    <a:pt x="19842" y="6644"/>
                    <a:pt x="11125" y="2081"/>
                  </a:cubicBezTo>
                  <a:cubicBezTo>
                    <a:pt x="4564" y="5364"/>
                    <a:pt x="1" y="12162"/>
                    <a:pt x="1" y="20003"/>
                  </a:cubicBezTo>
                  <a:cubicBezTo>
                    <a:pt x="1" y="23766"/>
                    <a:pt x="1044" y="27287"/>
                    <a:pt x="2881" y="30327"/>
                  </a:cubicBezTo>
                  <a:cubicBezTo>
                    <a:pt x="11042" y="26883"/>
                    <a:pt x="20566" y="22966"/>
                    <a:pt x="29923" y="16885"/>
                  </a:cubicBezTo>
                  <a:cubicBezTo>
                    <a:pt x="32964" y="14882"/>
                    <a:pt x="35524" y="12885"/>
                    <a:pt x="37764" y="10882"/>
                  </a:cubicBezTo>
                  <a:cubicBezTo>
                    <a:pt x="34487" y="4404"/>
                    <a:pt x="27766" y="1"/>
                    <a:pt x="200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7"/>
            <p:cNvSpPr/>
            <p:nvPr/>
          </p:nvSpPr>
          <p:spPr>
            <a:xfrm>
              <a:off x="1323928" y="3104455"/>
              <a:ext cx="247321" cy="104792"/>
            </a:xfrm>
            <a:custGeom>
              <a:rect b="b" l="l" r="r" t="t"/>
              <a:pathLst>
                <a:path extrusionOk="0" h="6645" w="15683">
                  <a:moveTo>
                    <a:pt x="1038" y="1"/>
                  </a:moveTo>
                  <a:cubicBezTo>
                    <a:pt x="718" y="161"/>
                    <a:pt x="321" y="321"/>
                    <a:pt x="1" y="481"/>
                  </a:cubicBezTo>
                  <a:cubicBezTo>
                    <a:pt x="8718" y="5044"/>
                    <a:pt x="14959" y="6561"/>
                    <a:pt x="15042" y="6645"/>
                  </a:cubicBezTo>
                  <a:lnTo>
                    <a:pt x="15202" y="6645"/>
                  </a:lnTo>
                  <a:cubicBezTo>
                    <a:pt x="15362" y="6645"/>
                    <a:pt x="15522" y="6485"/>
                    <a:pt x="15599" y="6325"/>
                  </a:cubicBezTo>
                  <a:cubicBezTo>
                    <a:pt x="15682" y="6081"/>
                    <a:pt x="15522" y="5845"/>
                    <a:pt x="15279" y="5761"/>
                  </a:cubicBezTo>
                  <a:cubicBezTo>
                    <a:pt x="15119" y="5761"/>
                    <a:pt x="9282" y="4244"/>
                    <a:pt x="10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7"/>
            <p:cNvSpPr/>
            <p:nvPr/>
          </p:nvSpPr>
          <p:spPr>
            <a:xfrm>
              <a:off x="1005993" y="2936704"/>
              <a:ext cx="916032" cy="916032"/>
            </a:xfrm>
            <a:custGeom>
              <a:rect b="b" l="l" r="r" t="t"/>
              <a:pathLst>
                <a:path extrusionOk="0" h="58087" w="58087">
                  <a:moveTo>
                    <a:pt x="29040" y="9039"/>
                  </a:moveTo>
                  <a:cubicBezTo>
                    <a:pt x="40082" y="9039"/>
                    <a:pt x="49042" y="18000"/>
                    <a:pt x="49042" y="29041"/>
                  </a:cubicBezTo>
                  <a:cubicBezTo>
                    <a:pt x="49042" y="40082"/>
                    <a:pt x="40082" y="49043"/>
                    <a:pt x="29040" y="49043"/>
                  </a:cubicBezTo>
                  <a:cubicBezTo>
                    <a:pt x="17999" y="49043"/>
                    <a:pt x="9039" y="40082"/>
                    <a:pt x="9039" y="29041"/>
                  </a:cubicBezTo>
                  <a:cubicBezTo>
                    <a:pt x="9039" y="18000"/>
                    <a:pt x="17999" y="9039"/>
                    <a:pt x="29040" y="9039"/>
                  </a:cubicBezTo>
                  <a:close/>
                  <a:moveTo>
                    <a:pt x="29040" y="1"/>
                  </a:moveTo>
                  <a:cubicBezTo>
                    <a:pt x="13039" y="1"/>
                    <a:pt x="1" y="12962"/>
                    <a:pt x="1" y="29041"/>
                  </a:cubicBezTo>
                  <a:cubicBezTo>
                    <a:pt x="1" y="45042"/>
                    <a:pt x="13039" y="58087"/>
                    <a:pt x="29040" y="58087"/>
                  </a:cubicBezTo>
                  <a:cubicBezTo>
                    <a:pt x="45125" y="58087"/>
                    <a:pt x="58086" y="45042"/>
                    <a:pt x="58086" y="29041"/>
                  </a:cubicBezTo>
                  <a:cubicBezTo>
                    <a:pt x="58086" y="12962"/>
                    <a:pt x="45125" y="1"/>
                    <a:pt x="290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7"/>
            <p:cNvSpPr/>
            <p:nvPr/>
          </p:nvSpPr>
          <p:spPr>
            <a:xfrm>
              <a:off x="1122069" y="3045210"/>
              <a:ext cx="714144" cy="714160"/>
            </a:xfrm>
            <a:custGeom>
              <a:rect b="b" l="l" r="r" t="t"/>
              <a:pathLst>
                <a:path extrusionOk="0" h="45286" w="45285">
                  <a:moveTo>
                    <a:pt x="21679" y="2158"/>
                  </a:moveTo>
                  <a:cubicBezTo>
                    <a:pt x="32721" y="2158"/>
                    <a:pt x="41681" y="11119"/>
                    <a:pt x="41681" y="22160"/>
                  </a:cubicBezTo>
                  <a:cubicBezTo>
                    <a:pt x="41681" y="33201"/>
                    <a:pt x="32721" y="42162"/>
                    <a:pt x="21679" y="42162"/>
                  </a:cubicBezTo>
                  <a:cubicBezTo>
                    <a:pt x="14402" y="42162"/>
                    <a:pt x="8078" y="38244"/>
                    <a:pt x="4558" y="32484"/>
                  </a:cubicBezTo>
                  <a:cubicBezTo>
                    <a:pt x="2721" y="29444"/>
                    <a:pt x="1678" y="25923"/>
                    <a:pt x="1678" y="22160"/>
                  </a:cubicBezTo>
                  <a:cubicBezTo>
                    <a:pt x="1678" y="11119"/>
                    <a:pt x="10638" y="2158"/>
                    <a:pt x="21679" y="2158"/>
                  </a:cubicBezTo>
                  <a:close/>
                  <a:moveTo>
                    <a:pt x="22640" y="1"/>
                  </a:moveTo>
                  <a:cubicBezTo>
                    <a:pt x="10158" y="1"/>
                    <a:pt x="1" y="10158"/>
                    <a:pt x="1" y="22640"/>
                  </a:cubicBezTo>
                  <a:cubicBezTo>
                    <a:pt x="1" y="35121"/>
                    <a:pt x="10158" y="45285"/>
                    <a:pt x="22640" y="45285"/>
                  </a:cubicBezTo>
                  <a:cubicBezTo>
                    <a:pt x="35204" y="45285"/>
                    <a:pt x="45285" y="35121"/>
                    <a:pt x="45285" y="22640"/>
                  </a:cubicBezTo>
                  <a:cubicBezTo>
                    <a:pt x="45285" y="10158"/>
                    <a:pt x="35204" y="1"/>
                    <a:pt x="226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7"/>
            <p:cNvSpPr/>
            <p:nvPr/>
          </p:nvSpPr>
          <p:spPr>
            <a:xfrm>
              <a:off x="1410942" y="2145602"/>
              <a:ext cx="445439" cy="695583"/>
            </a:xfrm>
            <a:custGeom>
              <a:rect b="b" l="l" r="r" t="t"/>
              <a:pathLst>
                <a:path extrusionOk="0" h="44108" w="28246">
                  <a:moveTo>
                    <a:pt x="26083" y="1"/>
                  </a:moveTo>
                  <a:cubicBezTo>
                    <a:pt x="26082" y="1"/>
                    <a:pt x="12321" y="7842"/>
                    <a:pt x="6561" y="19926"/>
                  </a:cubicBezTo>
                  <a:cubicBezTo>
                    <a:pt x="723" y="31927"/>
                    <a:pt x="0" y="41208"/>
                    <a:pt x="4961" y="43608"/>
                  </a:cubicBezTo>
                  <a:cubicBezTo>
                    <a:pt x="5655" y="43944"/>
                    <a:pt x="6382" y="44108"/>
                    <a:pt x="7135" y="44108"/>
                  </a:cubicBezTo>
                  <a:cubicBezTo>
                    <a:pt x="11765" y="44108"/>
                    <a:pt x="17382" y="37929"/>
                    <a:pt x="22402" y="27607"/>
                  </a:cubicBezTo>
                  <a:cubicBezTo>
                    <a:pt x="28246" y="15523"/>
                    <a:pt x="26083" y="1"/>
                    <a:pt x="2608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7"/>
            <p:cNvSpPr/>
            <p:nvPr/>
          </p:nvSpPr>
          <p:spPr>
            <a:xfrm>
              <a:off x="1489156" y="2833259"/>
              <a:ext cx="16" cy="16"/>
            </a:xfrm>
            <a:custGeom>
              <a:rect b="b" l="l" r="r" t="t"/>
              <a:pathLst>
                <a:path extrusionOk="0" h="1" w="1">
                  <a:moveTo>
                    <a:pt x="1" y="0"/>
                  </a:moveTo>
                  <a:lnTo>
                    <a:pt x="1" y="0"/>
                  </a:lnTo>
                  <a:close/>
                </a:path>
              </a:pathLst>
            </a:custGeom>
            <a:solidFill>
              <a:srgbClr val="2D28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7"/>
            <p:cNvSpPr/>
            <p:nvPr/>
          </p:nvSpPr>
          <p:spPr>
            <a:xfrm>
              <a:off x="1514387" y="2458492"/>
              <a:ext cx="16" cy="16"/>
            </a:xfrm>
            <a:custGeom>
              <a:rect b="b" l="l" r="r" t="t"/>
              <a:pathLst>
                <a:path extrusionOk="0" h="1" w="1">
                  <a:moveTo>
                    <a:pt x="1" y="1"/>
                  </a:moveTo>
                  <a:lnTo>
                    <a:pt x="1" y="1"/>
                  </a:lnTo>
                  <a:close/>
                </a:path>
              </a:pathLst>
            </a:custGeom>
            <a:solidFill>
              <a:srgbClr val="BBB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7"/>
            <p:cNvSpPr/>
            <p:nvPr/>
          </p:nvSpPr>
          <p:spPr>
            <a:xfrm>
              <a:off x="1437481" y="2365139"/>
              <a:ext cx="301522" cy="475734"/>
            </a:xfrm>
            <a:custGeom>
              <a:rect b="b" l="l" r="r" t="t"/>
              <a:pathLst>
                <a:path extrusionOk="0" h="30167" w="19120">
                  <a:moveTo>
                    <a:pt x="8558" y="0"/>
                  </a:moveTo>
                  <a:lnTo>
                    <a:pt x="8558" y="0"/>
                  </a:lnTo>
                  <a:cubicBezTo>
                    <a:pt x="7201" y="1844"/>
                    <a:pt x="5921" y="3841"/>
                    <a:pt x="4878" y="5921"/>
                  </a:cubicBezTo>
                  <a:lnTo>
                    <a:pt x="4878" y="6004"/>
                  </a:lnTo>
                  <a:cubicBezTo>
                    <a:pt x="4398" y="6964"/>
                    <a:pt x="3918" y="7924"/>
                    <a:pt x="3521" y="8884"/>
                  </a:cubicBezTo>
                  <a:cubicBezTo>
                    <a:pt x="1197" y="14325"/>
                    <a:pt x="0" y="19042"/>
                    <a:pt x="0" y="22722"/>
                  </a:cubicBezTo>
                  <a:cubicBezTo>
                    <a:pt x="0" y="26166"/>
                    <a:pt x="1037" y="28643"/>
                    <a:pt x="3278" y="29686"/>
                  </a:cubicBezTo>
                  <a:cubicBezTo>
                    <a:pt x="4001" y="30006"/>
                    <a:pt x="4718" y="30166"/>
                    <a:pt x="5441" y="30166"/>
                  </a:cubicBezTo>
                  <a:cubicBezTo>
                    <a:pt x="9601" y="30166"/>
                    <a:pt x="14562" y="25206"/>
                    <a:pt x="19119" y="16725"/>
                  </a:cubicBezTo>
                  <a:lnTo>
                    <a:pt x="19119" y="16725"/>
                  </a:lnTo>
                  <a:cubicBezTo>
                    <a:pt x="15682" y="21526"/>
                    <a:pt x="12238" y="24163"/>
                    <a:pt x="9198" y="24163"/>
                  </a:cubicBezTo>
                  <a:cubicBezTo>
                    <a:pt x="8801" y="24163"/>
                    <a:pt x="8398" y="24086"/>
                    <a:pt x="8001" y="24003"/>
                  </a:cubicBezTo>
                  <a:lnTo>
                    <a:pt x="6478" y="25206"/>
                  </a:lnTo>
                  <a:cubicBezTo>
                    <a:pt x="6401" y="25283"/>
                    <a:pt x="6401" y="25283"/>
                    <a:pt x="6318" y="25283"/>
                  </a:cubicBezTo>
                  <a:cubicBezTo>
                    <a:pt x="6241" y="25283"/>
                    <a:pt x="6158" y="25206"/>
                    <a:pt x="6158" y="25206"/>
                  </a:cubicBezTo>
                  <a:cubicBezTo>
                    <a:pt x="6081" y="25046"/>
                    <a:pt x="6081" y="24886"/>
                    <a:pt x="6158" y="24803"/>
                  </a:cubicBezTo>
                  <a:lnTo>
                    <a:pt x="7438" y="23843"/>
                  </a:lnTo>
                  <a:cubicBezTo>
                    <a:pt x="7278" y="23766"/>
                    <a:pt x="7118" y="23766"/>
                    <a:pt x="7041" y="23683"/>
                  </a:cubicBezTo>
                  <a:cubicBezTo>
                    <a:pt x="2081" y="21282"/>
                    <a:pt x="2798" y="12001"/>
                    <a:pt x="85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7"/>
            <p:cNvSpPr/>
            <p:nvPr/>
          </p:nvSpPr>
          <p:spPr>
            <a:xfrm>
              <a:off x="1466449" y="2155726"/>
              <a:ext cx="357008" cy="748672"/>
            </a:xfrm>
            <a:custGeom>
              <a:rect b="b" l="l" r="r" t="t"/>
              <a:pathLst>
                <a:path extrusionOk="0" h="48552" w="23126">
                  <a:moveTo>
                    <a:pt x="22842" y="0"/>
                  </a:moveTo>
                  <a:cubicBezTo>
                    <a:pt x="22757" y="0"/>
                    <a:pt x="22700" y="58"/>
                    <a:pt x="22646" y="112"/>
                  </a:cubicBezTo>
                  <a:lnTo>
                    <a:pt x="0" y="48200"/>
                  </a:lnTo>
                  <a:cubicBezTo>
                    <a:pt x="0" y="48360"/>
                    <a:pt x="0" y="48520"/>
                    <a:pt x="160" y="48520"/>
                  </a:cubicBezTo>
                  <a:cubicBezTo>
                    <a:pt x="185" y="48542"/>
                    <a:pt x="215" y="48551"/>
                    <a:pt x="248" y="48551"/>
                  </a:cubicBezTo>
                  <a:cubicBezTo>
                    <a:pt x="330" y="48551"/>
                    <a:pt x="426" y="48496"/>
                    <a:pt x="481" y="48437"/>
                  </a:cubicBezTo>
                  <a:lnTo>
                    <a:pt x="23043" y="355"/>
                  </a:lnTo>
                  <a:cubicBezTo>
                    <a:pt x="23126" y="195"/>
                    <a:pt x="23043" y="35"/>
                    <a:pt x="22966" y="35"/>
                  </a:cubicBezTo>
                  <a:cubicBezTo>
                    <a:pt x="22919" y="10"/>
                    <a:pt x="22878" y="0"/>
                    <a:pt x="228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7"/>
            <p:cNvSpPr/>
            <p:nvPr/>
          </p:nvSpPr>
          <p:spPr>
            <a:xfrm rot="-6395274">
              <a:off x="1503569" y="2607117"/>
              <a:ext cx="122354" cy="12996"/>
            </a:xfrm>
            <a:custGeom>
              <a:rect b="b" l="l" r="r" t="t"/>
              <a:pathLst>
                <a:path extrusionOk="0" h="824" w="7758">
                  <a:moveTo>
                    <a:pt x="155" y="0"/>
                  </a:moveTo>
                  <a:cubicBezTo>
                    <a:pt x="51" y="0"/>
                    <a:pt x="0" y="130"/>
                    <a:pt x="0" y="260"/>
                  </a:cubicBezTo>
                  <a:cubicBezTo>
                    <a:pt x="0" y="420"/>
                    <a:pt x="77" y="503"/>
                    <a:pt x="237" y="503"/>
                  </a:cubicBezTo>
                  <a:lnTo>
                    <a:pt x="7438" y="823"/>
                  </a:lnTo>
                  <a:cubicBezTo>
                    <a:pt x="7598" y="823"/>
                    <a:pt x="7681" y="663"/>
                    <a:pt x="7758" y="503"/>
                  </a:cubicBezTo>
                  <a:cubicBezTo>
                    <a:pt x="7758" y="343"/>
                    <a:pt x="7598" y="260"/>
                    <a:pt x="7438" y="260"/>
                  </a:cubicBezTo>
                  <a:lnTo>
                    <a:pt x="237" y="23"/>
                  </a:lnTo>
                  <a:cubicBezTo>
                    <a:pt x="207" y="7"/>
                    <a:pt x="179" y="0"/>
                    <a:pt x="1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7"/>
            <p:cNvSpPr/>
            <p:nvPr/>
          </p:nvSpPr>
          <p:spPr>
            <a:xfrm rot="-6395274">
              <a:off x="1557644" y="2492960"/>
              <a:ext cx="122354" cy="12996"/>
            </a:xfrm>
            <a:custGeom>
              <a:rect b="b" l="l" r="r" t="t"/>
              <a:pathLst>
                <a:path extrusionOk="0" h="824" w="7758">
                  <a:moveTo>
                    <a:pt x="155" y="0"/>
                  </a:moveTo>
                  <a:cubicBezTo>
                    <a:pt x="51" y="0"/>
                    <a:pt x="0" y="130"/>
                    <a:pt x="0" y="260"/>
                  </a:cubicBezTo>
                  <a:cubicBezTo>
                    <a:pt x="0" y="420"/>
                    <a:pt x="77" y="503"/>
                    <a:pt x="237" y="503"/>
                  </a:cubicBezTo>
                  <a:lnTo>
                    <a:pt x="7438" y="823"/>
                  </a:lnTo>
                  <a:cubicBezTo>
                    <a:pt x="7598" y="823"/>
                    <a:pt x="7681" y="663"/>
                    <a:pt x="7758" y="503"/>
                  </a:cubicBezTo>
                  <a:cubicBezTo>
                    <a:pt x="7758" y="343"/>
                    <a:pt x="7598" y="260"/>
                    <a:pt x="7438" y="260"/>
                  </a:cubicBezTo>
                  <a:lnTo>
                    <a:pt x="237" y="23"/>
                  </a:lnTo>
                  <a:cubicBezTo>
                    <a:pt x="207" y="7"/>
                    <a:pt x="179" y="0"/>
                    <a:pt x="1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7"/>
            <p:cNvSpPr/>
            <p:nvPr/>
          </p:nvSpPr>
          <p:spPr>
            <a:xfrm rot="-6395274">
              <a:off x="1613233" y="2371990"/>
              <a:ext cx="122354" cy="12996"/>
            </a:xfrm>
            <a:custGeom>
              <a:rect b="b" l="l" r="r" t="t"/>
              <a:pathLst>
                <a:path extrusionOk="0" h="824" w="7758">
                  <a:moveTo>
                    <a:pt x="155" y="0"/>
                  </a:moveTo>
                  <a:cubicBezTo>
                    <a:pt x="51" y="0"/>
                    <a:pt x="0" y="130"/>
                    <a:pt x="0" y="260"/>
                  </a:cubicBezTo>
                  <a:cubicBezTo>
                    <a:pt x="0" y="420"/>
                    <a:pt x="77" y="503"/>
                    <a:pt x="237" y="503"/>
                  </a:cubicBezTo>
                  <a:lnTo>
                    <a:pt x="7438" y="823"/>
                  </a:lnTo>
                  <a:cubicBezTo>
                    <a:pt x="7598" y="823"/>
                    <a:pt x="7681" y="663"/>
                    <a:pt x="7758" y="503"/>
                  </a:cubicBezTo>
                  <a:cubicBezTo>
                    <a:pt x="7758" y="343"/>
                    <a:pt x="7598" y="260"/>
                    <a:pt x="7438" y="260"/>
                  </a:cubicBezTo>
                  <a:lnTo>
                    <a:pt x="237" y="23"/>
                  </a:lnTo>
                  <a:cubicBezTo>
                    <a:pt x="207" y="7"/>
                    <a:pt x="179" y="0"/>
                    <a:pt x="1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7"/>
            <p:cNvSpPr/>
            <p:nvPr/>
          </p:nvSpPr>
          <p:spPr>
            <a:xfrm rot="-1777258">
              <a:off x="1594113" y="2589330"/>
              <a:ext cx="122352" cy="12995"/>
            </a:xfrm>
            <a:custGeom>
              <a:rect b="b" l="l" r="r" t="t"/>
              <a:pathLst>
                <a:path extrusionOk="0" h="824" w="7758">
                  <a:moveTo>
                    <a:pt x="155" y="0"/>
                  </a:moveTo>
                  <a:cubicBezTo>
                    <a:pt x="51" y="0"/>
                    <a:pt x="0" y="130"/>
                    <a:pt x="0" y="260"/>
                  </a:cubicBezTo>
                  <a:cubicBezTo>
                    <a:pt x="0" y="420"/>
                    <a:pt x="77" y="503"/>
                    <a:pt x="237" y="503"/>
                  </a:cubicBezTo>
                  <a:lnTo>
                    <a:pt x="7438" y="823"/>
                  </a:lnTo>
                  <a:cubicBezTo>
                    <a:pt x="7598" y="823"/>
                    <a:pt x="7681" y="663"/>
                    <a:pt x="7758" y="503"/>
                  </a:cubicBezTo>
                  <a:cubicBezTo>
                    <a:pt x="7758" y="343"/>
                    <a:pt x="7598" y="260"/>
                    <a:pt x="7438" y="260"/>
                  </a:cubicBezTo>
                  <a:lnTo>
                    <a:pt x="237" y="23"/>
                  </a:lnTo>
                  <a:cubicBezTo>
                    <a:pt x="207" y="7"/>
                    <a:pt x="179" y="0"/>
                    <a:pt x="1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7"/>
            <p:cNvSpPr/>
            <p:nvPr/>
          </p:nvSpPr>
          <p:spPr>
            <a:xfrm rot="-1777258">
              <a:off x="1654212" y="2456392"/>
              <a:ext cx="122352" cy="12995"/>
            </a:xfrm>
            <a:custGeom>
              <a:rect b="b" l="l" r="r" t="t"/>
              <a:pathLst>
                <a:path extrusionOk="0" h="824" w="7758">
                  <a:moveTo>
                    <a:pt x="155" y="0"/>
                  </a:moveTo>
                  <a:cubicBezTo>
                    <a:pt x="51" y="0"/>
                    <a:pt x="0" y="130"/>
                    <a:pt x="0" y="260"/>
                  </a:cubicBezTo>
                  <a:cubicBezTo>
                    <a:pt x="0" y="420"/>
                    <a:pt x="77" y="503"/>
                    <a:pt x="237" y="503"/>
                  </a:cubicBezTo>
                  <a:lnTo>
                    <a:pt x="7438" y="823"/>
                  </a:lnTo>
                  <a:cubicBezTo>
                    <a:pt x="7598" y="823"/>
                    <a:pt x="7681" y="663"/>
                    <a:pt x="7758" y="503"/>
                  </a:cubicBezTo>
                  <a:cubicBezTo>
                    <a:pt x="7758" y="343"/>
                    <a:pt x="7598" y="260"/>
                    <a:pt x="7438" y="260"/>
                  </a:cubicBezTo>
                  <a:lnTo>
                    <a:pt x="237" y="23"/>
                  </a:lnTo>
                  <a:cubicBezTo>
                    <a:pt x="207" y="7"/>
                    <a:pt x="179" y="0"/>
                    <a:pt x="1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7"/>
            <p:cNvSpPr/>
            <p:nvPr/>
          </p:nvSpPr>
          <p:spPr>
            <a:xfrm rot="-1776836">
              <a:off x="1726737" y="2310670"/>
              <a:ext cx="104206" cy="12994"/>
            </a:xfrm>
            <a:custGeom>
              <a:rect b="b" l="l" r="r" t="t"/>
              <a:pathLst>
                <a:path extrusionOk="0" h="824" w="7758">
                  <a:moveTo>
                    <a:pt x="155" y="0"/>
                  </a:moveTo>
                  <a:cubicBezTo>
                    <a:pt x="51" y="0"/>
                    <a:pt x="0" y="130"/>
                    <a:pt x="0" y="260"/>
                  </a:cubicBezTo>
                  <a:cubicBezTo>
                    <a:pt x="0" y="420"/>
                    <a:pt x="77" y="503"/>
                    <a:pt x="237" y="503"/>
                  </a:cubicBezTo>
                  <a:lnTo>
                    <a:pt x="7438" y="823"/>
                  </a:lnTo>
                  <a:cubicBezTo>
                    <a:pt x="7598" y="823"/>
                    <a:pt x="7681" y="663"/>
                    <a:pt x="7758" y="503"/>
                  </a:cubicBezTo>
                  <a:cubicBezTo>
                    <a:pt x="7758" y="343"/>
                    <a:pt x="7598" y="260"/>
                    <a:pt x="7438" y="260"/>
                  </a:cubicBezTo>
                  <a:lnTo>
                    <a:pt x="237" y="23"/>
                  </a:lnTo>
                  <a:cubicBezTo>
                    <a:pt x="207" y="7"/>
                    <a:pt x="179" y="0"/>
                    <a:pt x="1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2" name="Google Shape;972;p37"/>
          <p:cNvGrpSpPr/>
          <p:nvPr/>
        </p:nvGrpSpPr>
        <p:grpSpPr>
          <a:xfrm>
            <a:off x="6781975" y="4172225"/>
            <a:ext cx="758500" cy="746975"/>
            <a:chOff x="6781975" y="4172225"/>
            <a:chExt cx="758500" cy="746975"/>
          </a:xfrm>
        </p:grpSpPr>
        <p:sp>
          <p:nvSpPr>
            <p:cNvPr id="973" name="Google Shape;973;p37"/>
            <p:cNvSpPr/>
            <p:nvPr/>
          </p:nvSpPr>
          <p:spPr>
            <a:xfrm>
              <a:off x="6781975" y="4172225"/>
              <a:ext cx="758500" cy="746975"/>
            </a:xfrm>
            <a:custGeom>
              <a:rect b="b" l="l" r="r" t="t"/>
              <a:pathLst>
                <a:path extrusionOk="0" h="29879" w="30340">
                  <a:moveTo>
                    <a:pt x="15150" y="10152"/>
                  </a:moveTo>
                  <a:cubicBezTo>
                    <a:pt x="17805" y="10152"/>
                    <a:pt x="19958" y="12305"/>
                    <a:pt x="19958" y="14959"/>
                  </a:cubicBezTo>
                  <a:cubicBezTo>
                    <a:pt x="19958" y="17611"/>
                    <a:pt x="17805" y="19727"/>
                    <a:pt x="15150" y="19727"/>
                  </a:cubicBezTo>
                  <a:cubicBezTo>
                    <a:pt x="12498" y="19727"/>
                    <a:pt x="10382" y="17611"/>
                    <a:pt x="10382" y="14959"/>
                  </a:cubicBezTo>
                  <a:cubicBezTo>
                    <a:pt x="10382" y="12305"/>
                    <a:pt x="12498" y="10152"/>
                    <a:pt x="15150" y="10152"/>
                  </a:cubicBezTo>
                  <a:close/>
                  <a:moveTo>
                    <a:pt x="12382" y="1"/>
                  </a:moveTo>
                  <a:lnTo>
                    <a:pt x="12382" y="3077"/>
                  </a:lnTo>
                  <a:cubicBezTo>
                    <a:pt x="11422" y="3308"/>
                    <a:pt x="10499" y="3615"/>
                    <a:pt x="9653" y="4077"/>
                  </a:cubicBezTo>
                  <a:lnTo>
                    <a:pt x="7691" y="1733"/>
                  </a:lnTo>
                  <a:lnTo>
                    <a:pt x="3424" y="5307"/>
                  </a:lnTo>
                  <a:lnTo>
                    <a:pt x="5384" y="7614"/>
                  </a:lnTo>
                  <a:cubicBezTo>
                    <a:pt x="4808" y="8423"/>
                    <a:pt x="4307" y="9269"/>
                    <a:pt x="3923" y="10152"/>
                  </a:cubicBezTo>
                  <a:lnTo>
                    <a:pt x="963" y="9653"/>
                  </a:lnTo>
                  <a:lnTo>
                    <a:pt x="1" y="15073"/>
                  </a:lnTo>
                  <a:lnTo>
                    <a:pt x="3000" y="15612"/>
                  </a:lnTo>
                  <a:cubicBezTo>
                    <a:pt x="3040" y="16611"/>
                    <a:pt x="3230" y="17574"/>
                    <a:pt x="3501" y="18497"/>
                  </a:cubicBezTo>
                  <a:lnTo>
                    <a:pt x="887" y="19995"/>
                  </a:lnTo>
                  <a:lnTo>
                    <a:pt x="3655" y="24803"/>
                  </a:lnTo>
                  <a:lnTo>
                    <a:pt x="6270" y="23302"/>
                  </a:lnTo>
                  <a:cubicBezTo>
                    <a:pt x="6962" y="23994"/>
                    <a:pt x="7691" y="24649"/>
                    <a:pt x="8537" y="25187"/>
                  </a:cubicBezTo>
                  <a:lnTo>
                    <a:pt x="7500" y="27992"/>
                  </a:lnTo>
                  <a:lnTo>
                    <a:pt x="12729" y="29878"/>
                  </a:lnTo>
                  <a:lnTo>
                    <a:pt x="13729" y="27070"/>
                  </a:lnTo>
                  <a:cubicBezTo>
                    <a:pt x="14227" y="27110"/>
                    <a:pt x="14689" y="27147"/>
                    <a:pt x="15150" y="27147"/>
                  </a:cubicBezTo>
                  <a:cubicBezTo>
                    <a:pt x="15688" y="27147"/>
                    <a:pt x="16190" y="27110"/>
                    <a:pt x="16688" y="27033"/>
                  </a:cubicBezTo>
                  <a:lnTo>
                    <a:pt x="17728" y="29878"/>
                  </a:lnTo>
                  <a:lnTo>
                    <a:pt x="22917" y="27956"/>
                  </a:lnTo>
                  <a:lnTo>
                    <a:pt x="21880" y="25147"/>
                  </a:lnTo>
                  <a:cubicBezTo>
                    <a:pt x="22726" y="24572"/>
                    <a:pt x="23455" y="23957"/>
                    <a:pt x="24110" y="23225"/>
                  </a:cubicBezTo>
                  <a:lnTo>
                    <a:pt x="26725" y="24726"/>
                  </a:lnTo>
                  <a:lnTo>
                    <a:pt x="29493" y="19918"/>
                  </a:lnTo>
                  <a:lnTo>
                    <a:pt x="26879" y="18420"/>
                  </a:lnTo>
                  <a:cubicBezTo>
                    <a:pt x="27146" y="17497"/>
                    <a:pt x="27300" y="16534"/>
                    <a:pt x="27340" y="15535"/>
                  </a:cubicBezTo>
                  <a:lnTo>
                    <a:pt x="30339" y="14996"/>
                  </a:lnTo>
                  <a:lnTo>
                    <a:pt x="29376" y="9536"/>
                  </a:lnTo>
                  <a:lnTo>
                    <a:pt x="26377" y="10075"/>
                  </a:lnTo>
                  <a:cubicBezTo>
                    <a:pt x="25956" y="9192"/>
                    <a:pt x="25495" y="8346"/>
                    <a:pt x="24879" y="7577"/>
                  </a:cubicBezTo>
                  <a:lnTo>
                    <a:pt x="26839" y="5230"/>
                  </a:lnTo>
                  <a:lnTo>
                    <a:pt x="22609" y="1693"/>
                  </a:lnTo>
                  <a:lnTo>
                    <a:pt x="20650" y="4040"/>
                  </a:lnTo>
                  <a:cubicBezTo>
                    <a:pt x="19764" y="3615"/>
                    <a:pt x="18881" y="3271"/>
                    <a:pt x="17918" y="3040"/>
                  </a:cubicBezTo>
                  <a:lnTo>
                    <a:pt x="1791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7"/>
            <p:cNvSpPr/>
            <p:nvPr/>
          </p:nvSpPr>
          <p:spPr>
            <a:xfrm>
              <a:off x="7008825" y="4393325"/>
              <a:ext cx="304800" cy="304775"/>
            </a:xfrm>
            <a:custGeom>
              <a:rect b="b" l="l" r="r" t="t"/>
              <a:pathLst>
                <a:path extrusionOk="0" h="12191" w="12192">
                  <a:moveTo>
                    <a:pt x="6076" y="231"/>
                  </a:moveTo>
                  <a:cubicBezTo>
                    <a:pt x="7731" y="231"/>
                    <a:pt x="9192" y="886"/>
                    <a:pt x="10229" y="1963"/>
                  </a:cubicBezTo>
                  <a:cubicBezTo>
                    <a:pt x="11305" y="2999"/>
                    <a:pt x="11960" y="4461"/>
                    <a:pt x="11960" y="6115"/>
                  </a:cubicBezTo>
                  <a:cubicBezTo>
                    <a:pt x="11960" y="7730"/>
                    <a:pt x="11305" y="9191"/>
                    <a:pt x="10229" y="10228"/>
                  </a:cubicBezTo>
                  <a:cubicBezTo>
                    <a:pt x="9192" y="11305"/>
                    <a:pt x="7731" y="11960"/>
                    <a:pt x="6076" y="11960"/>
                  </a:cubicBezTo>
                  <a:cubicBezTo>
                    <a:pt x="4461" y="11960"/>
                    <a:pt x="3000" y="11305"/>
                    <a:pt x="1963" y="10228"/>
                  </a:cubicBezTo>
                  <a:cubicBezTo>
                    <a:pt x="887" y="9191"/>
                    <a:pt x="232" y="7730"/>
                    <a:pt x="232" y="6115"/>
                  </a:cubicBezTo>
                  <a:cubicBezTo>
                    <a:pt x="232" y="4461"/>
                    <a:pt x="887" y="2999"/>
                    <a:pt x="1963" y="1963"/>
                  </a:cubicBezTo>
                  <a:cubicBezTo>
                    <a:pt x="3000" y="886"/>
                    <a:pt x="4461" y="231"/>
                    <a:pt x="6076" y="231"/>
                  </a:cubicBezTo>
                  <a:close/>
                  <a:moveTo>
                    <a:pt x="6076" y="0"/>
                  </a:moveTo>
                  <a:cubicBezTo>
                    <a:pt x="2732" y="0"/>
                    <a:pt x="1" y="2732"/>
                    <a:pt x="1" y="6115"/>
                  </a:cubicBezTo>
                  <a:cubicBezTo>
                    <a:pt x="1" y="9459"/>
                    <a:pt x="2732" y="12191"/>
                    <a:pt x="6076" y="12191"/>
                  </a:cubicBezTo>
                  <a:cubicBezTo>
                    <a:pt x="9460" y="12191"/>
                    <a:pt x="12191" y="9459"/>
                    <a:pt x="12191" y="6115"/>
                  </a:cubicBezTo>
                  <a:cubicBezTo>
                    <a:pt x="12191" y="2732"/>
                    <a:pt x="9460" y="0"/>
                    <a:pt x="6076"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75" name="Google Shape;975;p37"/>
          <p:cNvPicPr preferRelativeResize="0"/>
          <p:nvPr/>
        </p:nvPicPr>
        <p:blipFill>
          <a:blip r:embed="rId3">
            <a:alphaModFix/>
          </a:blip>
          <a:stretch>
            <a:fillRect/>
          </a:stretch>
        </p:blipFill>
        <p:spPr>
          <a:xfrm>
            <a:off x="7590850" y="249600"/>
            <a:ext cx="1270000" cy="1270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9" name="Shape 1309"/>
        <p:cNvGrpSpPr/>
        <p:nvPr/>
      </p:nvGrpSpPr>
      <p:grpSpPr>
        <a:xfrm>
          <a:off x="0" y="0"/>
          <a:ext cx="0" cy="0"/>
          <a:chOff x="0" y="0"/>
          <a:chExt cx="0" cy="0"/>
        </a:xfrm>
      </p:grpSpPr>
      <p:sp>
        <p:nvSpPr>
          <p:cNvPr id="1310" name="Google Shape;1310;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Step 3: Prediction with KNN </a:t>
            </a:r>
            <a:endParaRPr/>
          </a:p>
        </p:txBody>
      </p:sp>
      <p:sp>
        <p:nvSpPr>
          <p:cNvPr id="1311" name="Google Shape;1311;p46"/>
          <p:cNvSpPr txBox="1"/>
          <p:nvPr>
            <p:ph idx="2" type="subTitle"/>
          </p:nvPr>
        </p:nvSpPr>
        <p:spPr>
          <a:xfrm>
            <a:off x="1445000" y="1577575"/>
            <a:ext cx="5907000" cy="1884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b="1" lang="en"/>
              <a:t>Purpose:</a:t>
            </a:r>
            <a:r>
              <a:rPr lang="en">
                <a:latin typeface="Poppins Medium"/>
                <a:ea typeface="Poppins Medium"/>
                <a:cs typeface="Poppins Medium"/>
                <a:sym typeface="Poppins Medium"/>
              </a:rPr>
              <a:t> </a:t>
            </a:r>
            <a:r>
              <a:rPr lang="en">
                <a:latin typeface="Poppins Medium"/>
                <a:ea typeface="Poppins Medium"/>
                <a:cs typeface="Poppins Medium"/>
                <a:sym typeface="Poppins Medium"/>
              </a:rPr>
              <a:t>Predict whether a student seeks specialist treatment based on cluster membership and other attributes.</a:t>
            </a:r>
            <a:endParaRPr>
              <a:latin typeface="Poppins Medium"/>
              <a:ea typeface="Poppins Medium"/>
              <a:cs typeface="Poppins Medium"/>
              <a:sym typeface="Poppins Medium"/>
            </a:endParaRPr>
          </a:p>
          <a:p>
            <a:pPr indent="-317500" lvl="0" marL="457200" rtl="0" algn="l">
              <a:spcBef>
                <a:spcPts val="0"/>
              </a:spcBef>
              <a:spcAft>
                <a:spcPts val="0"/>
              </a:spcAft>
              <a:buSzPts val="1400"/>
              <a:buFont typeface="Arial"/>
              <a:buChar char="➔"/>
            </a:pPr>
            <a:r>
              <a:rPr b="1" lang="en"/>
              <a:t>Integration:</a:t>
            </a:r>
            <a:endParaRPr b="1"/>
          </a:p>
          <a:p>
            <a:pPr indent="-317500" lvl="1" marL="914400" rtl="0" algn="l">
              <a:lnSpc>
                <a:spcPct val="115000"/>
              </a:lnSpc>
              <a:spcBef>
                <a:spcPts val="0"/>
              </a:spcBef>
              <a:spcAft>
                <a:spcPts val="0"/>
              </a:spcAft>
              <a:buSzPts val="1400"/>
              <a:buFont typeface="Poppins Medium"/>
              <a:buChar char="◆"/>
            </a:pPr>
            <a:r>
              <a:rPr lang="en">
                <a:latin typeface="Poppins Medium"/>
                <a:ea typeface="Poppins Medium"/>
                <a:cs typeface="Poppins Medium"/>
                <a:sym typeface="Poppins Medium"/>
              </a:rPr>
              <a:t>Combined cluster membership values with original features for richer predictions.</a:t>
            </a:r>
            <a:endParaRPr>
              <a:latin typeface="Poppins Medium"/>
              <a:ea typeface="Poppins Medium"/>
              <a:cs typeface="Poppins Medium"/>
              <a:sym typeface="Poppins Medium"/>
            </a:endParaRPr>
          </a:p>
          <a:p>
            <a:pPr indent="-317500" lvl="1" marL="914400" rtl="0" algn="l">
              <a:lnSpc>
                <a:spcPct val="115000"/>
              </a:lnSpc>
              <a:spcBef>
                <a:spcPts val="0"/>
              </a:spcBef>
              <a:spcAft>
                <a:spcPts val="0"/>
              </a:spcAft>
              <a:buSzPts val="1400"/>
              <a:buFont typeface="Poppins Medium"/>
              <a:buChar char="◆"/>
            </a:pPr>
            <a:r>
              <a:rPr lang="en">
                <a:latin typeface="Poppins Medium"/>
                <a:ea typeface="Poppins Medium"/>
                <a:cs typeface="Poppins Medium"/>
                <a:sym typeface="Poppins Medium"/>
              </a:rPr>
              <a:t>Used GridSearchCV to find the optimal k value for KNN.</a:t>
            </a:r>
            <a:endParaRPr>
              <a:latin typeface="Poppins Medium"/>
              <a:ea typeface="Poppins Medium"/>
              <a:cs typeface="Poppins Medium"/>
              <a:sym typeface="Poppins Medium"/>
            </a:endParaRPr>
          </a:p>
        </p:txBody>
      </p:sp>
      <p:grpSp>
        <p:nvGrpSpPr>
          <p:cNvPr id="1312" name="Google Shape;1312;p46"/>
          <p:cNvGrpSpPr/>
          <p:nvPr/>
        </p:nvGrpSpPr>
        <p:grpSpPr>
          <a:xfrm>
            <a:off x="8021769" y="107853"/>
            <a:ext cx="981538" cy="1077074"/>
            <a:chOff x="7920292" y="107858"/>
            <a:chExt cx="1082897" cy="1188299"/>
          </a:xfrm>
        </p:grpSpPr>
        <p:sp>
          <p:nvSpPr>
            <p:cNvPr id="1313" name="Google Shape;1313;p46"/>
            <p:cNvSpPr/>
            <p:nvPr/>
          </p:nvSpPr>
          <p:spPr>
            <a:xfrm>
              <a:off x="8595231" y="641686"/>
              <a:ext cx="407958" cy="654471"/>
            </a:xfrm>
            <a:custGeom>
              <a:rect b="b" l="l" r="r" t="t"/>
              <a:pathLst>
                <a:path extrusionOk="0" h="48354" w="30141">
                  <a:moveTo>
                    <a:pt x="15068" y="0"/>
                  </a:moveTo>
                  <a:cubicBezTo>
                    <a:pt x="12972" y="0"/>
                    <a:pt x="11199" y="1773"/>
                    <a:pt x="11199" y="3869"/>
                  </a:cubicBezTo>
                  <a:cubicBezTo>
                    <a:pt x="11199" y="5158"/>
                    <a:pt x="11928" y="6286"/>
                    <a:pt x="12895" y="7008"/>
                  </a:cubicBezTo>
                  <a:lnTo>
                    <a:pt x="12895" y="9104"/>
                  </a:lnTo>
                  <a:lnTo>
                    <a:pt x="1" y="9104"/>
                  </a:lnTo>
                  <a:lnTo>
                    <a:pt x="1" y="39328"/>
                  </a:lnTo>
                  <a:lnTo>
                    <a:pt x="12895" y="39328"/>
                  </a:lnTo>
                  <a:lnTo>
                    <a:pt x="12895" y="41423"/>
                  </a:lnTo>
                  <a:cubicBezTo>
                    <a:pt x="11928" y="42068"/>
                    <a:pt x="11199" y="43196"/>
                    <a:pt x="11199" y="44563"/>
                  </a:cubicBezTo>
                  <a:cubicBezTo>
                    <a:pt x="11199" y="46658"/>
                    <a:pt x="12972" y="48354"/>
                    <a:pt x="15068" y="48354"/>
                  </a:cubicBezTo>
                  <a:cubicBezTo>
                    <a:pt x="17163" y="48354"/>
                    <a:pt x="18858" y="46658"/>
                    <a:pt x="18858" y="44563"/>
                  </a:cubicBezTo>
                  <a:cubicBezTo>
                    <a:pt x="18858" y="43196"/>
                    <a:pt x="18214" y="42068"/>
                    <a:pt x="17247" y="41423"/>
                  </a:cubicBezTo>
                  <a:lnTo>
                    <a:pt x="17247" y="39328"/>
                  </a:lnTo>
                  <a:lnTo>
                    <a:pt x="30141" y="39328"/>
                  </a:lnTo>
                  <a:lnTo>
                    <a:pt x="30141" y="26350"/>
                  </a:lnTo>
                  <a:lnTo>
                    <a:pt x="28445" y="26350"/>
                  </a:lnTo>
                  <a:cubicBezTo>
                    <a:pt x="27723" y="27401"/>
                    <a:pt x="26595" y="28045"/>
                    <a:pt x="25306" y="28045"/>
                  </a:cubicBezTo>
                  <a:cubicBezTo>
                    <a:pt x="23210" y="28045"/>
                    <a:pt x="21437" y="26350"/>
                    <a:pt x="21437" y="24177"/>
                  </a:cubicBezTo>
                  <a:cubicBezTo>
                    <a:pt x="21437" y="22082"/>
                    <a:pt x="23210" y="20386"/>
                    <a:pt x="25306" y="20386"/>
                  </a:cubicBezTo>
                  <a:cubicBezTo>
                    <a:pt x="26595" y="20386"/>
                    <a:pt x="27723" y="21031"/>
                    <a:pt x="28445" y="21998"/>
                  </a:cubicBezTo>
                  <a:lnTo>
                    <a:pt x="30141" y="21998"/>
                  </a:lnTo>
                  <a:lnTo>
                    <a:pt x="30141" y="9104"/>
                  </a:lnTo>
                  <a:lnTo>
                    <a:pt x="17247" y="9104"/>
                  </a:lnTo>
                  <a:lnTo>
                    <a:pt x="17247" y="7008"/>
                  </a:lnTo>
                  <a:cubicBezTo>
                    <a:pt x="18214" y="6286"/>
                    <a:pt x="18858" y="5158"/>
                    <a:pt x="18858" y="3869"/>
                  </a:cubicBezTo>
                  <a:cubicBezTo>
                    <a:pt x="18858" y="1773"/>
                    <a:pt x="17163" y="0"/>
                    <a:pt x="150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6"/>
            <p:cNvSpPr/>
            <p:nvPr/>
          </p:nvSpPr>
          <p:spPr>
            <a:xfrm>
              <a:off x="8595231" y="764895"/>
              <a:ext cx="407958" cy="450553"/>
            </a:xfrm>
            <a:custGeom>
              <a:rect b="b" l="l" r="r" t="t"/>
              <a:pathLst>
                <a:path extrusionOk="0" h="33288" w="30141">
                  <a:moveTo>
                    <a:pt x="21276" y="1"/>
                  </a:moveTo>
                  <a:cubicBezTo>
                    <a:pt x="21276" y="6371"/>
                    <a:pt x="19419" y="22727"/>
                    <a:pt x="807" y="22727"/>
                  </a:cubicBezTo>
                  <a:lnTo>
                    <a:pt x="1" y="22727"/>
                  </a:lnTo>
                  <a:lnTo>
                    <a:pt x="1" y="30225"/>
                  </a:lnTo>
                  <a:lnTo>
                    <a:pt x="12895" y="30225"/>
                  </a:lnTo>
                  <a:lnTo>
                    <a:pt x="12895" y="32320"/>
                  </a:lnTo>
                  <a:cubicBezTo>
                    <a:pt x="12489" y="32559"/>
                    <a:pt x="12166" y="32881"/>
                    <a:pt x="11928" y="33287"/>
                  </a:cubicBezTo>
                  <a:cubicBezTo>
                    <a:pt x="13939" y="33126"/>
                    <a:pt x="15873" y="32965"/>
                    <a:pt x="17808" y="32720"/>
                  </a:cubicBezTo>
                  <a:cubicBezTo>
                    <a:pt x="17646" y="32559"/>
                    <a:pt x="17408" y="32397"/>
                    <a:pt x="17247" y="32320"/>
                  </a:cubicBezTo>
                  <a:lnTo>
                    <a:pt x="17247" y="30225"/>
                  </a:lnTo>
                  <a:lnTo>
                    <a:pt x="24177" y="30225"/>
                  </a:lnTo>
                  <a:lnTo>
                    <a:pt x="24177" y="18781"/>
                  </a:lnTo>
                  <a:cubicBezTo>
                    <a:pt x="22566" y="18298"/>
                    <a:pt x="21437" y="16847"/>
                    <a:pt x="21437" y="15074"/>
                  </a:cubicBezTo>
                  <a:cubicBezTo>
                    <a:pt x="21437" y="12979"/>
                    <a:pt x="23210" y="11283"/>
                    <a:pt x="25306" y="11283"/>
                  </a:cubicBezTo>
                  <a:cubicBezTo>
                    <a:pt x="26595" y="11283"/>
                    <a:pt x="27723" y="11928"/>
                    <a:pt x="28445" y="12895"/>
                  </a:cubicBezTo>
                  <a:lnTo>
                    <a:pt x="30141" y="12895"/>
                  </a:lnTo>
                  <a:lnTo>
                    <a:pt x="30141" y="5403"/>
                  </a:lnTo>
                  <a:lnTo>
                    <a:pt x="24338" y="5403"/>
                  </a:lnTo>
                  <a:lnTo>
                    <a:pt x="243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6"/>
            <p:cNvSpPr/>
            <p:nvPr/>
          </p:nvSpPr>
          <p:spPr>
            <a:xfrm>
              <a:off x="7920292" y="107858"/>
              <a:ext cx="847508" cy="847575"/>
            </a:xfrm>
            <a:custGeom>
              <a:rect b="b" l="l" r="r" t="t"/>
              <a:pathLst>
                <a:path extrusionOk="0" h="62621" w="62616">
                  <a:moveTo>
                    <a:pt x="31347" y="0"/>
                  </a:moveTo>
                  <a:lnTo>
                    <a:pt x="17969" y="13462"/>
                  </a:lnTo>
                  <a:lnTo>
                    <a:pt x="20064" y="15557"/>
                  </a:lnTo>
                  <a:cubicBezTo>
                    <a:pt x="20400" y="15493"/>
                    <a:pt x="20742" y="15461"/>
                    <a:pt x="21085" y="15461"/>
                  </a:cubicBezTo>
                  <a:cubicBezTo>
                    <a:pt x="22474" y="15461"/>
                    <a:pt x="23882" y="15989"/>
                    <a:pt x="24983" y="17085"/>
                  </a:cubicBezTo>
                  <a:cubicBezTo>
                    <a:pt x="27156" y="19264"/>
                    <a:pt x="27156" y="22810"/>
                    <a:pt x="24983" y="24983"/>
                  </a:cubicBezTo>
                  <a:cubicBezTo>
                    <a:pt x="23894" y="26072"/>
                    <a:pt x="22463" y="26617"/>
                    <a:pt x="21032" y="26617"/>
                  </a:cubicBezTo>
                  <a:cubicBezTo>
                    <a:pt x="19602" y="26617"/>
                    <a:pt x="18172" y="26072"/>
                    <a:pt x="17086" y="24983"/>
                  </a:cubicBezTo>
                  <a:cubicBezTo>
                    <a:pt x="15713" y="23693"/>
                    <a:pt x="15229" y="21759"/>
                    <a:pt x="15551" y="20070"/>
                  </a:cubicBezTo>
                  <a:lnTo>
                    <a:pt x="13456" y="17975"/>
                  </a:lnTo>
                  <a:lnTo>
                    <a:pt x="1" y="31352"/>
                  </a:lnTo>
                  <a:lnTo>
                    <a:pt x="13540" y="44807"/>
                  </a:lnTo>
                  <a:lnTo>
                    <a:pt x="16518" y="41829"/>
                  </a:lnTo>
                  <a:cubicBezTo>
                    <a:pt x="16196" y="40133"/>
                    <a:pt x="16763" y="38199"/>
                    <a:pt x="18053" y="36910"/>
                  </a:cubicBezTo>
                  <a:cubicBezTo>
                    <a:pt x="19181" y="35781"/>
                    <a:pt x="20632" y="35217"/>
                    <a:pt x="22072" y="35217"/>
                  </a:cubicBezTo>
                  <a:cubicBezTo>
                    <a:pt x="23512" y="35217"/>
                    <a:pt x="24942" y="35781"/>
                    <a:pt x="26028" y="36910"/>
                  </a:cubicBezTo>
                  <a:cubicBezTo>
                    <a:pt x="28207" y="39089"/>
                    <a:pt x="28207" y="42635"/>
                    <a:pt x="26028" y="44807"/>
                  </a:cubicBezTo>
                  <a:cubicBezTo>
                    <a:pt x="24932" y="45909"/>
                    <a:pt x="23520" y="46438"/>
                    <a:pt x="22090" y="46438"/>
                  </a:cubicBezTo>
                  <a:cubicBezTo>
                    <a:pt x="21737" y="46438"/>
                    <a:pt x="21382" y="46406"/>
                    <a:pt x="21031" y="46342"/>
                  </a:cubicBezTo>
                  <a:lnTo>
                    <a:pt x="18053" y="49320"/>
                  </a:lnTo>
                  <a:lnTo>
                    <a:pt x="31347" y="62621"/>
                  </a:lnTo>
                  <a:lnTo>
                    <a:pt x="44724" y="49243"/>
                  </a:lnTo>
                  <a:lnTo>
                    <a:pt x="46497" y="51016"/>
                  </a:lnTo>
                  <a:cubicBezTo>
                    <a:pt x="46259" y="52789"/>
                    <a:pt x="46742" y="54639"/>
                    <a:pt x="48109" y="56012"/>
                  </a:cubicBezTo>
                  <a:cubicBezTo>
                    <a:pt x="49199" y="57099"/>
                    <a:pt x="50630" y="57642"/>
                    <a:pt x="52060" y="57642"/>
                  </a:cubicBezTo>
                  <a:cubicBezTo>
                    <a:pt x="53491" y="57642"/>
                    <a:pt x="54920" y="57099"/>
                    <a:pt x="56007" y="56012"/>
                  </a:cubicBezTo>
                  <a:cubicBezTo>
                    <a:pt x="58186" y="53833"/>
                    <a:pt x="58186" y="50287"/>
                    <a:pt x="56007" y="48115"/>
                  </a:cubicBezTo>
                  <a:cubicBezTo>
                    <a:pt x="54911" y="47013"/>
                    <a:pt x="53499" y="46484"/>
                    <a:pt x="52069" y="46484"/>
                  </a:cubicBezTo>
                  <a:cubicBezTo>
                    <a:pt x="51716" y="46484"/>
                    <a:pt x="51361" y="46516"/>
                    <a:pt x="51010" y="46580"/>
                  </a:cubicBezTo>
                  <a:lnTo>
                    <a:pt x="49237" y="44730"/>
                  </a:lnTo>
                  <a:lnTo>
                    <a:pt x="62615" y="31352"/>
                  </a:lnTo>
                  <a:lnTo>
                    <a:pt x="49321" y="18052"/>
                  </a:lnTo>
                  <a:lnTo>
                    <a:pt x="51977" y="15473"/>
                  </a:lnTo>
                  <a:cubicBezTo>
                    <a:pt x="52303" y="15532"/>
                    <a:pt x="52632" y="15562"/>
                    <a:pt x="52960" y="15562"/>
                  </a:cubicBezTo>
                  <a:cubicBezTo>
                    <a:pt x="54416" y="15562"/>
                    <a:pt x="55858" y="14982"/>
                    <a:pt x="56974" y="13861"/>
                  </a:cubicBezTo>
                  <a:cubicBezTo>
                    <a:pt x="59153" y="11689"/>
                    <a:pt x="59153" y="8143"/>
                    <a:pt x="56974" y="5964"/>
                  </a:cubicBezTo>
                  <a:cubicBezTo>
                    <a:pt x="55846" y="4877"/>
                    <a:pt x="54395" y="4334"/>
                    <a:pt x="52955" y="4334"/>
                  </a:cubicBezTo>
                  <a:cubicBezTo>
                    <a:pt x="51515" y="4334"/>
                    <a:pt x="50085" y="4877"/>
                    <a:pt x="48999" y="5964"/>
                  </a:cubicBezTo>
                  <a:cubicBezTo>
                    <a:pt x="47626" y="7337"/>
                    <a:pt x="47142" y="9187"/>
                    <a:pt x="47464" y="10960"/>
                  </a:cubicBezTo>
                  <a:lnTo>
                    <a:pt x="44808" y="13539"/>
                  </a:lnTo>
                  <a:lnTo>
                    <a:pt x="313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6"/>
            <p:cNvSpPr/>
            <p:nvPr/>
          </p:nvSpPr>
          <p:spPr>
            <a:xfrm>
              <a:off x="8164626" y="166749"/>
              <a:ext cx="603174" cy="788684"/>
            </a:xfrm>
            <a:custGeom>
              <a:rect b="b" l="l" r="r" t="t"/>
              <a:pathLst>
                <a:path extrusionOk="0" h="58270" w="44564">
                  <a:moveTo>
                    <a:pt x="34892" y="1"/>
                  </a:moveTo>
                  <a:cubicBezTo>
                    <a:pt x="33526" y="1"/>
                    <a:pt x="32075" y="484"/>
                    <a:pt x="30947" y="1613"/>
                  </a:cubicBezTo>
                  <a:cubicBezTo>
                    <a:pt x="29980" y="2580"/>
                    <a:pt x="29496" y="3708"/>
                    <a:pt x="29335" y="4920"/>
                  </a:cubicBezTo>
                  <a:cubicBezTo>
                    <a:pt x="32397" y="17653"/>
                    <a:pt x="30947" y="35299"/>
                    <a:pt x="7170" y="41101"/>
                  </a:cubicBezTo>
                  <a:cubicBezTo>
                    <a:pt x="6203" y="41746"/>
                    <a:pt x="5075" y="42068"/>
                    <a:pt x="4030" y="42068"/>
                  </a:cubicBezTo>
                  <a:cubicBezTo>
                    <a:pt x="3624" y="42068"/>
                    <a:pt x="3302" y="42068"/>
                    <a:pt x="2979" y="41991"/>
                  </a:cubicBezTo>
                  <a:lnTo>
                    <a:pt x="1" y="44969"/>
                  </a:lnTo>
                  <a:lnTo>
                    <a:pt x="13295" y="58270"/>
                  </a:lnTo>
                  <a:lnTo>
                    <a:pt x="26672" y="44892"/>
                  </a:lnTo>
                  <a:lnTo>
                    <a:pt x="28445" y="46665"/>
                  </a:lnTo>
                  <a:cubicBezTo>
                    <a:pt x="28445" y="47065"/>
                    <a:pt x="28368" y="47387"/>
                    <a:pt x="28368" y="47709"/>
                  </a:cubicBezTo>
                  <a:cubicBezTo>
                    <a:pt x="28368" y="49160"/>
                    <a:pt x="28929" y="50611"/>
                    <a:pt x="30057" y="51661"/>
                  </a:cubicBezTo>
                  <a:cubicBezTo>
                    <a:pt x="31108" y="52790"/>
                    <a:pt x="32559" y="53351"/>
                    <a:pt x="34009" y="53351"/>
                  </a:cubicBezTo>
                  <a:cubicBezTo>
                    <a:pt x="35460" y="53351"/>
                    <a:pt x="36910" y="52790"/>
                    <a:pt x="37955" y="51661"/>
                  </a:cubicBezTo>
                  <a:cubicBezTo>
                    <a:pt x="39083" y="50611"/>
                    <a:pt x="39650" y="49160"/>
                    <a:pt x="39650" y="47709"/>
                  </a:cubicBezTo>
                  <a:cubicBezTo>
                    <a:pt x="39650" y="46259"/>
                    <a:pt x="39083" y="44808"/>
                    <a:pt x="37955" y="43764"/>
                  </a:cubicBezTo>
                  <a:cubicBezTo>
                    <a:pt x="36910" y="42635"/>
                    <a:pt x="35460" y="42068"/>
                    <a:pt x="34009" y="42068"/>
                  </a:cubicBezTo>
                  <a:cubicBezTo>
                    <a:pt x="33687" y="42068"/>
                    <a:pt x="33364" y="42152"/>
                    <a:pt x="32958" y="42229"/>
                  </a:cubicBezTo>
                  <a:lnTo>
                    <a:pt x="31185" y="40379"/>
                  </a:lnTo>
                  <a:lnTo>
                    <a:pt x="44563" y="27001"/>
                  </a:lnTo>
                  <a:lnTo>
                    <a:pt x="31269" y="13701"/>
                  </a:lnTo>
                  <a:lnTo>
                    <a:pt x="33925" y="11122"/>
                  </a:lnTo>
                  <a:cubicBezTo>
                    <a:pt x="34248" y="11122"/>
                    <a:pt x="34570" y="11206"/>
                    <a:pt x="34892" y="11206"/>
                  </a:cubicBezTo>
                  <a:cubicBezTo>
                    <a:pt x="36343" y="11206"/>
                    <a:pt x="37794" y="10639"/>
                    <a:pt x="38922" y="9510"/>
                  </a:cubicBezTo>
                  <a:cubicBezTo>
                    <a:pt x="39973" y="8466"/>
                    <a:pt x="40534" y="7015"/>
                    <a:pt x="40534" y="5565"/>
                  </a:cubicBezTo>
                  <a:cubicBezTo>
                    <a:pt x="40534" y="4114"/>
                    <a:pt x="39973" y="2663"/>
                    <a:pt x="38922" y="1613"/>
                  </a:cubicBezTo>
                  <a:cubicBezTo>
                    <a:pt x="37794" y="484"/>
                    <a:pt x="36343" y="1"/>
                    <a:pt x="348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0" name="Shape 1320"/>
        <p:cNvGrpSpPr/>
        <p:nvPr/>
      </p:nvGrpSpPr>
      <p:grpSpPr>
        <a:xfrm>
          <a:off x="0" y="0"/>
          <a:ext cx="0" cy="0"/>
          <a:chOff x="0" y="0"/>
          <a:chExt cx="0" cy="0"/>
        </a:xfrm>
      </p:grpSpPr>
      <p:sp>
        <p:nvSpPr>
          <p:cNvPr id="1321" name="Google Shape;1321;p4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Step 4: Build and Train the KNN model</a:t>
            </a:r>
            <a:endParaRPr/>
          </a:p>
        </p:txBody>
      </p:sp>
      <p:sp>
        <p:nvSpPr>
          <p:cNvPr id="1322" name="Google Shape;1322;p47"/>
          <p:cNvSpPr txBox="1"/>
          <p:nvPr>
            <p:ph idx="2" type="subTitle"/>
          </p:nvPr>
        </p:nvSpPr>
        <p:spPr>
          <a:xfrm>
            <a:off x="1464850" y="1309700"/>
            <a:ext cx="5907000" cy="1180800"/>
          </a:xfrm>
          <a:prstGeom prst="rect">
            <a:avLst/>
          </a:prstGeom>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Clr>
                <a:srgbClr val="000000"/>
              </a:buClr>
              <a:buSzPts val="1100"/>
              <a:buFont typeface="Arial"/>
              <a:buChar char="➔"/>
            </a:pPr>
            <a:r>
              <a:rPr lang="en">
                <a:latin typeface="Poppins Medium"/>
                <a:ea typeface="Poppins Medium"/>
                <a:cs typeface="Poppins Medium"/>
                <a:sym typeface="Poppins Medium"/>
              </a:rPr>
              <a:t>Choose an appropriate K value using cross-validation.</a:t>
            </a:r>
            <a:endParaRPr>
              <a:latin typeface="Poppins Medium"/>
              <a:ea typeface="Poppins Medium"/>
              <a:cs typeface="Poppins Medium"/>
              <a:sym typeface="Poppins Medium"/>
            </a:endParaRPr>
          </a:p>
          <a:p>
            <a:pPr indent="-298450" lvl="0" marL="457200" rtl="0" algn="l">
              <a:lnSpc>
                <a:spcPct val="150000"/>
              </a:lnSpc>
              <a:spcBef>
                <a:spcPts val="0"/>
              </a:spcBef>
              <a:spcAft>
                <a:spcPts val="0"/>
              </a:spcAft>
              <a:buClr>
                <a:srgbClr val="000000"/>
              </a:buClr>
              <a:buSzPts val="1100"/>
              <a:buFont typeface="Arial"/>
              <a:buChar char="➔"/>
            </a:pPr>
            <a:r>
              <a:rPr lang="en">
                <a:latin typeface="Poppins Medium"/>
                <a:ea typeface="Poppins Medium"/>
                <a:cs typeface="Poppins Medium"/>
                <a:sym typeface="Poppins Medium"/>
              </a:rPr>
              <a:t>Train the KNN model to predict your chosen outcome based on the enriched dataset.</a:t>
            </a:r>
            <a:endParaRPr>
              <a:latin typeface="Poppins Medium"/>
              <a:ea typeface="Poppins Medium"/>
              <a:cs typeface="Poppins Medium"/>
              <a:sym typeface="Poppins Medium"/>
            </a:endParaRPr>
          </a:p>
        </p:txBody>
      </p:sp>
      <p:grpSp>
        <p:nvGrpSpPr>
          <p:cNvPr id="1323" name="Google Shape;1323;p47"/>
          <p:cNvGrpSpPr/>
          <p:nvPr/>
        </p:nvGrpSpPr>
        <p:grpSpPr>
          <a:xfrm>
            <a:off x="8021769" y="107853"/>
            <a:ext cx="981538" cy="1077074"/>
            <a:chOff x="7920292" y="107858"/>
            <a:chExt cx="1082897" cy="1188299"/>
          </a:xfrm>
        </p:grpSpPr>
        <p:sp>
          <p:nvSpPr>
            <p:cNvPr id="1324" name="Google Shape;1324;p47"/>
            <p:cNvSpPr/>
            <p:nvPr/>
          </p:nvSpPr>
          <p:spPr>
            <a:xfrm>
              <a:off x="8595231" y="641686"/>
              <a:ext cx="407958" cy="654471"/>
            </a:xfrm>
            <a:custGeom>
              <a:rect b="b" l="l" r="r" t="t"/>
              <a:pathLst>
                <a:path extrusionOk="0" h="48354" w="30141">
                  <a:moveTo>
                    <a:pt x="15068" y="0"/>
                  </a:moveTo>
                  <a:cubicBezTo>
                    <a:pt x="12972" y="0"/>
                    <a:pt x="11199" y="1773"/>
                    <a:pt x="11199" y="3869"/>
                  </a:cubicBezTo>
                  <a:cubicBezTo>
                    <a:pt x="11199" y="5158"/>
                    <a:pt x="11928" y="6286"/>
                    <a:pt x="12895" y="7008"/>
                  </a:cubicBezTo>
                  <a:lnTo>
                    <a:pt x="12895" y="9104"/>
                  </a:lnTo>
                  <a:lnTo>
                    <a:pt x="1" y="9104"/>
                  </a:lnTo>
                  <a:lnTo>
                    <a:pt x="1" y="39328"/>
                  </a:lnTo>
                  <a:lnTo>
                    <a:pt x="12895" y="39328"/>
                  </a:lnTo>
                  <a:lnTo>
                    <a:pt x="12895" y="41423"/>
                  </a:lnTo>
                  <a:cubicBezTo>
                    <a:pt x="11928" y="42068"/>
                    <a:pt x="11199" y="43196"/>
                    <a:pt x="11199" y="44563"/>
                  </a:cubicBezTo>
                  <a:cubicBezTo>
                    <a:pt x="11199" y="46658"/>
                    <a:pt x="12972" y="48354"/>
                    <a:pt x="15068" y="48354"/>
                  </a:cubicBezTo>
                  <a:cubicBezTo>
                    <a:pt x="17163" y="48354"/>
                    <a:pt x="18858" y="46658"/>
                    <a:pt x="18858" y="44563"/>
                  </a:cubicBezTo>
                  <a:cubicBezTo>
                    <a:pt x="18858" y="43196"/>
                    <a:pt x="18214" y="42068"/>
                    <a:pt x="17247" y="41423"/>
                  </a:cubicBezTo>
                  <a:lnTo>
                    <a:pt x="17247" y="39328"/>
                  </a:lnTo>
                  <a:lnTo>
                    <a:pt x="30141" y="39328"/>
                  </a:lnTo>
                  <a:lnTo>
                    <a:pt x="30141" y="26350"/>
                  </a:lnTo>
                  <a:lnTo>
                    <a:pt x="28445" y="26350"/>
                  </a:lnTo>
                  <a:cubicBezTo>
                    <a:pt x="27723" y="27401"/>
                    <a:pt x="26595" y="28045"/>
                    <a:pt x="25306" y="28045"/>
                  </a:cubicBezTo>
                  <a:cubicBezTo>
                    <a:pt x="23210" y="28045"/>
                    <a:pt x="21437" y="26350"/>
                    <a:pt x="21437" y="24177"/>
                  </a:cubicBezTo>
                  <a:cubicBezTo>
                    <a:pt x="21437" y="22082"/>
                    <a:pt x="23210" y="20386"/>
                    <a:pt x="25306" y="20386"/>
                  </a:cubicBezTo>
                  <a:cubicBezTo>
                    <a:pt x="26595" y="20386"/>
                    <a:pt x="27723" y="21031"/>
                    <a:pt x="28445" y="21998"/>
                  </a:cubicBezTo>
                  <a:lnTo>
                    <a:pt x="30141" y="21998"/>
                  </a:lnTo>
                  <a:lnTo>
                    <a:pt x="30141" y="9104"/>
                  </a:lnTo>
                  <a:lnTo>
                    <a:pt x="17247" y="9104"/>
                  </a:lnTo>
                  <a:lnTo>
                    <a:pt x="17247" y="7008"/>
                  </a:lnTo>
                  <a:cubicBezTo>
                    <a:pt x="18214" y="6286"/>
                    <a:pt x="18858" y="5158"/>
                    <a:pt x="18858" y="3869"/>
                  </a:cubicBezTo>
                  <a:cubicBezTo>
                    <a:pt x="18858" y="1773"/>
                    <a:pt x="17163" y="0"/>
                    <a:pt x="150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7"/>
            <p:cNvSpPr/>
            <p:nvPr/>
          </p:nvSpPr>
          <p:spPr>
            <a:xfrm>
              <a:off x="8595231" y="764895"/>
              <a:ext cx="407958" cy="450553"/>
            </a:xfrm>
            <a:custGeom>
              <a:rect b="b" l="l" r="r" t="t"/>
              <a:pathLst>
                <a:path extrusionOk="0" h="33288" w="30141">
                  <a:moveTo>
                    <a:pt x="21276" y="1"/>
                  </a:moveTo>
                  <a:cubicBezTo>
                    <a:pt x="21276" y="6371"/>
                    <a:pt x="19419" y="22727"/>
                    <a:pt x="807" y="22727"/>
                  </a:cubicBezTo>
                  <a:lnTo>
                    <a:pt x="1" y="22727"/>
                  </a:lnTo>
                  <a:lnTo>
                    <a:pt x="1" y="30225"/>
                  </a:lnTo>
                  <a:lnTo>
                    <a:pt x="12895" y="30225"/>
                  </a:lnTo>
                  <a:lnTo>
                    <a:pt x="12895" y="32320"/>
                  </a:lnTo>
                  <a:cubicBezTo>
                    <a:pt x="12489" y="32559"/>
                    <a:pt x="12166" y="32881"/>
                    <a:pt x="11928" y="33287"/>
                  </a:cubicBezTo>
                  <a:cubicBezTo>
                    <a:pt x="13939" y="33126"/>
                    <a:pt x="15873" y="32965"/>
                    <a:pt x="17808" y="32720"/>
                  </a:cubicBezTo>
                  <a:cubicBezTo>
                    <a:pt x="17646" y="32559"/>
                    <a:pt x="17408" y="32397"/>
                    <a:pt x="17247" y="32320"/>
                  </a:cubicBezTo>
                  <a:lnTo>
                    <a:pt x="17247" y="30225"/>
                  </a:lnTo>
                  <a:lnTo>
                    <a:pt x="24177" y="30225"/>
                  </a:lnTo>
                  <a:lnTo>
                    <a:pt x="24177" y="18781"/>
                  </a:lnTo>
                  <a:cubicBezTo>
                    <a:pt x="22566" y="18298"/>
                    <a:pt x="21437" y="16847"/>
                    <a:pt x="21437" y="15074"/>
                  </a:cubicBezTo>
                  <a:cubicBezTo>
                    <a:pt x="21437" y="12979"/>
                    <a:pt x="23210" y="11283"/>
                    <a:pt x="25306" y="11283"/>
                  </a:cubicBezTo>
                  <a:cubicBezTo>
                    <a:pt x="26595" y="11283"/>
                    <a:pt x="27723" y="11928"/>
                    <a:pt x="28445" y="12895"/>
                  </a:cubicBezTo>
                  <a:lnTo>
                    <a:pt x="30141" y="12895"/>
                  </a:lnTo>
                  <a:lnTo>
                    <a:pt x="30141" y="5403"/>
                  </a:lnTo>
                  <a:lnTo>
                    <a:pt x="24338" y="5403"/>
                  </a:lnTo>
                  <a:lnTo>
                    <a:pt x="243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7"/>
            <p:cNvSpPr/>
            <p:nvPr/>
          </p:nvSpPr>
          <p:spPr>
            <a:xfrm>
              <a:off x="7920292" y="107858"/>
              <a:ext cx="847508" cy="847575"/>
            </a:xfrm>
            <a:custGeom>
              <a:rect b="b" l="l" r="r" t="t"/>
              <a:pathLst>
                <a:path extrusionOk="0" h="62621" w="62616">
                  <a:moveTo>
                    <a:pt x="31347" y="0"/>
                  </a:moveTo>
                  <a:lnTo>
                    <a:pt x="17969" y="13462"/>
                  </a:lnTo>
                  <a:lnTo>
                    <a:pt x="20064" y="15557"/>
                  </a:lnTo>
                  <a:cubicBezTo>
                    <a:pt x="20400" y="15493"/>
                    <a:pt x="20742" y="15461"/>
                    <a:pt x="21085" y="15461"/>
                  </a:cubicBezTo>
                  <a:cubicBezTo>
                    <a:pt x="22474" y="15461"/>
                    <a:pt x="23882" y="15989"/>
                    <a:pt x="24983" y="17085"/>
                  </a:cubicBezTo>
                  <a:cubicBezTo>
                    <a:pt x="27156" y="19264"/>
                    <a:pt x="27156" y="22810"/>
                    <a:pt x="24983" y="24983"/>
                  </a:cubicBezTo>
                  <a:cubicBezTo>
                    <a:pt x="23894" y="26072"/>
                    <a:pt x="22463" y="26617"/>
                    <a:pt x="21032" y="26617"/>
                  </a:cubicBezTo>
                  <a:cubicBezTo>
                    <a:pt x="19602" y="26617"/>
                    <a:pt x="18172" y="26072"/>
                    <a:pt x="17086" y="24983"/>
                  </a:cubicBezTo>
                  <a:cubicBezTo>
                    <a:pt x="15713" y="23693"/>
                    <a:pt x="15229" y="21759"/>
                    <a:pt x="15551" y="20070"/>
                  </a:cubicBezTo>
                  <a:lnTo>
                    <a:pt x="13456" y="17975"/>
                  </a:lnTo>
                  <a:lnTo>
                    <a:pt x="1" y="31352"/>
                  </a:lnTo>
                  <a:lnTo>
                    <a:pt x="13540" y="44807"/>
                  </a:lnTo>
                  <a:lnTo>
                    <a:pt x="16518" y="41829"/>
                  </a:lnTo>
                  <a:cubicBezTo>
                    <a:pt x="16196" y="40133"/>
                    <a:pt x="16763" y="38199"/>
                    <a:pt x="18053" y="36910"/>
                  </a:cubicBezTo>
                  <a:cubicBezTo>
                    <a:pt x="19181" y="35781"/>
                    <a:pt x="20632" y="35217"/>
                    <a:pt x="22072" y="35217"/>
                  </a:cubicBezTo>
                  <a:cubicBezTo>
                    <a:pt x="23512" y="35217"/>
                    <a:pt x="24942" y="35781"/>
                    <a:pt x="26028" y="36910"/>
                  </a:cubicBezTo>
                  <a:cubicBezTo>
                    <a:pt x="28207" y="39089"/>
                    <a:pt x="28207" y="42635"/>
                    <a:pt x="26028" y="44807"/>
                  </a:cubicBezTo>
                  <a:cubicBezTo>
                    <a:pt x="24932" y="45909"/>
                    <a:pt x="23520" y="46438"/>
                    <a:pt x="22090" y="46438"/>
                  </a:cubicBezTo>
                  <a:cubicBezTo>
                    <a:pt x="21737" y="46438"/>
                    <a:pt x="21382" y="46406"/>
                    <a:pt x="21031" y="46342"/>
                  </a:cubicBezTo>
                  <a:lnTo>
                    <a:pt x="18053" y="49320"/>
                  </a:lnTo>
                  <a:lnTo>
                    <a:pt x="31347" y="62621"/>
                  </a:lnTo>
                  <a:lnTo>
                    <a:pt x="44724" y="49243"/>
                  </a:lnTo>
                  <a:lnTo>
                    <a:pt x="46497" y="51016"/>
                  </a:lnTo>
                  <a:cubicBezTo>
                    <a:pt x="46259" y="52789"/>
                    <a:pt x="46742" y="54639"/>
                    <a:pt x="48109" y="56012"/>
                  </a:cubicBezTo>
                  <a:cubicBezTo>
                    <a:pt x="49199" y="57099"/>
                    <a:pt x="50630" y="57642"/>
                    <a:pt x="52060" y="57642"/>
                  </a:cubicBezTo>
                  <a:cubicBezTo>
                    <a:pt x="53491" y="57642"/>
                    <a:pt x="54920" y="57099"/>
                    <a:pt x="56007" y="56012"/>
                  </a:cubicBezTo>
                  <a:cubicBezTo>
                    <a:pt x="58186" y="53833"/>
                    <a:pt x="58186" y="50287"/>
                    <a:pt x="56007" y="48115"/>
                  </a:cubicBezTo>
                  <a:cubicBezTo>
                    <a:pt x="54911" y="47013"/>
                    <a:pt x="53499" y="46484"/>
                    <a:pt x="52069" y="46484"/>
                  </a:cubicBezTo>
                  <a:cubicBezTo>
                    <a:pt x="51716" y="46484"/>
                    <a:pt x="51361" y="46516"/>
                    <a:pt x="51010" y="46580"/>
                  </a:cubicBezTo>
                  <a:lnTo>
                    <a:pt x="49237" y="44730"/>
                  </a:lnTo>
                  <a:lnTo>
                    <a:pt x="62615" y="31352"/>
                  </a:lnTo>
                  <a:lnTo>
                    <a:pt x="49321" y="18052"/>
                  </a:lnTo>
                  <a:lnTo>
                    <a:pt x="51977" y="15473"/>
                  </a:lnTo>
                  <a:cubicBezTo>
                    <a:pt x="52303" y="15532"/>
                    <a:pt x="52632" y="15562"/>
                    <a:pt x="52960" y="15562"/>
                  </a:cubicBezTo>
                  <a:cubicBezTo>
                    <a:pt x="54416" y="15562"/>
                    <a:pt x="55858" y="14982"/>
                    <a:pt x="56974" y="13861"/>
                  </a:cubicBezTo>
                  <a:cubicBezTo>
                    <a:pt x="59153" y="11689"/>
                    <a:pt x="59153" y="8143"/>
                    <a:pt x="56974" y="5964"/>
                  </a:cubicBezTo>
                  <a:cubicBezTo>
                    <a:pt x="55846" y="4877"/>
                    <a:pt x="54395" y="4334"/>
                    <a:pt x="52955" y="4334"/>
                  </a:cubicBezTo>
                  <a:cubicBezTo>
                    <a:pt x="51515" y="4334"/>
                    <a:pt x="50085" y="4877"/>
                    <a:pt x="48999" y="5964"/>
                  </a:cubicBezTo>
                  <a:cubicBezTo>
                    <a:pt x="47626" y="7337"/>
                    <a:pt x="47142" y="9187"/>
                    <a:pt x="47464" y="10960"/>
                  </a:cubicBezTo>
                  <a:lnTo>
                    <a:pt x="44808" y="13539"/>
                  </a:lnTo>
                  <a:lnTo>
                    <a:pt x="313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7"/>
            <p:cNvSpPr/>
            <p:nvPr/>
          </p:nvSpPr>
          <p:spPr>
            <a:xfrm>
              <a:off x="8164626" y="166749"/>
              <a:ext cx="603174" cy="788684"/>
            </a:xfrm>
            <a:custGeom>
              <a:rect b="b" l="l" r="r" t="t"/>
              <a:pathLst>
                <a:path extrusionOk="0" h="58270" w="44564">
                  <a:moveTo>
                    <a:pt x="34892" y="1"/>
                  </a:moveTo>
                  <a:cubicBezTo>
                    <a:pt x="33526" y="1"/>
                    <a:pt x="32075" y="484"/>
                    <a:pt x="30947" y="1613"/>
                  </a:cubicBezTo>
                  <a:cubicBezTo>
                    <a:pt x="29980" y="2580"/>
                    <a:pt x="29496" y="3708"/>
                    <a:pt x="29335" y="4920"/>
                  </a:cubicBezTo>
                  <a:cubicBezTo>
                    <a:pt x="32397" y="17653"/>
                    <a:pt x="30947" y="35299"/>
                    <a:pt x="7170" y="41101"/>
                  </a:cubicBezTo>
                  <a:cubicBezTo>
                    <a:pt x="6203" y="41746"/>
                    <a:pt x="5075" y="42068"/>
                    <a:pt x="4030" y="42068"/>
                  </a:cubicBezTo>
                  <a:cubicBezTo>
                    <a:pt x="3624" y="42068"/>
                    <a:pt x="3302" y="42068"/>
                    <a:pt x="2979" y="41991"/>
                  </a:cubicBezTo>
                  <a:lnTo>
                    <a:pt x="1" y="44969"/>
                  </a:lnTo>
                  <a:lnTo>
                    <a:pt x="13295" y="58270"/>
                  </a:lnTo>
                  <a:lnTo>
                    <a:pt x="26672" y="44892"/>
                  </a:lnTo>
                  <a:lnTo>
                    <a:pt x="28445" y="46665"/>
                  </a:lnTo>
                  <a:cubicBezTo>
                    <a:pt x="28445" y="47065"/>
                    <a:pt x="28368" y="47387"/>
                    <a:pt x="28368" y="47709"/>
                  </a:cubicBezTo>
                  <a:cubicBezTo>
                    <a:pt x="28368" y="49160"/>
                    <a:pt x="28929" y="50611"/>
                    <a:pt x="30057" y="51661"/>
                  </a:cubicBezTo>
                  <a:cubicBezTo>
                    <a:pt x="31108" y="52790"/>
                    <a:pt x="32559" y="53351"/>
                    <a:pt x="34009" y="53351"/>
                  </a:cubicBezTo>
                  <a:cubicBezTo>
                    <a:pt x="35460" y="53351"/>
                    <a:pt x="36910" y="52790"/>
                    <a:pt x="37955" y="51661"/>
                  </a:cubicBezTo>
                  <a:cubicBezTo>
                    <a:pt x="39083" y="50611"/>
                    <a:pt x="39650" y="49160"/>
                    <a:pt x="39650" y="47709"/>
                  </a:cubicBezTo>
                  <a:cubicBezTo>
                    <a:pt x="39650" y="46259"/>
                    <a:pt x="39083" y="44808"/>
                    <a:pt x="37955" y="43764"/>
                  </a:cubicBezTo>
                  <a:cubicBezTo>
                    <a:pt x="36910" y="42635"/>
                    <a:pt x="35460" y="42068"/>
                    <a:pt x="34009" y="42068"/>
                  </a:cubicBezTo>
                  <a:cubicBezTo>
                    <a:pt x="33687" y="42068"/>
                    <a:pt x="33364" y="42152"/>
                    <a:pt x="32958" y="42229"/>
                  </a:cubicBezTo>
                  <a:lnTo>
                    <a:pt x="31185" y="40379"/>
                  </a:lnTo>
                  <a:lnTo>
                    <a:pt x="44563" y="27001"/>
                  </a:lnTo>
                  <a:lnTo>
                    <a:pt x="31269" y="13701"/>
                  </a:lnTo>
                  <a:lnTo>
                    <a:pt x="33925" y="11122"/>
                  </a:lnTo>
                  <a:cubicBezTo>
                    <a:pt x="34248" y="11122"/>
                    <a:pt x="34570" y="11206"/>
                    <a:pt x="34892" y="11206"/>
                  </a:cubicBezTo>
                  <a:cubicBezTo>
                    <a:pt x="36343" y="11206"/>
                    <a:pt x="37794" y="10639"/>
                    <a:pt x="38922" y="9510"/>
                  </a:cubicBezTo>
                  <a:cubicBezTo>
                    <a:pt x="39973" y="8466"/>
                    <a:pt x="40534" y="7015"/>
                    <a:pt x="40534" y="5565"/>
                  </a:cubicBezTo>
                  <a:cubicBezTo>
                    <a:pt x="40534" y="4114"/>
                    <a:pt x="39973" y="2663"/>
                    <a:pt x="38922" y="1613"/>
                  </a:cubicBezTo>
                  <a:cubicBezTo>
                    <a:pt x="37794" y="484"/>
                    <a:pt x="36343" y="1"/>
                    <a:pt x="348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8" name="Google Shape;1328;p47"/>
          <p:cNvSpPr txBox="1"/>
          <p:nvPr/>
        </p:nvSpPr>
        <p:spPr>
          <a:xfrm>
            <a:off x="823350" y="2571750"/>
            <a:ext cx="74973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3000">
                <a:solidFill>
                  <a:schemeClr val="dk1"/>
                </a:solidFill>
                <a:latin typeface="Poppins Medium"/>
                <a:ea typeface="Poppins Medium"/>
                <a:cs typeface="Poppins Medium"/>
                <a:sym typeface="Poppins Medium"/>
              </a:rPr>
              <a:t>Step 5: Evaluate </a:t>
            </a:r>
            <a:endParaRPr sz="3000">
              <a:solidFill>
                <a:schemeClr val="dk1"/>
              </a:solidFill>
              <a:latin typeface="Poppins Medium"/>
              <a:ea typeface="Poppins Medium"/>
              <a:cs typeface="Poppins Medium"/>
              <a:sym typeface="Poppins Medium"/>
            </a:endParaRPr>
          </a:p>
        </p:txBody>
      </p:sp>
      <p:sp>
        <p:nvSpPr>
          <p:cNvPr id="1329" name="Google Shape;1329;p47"/>
          <p:cNvSpPr txBox="1"/>
          <p:nvPr>
            <p:ph idx="2" type="subTitle"/>
          </p:nvPr>
        </p:nvSpPr>
        <p:spPr>
          <a:xfrm>
            <a:off x="1618500" y="3367100"/>
            <a:ext cx="5907000" cy="7605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Poppins Medium"/>
              <a:buChar char="➔"/>
            </a:pPr>
            <a:r>
              <a:rPr lang="en">
                <a:latin typeface="Poppins Medium"/>
                <a:ea typeface="Poppins Medium"/>
                <a:cs typeface="Poppins Medium"/>
                <a:sym typeface="Poppins Medium"/>
              </a:rPr>
              <a:t>Use metrics such as accuracy, precision, recall, and F1-score to evaluate the KNN model.</a:t>
            </a:r>
            <a:endParaRPr>
              <a:latin typeface="Poppins Medium"/>
              <a:ea typeface="Poppins Medium"/>
              <a:cs typeface="Poppins Medium"/>
              <a:sym typeface="Poppins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3" name="Shape 1333"/>
        <p:cNvGrpSpPr/>
        <p:nvPr/>
      </p:nvGrpSpPr>
      <p:grpSpPr>
        <a:xfrm>
          <a:off x="0" y="0"/>
          <a:ext cx="0" cy="0"/>
          <a:chOff x="0" y="0"/>
          <a:chExt cx="0" cy="0"/>
        </a:xfrm>
      </p:grpSpPr>
      <p:sp>
        <p:nvSpPr>
          <p:cNvPr id="1334" name="Google Shape;1334;p48"/>
          <p:cNvSpPr txBox="1"/>
          <p:nvPr>
            <p:ph type="title"/>
          </p:nvPr>
        </p:nvSpPr>
        <p:spPr>
          <a:xfrm>
            <a:off x="956700" y="2079475"/>
            <a:ext cx="7099800" cy="76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 &amp; Evaluation</a:t>
            </a:r>
            <a:endParaRPr/>
          </a:p>
        </p:txBody>
      </p:sp>
      <p:sp>
        <p:nvSpPr>
          <p:cNvPr id="1335" name="Google Shape;1335;p48"/>
          <p:cNvSpPr txBox="1"/>
          <p:nvPr>
            <p:ph idx="2" type="title"/>
          </p:nvPr>
        </p:nvSpPr>
        <p:spPr>
          <a:xfrm>
            <a:off x="956700" y="968900"/>
            <a:ext cx="13452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grpSp>
        <p:nvGrpSpPr>
          <p:cNvPr id="1336" name="Google Shape;1336;p48"/>
          <p:cNvGrpSpPr/>
          <p:nvPr/>
        </p:nvGrpSpPr>
        <p:grpSpPr>
          <a:xfrm>
            <a:off x="1049590" y="1882264"/>
            <a:ext cx="1252247" cy="83105"/>
            <a:chOff x="1662000" y="5001150"/>
            <a:chExt cx="1362175" cy="90400"/>
          </a:xfrm>
        </p:grpSpPr>
        <p:sp>
          <p:nvSpPr>
            <p:cNvPr id="1337" name="Google Shape;1337;p48"/>
            <p:cNvSpPr/>
            <p:nvPr/>
          </p:nvSpPr>
          <p:spPr>
            <a:xfrm>
              <a:off x="1662000" y="5001150"/>
              <a:ext cx="90400" cy="90400"/>
            </a:xfrm>
            <a:custGeom>
              <a:rect b="b" l="l" r="r" t="t"/>
              <a:pathLst>
                <a:path extrusionOk="0" h="3616" w="3616">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338" name="Google Shape;1338;p48"/>
            <p:cNvSpPr/>
            <p:nvPr/>
          </p:nvSpPr>
          <p:spPr>
            <a:xfrm>
              <a:off x="1873475" y="5001150"/>
              <a:ext cx="90400" cy="90400"/>
            </a:xfrm>
            <a:custGeom>
              <a:rect b="b" l="l" r="r" t="t"/>
              <a:pathLst>
                <a:path extrusionOk="0" h="3616" w="3616">
                  <a:moveTo>
                    <a:pt x="1810" y="1"/>
                  </a:moveTo>
                  <a:cubicBezTo>
                    <a:pt x="847" y="1"/>
                    <a:pt x="1" y="807"/>
                    <a:pt x="1" y="1806"/>
                  </a:cubicBezTo>
                  <a:cubicBezTo>
                    <a:pt x="1" y="2806"/>
                    <a:pt x="847"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339" name="Google Shape;1339;p48"/>
            <p:cNvSpPr/>
            <p:nvPr/>
          </p:nvSpPr>
          <p:spPr>
            <a:xfrm>
              <a:off x="2085950" y="5001150"/>
              <a:ext cx="90400" cy="90400"/>
            </a:xfrm>
            <a:custGeom>
              <a:rect b="b" l="l" r="r" t="t"/>
              <a:pathLst>
                <a:path extrusionOk="0" h="3616" w="3616">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340" name="Google Shape;1340;p48"/>
            <p:cNvSpPr/>
            <p:nvPr/>
          </p:nvSpPr>
          <p:spPr>
            <a:xfrm>
              <a:off x="2298350" y="5001150"/>
              <a:ext cx="89475" cy="90400"/>
            </a:xfrm>
            <a:custGeom>
              <a:rect b="b" l="l" r="r" t="t"/>
              <a:pathLst>
                <a:path extrusionOk="0" h="3616" w="3579">
                  <a:moveTo>
                    <a:pt x="1770" y="1"/>
                  </a:moveTo>
                  <a:cubicBezTo>
                    <a:pt x="810" y="1"/>
                    <a:pt x="1" y="807"/>
                    <a:pt x="1" y="1806"/>
                  </a:cubicBezTo>
                  <a:cubicBezTo>
                    <a:pt x="1" y="2806"/>
                    <a:pt x="810" y="3615"/>
                    <a:pt x="1770" y="3615"/>
                  </a:cubicBezTo>
                  <a:cubicBezTo>
                    <a:pt x="2769" y="3615"/>
                    <a:pt x="3578" y="2806"/>
                    <a:pt x="3578" y="1806"/>
                  </a:cubicBezTo>
                  <a:cubicBezTo>
                    <a:pt x="3578" y="807"/>
                    <a:pt x="2769" y="1"/>
                    <a:pt x="17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341" name="Google Shape;1341;p48"/>
            <p:cNvSpPr/>
            <p:nvPr/>
          </p:nvSpPr>
          <p:spPr>
            <a:xfrm>
              <a:off x="2509825" y="5001150"/>
              <a:ext cx="90400" cy="90400"/>
            </a:xfrm>
            <a:custGeom>
              <a:rect b="b" l="l" r="r" t="t"/>
              <a:pathLst>
                <a:path extrusionOk="0" h="3616" w="3616">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342" name="Google Shape;1342;p48"/>
            <p:cNvSpPr/>
            <p:nvPr/>
          </p:nvSpPr>
          <p:spPr>
            <a:xfrm>
              <a:off x="2722300" y="5001150"/>
              <a:ext cx="89400" cy="90400"/>
            </a:xfrm>
            <a:custGeom>
              <a:rect b="b" l="l" r="r" t="t"/>
              <a:pathLst>
                <a:path extrusionOk="0" h="3616" w="3576">
                  <a:moveTo>
                    <a:pt x="1770" y="1"/>
                  </a:moveTo>
                  <a:cubicBezTo>
                    <a:pt x="807" y="1"/>
                    <a:pt x="1" y="807"/>
                    <a:pt x="1" y="1806"/>
                  </a:cubicBezTo>
                  <a:cubicBezTo>
                    <a:pt x="1" y="2806"/>
                    <a:pt x="807" y="3615"/>
                    <a:pt x="1770" y="3615"/>
                  </a:cubicBezTo>
                  <a:cubicBezTo>
                    <a:pt x="2769" y="3615"/>
                    <a:pt x="3575" y="2806"/>
                    <a:pt x="3575" y="1806"/>
                  </a:cubicBezTo>
                  <a:cubicBezTo>
                    <a:pt x="3575" y="807"/>
                    <a:pt x="2769" y="1"/>
                    <a:pt x="17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343" name="Google Shape;1343;p48"/>
            <p:cNvSpPr/>
            <p:nvPr/>
          </p:nvSpPr>
          <p:spPr>
            <a:xfrm>
              <a:off x="2933775" y="5001150"/>
              <a:ext cx="90400" cy="90400"/>
            </a:xfrm>
            <a:custGeom>
              <a:rect b="b" l="l" r="r" t="t"/>
              <a:pathLst>
                <a:path extrusionOk="0" h="3616" w="3616">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grpSp>
        <p:nvGrpSpPr>
          <p:cNvPr id="1344" name="Google Shape;1344;p48"/>
          <p:cNvGrpSpPr/>
          <p:nvPr/>
        </p:nvGrpSpPr>
        <p:grpSpPr>
          <a:xfrm flipH="1" rot="1334466">
            <a:off x="7033636" y="362886"/>
            <a:ext cx="1504066" cy="1557268"/>
            <a:chOff x="4513525" y="351575"/>
            <a:chExt cx="1593775" cy="1650150"/>
          </a:xfrm>
        </p:grpSpPr>
        <p:sp>
          <p:nvSpPr>
            <p:cNvPr id="1345" name="Google Shape;1345;p48"/>
            <p:cNvSpPr/>
            <p:nvPr/>
          </p:nvSpPr>
          <p:spPr>
            <a:xfrm>
              <a:off x="4833650" y="1288450"/>
              <a:ext cx="505650" cy="245475"/>
            </a:xfrm>
            <a:custGeom>
              <a:rect b="b" l="l" r="r" t="t"/>
              <a:pathLst>
                <a:path extrusionOk="0" h="9819" w="20226">
                  <a:moveTo>
                    <a:pt x="16683" y="1"/>
                  </a:moveTo>
                  <a:cubicBezTo>
                    <a:pt x="14675" y="1"/>
                    <a:pt x="11847" y="623"/>
                    <a:pt x="8881" y="1809"/>
                  </a:cubicBezTo>
                  <a:cubicBezTo>
                    <a:pt x="3652" y="3922"/>
                    <a:pt x="1" y="7038"/>
                    <a:pt x="693" y="8730"/>
                  </a:cubicBezTo>
                  <a:cubicBezTo>
                    <a:pt x="992" y="9461"/>
                    <a:pt x="2051" y="9818"/>
                    <a:pt x="3580" y="9818"/>
                  </a:cubicBezTo>
                  <a:cubicBezTo>
                    <a:pt x="5590" y="9818"/>
                    <a:pt x="8412" y="9200"/>
                    <a:pt x="11382" y="7998"/>
                  </a:cubicBezTo>
                  <a:cubicBezTo>
                    <a:pt x="16571" y="5885"/>
                    <a:pt x="20226" y="2769"/>
                    <a:pt x="19534" y="1077"/>
                  </a:cubicBezTo>
                  <a:cubicBezTo>
                    <a:pt x="19237" y="351"/>
                    <a:pt x="18191" y="1"/>
                    <a:pt x="1668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8"/>
            <p:cNvSpPr/>
            <p:nvPr/>
          </p:nvSpPr>
          <p:spPr>
            <a:xfrm>
              <a:off x="4923025" y="1488375"/>
              <a:ext cx="194200" cy="45250"/>
            </a:xfrm>
            <a:custGeom>
              <a:rect b="b" l="l" r="r" t="t"/>
              <a:pathLst>
                <a:path extrusionOk="0" h="1810" w="7768">
                  <a:moveTo>
                    <a:pt x="0" y="1809"/>
                  </a:moveTo>
                  <a:lnTo>
                    <a:pt x="0" y="1809"/>
                  </a:lnTo>
                  <a:lnTo>
                    <a:pt x="0" y="1809"/>
                  </a:lnTo>
                  <a:lnTo>
                    <a:pt x="0" y="1809"/>
                  </a:lnTo>
                  <a:close/>
                  <a:moveTo>
                    <a:pt x="7690" y="41"/>
                  </a:moveTo>
                  <a:cubicBezTo>
                    <a:pt x="4768" y="1194"/>
                    <a:pt x="2000" y="1809"/>
                    <a:pt x="0" y="1809"/>
                  </a:cubicBezTo>
                  <a:cubicBezTo>
                    <a:pt x="2000" y="1809"/>
                    <a:pt x="4768" y="1194"/>
                    <a:pt x="7690" y="41"/>
                  </a:cubicBezTo>
                  <a:close/>
                  <a:moveTo>
                    <a:pt x="7767" y="1"/>
                  </a:moveTo>
                  <a:lnTo>
                    <a:pt x="7730" y="1"/>
                  </a:lnTo>
                  <a:close/>
                </a:path>
              </a:pathLst>
            </a:custGeom>
            <a:solidFill>
              <a:srgbClr val="DBA9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8"/>
            <p:cNvSpPr/>
            <p:nvPr/>
          </p:nvSpPr>
          <p:spPr>
            <a:xfrm>
              <a:off x="4855725" y="1309575"/>
              <a:ext cx="326850" cy="224050"/>
            </a:xfrm>
            <a:custGeom>
              <a:rect b="b" l="l" r="r" t="t"/>
              <a:pathLst>
                <a:path extrusionOk="0" h="8962" w="13074">
                  <a:moveTo>
                    <a:pt x="10844" y="1"/>
                  </a:moveTo>
                  <a:lnTo>
                    <a:pt x="10844" y="1"/>
                  </a:lnTo>
                  <a:cubicBezTo>
                    <a:pt x="9921" y="272"/>
                    <a:pt x="8961" y="579"/>
                    <a:pt x="7998" y="964"/>
                  </a:cubicBezTo>
                  <a:cubicBezTo>
                    <a:pt x="5076" y="2154"/>
                    <a:pt x="2692" y="3615"/>
                    <a:pt x="1231" y="5000"/>
                  </a:cubicBezTo>
                  <a:cubicBezTo>
                    <a:pt x="770" y="6076"/>
                    <a:pt x="385" y="7116"/>
                    <a:pt x="1" y="8192"/>
                  </a:cubicBezTo>
                  <a:cubicBezTo>
                    <a:pt x="425" y="8691"/>
                    <a:pt x="1385" y="8961"/>
                    <a:pt x="2692" y="8961"/>
                  </a:cubicBezTo>
                  <a:cubicBezTo>
                    <a:pt x="4692" y="8961"/>
                    <a:pt x="7460" y="8346"/>
                    <a:pt x="10382" y="7193"/>
                  </a:cubicBezTo>
                  <a:cubicBezTo>
                    <a:pt x="10382" y="7193"/>
                    <a:pt x="10422" y="7193"/>
                    <a:pt x="10422" y="7153"/>
                  </a:cubicBezTo>
                  <a:lnTo>
                    <a:pt x="10499" y="7153"/>
                  </a:lnTo>
                  <a:cubicBezTo>
                    <a:pt x="11382" y="6768"/>
                    <a:pt x="12268" y="6384"/>
                    <a:pt x="13074" y="5962"/>
                  </a:cubicBezTo>
                  <a:lnTo>
                    <a:pt x="13074" y="5962"/>
                  </a:lnTo>
                  <a:cubicBezTo>
                    <a:pt x="11191" y="6501"/>
                    <a:pt x="9459" y="6808"/>
                    <a:pt x="8115" y="6808"/>
                  </a:cubicBezTo>
                  <a:cubicBezTo>
                    <a:pt x="6577" y="6808"/>
                    <a:pt x="5538" y="6424"/>
                    <a:pt x="5230" y="5692"/>
                  </a:cubicBezTo>
                  <a:cubicBezTo>
                    <a:pt x="4655" y="4307"/>
                    <a:pt x="7039" y="1963"/>
                    <a:pt x="1084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8"/>
            <p:cNvSpPr/>
            <p:nvPr/>
          </p:nvSpPr>
          <p:spPr>
            <a:xfrm>
              <a:off x="4667325" y="1012775"/>
              <a:ext cx="225950" cy="496475"/>
            </a:xfrm>
            <a:custGeom>
              <a:rect b="b" l="l" r="r" t="t"/>
              <a:pathLst>
                <a:path extrusionOk="0" h="19859" w="9038">
                  <a:moveTo>
                    <a:pt x="2491" y="1"/>
                  </a:moveTo>
                  <a:cubicBezTo>
                    <a:pt x="2403" y="1"/>
                    <a:pt x="2316" y="10"/>
                    <a:pt x="2231" y="30"/>
                  </a:cubicBezTo>
                  <a:cubicBezTo>
                    <a:pt x="462" y="415"/>
                    <a:pt x="0" y="5183"/>
                    <a:pt x="1271" y="10683"/>
                  </a:cubicBezTo>
                  <a:cubicBezTo>
                    <a:pt x="2483" y="15904"/>
                    <a:pt x="4786" y="19859"/>
                    <a:pt x="6567" y="19859"/>
                  </a:cubicBezTo>
                  <a:cubicBezTo>
                    <a:pt x="6648" y="19859"/>
                    <a:pt x="6729" y="19851"/>
                    <a:pt x="6808" y="19834"/>
                  </a:cubicBezTo>
                  <a:cubicBezTo>
                    <a:pt x="8576" y="19409"/>
                    <a:pt x="9038" y="14641"/>
                    <a:pt x="7767" y="9181"/>
                  </a:cubicBezTo>
                  <a:cubicBezTo>
                    <a:pt x="6560" y="3980"/>
                    <a:pt x="4269" y="1"/>
                    <a:pt x="249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8"/>
            <p:cNvSpPr/>
            <p:nvPr/>
          </p:nvSpPr>
          <p:spPr>
            <a:xfrm>
              <a:off x="4699075" y="1278825"/>
              <a:ext cx="131675" cy="229800"/>
            </a:xfrm>
            <a:custGeom>
              <a:rect b="b" l="l" r="r" t="t"/>
              <a:pathLst>
                <a:path extrusionOk="0" h="9192" w="5267">
                  <a:moveTo>
                    <a:pt x="5267" y="9192"/>
                  </a:moveTo>
                  <a:lnTo>
                    <a:pt x="5267" y="9192"/>
                  </a:lnTo>
                  <a:lnTo>
                    <a:pt x="5267" y="9192"/>
                  </a:lnTo>
                  <a:lnTo>
                    <a:pt x="5267" y="9192"/>
                  </a:lnTo>
                  <a:close/>
                  <a:moveTo>
                    <a:pt x="78" y="271"/>
                  </a:moveTo>
                  <a:cubicBezTo>
                    <a:pt x="1268" y="5347"/>
                    <a:pt x="3538" y="9192"/>
                    <a:pt x="5267" y="9192"/>
                  </a:cubicBezTo>
                  <a:cubicBezTo>
                    <a:pt x="3538" y="9192"/>
                    <a:pt x="1268" y="5347"/>
                    <a:pt x="78" y="271"/>
                  </a:cubicBezTo>
                  <a:close/>
                  <a:moveTo>
                    <a:pt x="38" y="194"/>
                  </a:moveTo>
                  <a:cubicBezTo>
                    <a:pt x="38" y="194"/>
                    <a:pt x="38" y="231"/>
                    <a:pt x="78" y="231"/>
                  </a:cubicBezTo>
                  <a:cubicBezTo>
                    <a:pt x="38" y="231"/>
                    <a:pt x="38" y="194"/>
                    <a:pt x="38" y="194"/>
                  </a:cubicBezTo>
                  <a:close/>
                  <a:moveTo>
                    <a:pt x="38" y="117"/>
                  </a:moveTo>
                  <a:lnTo>
                    <a:pt x="38" y="194"/>
                  </a:lnTo>
                  <a:lnTo>
                    <a:pt x="38" y="117"/>
                  </a:lnTo>
                  <a:close/>
                  <a:moveTo>
                    <a:pt x="1" y="41"/>
                  </a:moveTo>
                  <a:cubicBezTo>
                    <a:pt x="1" y="41"/>
                    <a:pt x="38" y="77"/>
                    <a:pt x="38" y="117"/>
                  </a:cubicBezTo>
                  <a:cubicBezTo>
                    <a:pt x="38" y="77"/>
                    <a:pt x="1" y="41"/>
                    <a:pt x="1" y="41"/>
                  </a:cubicBezTo>
                  <a:close/>
                  <a:moveTo>
                    <a:pt x="1" y="1"/>
                  </a:moveTo>
                  <a:lnTo>
                    <a:pt x="1" y="1"/>
                  </a:lnTo>
                  <a:close/>
                </a:path>
              </a:pathLst>
            </a:custGeom>
            <a:solidFill>
              <a:srgbClr val="DBA9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8"/>
            <p:cNvSpPr/>
            <p:nvPr/>
          </p:nvSpPr>
          <p:spPr>
            <a:xfrm>
              <a:off x="4686550" y="1169250"/>
              <a:ext cx="193275" cy="339375"/>
            </a:xfrm>
            <a:custGeom>
              <a:rect b="b" l="l" r="r" t="t"/>
              <a:pathLst>
                <a:path extrusionOk="0" h="13575" w="7731">
                  <a:moveTo>
                    <a:pt x="6192" y="0"/>
                  </a:moveTo>
                  <a:lnTo>
                    <a:pt x="6192" y="0"/>
                  </a:lnTo>
                  <a:cubicBezTo>
                    <a:pt x="6731" y="4230"/>
                    <a:pt x="6192" y="7537"/>
                    <a:pt x="4691" y="7884"/>
                  </a:cubicBezTo>
                  <a:cubicBezTo>
                    <a:pt x="4615" y="7884"/>
                    <a:pt x="4538" y="7921"/>
                    <a:pt x="4461" y="7921"/>
                  </a:cubicBezTo>
                  <a:cubicBezTo>
                    <a:pt x="3040" y="7921"/>
                    <a:pt x="1271" y="5346"/>
                    <a:pt x="0" y="1615"/>
                  </a:cubicBezTo>
                  <a:lnTo>
                    <a:pt x="0" y="1615"/>
                  </a:lnTo>
                  <a:cubicBezTo>
                    <a:pt x="117" y="2501"/>
                    <a:pt x="271" y="3424"/>
                    <a:pt x="502" y="4384"/>
                  </a:cubicBezTo>
                  <a:lnTo>
                    <a:pt x="502" y="4424"/>
                  </a:lnTo>
                  <a:cubicBezTo>
                    <a:pt x="502" y="4424"/>
                    <a:pt x="539" y="4460"/>
                    <a:pt x="539" y="4500"/>
                  </a:cubicBezTo>
                  <a:lnTo>
                    <a:pt x="539" y="4577"/>
                  </a:lnTo>
                  <a:cubicBezTo>
                    <a:pt x="539" y="4577"/>
                    <a:pt x="539" y="4614"/>
                    <a:pt x="579" y="4614"/>
                  </a:cubicBezTo>
                  <a:lnTo>
                    <a:pt x="579" y="4654"/>
                  </a:lnTo>
                  <a:cubicBezTo>
                    <a:pt x="1769" y="9730"/>
                    <a:pt x="4039" y="13575"/>
                    <a:pt x="5768" y="13575"/>
                  </a:cubicBezTo>
                  <a:lnTo>
                    <a:pt x="6039" y="13575"/>
                  </a:lnTo>
                  <a:cubicBezTo>
                    <a:pt x="6116" y="13535"/>
                    <a:pt x="6153" y="13535"/>
                    <a:pt x="6229" y="13498"/>
                  </a:cubicBezTo>
                  <a:cubicBezTo>
                    <a:pt x="6654" y="12267"/>
                    <a:pt x="7152" y="11037"/>
                    <a:pt x="7691" y="9807"/>
                  </a:cubicBezTo>
                  <a:cubicBezTo>
                    <a:pt x="7691" y="9459"/>
                    <a:pt x="7730" y="9114"/>
                    <a:pt x="7730" y="8730"/>
                  </a:cubicBezTo>
                  <a:cubicBezTo>
                    <a:pt x="7730" y="7038"/>
                    <a:pt x="7500" y="5039"/>
                    <a:pt x="6998" y="2922"/>
                  </a:cubicBezTo>
                  <a:cubicBezTo>
                    <a:pt x="6768" y="1886"/>
                    <a:pt x="6500" y="923"/>
                    <a:pt x="61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8"/>
            <p:cNvSpPr/>
            <p:nvPr/>
          </p:nvSpPr>
          <p:spPr>
            <a:xfrm>
              <a:off x="4748075" y="1509325"/>
              <a:ext cx="476800" cy="309025"/>
            </a:xfrm>
            <a:custGeom>
              <a:rect b="b" l="l" r="r" t="t"/>
              <a:pathLst>
                <a:path extrusionOk="0" h="12361" w="19072">
                  <a:moveTo>
                    <a:pt x="16371" y="1"/>
                  </a:moveTo>
                  <a:cubicBezTo>
                    <a:pt x="14382" y="1"/>
                    <a:pt x="11074" y="1245"/>
                    <a:pt x="7730" y="3392"/>
                  </a:cubicBezTo>
                  <a:cubicBezTo>
                    <a:pt x="3039" y="6431"/>
                    <a:pt x="0" y="10123"/>
                    <a:pt x="1000" y="11697"/>
                  </a:cubicBezTo>
                  <a:cubicBezTo>
                    <a:pt x="1293" y="12148"/>
                    <a:pt x="1898" y="12361"/>
                    <a:pt x="2726" y="12361"/>
                  </a:cubicBezTo>
                  <a:cubicBezTo>
                    <a:pt x="4727" y="12361"/>
                    <a:pt x="8027" y="11116"/>
                    <a:pt x="11345" y="8969"/>
                  </a:cubicBezTo>
                  <a:cubicBezTo>
                    <a:pt x="16072" y="5930"/>
                    <a:pt x="19072" y="2202"/>
                    <a:pt x="18072" y="664"/>
                  </a:cubicBezTo>
                  <a:cubicBezTo>
                    <a:pt x="17791" y="214"/>
                    <a:pt x="17194" y="1"/>
                    <a:pt x="163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8"/>
            <p:cNvSpPr/>
            <p:nvPr/>
          </p:nvSpPr>
          <p:spPr>
            <a:xfrm>
              <a:off x="4816350" y="1733550"/>
              <a:ext cx="215350" cy="84600"/>
            </a:xfrm>
            <a:custGeom>
              <a:rect b="b" l="l" r="r" t="t"/>
              <a:pathLst>
                <a:path extrusionOk="0" h="3384" w="8614">
                  <a:moveTo>
                    <a:pt x="1" y="3384"/>
                  </a:moveTo>
                  <a:lnTo>
                    <a:pt x="1" y="3384"/>
                  </a:lnTo>
                  <a:lnTo>
                    <a:pt x="1" y="3384"/>
                  </a:lnTo>
                  <a:lnTo>
                    <a:pt x="1" y="3384"/>
                  </a:lnTo>
                  <a:close/>
                  <a:moveTo>
                    <a:pt x="8497" y="77"/>
                  </a:moveTo>
                  <a:cubicBezTo>
                    <a:pt x="5267" y="2153"/>
                    <a:pt x="2077" y="3344"/>
                    <a:pt x="115" y="3384"/>
                  </a:cubicBezTo>
                  <a:cubicBezTo>
                    <a:pt x="2077" y="3344"/>
                    <a:pt x="5267" y="2153"/>
                    <a:pt x="8497" y="77"/>
                  </a:cubicBezTo>
                  <a:close/>
                  <a:moveTo>
                    <a:pt x="8614" y="0"/>
                  </a:moveTo>
                  <a:cubicBezTo>
                    <a:pt x="8574" y="37"/>
                    <a:pt x="8537" y="77"/>
                    <a:pt x="8497" y="77"/>
                  </a:cubicBezTo>
                  <a:cubicBezTo>
                    <a:pt x="8537" y="77"/>
                    <a:pt x="8574" y="37"/>
                    <a:pt x="8614" y="0"/>
                  </a:cubicBezTo>
                  <a:close/>
                </a:path>
              </a:pathLst>
            </a:custGeom>
            <a:solidFill>
              <a:srgbClr val="DBA9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8"/>
            <p:cNvSpPr/>
            <p:nvPr/>
          </p:nvSpPr>
          <p:spPr>
            <a:xfrm>
              <a:off x="4774975" y="1555675"/>
              <a:ext cx="314400" cy="262475"/>
            </a:xfrm>
            <a:custGeom>
              <a:rect b="b" l="l" r="r" t="t"/>
              <a:pathLst>
                <a:path extrusionOk="0" h="10499" w="12576">
                  <a:moveTo>
                    <a:pt x="9269" y="0"/>
                  </a:moveTo>
                  <a:cubicBezTo>
                    <a:pt x="8423" y="462"/>
                    <a:pt x="7537" y="963"/>
                    <a:pt x="6654" y="1538"/>
                  </a:cubicBezTo>
                  <a:cubicBezTo>
                    <a:pt x="3963" y="3270"/>
                    <a:pt x="1847" y="5229"/>
                    <a:pt x="693" y="6844"/>
                  </a:cubicBezTo>
                  <a:cubicBezTo>
                    <a:pt x="539" y="7423"/>
                    <a:pt x="425" y="7961"/>
                    <a:pt x="308" y="8459"/>
                  </a:cubicBezTo>
                  <a:cubicBezTo>
                    <a:pt x="308" y="8576"/>
                    <a:pt x="272" y="8690"/>
                    <a:pt x="272" y="8767"/>
                  </a:cubicBezTo>
                  <a:cubicBezTo>
                    <a:pt x="155" y="9151"/>
                    <a:pt x="78" y="9576"/>
                    <a:pt x="1" y="9920"/>
                  </a:cubicBezTo>
                  <a:cubicBezTo>
                    <a:pt x="348" y="10305"/>
                    <a:pt x="924" y="10499"/>
                    <a:pt x="1656" y="10499"/>
                  </a:cubicBezTo>
                  <a:lnTo>
                    <a:pt x="1770" y="10499"/>
                  </a:lnTo>
                  <a:cubicBezTo>
                    <a:pt x="3732" y="10459"/>
                    <a:pt x="6922" y="9268"/>
                    <a:pt x="10152" y="7192"/>
                  </a:cubicBezTo>
                  <a:cubicBezTo>
                    <a:pt x="10192" y="7192"/>
                    <a:pt x="10229" y="7152"/>
                    <a:pt x="10269" y="7115"/>
                  </a:cubicBezTo>
                  <a:cubicBezTo>
                    <a:pt x="11115" y="6577"/>
                    <a:pt x="11884" y="6038"/>
                    <a:pt x="12576" y="5460"/>
                  </a:cubicBezTo>
                  <a:lnTo>
                    <a:pt x="12576" y="5460"/>
                  </a:lnTo>
                  <a:cubicBezTo>
                    <a:pt x="10229" y="6691"/>
                    <a:pt x="8039" y="7346"/>
                    <a:pt x="6577" y="7346"/>
                  </a:cubicBezTo>
                  <a:cubicBezTo>
                    <a:pt x="5732" y="7346"/>
                    <a:pt x="5153" y="7115"/>
                    <a:pt x="4846" y="6691"/>
                  </a:cubicBezTo>
                  <a:cubicBezTo>
                    <a:pt x="4040" y="5383"/>
                    <a:pt x="5922" y="2655"/>
                    <a:pt x="926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8"/>
            <p:cNvSpPr/>
            <p:nvPr/>
          </p:nvSpPr>
          <p:spPr>
            <a:xfrm>
              <a:off x="4513525" y="1338000"/>
              <a:ext cx="288400" cy="470000"/>
            </a:xfrm>
            <a:custGeom>
              <a:rect b="b" l="l" r="r" t="t"/>
              <a:pathLst>
                <a:path extrusionOk="0" h="18800" w="11536">
                  <a:moveTo>
                    <a:pt x="2167" y="0"/>
                  </a:moveTo>
                  <a:cubicBezTo>
                    <a:pt x="1999" y="0"/>
                    <a:pt x="1840" y="31"/>
                    <a:pt x="1692" y="94"/>
                  </a:cubicBezTo>
                  <a:cubicBezTo>
                    <a:pt x="0" y="826"/>
                    <a:pt x="462" y="5594"/>
                    <a:pt x="2732" y="10747"/>
                  </a:cubicBezTo>
                  <a:cubicBezTo>
                    <a:pt x="4767" y="15412"/>
                    <a:pt x="7602" y="18799"/>
                    <a:pt x="9367" y="18799"/>
                  </a:cubicBezTo>
                  <a:cubicBezTo>
                    <a:pt x="9537" y="18799"/>
                    <a:pt x="9696" y="18768"/>
                    <a:pt x="9844" y="18704"/>
                  </a:cubicBezTo>
                  <a:cubicBezTo>
                    <a:pt x="11536" y="17975"/>
                    <a:pt x="11074" y="13207"/>
                    <a:pt x="8807" y="8055"/>
                  </a:cubicBezTo>
                  <a:cubicBezTo>
                    <a:pt x="6771" y="3385"/>
                    <a:pt x="3933" y="0"/>
                    <a:pt x="216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8"/>
            <p:cNvSpPr/>
            <p:nvPr/>
          </p:nvSpPr>
          <p:spPr>
            <a:xfrm>
              <a:off x="4581800" y="1606650"/>
              <a:ext cx="166300" cy="200900"/>
            </a:xfrm>
            <a:custGeom>
              <a:rect b="b" l="l" r="r" t="t"/>
              <a:pathLst>
                <a:path extrusionOk="0" h="8036" w="6652">
                  <a:moveTo>
                    <a:pt x="6651" y="8035"/>
                  </a:moveTo>
                  <a:lnTo>
                    <a:pt x="6651" y="8035"/>
                  </a:lnTo>
                  <a:lnTo>
                    <a:pt x="6651" y="8035"/>
                  </a:lnTo>
                  <a:lnTo>
                    <a:pt x="6651" y="8035"/>
                  </a:lnTo>
                  <a:close/>
                  <a:moveTo>
                    <a:pt x="115" y="268"/>
                  </a:moveTo>
                  <a:cubicBezTo>
                    <a:pt x="2154" y="4768"/>
                    <a:pt x="4883" y="7998"/>
                    <a:pt x="6614" y="8035"/>
                  </a:cubicBezTo>
                  <a:cubicBezTo>
                    <a:pt x="4883" y="7998"/>
                    <a:pt x="2154" y="4768"/>
                    <a:pt x="115" y="268"/>
                  </a:cubicBezTo>
                  <a:close/>
                  <a:moveTo>
                    <a:pt x="115" y="231"/>
                  </a:moveTo>
                  <a:lnTo>
                    <a:pt x="115" y="268"/>
                  </a:lnTo>
                  <a:lnTo>
                    <a:pt x="115" y="231"/>
                  </a:lnTo>
                  <a:close/>
                  <a:moveTo>
                    <a:pt x="78" y="154"/>
                  </a:moveTo>
                  <a:cubicBezTo>
                    <a:pt x="78" y="191"/>
                    <a:pt x="78" y="191"/>
                    <a:pt x="115" y="231"/>
                  </a:cubicBezTo>
                  <a:cubicBezTo>
                    <a:pt x="78" y="191"/>
                    <a:pt x="78" y="191"/>
                    <a:pt x="78" y="154"/>
                  </a:cubicBezTo>
                  <a:close/>
                  <a:moveTo>
                    <a:pt x="38" y="78"/>
                  </a:moveTo>
                  <a:lnTo>
                    <a:pt x="38" y="114"/>
                  </a:lnTo>
                  <a:lnTo>
                    <a:pt x="38" y="78"/>
                  </a:lnTo>
                  <a:close/>
                  <a:moveTo>
                    <a:pt x="1" y="1"/>
                  </a:moveTo>
                  <a:cubicBezTo>
                    <a:pt x="1" y="38"/>
                    <a:pt x="38" y="38"/>
                    <a:pt x="38" y="78"/>
                  </a:cubicBezTo>
                  <a:cubicBezTo>
                    <a:pt x="38" y="38"/>
                    <a:pt x="1" y="38"/>
                    <a:pt x="1" y="1"/>
                  </a:cubicBezTo>
                  <a:close/>
                </a:path>
              </a:pathLst>
            </a:custGeom>
            <a:solidFill>
              <a:srgbClr val="DBA9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8"/>
            <p:cNvSpPr/>
            <p:nvPr/>
          </p:nvSpPr>
          <p:spPr>
            <a:xfrm>
              <a:off x="4556825" y="1472075"/>
              <a:ext cx="225875" cy="335475"/>
            </a:xfrm>
            <a:custGeom>
              <a:rect b="b" l="l" r="r" t="t"/>
              <a:pathLst>
                <a:path extrusionOk="0" h="13419" w="9035">
                  <a:moveTo>
                    <a:pt x="9034" y="11805"/>
                  </a:moveTo>
                  <a:lnTo>
                    <a:pt x="9034" y="11805"/>
                  </a:lnTo>
                  <a:cubicBezTo>
                    <a:pt x="9034" y="11921"/>
                    <a:pt x="8998" y="11998"/>
                    <a:pt x="8998" y="12111"/>
                  </a:cubicBezTo>
                  <a:cubicBezTo>
                    <a:pt x="8998" y="12034"/>
                    <a:pt x="9034" y="11922"/>
                    <a:pt x="9034" y="11805"/>
                  </a:cubicBezTo>
                  <a:close/>
                  <a:moveTo>
                    <a:pt x="5728" y="1"/>
                  </a:moveTo>
                  <a:lnTo>
                    <a:pt x="5728" y="1"/>
                  </a:lnTo>
                  <a:cubicBezTo>
                    <a:pt x="7075" y="4036"/>
                    <a:pt x="7152" y="7383"/>
                    <a:pt x="5768" y="7998"/>
                  </a:cubicBezTo>
                  <a:cubicBezTo>
                    <a:pt x="5614" y="8075"/>
                    <a:pt x="5460" y="8112"/>
                    <a:pt x="5266" y="8112"/>
                  </a:cubicBezTo>
                  <a:cubicBezTo>
                    <a:pt x="3882" y="8112"/>
                    <a:pt x="1806" y="5959"/>
                    <a:pt x="0" y="2729"/>
                  </a:cubicBezTo>
                  <a:lnTo>
                    <a:pt x="0" y="2729"/>
                  </a:lnTo>
                  <a:cubicBezTo>
                    <a:pt x="268" y="3575"/>
                    <a:pt x="615" y="4461"/>
                    <a:pt x="1000" y="5384"/>
                  </a:cubicBezTo>
                  <a:cubicBezTo>
                    <a:pt x="1000" y="5421"/>
                    <a:pt x="1037" y="5421"/>
                    <a:pt x="1037" y="5461"/>
                  </a:cubicBezTo>
                  <a:lnTo>
                    <a:pt x="1037" y="5497"/>
                  </a:lnTo>
                  <a:lnTo>
                    <a:pt x="1077" y="5537"/>
                  </a:lnTo>
                  <a:cubicBezTo>
                    <a:pt x="1077" y="5574"/>
                    <a:pt x="1077" y="5574"/>
                    <a:pt x="1114" y="5614"/>
                  </a:cubicBezTo>
                  <a:lnTo>
                    <a:pt x="1114" y="5651"/>
                  </a:lnTo>
                  <a:cubicBezTo>
                    <a:pt x="3153" y="10151"/>
                    <a:pt x="5882" y="13381"/>
                    <a:pt x="7613" y="13418"/>
                  </a:cubicBezTo>
                  <a:lnTo>
                    <a:pt x="7650" y="13418"/>
                  </a:lnTo>
                  <a:cubicBezTo>
                    <a:pt x="7804" y="13418"/>
                    <a:pt x="7958" y="13418"/>
                    <a:pt x="8112" y="13341"/>
                  </a:cubicBezTo>
                  <a:cubicBezTo>
                    <a:pt x="8265" y="12535"/>
                    <a:pt x="8459" y="11689"/>
                    <a:pt x="8650" y="10804"/>
                  </a:cubicBezTo>
                  <a:cubicBezTo>
                    <a:pt x="8767" y="10305"/>
                    <a:pt x="8881" y="9767"/>
                    <a:pt x="9034" y="9229"/>
                  </a:cubicBezTo>
                  <a:cubicBezTo>
                    <a:pt x="8804" y="7383"/>
                    <a:pt x="8152" y="5076"/>
                    <a:pt x="7075" y="2692"/>
                  </a:cubicBezTo>
                  <a:cubicBezTo>
                    <a:pt x="6651" y="1729"/>
                    <a:pt x="6229" y="847"/>
                    <a:pt x="57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8"/>
            <p:cNvSpPr/>
            <p:nvPr/>
          </p:nvSpPr>
          <p:spPr>
            <a:xfrm>
              <a:off x="5061450" y="574725"/>
              <a:ext cx="189425" cy="431700"/>
            </a:xfrm>
            <a:custGeom>
              <a:rect b="b" l="l" r="r" t="t"/>
              <a:pathLst>
                <a:path extrusionOk="0" h="17268" w="7577">
                  <a:moveTo>
                    <a:pt x="5351" y="1"/>
                  </a:moveTo>
                  <a:cubicBezTo>
                    <a:pt x="3839" y="1"/>
                    <a:pt x="1924" y="3514"/>
                    <a:pt x="1000" y="8057"/>
                  </a:cubicBezTo>
                  <a:cubicBezTo>
                    <a:pt x="0" y="12825"/>
                    <a:pt x="501" y="16937"/>
                    <a:pt x="2039" y="17245"/>
                  </a:cubicBezTo>
                  <a:cubicBezTo>
                    <a:pt x="2110" y="17260"/>
                    <a:pt x="2181" y="17268"/>
                    <a:pt x="2253" y="17268"/>
                  </a:cubicBezTo>
                  <a:cubicBezTo>
                    <a:pt x="3794" y="17268"/>
                    <a:pt x="5697" y="13766"/>
                    <a:pt x="6613" y="9210"/>
                  </a:cubicBezTo>
                  <a:cubicBezTo>
                    <a:pt x="7576" y="4442"/>
                    <a:pt x="7115" y="327"/>
                    <a:pt x="5537" y="19"/>
                  </a:cubicBezTo>
                  <a:cubicBezTo>
                    <a:pt x="5476" y="7"/>
                    <a:pt x="5414" y="1"/>
                    <a:pt x="53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8"/>
            <p:cNvSpPr/>
            <p:nvPr/>
          </p:nvSpPr>
          <p:spPr>
            <a:xfrm>
              <a:off x="5111425" y="801125"/>
              <a:ext cx="116375" cy="205725"/>
            </a:xfrm>
            <a:custGeom>
              <a:rect b="b" l="l" r="r" t="t"/>
              <a:pathLst>
                <a:path extrusionOk="0" h="8229" w="4655">
                  <a:moveTo>
                    <a:pt x="231" y="8229"/>
                  </a:moveTo>
                  <a:lnTo>
                    <a:pt x="231" y="8229"/>
                  </a:lnTo>
                  <a:lnTo>
                    <a:pt x="231" y="8229"/>
                  </a:lnTo>
                  <a:lnTo>
                    <a:pt x="231" y="8229"/>
                  </a:lnTo>
                  <a:close/>
                  <a:moveTo>
                    <a:pt x="40" y="8189"/>
                  </a:moveTo>
                  <a:lnTo>
                    <a:pt x="77" y="8189"/>
                  </a:lnTo>
                  <a:lnTo>
                    <a:pt x="40" y="8189"/>
                  </a:lnTo>
                  <a:close/>
                  <a:moveTo>
                    <a:pt x="40" y="8189"/>
                  </a:moveTo>
                  <a:lnTo>
                    <a:pt x="40" y="8189"/>
                  </a:lnTo>
                  <a:lnTo>
                    <a:pt x="40" y="8189"/>
                  </a:lnTo>
                  <a:close/>
                  <a:moveTo>
                    <a:pt x="40" y="8189"/>
                  </a:moveTo>
                  <a:lnTo>
                    <a:pt x="40" y="8189"/>
                  </a:lnTo>
                  <a:lnTo>
                    <a:pt x="40" y="8189"/>
                  </a:lnTo>
                  <a:close/>
                  <a:moveTo>
                    <a:pt x="40" y="8189"/>
                  </a:moveTo>
                  <a:lnTo>
                    <a:pt x="40" y="8189"/>
                  </a:lnTo>
                  <a:lnTo>
                    <a:pt x="40" y="8189"/>
                  </a:lnTo>
                  <a:close/>
                  <a:moveTo>
                    <a:pt x="40" y="8189"/>
                  </a:moveTo>
                  <a:lnTo>
                    <a:pt x="40" y="8189"/>
                  </a:lnTo>
                  <a:lnTo>
                    <a:pt x="40" y="8189"/>
                  </a:lnTo>
                  <a:close/>
                  <a:moveTo>
                    <a:pt x="40" y="8189"/>
                  </a:moveTo>
                  <a:lnTo>
                    <a:pt x="40" y="8189"/>
                  </a:lnTo>
                  <a:lnTo>
                    <a:pt x="40" y="8189"/>
                  </a:lnTo>
                  <a:close/>
                  <a:moveTo>
                    <a:pt x="0" y="8189"/>
                  </a:moveTo>
                  <a:lnTo>
                    <a:pt x="0" y="8189"/>
                  </a:lnTo>
                  <a:lnTo>
                    <a:pt x="0" y="8189"/>
                  </a:lnTo>
                  <a:close/>
                  <a:moveTo>
                    <a:pt x="0" y="8189"/>
                  </a:moveTo>
                  <a:lnTo>
                    <a:pt x="0" y="8189"/>
                  </a:lnTo>
                  <a:lnTo>
                    <a:pt x="0" y="8189"/>
                  </a:lnTo>
                  <a:close/>
                  <a:moveTo>
                    <a:pt x="733" y="8112"/>
                  </a:moveTo>
                  <a:cubicBezTo>
                    <a:pt x="579" y="8189"/>
                    <a:pt x="425" y="8229"/>
                    <a:pt x="271" y="8229"/>
                  </a:cubicBezTo>
                  <a:cubicBezTo>
                    <a:pt x="425" y="8229"/>
                    <a:pt x="579" y="8189"/>
                    <a:pt x="733" y="8112"/>
                  </a:cubicBezTo>
                  <a:lnTo>
                    <a:pt x="733" y="8112"/>
                  </a:lnTo>
                  <a:close/>
                  <a:moveTo>
                    <a:pt x="4578" y="385"/>
                  </a:moveTo>
                  <a:cubicBezTo>
                    <a:pt x="4076" y="2729"/>
                    <a:pt x="3347" y="4728"/>
                    <a:pt x="2538" y="6152"/>
                  </a:cubicBezTo>
                  <a:lnTo>
                    <a:pt x="2538" y="6152"/>
                  </a:lnTo>
                  <a:cubicBezTo>
                    <a:pt x="3347" y="4728"/>
                    <a:pt x="4076" y="2729"/>
                    <a:pt x="4578" y="385"/>
                  </a:cubicBezTo>
                  <a:close/>
                  <a:moveTo>
                    <a:pt x="4578" y="385"/>
                  </a:moveTo>
                  <a:lnTo>
                    <a:pt x="4578" y="385"/>
                  </a:lnTo>
                  <a:lnTo>
                    <a:pt x="4578" y="385"/>
                  </a:lnTo>
                  <a:close/>
                  <a:moveTo>
                    <a:pt x="4614" y="268"/>
                  </a:moveTo>
                  <a:cubicBezTo>
                    <a:pt x="4614" y="308"/>
                    <a:pt x="4614" y="308"/>
                    <a:pt x="4578" y="308"/>
                  </a:cubicBezTo>
                  <a:cubicBezTo>
                    <a:pt x="4614" y="308"/>
                    <a:pt x="4614" y="308"/>
                    <a:pt x="4614" y="268"/>
                  </a:cubicBezTo>
                  <a:close/>
                  <a:moveTo>
                    <a:pt x="4614" y="154"/>
                  </a:moveTo>
                  <a:lnTo>
                    <a:pt x="4614" y="231"/>
                  </a:lnTo>
                  <a:lnTo>
                    <a:pt x="4614" y="154"/>
                  </a:lnTo>
                  <a:close/>
                  <a:moveTo>
                    <a:pt x="4614" y="154"/>
                  </a:moveTo>
                  <a:lnTo>
                    <a:pt x="4614" y="154"/>
                  </a:lnTo>
                  <a:lnTo>
                    <a:pt x="4614" y="154"/>
                  </a:lnTo>
                  <a:close/>
                  <a:moveTo>
                    <a:pt x="4614" y="114"/>
                  </a:moveTo>
                  <a:lnTo>
                    <a:pt x="4614" y="114"/>
                  </a:lnTo>
                  <a:lnTo>
                    <a:pt x="4614" y="114"/>
                  </a:lnTo>
                  <a:close/>
                  <a:moveTo>
                    <a:pt x="4654" y="114"/>
                  </a:moveTo>
                  <a:lnTo>
                    <a:pt x="4654" y="114"/>
                  </a:lnTo>
                  <a:lnTo>
                    <a:pt x="4654" y="114"/>
                  </a:lnTo>
                  <a:close/>
                  <a:moveTo>
                    <a:pt x="4654" y="77"/>
                  </a:moveTo>
                  <a:lnTo>
                    <a:pt x="4654" y="114"/>
                  </a:lnTo>
                  <a:lnTo>
                    <a:pt x="4654" y="77"/>
                  </a:lnTo>
                  <a:close/>
                  <a:moveTo>
                    <a:pt x="4654" y="77"/>
                  </a:moveTo>
                  <a:lnTo>
                    <a:pt x="4654" y="77"/>
                  </a:lnTo>
                  <a:lnTo>
                    <a:pt x="4654" y="77"/>
                  </a:lnTo>
                  <a:close/>
                  <a:moveTo>
                    <a:pt x="4654" y="37"/>
                  </a:moveTo>
                  <a:lnTo>
                    <a:pt x="4654" y="77"/>
                  </a:lnTo>
                  <a:lnTo>
                    <a:pt x="4654" y="37"/>
                  </a:lnTo>
                  <a:close/>
                  <a:moveTo>
                    <a:pt x="4654" y="37"/>
                  </a:moveTo>
                  <a:lnTo>
                    <a:pt x="4654" y="37"/>
                  </a:lnTo>
                  <a:lnTo>
                    <a:pt x="4654" y="37"/>
                  </a:lnTo>
                  <a:close/>
                  <a:moveTo>
                    <a:pt x="4654" y="37"/>
                  </a:moveTo>
                  <a:lnTo>
                    <a:pt x="4654" y="37"/>
                  </a:lnTo>
                  <a:lnTo>
                    <a:pt x="4654" y="37"/>
                  </a:lnTo>
                  <a:close/>
                  <a:moveTo>
                    <a:pt x="4654" y="0"/>
                  </a:moveTo>
                  <a:lnTo>
                    <a:pt x="4654" y="0"/>
                  </a:lnTo>
                  <a:close/>
                </a:path>
              </a:pathLst>
            </a:custGeom>
            <a:solidFill>
              <a:srgbClr val="FFC9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8"/>
            <p:cNvSpPr/>
            <p:nvPr/>
          </p:nvSpPr>
          <p:spPr>
            <a:xfrm>
              <a:off x="5071050" y="625175"/>
              <a:ext cx="172125" cy="381675"/>
            </a:xfrm>
            <a:custGeom>
              <a:rect b="b" l="l" r="r" t="t"/>
              <a:pathLst>
                <a:path extrusionOk="0" h="15267" w="6885">
                  <a:moveTo>
                    <a:pt x="6500" y="1"/>
                  </a:moveTo>
                  <a:lnTo>
                    <a:pt x="6500" y="1"/>
                  </a:lnTo>
                  <a:cubicBezTo>
                    <a:pt x="6460" y="1194"/>
                    <a:pt x="6306" y="2501"/>
                    <a:pt x="5999" y="3846"/>
                  </a:cubicBezTo>
                  <a:cubicBezTo>
                    <a:pt x="5076" y="8423"/>
                    <a:pt x="3153" y="11920"/>
                    <a:pt x="1655" y="11920"/>
                  </a:cubicBezTo>
                  <a:cubicBezTo>
                    <a:pt x="1579" y="11920"/>
                    <a:pt x="1502" y="11920"/>
                    <a:pt x="1462" y="11883"/>
                  </a:cubicBezTo>
                  <a:cubicBezTo>
                    <a:pt x="810" y="11766"/>
                    <a:pt x="385" y="11037"/>
                    <a:pt x="117" y="9884"/>
                  </a:cubicBezTo>
                  <a:lnTo>
                    <a:pt x="117" y="9884"/>
                  </a:lnTo>
                  <a:cubicBezTo>
                    <a:pt x="1" y="12806"/>
                    <a:pt x="539" y="14959"/>
                    <a:pt x="1615" y="15227"/>
                  </a:cubicBezTo>
                  <a:lnTo>
                    <a:pt x="1692" y="15227"/>
                  </a:lnTo>
                  <a:cubicBezTo>
                    <a:pt x="1732" y="15267"/>
                    <a:pt x="1809" y="15267"/>
                    <a:pt x="1846" y="15267"/>
                  </a:cubicBezTo>
                  <a:lnTo>
                    <a:pt x="1886" y="15267"/>
                  </a:lnTo>
                  <a:cubicBezTo>
                    <a:pt x="2040" y="15267"/>
                    <a:pt x="2194" y="15227"/>
                    <a:pt x="2348" y="15150"/>
                  </a:cubicBezTo>
                  <a:cubicBezTo>
                    <a:pt x="2923" y="14498"/>
                    <a:pt x="3501" y="13843"/>
                    <a:pt x="4153" y="13190"/>
                  </a:cubicBezTo>
                  <a:cubicBezTo>
                    <a:pt x="4962" y="11766"/>
                    <a:pt x="5691" y="9767"/>
                    <a:pt x="6193" y="7423"/>
                  </a:cubicBezTo>
                  <a:lnTo>
                    <a:pt x="6193" y="7346"/>
                  </a:lnTo>
                  <a:cubicBezTo>
                    <a:pt x="6229" y="7346"/>
                    <a:pt x="6229" y="7346"/>
                    <a:pt x="6229" y="7306"/>
                  </a:cubicBezTo>
                  <a:lnTo>
                    <a:pt x="6229" y="7269"/>
                  </a:lnTo>
                  <a:lnTo>
                    <a:pt x="6229" y="7192"/>
                  </a:lnTo>
                  <a:lnTo>
                    <a:pt x="6229" y="7152"/>
                  </a:lnTo>
                  <a:lnTo>
                    <a:pt x="6269" y="7152"/>
                  </a:lnTo>
                  <a:lnTo>
                    <a:pt x="6269" y="7115"/>
                  </a:lnTo>
                  <a:lnTo>
                    <a:pt x="6269" y="7075"/>
                  </a:lnTo>
                  <a:lnTo>
                    <a:pt x="6269" y="7038"/>
                  </a:lnTo>
                  <a:cubicBezTo>
                    <a:pt x="6808" y="4230"/>
                    <a:pt x="6885" y="1692"/>
                    <a:pt x="65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8"/>
            <p:cNvSpPr/>
            <p:nvPr/>
          </p:nvSpPr>
          <p:spPr>
            <a:xfrm>
              <a:off x="5133575" y="948075"/>
              <a:ext cx="440275" cy="144325"/>
            </a:xfrm>
            <a:custGeom>
              <a:rect b="b" l="l" r="r" t="t"/>
              <a:pathLst>
                <a:path extrusionOk="0" h="5773" w="17611">
                  <a:moveTo>
                    <a:pt x="9187" y="0"/>
                  </a:moveTo>
                  <a:cubicBezTo>
                    <a:pt x="9048" y="0"/>
                    <a:pt x="8908" y="2"/>
                    <a:pt x="8767" y="4"/>
                  </a:cubicBezTo>
                  <a:cubicBezTo>
                    <a:pt x="3922" y="44"/>
                    <a:pt x="0" y="1388"/>
                    <a:pt x="37" y="2966"/>
                  </a:cubicBezTo>
                  <a:cubicBezTo>
                    <a:pt x="37" y="4555"/>
                    <a:pt x="3875" y="5772"/>
                    <a:pt x="8615" y="5772"/>
                  </a:cubicBezTo>
                  <a:cubicBezTo>
                    <a:pt x="8691" y="5772"/>
                    <a:pt x="8767" y="5772"/>
                    <a:pt x="8844" y="5771"/>
                  </a:cubicBezTo>
                  <a:cubicBezTo>
                    <a:pt x="13689" y="5694"/>
                    <a:pt x="17610" y="4350"/>
                    <a:pt x="17610" y="2772"/>
                  </a:cubicBezTo>
                  <a:cubicBezTo>
                    <a:pt x="17572" y="1243"/>
                    <a:pt x="13872" y="0"/>
                    <a:pt x="918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8"/>
            <p:cNvSpPr/>
            <p:nvPr/>
          </p:nvSpPr>
          <p:spPr>
            <a:xfrm>
              <a:off x="5134500" y="1022200"/>
              <a:ext cx="239400" cy="70175"/>
            </a:xfrm>
            <a:custGeom>
              <a:rect b="b" l="l" r="r" t="t"/>
              <a:pathLst>
                <a:path extrusionOk="0" h="2807" w="9576">
                  <a:moveTo>
                    <a:pt x="8499" y="2806"/>
                  </a:moveTo>
                  <a:lnTo>
                    <a:pt x="8499" y="2806"/>
                  </a:lnTo>
                  <a:lnTo>
                    <a:pt x="8499" y="2806"/>
                  </a:lnTo>
                  <a:lnTo>
                    <a:pt x="8499" y="2806"/>
                  </a:lnTo>
                  <a:close/>
                  <a:moveTo>
                    <a:pt x="8807" y="2806"/>
                  </a:moveTo>
                  <a:lnTo>
                    <a:pt x="8499" y="2806"/>
                  </a:lnTo>
                  <a:lnTo>
                    <a:pt x="8807" y="2806"/>
                  </a:lnTo>
                  <a:close/>
                  <a:moveTo>
                    <a:pt x="9576" y="2769"/>
                  </a:moveTo>
                  <a:cubicBezTo>
                    <a:pt x="9305" y="2769"/>
                    <a:pt x="9074" y="2806"/>
                    <a:pt x="8807" y="2806"/>
                  </a:cubicBezTo>
                  <a:cubicBezTo>
                    <a:pt x="9074" y="2806"/>
                    <a:pt x="9305" y="2769"/>
                    <a:pt x="9576" y="2769"/>
                  </a:cubicBezTo>
                  <a:close/>
                  <a:moveTo>
                    <a:pt x="0" y="1"/>
                  </a:moveTo>
                  <a:lnTo>
                    <a:pt x="0" y="1"/>
                  </a:lnTo>
                  <a:close/>
                </a:path>
              </a:pathLst>
            </a:custGeom>
            <a:solidFill>
              <a:srgbClr val="FFC9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8"/>
            <p:cNvSpPr/>
            <p:nvPr/>
          </p:nvSpPr>
          <p:spPr>
            <a:xfrm>
              <a:off x="5134500" y="956850"/>
              <a:ext cx="397050" cy="135525"/>
            </a:xfrm>
            <a:custGeom>
              <a:rect b="b" l="l" r="r" t="t"/>
              <a:pathLst>
                <a:path extrusionOk="0" h="5421" w="15882">
                  <a:moveTo>
                    <a:pt x="4885" y="0"/>
                  </a:moveTo>
                  <a:lnTo>
                    <a:pt x="4885" y="0"/>
                  </a:lnTo>
                  <a:cubicBezTo>
                    <a:pt x="3424" y="231"/>
                    <a:pt x="2193" y="616"/>
                    <a:pt x="1348" y="1077"/>
                  </a:cubicBezTo>
                  <a:cubicBezTo>
                    <a:pt x="886" y="1575"/>
                    <a:pt x="425" y="2077"/>
                    <a:pt x="0" y="2615"/>
                  </a:cubicBezTo>
                  <a:cubicBezTo>
                    <a:pt x="0" y="4190"/>
                    <a:pt x="3768" y="5420"/>
                    <a:pt x="8499" y="5420"/>
                  </a:cubicBezTo>
                  <a:lnTo>
                    <a:pt x="8807" y="5420"/>
                  </a:lnTo>
                  <a:cubicBezTo>
                    <a:pt x="9074" y="5420"/>
                    <a:pt x="9305" y="5383"/>
                    <a:pt x="9576" y="5383"/>
                  </a:cubicBezTo>
                  <a:cubicBezTo>
                    <a:pt x="12150" y="5266"/>
                    <a:pt x="14421" y="4805"/>
                    <a:pt x="15882" y="4153"/>
                  </a:cubicBezTo>
                  <a:lnTo>
                    <a:pt x="15882" y="4153"/>
                  </a:lnTo>
                  <a:cubicBezTo>
                    <a:pt x="14728" y="4344"/>
                    <a:pt x="13421" y="4461"/>
                    <a:pt x="12037" y="4497"/>
                  </a:cubicBezTo>
                  <a:lnTo>
                    <a:pt x="11689" y="4497"/>
                  </a:lnTo>
                  <a:cubicBezTo>
                    <a:pt x="6998" y="4497"/>
                    <a:pt x="3230" y="3267"/>
                    <a:pt x="3193" y="1692"/>
                  </a:cubicBezTo>
                  <a:cubicBezTo>
                    <a:pt x="3193" y="1077"/>
                    <a:pt x="3845" y="462"/>
                    <a:pt x="48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8"/>
            <p:cNvSpPr/>
            <p:nvPr/>
          </p:nvSpPr>
          <p:spPr>
            <a:xfrm>
              <a:off x="4897100" y="775125"/>
              <a:ext cx="148050" cy="439375"/>
            </a:xfrm>
            <a:custGeom>
              <a:rect b="b" l="l" r="r" t="t"/>
              <a:pathLst>
                <a:path extrusionOk="0" h="17575" w="5922">
                  <a:moveTo>
                    <a:pt x="3091" y="0"/>
                  </a:moveTo>
                  <a:cubicBezTo>
                    <a:pt x="1486" y="0"/>
                    <a:pt x="154" y="3909"/>
                    <a:pt x="77" y="8767"/>
                  </a:cubicBezTo>
                  <a:cubicBezTo>
                    <a:pt x="1" y="13612"/>
                    <a:pt x="1231" y="17574"/>
                    <a:pt x="2806" y="17574"/>
                  </a:cubicBezTo>
                  <a:cubicBezTo>
                    <a:pt x="2813" y="17574"/>
                    <a:pt x="2821" y="17574"/>
                    <a:pt x="2829" y="17574"/>
                  </a:cubicBezTo>
                  <a:cubicBezTo>
                    <a:pt x="4433" y="17574"/>
                    <a:pt x="5768" y="13666"/>
                    <a:pt x="5845" y="8844"/>
                  </a:cubicBezTo>
                  <a:cubicBezTo>
                    <a:pt x="5922" y="4000"/>
                    <a:pt x="4692" y="41"/>
                    <a:pt x="3114" y="1"/>
                  </a:cubicBezTo>
                  <a:cubicBezTo>
                    <a:pt x="3106" y="1"/>
                    <a:pt x="3098" y="0"/>
                    <a:pt x="30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8"/>
            <p:cNvSpPr/>
            <p:nvPr/>
          </p:nvSpPr>
          <p:spPr>
            <a:xfrm>
              <a:off x="4962475" y="994300"/>
              <a:ext cx="80750" cy="220175"/>
            </a:xfrm>
            <a:custGeom>
              <a:rect b="b" l="l" r="r" t="t"/>
              <a:pathLst>
                <a:path extrusionOk="0" h="8807" w="3230">
                  <a:moveTo>
                    <a:pt x="231" y="8807"/>
                  </a:moveTo>
                  <a:lnTo>
                    <a:pt x="231" y="8807"/>
                  </a:lnTo>
                  <a:lnTo>
                    <a:pt x="231" y="8807"/>
                  </a:lnTo>
                  <a:lnTo>
                    <a:pt x="231" y="8807"/>
                  </a:lnTo>
                  <a:close/>
                  <a:moveTo>
                    <a:pt x="191" y="8807"/>
                  </a:moveTo>
                  <a:lnTo>
                    <a:pt x="191" y="8807"/>
                  </a:lnTo>
                  <a:lnTo>
                    <a:pt x="191" y="8807"/>
                  </a:lnTo>
                  <a:close/>
                  <a:moveTo>
                    <a:pt x="37" y="8807"/>
                  </a:moveTo>
                  <a:lnTo>
                    <a:pt x="191" y="8807"/>
                  </a:lnTo>
                  <a:lnTo>
                    <a:pt x="37" y="8807"/>
                  </a:lnTo>
                  <a:close/>
                  <a:moveTo>
                    <a:pt x="37" y="8807"/>
                  </a:moveTo>
                  <a:lnTo>
                    <a:pt x="37" y="8807"/>
                  </a:lnTo>
                  <a:lnTo>
                    <a:pt x="37" y="8807"/>
                  </a:lnTo>
                  <a:close/>
                  <a:moveTo>
                    <a:pt x="0" y="8807"/>
                  </a:moveTo>
                  <a:lnTo>
                    <a:pt x="0" y="8807"/>
                  </a:lnTo>
                  <a:lnTo>
                    <a:pt x="0" y="8807"/>
                  </a:lnTo>
                  <a:close/>
                  <a:moveTo>
                    <a:pt x="729" y="8690"/>
                  </a:moveTo>
                  <a:cubicBezTo>
                    <a:pt x="539" y="8767"/>
                    <a:pt x="385" y="8807"/>
                    <a:pt x="231" y="8807"/>
                  </a:cubicBezTo>
                  <a:cubicBezTo>
                    <a:pt x="385" y="8807"/>
                    <a:pt x="539" y="8767"/>
                    <a:pt x="729" y="8690"/>
                  </a:cubicBezTo>
                  <a:lnTo>
                    <a:pt x="729" y="8690"/>
                  </a:lnTo>
                  <a:close/>
                  <a:moveTo>
                    <a:pt x="3230" y="77"/>
                  </a:moveTo>
                  <a:cubicBezTo>
                    <a:pt x="3190" y="2424"/>
                    <a:pt x="2846" y="4537"/>
                    <a:pt x="2344" y="6115"/>
                  </a:cubicBezTo>
                  <a:lnTo>
                    <a:pt x="2344" y="6115"/>
                  </a:lnTo>
                  <a:cubicBezTo>
                    <a:pt x="2846" y="4537"/>
                    <a:pt x="3190" y="2424"/>
                    <a:pt x="3230" y="77"/>
                  </a:cubicBezTo>
                  <a:close/>
                  <a:moveTo>
                    <a:pt x="3230" y="40"/>
                  </a:moveTo>
                  <a:lnTo>
                    <a:pt x="3230" y="77"/>
                  </a:lnTo>
                  <a:lnTo>
                    <a:pt x="3230" y="40"/>
                  </a:lnTo>
                  <a:close/>
                  <a:moveTo>
                    <a:pt x="3230" y="40"/>
                  </a:moveTo>
                  <a:lnTo>
                    <a:pt x="3230" y="40"/>
                  </a:lnTo>
                  <a:lnTo>
                    <a:pt x="3230" y="40"/>
                  </a:lnTo>
                  <a:close/>
                  <a:moveTo>
                    <a:pt x="3230" y="40"/>
                  </a:moveTo>
                  <a:lnTo>
                    <a:pt x="3230" y="40"/>
                  </a:lnTo>
                  <a:lnTo>
                    <a:pt x="3230" y="40"/>
                  </a:lnTo>
                  <a:close/>
                  <a:moveTo>
                    <a:pt x="3230" y="0"/>
                  </a:moveTo>
                  <a:lnTo>
                    <a:pt x="3230" y="0"/>
                  </a:lnTo>
                  <a:close/>
                </a:path>
              </a:pathLst>
            </a:custGeom>
            <a:solidFill>
              <a:srgbClr val="FFC9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8"/>
            <p:cNvSpPr/>
            <p:nvPr/>
          </p:nvSpPr>
          <p:spPr>
            <a:xfrm>
              <a:off x="4904800" y="818425"/>
              <a:ext cx="139350" cy="396050"/>
            </a:xfrm>
            <a:custGeom>
              <a:rect b="b" l="l" r="r" t="t"/>
              <a:pathLst>
                <a:path extrusionOk="0" h="15842" w="5574">
                  <a:moveTo>
                    <a:pt x="4460" y="1"/>
                  </a:moveTo>
                  <a:cubicBezTo>
                    <a:pt x="4651" y="1154"/>
                    <a:pt x="4728" y="2461"/>
                    <a:pt x="4691" y="3882"/>
                  </a:cubicBezTo>
                  <a:cubicBezTo>
                    <a:pt x="4614" y="8690"/>
                    <a:pt x="3267" y="12612"/>
                    <a:pt x="1692" y="12612"/>
                  </a:cubicBezTo>
                  <a:cubicBezTo>
                    <a:pt x="1037" y="12612"/>
                    <a:pt x="462" y="11957"/>
                    <a:pt x="0" y="10880"/>
                  </a:cubicBezTo>
                  <a:lnTo>
                    <a:pt x="0" y="10880"/>
                  </a:lnTo>
                  <a:cubicBezTo>
                    <a:pt x="422" y="13649"/>
                    <a:pt x="1268" y="15611"/>
                    <a:pt x="2307" y="15842"/>
                  </a:cubicBezTo>
                  <a:lnTo>
                    <a:pt x="2538" y="15842"/>
                  </a:lnTo>
                  <a:cubicBezTo>
                    <a:pt x="2692" y="15842"/>
                    <a:pt x="2846" y="15802"/>
                    <a:pt x="3036" y="15725"/>
                  </a:cubicBezTo>
                  <a:cubicBezTo>
                    <a:pt x="3076" y="15688"/>
                    <a:pt x="3076" y="15611"/>
                    <a:pt x="3113" y="15571"/>
                  </a:cubicBezTo>
                  <a:cubicBezTo>
                    <a:pt x="3615" y="14765"/>
                    <a:pt x="4113" y="13956"/>
                    <a:pt x="4651" y="13150"/>
                  </a:cubicBezTo>
                  <a:cubicBezTo>
                    <a:pt x="5153" y="11572"/>
                    <a:pt x="5497" y="9459"/>
                    <a:pt x="5537" y="7112"/>
                  </a:cubicBezTo>
                  <a:lnTo>
                    <a:pt x="5537" y="7075"/>
                  </a:lnTo>
                  <a:lnTo>
                    <a:pt x="5537" y="7035"/>
                  </a:lnTo>
                  <a:cubicBezTo>
                    <a:pt x="5574" y="4153"/>
                    <a:pt x="5153" y="1615"/>
                    <a:pt x="446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8"/>
            <p:cNvSpPr/>
            <p:nvPr/>
          </p:nvSpPr>
          <p:spPr>
            <a:xfrm>
              <a:off x="4983625" y="1101700"/>
              <a:ext cx="446950" cy="165375"/>
            </a:xfrm>
            <a:custGeom>
              <a:rect b="b" l="l" r="r" t="t"/>
              <a:pathLst>
                <a:path extrusionOk="0" h="6615" w="17878">
                  <a:moveTo>
                    <a:pt x="12952" y="0"/>
                  </a:moveTo>
                  <a:cubicBezTo>
                    <a:pt x="11592" y="0"/>
                    <a:pt x="10026" y="154"/>
                    <a:pt x="8382" y="472"/>
                  </a:cubicBezTo>
                  <a:cubicBezTo>
                    <a:pt x="3614" y="1435"/>
                    <a:pt x="0" y="3471"/>
                    <a:pt x="308" y="5009"/>
                  </a:cubicBezTo>
                  <a:cubicBezTo>
                    <a:pt x="509" y="6044"/>
                    <a:pt x="2346" y="6614"/>
                    <a:pt x="4930" y="6614"/>
                  </a:cubicBezTo>
                  <a:cubicBezTo>
                    <a:pt x="6288" y="6614"/>
                    <a:pt x="7853" y="6457"/>
                    <a:pt x="9496" y="6126"/>
                  </a:cubicBezTo>
                  <a:cubicBezTo>
                    <a:pt x="14264" y="5163"/>
                    <a:pt x="17878" y="3164"/>
                    <a:pt x="17570" y="1589"/>
                  </a:cubicBezTo>
                  <a:cubicBezTo>
                    <a:pt x="17369" y="555"/>
                    <a:pt x="15534" y="0"/>
                    <a:pt x="129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8"/>
            <p:cNvSpPr/>
            <p:nvPr/>
          </p:nvSpPr>
          <p:spPr>
            <a:xfrm>
              <a:off x="4991300" y="1226000"/>
              <a:ext cx="248025" cy="41325"/>
            </a:xfrm>
            <a:custGeom>
              <a:rect b="b" l="l" r="r" t="t"/>
              <a:pathLst>
                <a:path extrusionOk="0" h="1653" w="9921">
                  <a:moveTo>
                    <a:pt x="4652" y="1652"/>
                  </a:moveTo>
                  <a:lnTo>
                    <a:pt x="4652" y="1652"/>
                  </a:lnTo>
                  <a:lnTo>
                    <a:pt x="4652" y="1652"/>
                  </a:lnTo>
                  <a:lnTo>
                    <a:pt x="4652" y="1652"/>
                  </a:lnTo>
                  <a:close/>
                  <a:moveTo>
                    <a:pt x="9189" y="1154"/>
                  </a:moveTo>
                  <a:cubicBezTo>
                    <a:pt x="7574" y="1461"/>
                    <a:pt x="5999" y="1652"/>
                    <a:pt x="4652" y="1652"/>
                  </a:cubicBezTo>
                  <a:cubicBezTo>
                    <a:pt x="5999" y="1652"/>
                    <a:pt x="7574" y="1461"/>
                    <a:pt x="9189" y="1154"/>
                  </a:cubicBezTo>
                  <a:close/>
                  <a:moveTo>
                    <a:pt x="9881" y="1000"/>
                  </a:moveTo>
                  <a:cubicBezTo>
                    <a:pt x="9650" y="1077"/>
                    <a:pt x="9419" y="1114"/>
                    <a:pt x="9189" y="1154"/>
                  </a:cubicBezTo>
                  <a:cubicBezTo>
                    <a:pt x="9419" y="1114"/>
                    <a:pt x="9650" y="1077"/>
                    <a:pt x="9881" y="1000"/>
                  </a:cubicBezTo>
                  <a:close/>
                  <a:moveTo>
                    <a:pt x="9921" y="1000"/>
                  </a:moveTo>
                  <a:lnTo>
                    <a:pt x="9881" y="1000"/>
                  </a:lnTo>
                  <a:lnTo>
                    <a:pt x="9921" y="1000"/>
                  </a:lnTo>
                  <a:close/>
                  <a:moveTo>
                    <a:pt x="9921" y="1000"/>
                  </a:moveTo>
                  <a:lnTo>
                    <a:pt x="9921" y="1000"/>
                  </a:lnTo>
                  <a:lnTo>
                    <a:pt x="9921" y="1000"/>
                  </a:lnTo>
                  <a:close/>
                  <a:moveTo>
                    <a:pt x="1" y="77"/>
                  </a:moveTo>
                  <a:lnTo>
                    <a:pt x="1" y="77"/>
                  </a:lnTo>
                  <a:lnTo>
                    <a:pt x="1" y="77"/>
                  </a:lnTo>
                  <a:close/>
                  <a:moveTo>
                    <a:pt x="1" y="37"/>
                  </a:moveTo>
                  <a:lnTo>
                    <a:pt x="1" y="37"/>
                  </a:lnTo>
                  <a:lnTo>
                    <a:pt x="1" y="37"/>
                  </a:lnTo>
                  <a:close/>
                  <a:moveTo>
                    <a:pt x="1" y="37"/>
                  </a:moveTo>
                  <a:lnTo>
                    <a:pt x="1" y="37"/>
                  </a:lnTo>
                  <a:lnTo>
                    <a:pt x="1" y="37"/>
                  </a:lnTo>
                  <a:close/>
                  <a:moveTo>
                    <a:pt x="1" y="37"/>
                  </a:moveTo>
                  <a:lnTo>
                    <a:pt x="1" y="37"/>
                  </a:lnTo>
                  <a:lnTo>
                    <a:pt x="1" y="37"/>
                  </a:lnTo>
                  <a:close/>
                  <a:moveTo>
                    <a:pt x="1" y="37"/>
                  </a:moveTo>
                  <a:lnTo>
                    <a:pt x="1" y="37"/>
                  </a:lnTo>
                  <a:lnTo>
                    <a:pt x="1" y="37"/>
                  </a:lnTo>
                  <a:close/>
                  <a:moveTo>
                    <a:pt x="1" y="0"/>
                  </a:moveTo>
                  <a:lnTo>
                    <a:pt x="1" y="0"/>
                  </a:lnTo>
                  <a:close/>
                </a:path>
              </a:pathLst>
            </a:custGeom>
            <a:solidFill>
              <a:srgbClr val="FFC9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8"/>
            <p:cNvSpPr/>
            <p:nvPr/>
          </p:nvSpPr>
          <p:spPr>
            <a:xfrm>
              <a:off x="4991300" y="1139475"/>
              <a:ext cx="398000" cy="127850"/>
            </a:xfrm>
            <a:custGeom>
              <a:rect b="b" l="l" r="r" t="t"/>
              <a:pathLst>
                <a:path extrusionOk="0" h="5114" w="15920">
                  <a:moveTo>
                    <a:pt x="4344" y="1"/>
                  </a:moveTo>
                  <a:lnTo>
                    <a:pt x="4344" y="1"/>
                  </a:lnTo>
                  <a:cubicBezTo>
                    <a:pt x="2846" y="576"/>
                    <a:pt x="1653" y="1191"/>
                    <a:pt x="884" y="1846"/>
                  </a:cubicBezTo>
                  <a:cubicBezTo>
                    <a:pt x="576" y="2345"/>
                    <a:pt x="268" y="2846"/>
                    <a:pt x="1" y="3344"/>
                  </a:cubicBezTo>
                  <a:lnTo>
                    <a:pt x="1" y="3461"/>
                  </a:lnTo>
                  <a:lnTo>
                    <a:pt x="1" y="3498"/>
                  </a:lnTo>
                  <a:lnTo>
                    <a:pt x="1" y="3538"/>
                  </a:lnTo>
                  <a:cubicBezTo>
                    <a:pt x="231" y="4538"/>
                    <a:pt x="2077" y="5113"/>
                    <a:pt x="4652" y="5113"/>
                  </a:cubicBezTo>
                  <a:cubicBezTo>
                    <a:pt x="5999" y="5113"/>
                    <a:pt x="7574" y="4922"/>
                    <a:pt x="9189" y="4615"/>
                  </a:cubicBezTo>
                  <a:cubicBezTo>
                    <a:pt x="9419" y="4575"/>
                    <a:pt x="9650" y="4538"/>
                    <a:pt x="9881" y="4461"/>
                  </a:cubicBezTo>
                  <a:lnTo>
                    <a:pt x="9921" y="4461"/>
                  </a:lnTo>
                  <a:cubicBezTo>
                    <a:pt x="12459" y="3883"/>
                    <a:pt x="14612" y="3000"/>
                    <a:pt x="15919" y="2077"/>
                  </a:cubicBezTo>
                  <a:lnTo>
                    <a:pt x="15919" y="2077"/>
                  </a:lnTo>
                  <a:cubicBezTo>
                    <a:pt x="14802" y="2499"/>
                    <a:pt x="13535" y="2846"/>
                    <a:pt x="12188" y="3114"/>
                  </a:cubicBezTo>
                  <a:cubicBezTo>
                    <a:pt x="10573" y="3421"/>
                    <a:pt x="8998" y="3575"/>
                    <a:pt x="7651" y="3575"/>
                  </a:cubicBezTo>
                  <a:cubicBezTo>
                    <a:pt x="5036" y="3575"/>
                    <a:pt x="3231" y="3037"/>
                    <a:pt x="3000" y="2000"/>
                  </a:cubicBezTo>
                  <a:cubicBezTo>
                    <a:pt x="2883" y="1385"/>
                    <a:pt x="3384" y="693"/>
                    <a:pt x="434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8"/>
            <p:cNvSpPr/>
            <p:nvPr/>
          </p:nvSpPr>
          <p:spPr>
            <a:xfrm>
              <a:off x="5533450" y="682400"/>
              <a:ext cx="398900" cy="153800"/>
            </a:xfrm>
            <a:custGeom>
              <a:rect b="b" l="l" r="r" t="t"/>
              <a:pathLst>
                <a:path extrusionOk="0" h="6152" w="15956">
                  <a:moveTo>
                    <a:pt x="4036" y="1"/>
                  </a:moveTo>
                  <a:cubicBezTo>
                    <a:pt x="1973" y="1"/>
                    <a:pt x="518" y="445"/>
                    <a:pt x="308" y="1289"/>
                  </a:cubicBezTo>
                  <a:cubicBezTo>
                    <a:pt x="1" y="2673"/>
                    <a:pt x="3153" y="4596"/>
                    <a:pt x="7383" y="5595"/>
                  </a:cubicBezTo>
                  <a:cubicBezTo>
                    <a:pt x="9033" y="5970"/>
                    <a:pt x="10601" y="6151"/>
                    <a:pt x="11920" y="6151"/>
                  </a:cubicBezTo>
                  <a:cubicBezTo>
                    <a:pt x="13983" y="6151"/>
                    <a:pt x="15438" y="5707"/>
                    <a:pt x="15648" y="4863"/>
                  </a:cubicBezTo>
                  <a:cubicBezTo>
                    <a:pt x="15956" y="3479"/>
                    <a:pt x="12803" y="1557"/>
                    <a:pt x="8573" y="557"/>
                  </a:cubicBezTo>
                  <a:cubicBezTo>
                    <a:pt x="6924" y="182"/>
                    <a:pt x="5356" y="1"/>
                    <a:pt x="40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8"/>
            <p:cNvSpPr/>
            <p:nvPr/>
          </p:nvSpPr>
          <p:spPr>
            <a:xfrm>
              <a:off x="5541150" y="711700"/>
              <a:ext cx="950" cy="7700"/>
            </a:xfrm>
            <a:custGeom>
              <a:rect b="b" l="l" r="r" t="t"/>
              <a:pathLst>
                <a:path extrusionOk="0" h="308" w="38">
                  <a:moveTo>
                    <a:pt x="37" y="40"/>
                  </a:moveTo>
                  <a:cubicBezTo>
                    <a:pt x="37" y="40"/>
                    <a:pt x="37" y="77"/>
                    <a:pt x="0" y="117"/>
                  </a:cubicBezTo>
                  <a:lnTo>
                    <a:pt x="0" y="308"/>
                  </a:lnTo>
                  <a:lnTo>
                    <a:pt x="0" y="117"/>
                  </a:lnTo>
                  <a:cubicBezTo>
                    <a:pt x="37" y="77"/>
                    <a:pt x="37" y="40"/>
                    <a:pt x="37" y="40"/>
                  </a:cubicBezTo>
                  <a:close/>
                  <a:moveTo>
                    <a:pt x="37" y="0"/>
                  </a:moveTo>
                  <a:lnTo>
                    <a:pt x="37" y="0"/>
                  </a:lnTo>
                  <a:close/>
                </a:path>
              </a:pathLst>
            </a:custGeom>
            <a:solidFill>
              <a:srgbClr val="FDE3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8"/>
            <p:cNvSpPr/>
            <p:nvPr/>
          </p:nvSpPr>
          <p:spPr>
            <a:xfrm>
              <a:off x="5541150" y="682850"/>
              <a:ext cx="286475" cy="153825"/>
            </a:xfrm>
            <a:custGeom>
              <a:rect b="b" l="l" r="r" t="t"/>
              <a:pathLst>
                <a:path extrusionOk="0" h="6153" w="11459">
                  <a:moveTo>
                    <a:pt x="3691" y="1"/>
                  </a:moveTo>
                  <a:cubicBezTo>
                    <a:pt x="3307" y="1"/>
                    <a:pt x="2922" y="1"/>
                    <a:pt x="2575" y="41"/>
                  </a:cubicBezTo>
                  <a:cubicBezTo>
                    <a:pt x="1729" y="385"/>
                    <a:pt x="883" y="733"/>
                    <a:pt x="77" y="1117"/>
                  </a:cubicBezTo>
                  <a:lnTo>
                    <a:pt x="37" y="1154"/>
                  </a:lnTo>
                  <a:lnTo>
                    <a:pt x="37" y="1194"/>
                  </a:lnTo>
                  <a:cubicBezTo>
                    <a:pt x="37" y="1194"/>
                    <a:pt x="37" y="1231"/>
                    <a:pt x="0" y="1271"/>
                  </a:cubicBezTo>
                  <a:lnTo>
                    <a:pt x="0" y="1462"/>
                  </a:lnTo>
                  <a:cubicBezTo>
                    <a:pt x="0" y="2846"/>
                    <a:pt x="3076" y="4615"/>
                    <a:pt x="7075" y="5577"/>
                  </a:cubicBezTo>
                  <a:cubicBezTo>
                    <a:pt x="8650" y="5922"/>
                    <a:pt x="10151" y="6116"/>
                    <a:pt x="11458" y="6153"/>
                  </a:cubicBezTo>
                  <a:cubicBezTo>
                    <a:pt x="11034" y="6076"/>
                    <a:pt x="10612" y="5962"/>
                    <a:pt x="10188" y="5885"/>
                  </a:cubicBezTo>
                  <a:cubicBezTo>
                    <a:pt x="5958" y="4885"/>
                    <a:pt x="2805" y="2963"/>
                    <a:pt x="3113" y="1579"/>
                  </a:cubicBezTo>
                  <a:cubicBezTo>
                    <a:pt x="3307" y="733"/>
                    <a:pt x="4768" y="308"/>
                    <a:pt x="6804" y="308"/>
                  </a:cubicBezTo>
                  <a:lnTo>
                    <a:pt x="6998" y="308"/>
                  </a:lnTo>
                  <a:cubicBezTo>
                    <a:pt x="5805" y="77"/>
                    <a:pt x="4691" y="1"/>
                    <a:pt x="36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8"/>
            <p:cNvSpPr/>
            <p:nvPr/>
          </p:nvSpPr>
          <p:spPr>
            <a:xfrm>
              <a:off x="5504625" y="351575"/>
              <a:ext cx="246100" cy="353075"/>
            </a:xfrm>
            <a:custGeom>
              <a:rect b="b" l="l" r="r" t="t"/>
              <a:pathLst>
                <a:path extrusionOk="0" h="14123" w="9844">
                  <a:moveTo>
                    <a:pt x="8172" y="1"/>
                  </a:moveTo>
                  <a:cubicBezTo>
                    <a:pt x="6796" y="1"/>
                    <a:pt x="4478" y="2425"/>
                    <a:pt x="2652" y="5869"/>
                  </a:cubicBezTo>
                  <a:cubicBezTo>
                    <a:pt x="615" y="9714"/>
                    <a:pt x="0" y="13368"/>
                    <a:pt x="1230" y="14021"/>
                  </a:cubicBezTo>
                  <a:cubicBezTo>
                    <a:pt x="1363" y="14089"/>
                    <a:pt x="1511" y="14122"/>
                    <a:pt x="1672" y="14122"/>
                  </a:cubicBezTo>
                  <a:cubicBezTo>
                    <a:pt x="3047" y="14122"/>
                    <a:pt x="5366" y="11696"/>
                    <a:pt x="7189" y="8253"/>
                  </a:cubicBezTo>
                  <a:cubicBezTo>
                    <a:pt x="9228" y="4448"/>
                    <a:pt x="9843" y="794"/>
                    <a:pt x="8613" y="102"/>
                  </a:cubicBezTo>
                  <a:cubicBezTo>
                    <a:pt x="8480" y="34"/>
                    <a:pt x="8333" y="1"/>
                    <a:pt x="81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8"/>
            <p:cNvSpPr/>
            <p:nvPr/>
          </p:nvSpPr>
          <p:spPr>
            <a:xfrm>
              <a:off x="5531525" y="557900"/>
              <a:ext cx="152825" cy="141350"/>
            </a:xfrm>
            <a:custGeom>
              <a:rect b="b" l="l" r="r" t="t"/>
              <a:pathLst>
                <a:path extrusionOk="0" h="5654" w="6113">
                  <a:moveTo>
                    <a:pt x="1" y="5654"/>
                  </a:moveTo>
                  <a:lnTo>
                    <a:pt x="1" y="5654"/>
                  </a:lnTo>
                  <a:lnTo>
                    <a:pt x="1" y="5654"/>
                  </a:lnTo>
                  <a:lnTo>
                    <a:pt x="1" y="5654"/>
                  </a:lnTo>
                  <a:close/>
                  <a:moveTo>
                    <a:pt x="1" y="5654"/>
                  </a:moveTo>
                  <a:lnTo>
                    <a:pt x="1" y="5654"/>
                  </a:lnTo>
                  <a:lnTo>
                    <a:pt x="1" y="5654"/>
                  </a:lnTo>
                  <a:close/>
                  <a:moveTo>
                    <a:pt x="5959" y="348"/>
                  </a:moveTo>
                  <a:cubicBezTo>
                    <a:pt x="5036" y="1963"/>
                    <a:pt x="4036" y="3347"/>
                    <a:pt x="3114" y="4346"/>
                  </a:cubicBezTo>
                  <a:lnTo>
                    <a:pt x="3114" y="4346"/>
                  </a:lnTo>
                  <a:cubicBezTo>
                    <a:pt x="4036" y="3347"/>
                    <a:pt x="5036" y="1963"/>
                    <a:pt x="5959" y="348"/>
                  </a:cubicBezTo>
                  <a:close/>
                  <a:moveTo>
                    <a:pt x="5959" y="348"/>
                  </a:moveTo>
                  <a:lnTo>
                    <a:pt x="5959" y="348"/>
                  </a:lnTo>
                  <a:lnTo>
                    <a:pt x="5959" y="348"/>
                  </a:lnTo>
                  <a:close/>
                  <a:moveTo>
                    <a:pt x="5959" y="271"/>
                  </a:moveTo>
                  <a:lnTo>
                    <a:pt x="5959" y="308"/>
                  </a:lnTo>
                  <a:lnTo>
                    <a:pt x="5959" y="271"/>
                  </a:lnTo>
                  <a:close/>
                  <a:moveTo>
                    <a:pt x="5999" y="271"/>
                  </a:moveTo>
                  <a:lnTo>
                    <a:pt x="5999" y="271"/>
                  </a:lnTo>
                  <a:lnTo>
                    <a:pt x="5999" y="271"/>
                  </a:lnTo>
                  <a:close/>
                  <a:moveTo>
                    <a:pt x="5999" y="231"/>
                  </a:moveTo>
                  <a:lnTo>
                    <a:pt x="5999" y="231"/>
                  </a:lnTo>
                  <a:lnTo>
                    <a:pt x="5999" y="231"/>
                  </a:lnTo>
                  <a:close/>
                  <a:moveTo>
                    <a:pt x="6113" y="40"/>
                  </a:moveTo>
                  <a:cubicBezTo>
                    <a:pt x="6076" y="117"/>
                    <a:pt x="6036" y="154"/>
                    <a:pt x="5999" y="231"/>
                  </a:cubicBezTo>
                  <a:cubicBezTo>
                    <a:pt x="6036" y="154"/>
                    <a:pt x="6076" y="117"/>
                    <a:pt x="6113" y="40"/>
                  </a:cubicBezTo>
                  <a:close/>
                  <a:moveTo>
                    <a:pt x="6113" y="0"/>
                  </a:moveTo>
                  <a:lnTo>
                    <a:pt x="6113" y="40"/>
                  </a:lnTo>
                  <a:close/>
                </a:path>
              </a:pathLst>
            </a:custGeom>
            <a:solidFill>
              <a:srgbClr val="FDE3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8"/>
            <p:cNvSpPr/>
            <p:nvPr/>
          </p:nvSpPr>
          <p:spPr>
            <a:xfrm>
              <a:off x="5508450" y="456000"/>
              <a:ext cx="217275" cy="243250"/>
            </a:xfrm>
            <a:custGeom>
              <a:rect b="b" l="l" r="r" t="t"/>
              <a:pathLst>
                <a:path extrusionOk="0" h="9730" w="8691">
                  <a:moveTo>
                    <a:pt x="8691" y="0"/>
                  </a:moveTo>
                  <a:lnTo>
                    <a:pt x="8691" y="0"/>
                  </a:lnTo>
                  <a:cubicBezTo>
                    <a:pt x="8537" y="385"/>
                    <a:pt x="8343" y="769"/>
                    <a:pt x="8152" y="1154"/>
                  </a:cubicBezTo>
                  <a:cubicBezTo>
                    <a:pt x="6307" y="4614"/>
                    <a:pt x="4000" y="7038"/>
                    <a:pt x="2615" y="7038"/>
                  </a:cubicBezTo>
                  <a:cubicBezTo>
                    <a:pt x="2462" y="7038"/>
                    <a:pt x="2308" y="6998"/>
                    <a:pt x="2191" y="6921"/>
                  </a:cubicBezTo>
                  <a:cubicBezTo>
                    <a:pt x="1385" y="6500"/>
                    <a:pt x="1345" y="4922"/>
                    <a:pt x="1923" y="2846"/>
                  </a:cubicBezTo>
                  <a:lnTo>
                    <a:pt x="1923" y="2846"/>
                  </a:lnTo>
                  <a:cubicBezTo>
                    <a:pt x="462" y="6039"/>
                    <a:pt x="1" y="8921"/>
                    <a:pt x="924" y="9730"/>
                  </a:cubicBezTo>
                  <a:cubicBezTo>
                    <a:pt x="1923" y="9268"/>
                    <a:pt x="2960" y="8807"/>
                    <a:pt x="4037" y="8422"/>
                  </a:cubicBezTo>
                  <a:cubicBezTo>
                    <a:pt x="4959" y="7423"/>
                    <a:pt x="5959" y="6039"/>
                    <a:pt x="6882" y="4424"/>
                  </a:cubicBezTo>
                  <a:lnTo>
                    <a:pt x="6882" y="4384"/>
                  </a:lnTo>
                  <a:lnTo>
                    <a:pt x="6882" y="4347"/>
                  </a:lnTo>
                  <a:lnTo>
                    <a:pt x="6922" y="4347"/>
                  </a:lnTo>
                  <a:lnTo>
                    <a:pt x="6922" y="4307"/>
                  </a:lnTo>
                  <a:cubicBezTo>
                    <a:pt x="6959" y="4230"/>
                    <a:pt x="6999" y="4193"/>
                    <a:pt x="7036" y="4116"/>
                  </a:cubicBezTo>
                  <a:lnTo>
                    <a:pt x="7036" y="4076"/>
                  </a:lnTo>
                  <a:cubicBezTo>
                    <a:pt x="7805" y="2655"/>
                    <a:pt x="8383" y="1231"/>
                    <a:pt x="86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8"/>
            <p:cNvSpPr/>
            <p:nvPr/>
          </p:nvSpPr>
          <p:spPr>
            <a:xfrm>
              <a:off x="5311375" y="797300"/>
              <a:ext cx="397975" cy="132650"/>
            </a:xfrm>
            <a:custGeom>
              <a:rect b="b" l="l" r="r" t="t"/>
              <a:pathLst>
                <a:path extrusionOk="0" h="5306" w="15919">
                  <a:moveTo>
                    <a:pt x="6326" y="1"/>
                  </a:moveTo>
                  <a:cubicBezTo>
                    <a:pt x="2856" y="1"/>
                    <a:pt x="214" y="819"/>
                    <a:pt x="117" y="1999"/>
                  </a:cubicBezTo>
                  <a:cubicBezTo>
                    <a:pt x="0" y="3420"/>
                    <a:pt x="3424" y="4881"/>
                    <a:pt x="7767" y="5229"/>
                  </a:cubicBezTo>
                  <a:cubicBezTo>
                    <a:pt x="8415" y="5281"/>
                    <a:pt x="9048" y="5306"/>
                    <a:pt x="9655" y="5306"/>
                  </a:cubicBezTo>
                  <a:cubicBezTo>
                    <a:pt x="13082" y="5306"/>
                    <a:pt x="15705" y="4513"/>
                    <a:pt x="15805" y="3306"/>
                  </a:cubicBezTo>
                  <a:cubicBezTo>
                    <a:pt x="15918" y="1882"/>
                    <a:pt x="12498" y="461"/>
                    <a:pt x="8191" y="77"/>
                  </a:cubicBezTo>
                  <a:cubicBezTo>
                    <a:pt x="7551" y="25"/>
                    <a:pt x="6926" y="1"/>
                    <a:pt x="63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8"/>
            <p:cNvSpPr/>
            <p:nvPr/>
          </p:nvSpPr>
          <p:spPr>
            <a:xfrm>
              <a:off x="5314275" y="797275"/>
              <a:ext cx="300875" cy="132675"/>
            </a:xfrm>
            <a:custGeom>
              <a:rect b="b" l="l" r="r" t="t"/>
              <a:pathLst>
                <a:path extrusionOk="0" h="5307" w="12035">
                  <a:moveTo>
                    <a:pt x="6153" y="1"/>
                  </a:moveTo>
                  <a:cubicBezTo>
                    <a:pt x="4652" y="1"/>
                    <a:pt x="3308" y="154"/>
                    <a:pt x="2231" y="462"/>
                  </a:cubicBezTo>
                  <a:cubicBezTo>
                    <a:pt x="1499" y="960"/>
                    <a:pt x="730" y="1499"/>
                    <a:pt x="1" y="2077"/>
                  </a:cubicBezTo>
                  <a:cubicBezTo>
                    <a:pt x="1" y="3461"/>
                    <a:pt x="3385" y="4882"/>
                    <a:pt x="7651" y="5230"/>
                  </a:cubicBezTo>
                  <a:cubicBezTo>
                    <a:pt x="8306" y="5267"/>
                    <a:pt x="8958" y="5307"/>
                    <a:pt x="9573" y="5307"/>
                  </a:cubicBezTo>
                  <a:cubicBezTo>
                    <a:pt x="10459" y="5307"/>
                    <a:pt x="11305" y="5230"/>
                    <a:pt x="12034" y="5153"/>
                  </a:cubicBezTo>
                  <a:cubicBezTo>
                    <a:pt x="11613" y="5153"/>
                    <a:pt x="11188" y="5113"/>
                    <a:pt x="10767" y="5076"/>
                  </a:cubicBezTo>
                  <a:cubicBezTo>
                    <a:pt x="6421" y="4728"/>
                    <a:pt x="3000" y="3267"/>
                    <a:pt x="3114" y="1883"/>
                  </a:cubicBezTo>
                  <a:cubicBezTo>
                    <a:pt x="3191" y="1000"/>
                    <a:pt x="4652" y="308"/>
                    <a:pt x="6768" y="38"/>
                  </a:cubicBezTo>
                  <a:cubicBezTo>
                    <a:pt x="6574" y="1"/>
                    <a:pt x="6344" y="1"/>
                    <a:pt x="61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8"/>
            <p:cNvSpPr/>
            <p:nvPr/>
          </p:nvSpPr>
          <p:spPr>
            <a:xfrm>
              <a:off x="5273925" y="464250"/>
              <a:ext cx="198025" cy="372700"/>
            </a:xfrm>
            <a:custGeom>
              <a:rect b="b" l="l" r="r" t="t"/>
              <a:pathLst>
                <a:path extrusionOk="0" h="14908" w="7921">
                  <a:moveTo>
                    <a:pt x="6261" y="0"/>
                  </a:moveTo>
                  <a:cubicBezTo>
                    <a:pt x="4898" y="0"/>
                    <a:pt x="2854" y="2817"/>
                    <a:pt x="1538" y="6591"/>
                  </a:cubicBezTo>
                  <a:cubicBezTo>
                    <a:pt x="77" y="10667"/>
                    <a:pt x="0" y="14398"/>
                    <a:pt x="1344" y="14860"/>
                  </a:cubicBezTo>
                  <a:cubicBezTo>
                    <a:pt x="1435" y="14892"/>
                    <a:pt x="1531" y="14908"/>
                    <a:pt x="1631" y="14908"/>
                  </a:cubicBezTo>
                  <a:cubicBezTo>
                    <a:pt x="2964" y="14908"/>
                    <a:pt x="5024" y="12114"/>
                    <a:pt x="6383" y="8323"/>
                  </a:cubicBezTo>
                  <a:cubicBezTo>
                    <a:pt x="7804" y="4207"/>
                    <a:pt x="7921" y="516"/>
                    <a:pt x="6573" y="55"/>
                  </a:cubicBezTo>
                  <a:cubicBezTo>
                    <a:pt x="6474" y="18"/>
                    <a:pt x="6370" y="0"/>
                    <a:pt x="62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8"/>
            <p:cNvSpPr/>
            <p:nvPr/>
          </p:nvSpPr>
          <p:spPr>
            <a:xfrm>
              <a:off x="5303675" y="672325"/>
              <a:ext cx="129825" cy="163425"/>
            </a:xfrm>
            <a:custGeom>
              <a:rect b="b" l="l" r="r" t="t"/>
              <a:pathLst>
                <a:path extrusionOk="0" h="6537" w="5193">
                  <a:moveTo>
                    <a:pt x="154" y="6537"/>
                  </a:moveTo>
                  <a:lnTo>
                    <a:pt x="154" y="6537"/>
                  </a:lnTo>
                  <a:lnTo>
                    <a:pt x="154" y="6537"/>
                  </a:lnTo>
                  <a:lnTo>
                    <a:pt x="154" y="6537"/>
                  </a:lnTo>
                  <a:close/>
                  <a:moveTo>
                    <a:pt x="154" y="6537"/>
                  </a:moveTo>
                  <a:lnTo>
                    <a:pt x="154" y="6537"/>
                  </a:lnTo>
                  <a:lnTo>
                    <a:pt x="154" y="6537"/>
                  </a:lnTo>
                  <a:close/>
                  <a:moveTo>
                    <a:pt x="40" y="6497"/>
                  </a:moveTo>
                  <a:cubicBezTo>
                    <a:pt x="77" y="6497"/>
                    <a:pt x="117" y="6537"/>
                    <a:pt x="154" y="6537"/>
                  </a:cubicBezTo>
                  <a:cubicBezTo>
                    <a:pt x="117" y="6537"/>
                    <a:pt x="77" y="6497"/>
                    <a:pt x="40" y="6497"/>
                  </a:cubicBezTo>
                  <a:close/>
                  <a:moveTo>
                    <a:pt x="0" y="6497"/>
                  </a:moveTo>
                  <a:lnTo>
                    <a:pt x="40" y="6497"/>
                  </a:lnTo>
                  <a:lnTo>
                    <a:pt x="0" y="6497"/>
                  </a:lnTo>
                  <a:close/>
                  <a:moveTo>
                    <a:pt x="0" y="6497"/>
                  </a:moveTo>
                  <a:lnTo>
                    <a:pt x="0" y="6497"/>
                  </a:lnTo>
                  <a:lnTo>
                    <a:pt x="0" y="6497"/>
                  </a:lnTo>
                  <a:close/>
                  <a:moveTo>
                    <a:pt x="0" y="6497"/>
                  </a:moveTo>
                  <a:lnTo>
                    <a:pt x="0" y="6497"/>
                  </a:lnTo>
                  <a:lnTo>
                    <a:pt x="0" y="6497"/>
                  </a:lnTo>
                  <a:close/>
                  <a:moveTo>
                    <a:pt x="0" y="6460"/>
                  </a:moveTo>
                  <a:lnTo>
                    <a:pt x="0" y="6460"/>
                  </a:lnTo>
                  <a:lnTo>
                    <a:pt x="0" y="6460"/>
                  </a:lnTo>
                  <a:close/>
                  <a:moveTo>
                    <a:pt x="5076" y="268"/>
                  </a:moveTo>
                  <a:cubicBezTo>
                    <a:pt x="4461" y="1960"/>
                    <a:pt x="3692" y="3421"/>
                    <a:pt x="2923" y="4537"/>
                  </a:cubicBezTo>
                  <a:lnTo>
                    <a:pt x="2923" y="4537"/>
                  </a:lnTo>
                  <a:cubicBezTo>
                    <a:pt x="3692" y="3421"/>
                    <a:pt x="4461" y="1960"/>
                    <a:pt x="5076" y="268"/>
                  </a:cubicBezTo>
                  <a:close/>
                  <a:moveTo>
                    <a:pt x="5116" y="231"/>
                  </a:moveTo>
                  <a:cubicBezTo>
                    <a:pt x="5076" y="231"/>
                    <a:pt x="5076" y="231"/>
                    <a:pt x="5076" y="268"/>
                  </a:cubicBezTo>
                  <a:cubicBezTo>
                    <a:pt x="5076" y="231"/>
                    <a:pt x="5076" y="231"/>
                    <a:pt x="5116" y="231"/>
                  </a:cubicBezTo>
                  <a:close/>
                  <a:moveTo>
                    <a:pt x="5116" y="191"/>
                  </a:moveTo>
                  <a:lnTo>
                    <a:pt x="5116" y="191"/>
                  </a:lnTo>
                  <a:lnTo>
                    <a:pt x="5116" y="191"/>
                  </a:lnTo>
                  <a:close/>
                  <a:moveTo>
                    <a:pt x="5153" y="77"/>
                  </a:moveTo>
                  <a:lnTo>
                    <a:pt x="5153" y="77"/>
                  </a:lnTo>
                  <a:lnTo>
                    <a:pt x="5153" y="77"/>
                  </a:lnTo>
                  <a:close/>
                  <a:moveTo>
                    <a:pt x="5193" y="0"/>
                  </a:moveTo>
                  <a:cubicBezTo>
                    <a:pt x="5153" y="0"/>
                    <a:pt x="5153" y="37"/>
                    <a:pt x="5153" y="37"/>
                  </a:cubicBezTo>
                  <a:cubicBezTo>
                    <a:pt x="5153" y="37"/>
                    <a:pt x="5153" y="0"/>
                    <a:pt x="5193" y="0"/>
                  </a:cubicBezTo>
                  <a:close/>
                </a:path>
              </a:pathLst>
            </a:custGeom>
            <a:solidFill>
              <a:srgbClr val="FDE3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8"/>
            <p:cNvSpPr/>
            <p:nvPr/>
          </p:nvSpPr>
          <p:spPr>
            <a:xfrm>
              <a:off x="5276750" y="564650"/>
              <a:ext cx="182675" cy="271100"/>
            </a:xfrm>
            <a:custGeom>
              <a:rect b="b" l="l" r="r" t="t"/>
              <a:pathLst>
                <a:path extrusionOk="0" h="10844" w="7307">
                  <a:moveTo>
                    <a:pt x="7306" y="1"/>
                  </a:moveTo>
                  <a:cubicBezTo>
                    <a:pt x="7193" y="422"/>
                    <a:pt x="7076" y="807"/>
                    <a:pt x="6922" y="1231"/>
                  </a:cubicBezTo>
                  <a:cubicBezTo>
                    <a:pt x="5578" y="5036"/>
                    <a:pt x="3538" y="7845"/>
                    <a:pt x="2154" y="7845"/>
                  </a:cubicBezTo>
                  <a:cubicBezTo>
                    <a:pt x="2077" y="7845"/>
                    <a:pt x="1963" y="7845"/>
                    <a:pt x="1886" y="7805"/>
                  </a:cubicBezTo>
                  <a:cubicBezTo>
                    <a:pt x="1041" y="7497"/>
                    <a:pt x="733" y="5922"/>
                    <a:pt x="1001" y="3806"/>
                  </a:cubicBezTo>
                  <a:lnTo>
                    <a:pt x="1001" y="3806"/>
                  </a:lnTo>
                  <a:cubicBezTo>
                    <a:pt x="1" y="7266"/>
                    <a:pt x="1" y="10188"/>
                    <a:pt x="1077" y="10767"/>
                  </a:cubicBezTo>
                  <a:lnTo>
                    <a:pt x="1077" y="10804"/>
                  </a:lnTo>
                  <a:lnTo>
                    <a:pt x="1117" y="10804"/>
                  </a:lnTo>
                  <a:cubicBezTo>
                    <a:pt x="1154" y="10804"/>
                    <a:pt x="1194" y="10844"/>
                    <a:pt x="1231" y="10844"/>
                  </a:cubicBezTo>
                  <a:cubicBezTo>
                    <a:pt x="2117" y="10152"/>
                    <a:pt x="3040" y="9496"/>
                    <a:pt x="4000" y="8844"/>
                  </a:cubicBezTo>
                  <a:cubicBezTo>
                    <a:pt x="4769" y="7728"/>
                    <a:pt x="5538" y="6267"/>
                    <a:pt x="6153" y="4575"/>
                  </a:cubicBezTo>
                  <a:cubicBezTo>
                    <a:pt x="6153" y="4538"/>
                    <a:pt x="6153" y="4538"/>
                    <a:pt x="6193" y="4538"/>
                  </a:cubicBezTo>
                  <a:lnTo>
                    <a:pt x="6193" y="4498"/>
                  </a:lnTo>
                  <a:cubicBezTo>
                    <a:pt x="6193" y="4461"/>
                    <a:pt x="6230" y="4421"/>
                    <a:pt x="6230" y="4384"/>
                  </a:cubicBezTo>
                  <a:lnTo>
                    <a:pt x="6230" y="4344"/>
                  </a:lnTo>
                  <a:cubicBezTo>
                    <a:pt x="6230" y="4344"/>
                    <a:pt x="6230" y="4307"/>
                    <a:pt x="6270" y="4307"/>
                  </a:cubicBezTo>
                  <a:cubicBezTo>
                    <a:pt x="6808" y="2769"/>
                    <a:pt x="7153" y="1268"/>
                    <a:pt x="73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8"/>
            <p:cNvSpPr/>
            <p:nvPr/>
          </p:nvSpPr>
          <p:spPr>
            <a:xfrm>
              <a:off x="4732700" y="582875"/>
              <a:ext cx="1239100" cy="1418850"/>
            </a:xfrm>
            <a:custGeom>
              <a:rect b="b" l="l" r="r" t="t"/>
              <a:pathLst>
                <a:path extrusionOk="0" h="56754" w="49564">
                  <a:moveTo>
                    <a:pt x="49179" y="1"/>
                  </a:moveTo>
                  <a:cubicBezTo>
                    <a:pt x="37644" y="1231"/>
                    <a:pt x="28801" y="5347"/>
                    <a:pt x="22034" y="10884"/>
                  </a:cubicBezTo>
                  <a:cubicBezTo>
                    <a:pt x="16958" y="15036"/>
                    <a:pt x="13036" y="19958"/>
                    <a:pt x="9997" y="24993"/>
                  </a:cubicBezTo>
                  <a:cubicBezTo>
                    <a:pt x="5500" y="32569"/>
                    <a:pt x="2999" y="40413"/>
                    <a:pt x="1615" y="46372"/>
                  </a:cubicBezTo>
                  <a:cubicBezTo>
                    <a:pt x="271" y="52333"/>
                    <a:pt x="0" y="56409"/>
                    <a:pt x="0" y="56409"/>
                  </a:cubicBezTo>
                  <a:cubicBezTo>
                    <a:pt x="0" y="56599"/>
                    <a:pt x="117" y="56716"/>
                    <a:pt x="308" y="56753"/>
                  </a:cubicBezTo>
                  <a:cubicBezTo>
                    <a:pt x="461" y="56753"/>
                    <a:pt x="615" y="56599"/>
                    <a:pt x="615" y="56445"/>
                  </a:cubicBezTo>
                  <a:lnTo>
                    <a:pt x="615" y="56409"/>
                  </a:lnTo>
                  <a:cubicBezTo>
                    <a:pt x="655" y="55676"/>
                    <a:pt x="1578" y="42874"/>
                    <a:pt x="8115" y="29684"/>
                  </a:cubicBezTo>
                  <a:cubicBezTo>
                    <a:pt x="11381" y="23111"/>
                    <a:pt x="16072" y="16420"/>
                    <a:pt x="22726" y="11074"/>
                  </a:cubicBezTo>
                  <a:cubicBezTo>
                    <a:pt x="29376" y="5768"/>
                    <a:pt x="38029" y="1809"/>
                    <a:pt x="49256" y="616"/>
                  </a:cubicBezTo>
                  <a:cubicBezTo>
                    <a:pt x="49410" y="579"/>
                    <a:pt x="49564" y="462"/>
                    <a:pt x="49524" y="271"/>
                  </a:cubicBezTo>
                  <a:cubicBezTo>
                    <a:pt x="49524" y="118"/>
                    <a:pt x="49370" y="1"/>
                    <a:pt x="4917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8"/>
            <p:cNvSpPr/>
            <p:nvPr/>
          </p:nvSpPr>
          <p:spPr>
            <a:xfrm>
              <a:off x="5707400" y="526100"/>
              <a:ext cx="399900" cy="151425"/>
            </a:xfrm>
            <a:custGeom>
              <a:rect b="b" l="l" r="r" t="t"/>
              <a:pathLst>
                <a:path extrusionOk="0" h="6057" w="15996">
                  <a:moveTo>
                    <a:pt x="11779" y="0"/>
                  </a:moveTo>
                  <a:cubicBezTo>
                    <a:pt x="10508" y="0"/>
                    <a:pt x="9020" y="163"/>
                    <a:pt x="7460" y="503"/>
                  </a:cubicBezTo>
                  <a:cubicBezTo>
                    <a:pt x="3193" y="1466"/>
                    <a:pt x="0" y="3311"/>
                    <a:pt x="308" y="4733"/>
                  </a:cubicBezTo>
                  <a:cubicBezTo>
                    <a:pt x="500" y="5596"/>
                    <a:pt x="2008" y="6056"/>
                    <a:pt x="4143" y="6056"/>
                  </a:cubicBezTo>
                  <a:cubicBezTo>
                    <a:pt x="5430" y="6056"/>
                    <a:pt x="6945" y="5889"/>
                    <a:pt x="8536" y="5542"/>
                  </a:cubicBezTo>
                  <a:cubicBezTo>
                    <a:pt x="12806" y="4619"/>
                    <a:pt x="15996" y="2733"/>
                    <a:pt x="15688" y="1349"/>
                  </a:cubicBezTo>
                  <a:cubicBezTo>
                    <a:pt x="15494" y="475"/>
                    <a:pt x="13953" y="0"/>
                    <a:pt x="117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8"/>
            <p:cNvSpPr/>
            <p:nvPr/>
          </p:nvSpPr>
          <p:spPr>
            <a:xfrm>
              <a:off x="5812225" y="664625"/>
              <a:ext cx="108600" cy="12475"/>
            </a:xfrm>
            <a:custGeom>
              <a:rect b="b" l="l" r="r" t="t"/>
              <a:pathLst>
                <a:path extrusionOk="0" h="499" w="4344">
                  <a:moveTo>
                    <a:pt x="0" y="499"/>
                  </a:moveTo>
                  <a:lnTo>
                    <a:pt x="0" y="499"/>
                  </a:lnTo>
                  <a:lnTo>
                    <a:pt x="0" y="499"/>
                  </a:lnTo>
                  <a:lnTo>
                    <a:pt x="0" y="499"/>
                  </a:lnTo>
                  <a:close/>
                  <a:moveTo>
                    <a:pt x="4343" y="1"/>
                  </a:moveTo>
                  <a:cubicBezTo>
                    <a:pt x="2769" y="345"/>
                    <a:pt x="1267" y="499"/>
                    <a:pt x="0" y="499"/>
                  </a:cubicBezTo>
                  <a:cubicBezTo>
                    <a:pt x="1267" y="499"/>
                    <a:pt x="2769" y="345"/>
                    <a:pt x="4343" y="1"/>
                  </a:cubicBezTo>
                  <a:close/>
                </a:path>
              </a:pathLst>
            </a:custGeom>
            <a:solidFill>
              <a:srgbClr val="FDE3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8"/>
            <p:cNvSpPr/>
            <p:nvPr/>
          </p:nvSpPr>
          <p:spPr>
            <a:xfrm>
              <a:off x="5715100" y="640550"/>
              <a:ext cx="25" cy="3875"/>
            </a:xfrm>
            <a:custGeom>
              <a:rect b="b" l="l" r="r" t="t"/>
              <a:pathLst>
                <a:path extrusionOk="0" h="155" w="1">
                  <a:moveTo>
                    <a:pt x="0" y="155"/>
                  </a:moveTo>
                  <a:lnTo>
                    <a:pt x="0" y="155"/>
                  </a:lnTo>
                  <a:lnTo>
                    <a:pt x="0" y="155"/>
                  </a:lnTo>
                  <a:close/>
                  <a:moveTo>
                    <a:pt x="0" y="155"/>
                  </a:moveTo>
                  <a:lnTo>
                    <a:pt x="0" y="155"/>
                  </a:lnTo>
                  <a:lnTo>
                    <a:pt x="0" y="155"/>
                  </a:lnTo>
                  <a:close/>
                  <a:moveTo>
                    <a:pt x="0" y="118"/>
                  </a:moveTo>
                  <a:lnTo>
                    <a:pt x="0" y="155"/>
                  </a:lnTo>
                  <a:lnTo>
                    <a:pt x="0" y="118"/>
                  </a:lnTo>
                  <a:close/>
                  <a:moveTo>
                    <a:pt x="0" y="118"/>
                  </a:moveTo>
                  <a:lnTo>
                    <a:pt x="0" y="118"/>
                  </a:lnTo>
                  <a:lnTo>
                    <a:pt x="0" y="118"/>
                  </a:lnTo>
                  <a:close/>
                  <a:moveTo>
                    <a:pt x="0" y="118"/>
                  </a:moveTo>
                  <a:lnTo>
                    <a:pt x="0" y="118"/>
                  </a:lnTo>
                  <a:lnTo>
                    <a:pt x="0" y="118"/>
                  </a:lnTo>
                  <a:close/>
                  <a:moveTo>
                    <a:pt x="0" y="118"/>
                  </a:moveTo>
                  <a:lnTo>
                    <a:pt x="0" y="118"/>
                  </a:lnTo>
                  <a:lnTo>
                    <a:pt x="0" y="118"/>
                  </a:lnTo>
                  <a:close/>
                  <a:moveTo>
                    <a:pt x="0" y="1"/>
                  </a:moveTo>
                  <a:lnTo>
                    <a:pt x="0" y="118"/>
                  </a:lnTo>
                  <a:lnTo>
                    <a:pt x="0" y="1"/>
                  </a:lnTo>
                  <a:close/>
                  <a:moveTo>
                    <a:pt x="0" y="1"/>
                  </a:moveTo>
                  <a:lnTo>
                    <a:pt x="0" y="1"/>
                  </a:lnTo>
                  <a:lnTo>
                    <a:pt x="0" y="1"/>
                  </a:lnTo>
                  <a:close/>
                  <a:moveTo>
                    <a:pt x="0" y="1"/>
                  </a:moveTo>
                  <a:lnTo>
                    <a:pt x="0" y="1"/>
                  </a:lnTo>
                  <a:lnTo>
                    <a:pt x="0" y="1"/>
                  </a:lnTo>
                  <a:close/>
                  <a:moveTo>
                    <a:pt x="0" y="1"/>
                  </a:moveTo>
                  <a:lnTo>
                    <a:pt x="0" y="1"/>
                  </a:lnTo>
                  <a:lnTo>
                    <a:pt x="0" y="1"/>
                  </a:lnTo>
                  <a:close/>
                  <a:moveTo>
                    <a:pt x="0" y="1"/>
                  </a:moveTo>
                  <a:lnTo>
                    <a:pt x="0" y="1"/>
                  </a:lnTo>
                  <a:lnTo>
                    <a:pt x="0" y="1"/>
                  </a:lnTo>
                  <a:close/>
                  <a:moveTo>
                    <a:pt x="0" y="1"/>
                  </a:moveTo>
                  <a:lnTo>
                    <a:pt x="0" y="1"/>
                  </a:lnTo>
                  <a:close/>
                </a:path>
              </a:pathLst>
            </a:custGeom>
            <a:solidFill>
              <a:srgbClr val="B64A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8"/>
            <p:cNvSpPr/>
            <p:nvPr/>
          </p:nvSpPr>
          <p:spPr>
            <a:xfrm>
              <a:off x="5713175" y="546350"/>
              <a:ext cx="312475" cy="130750"/>
            </a:xfrm>
            <a:custGeom>
              <a:rect b="b" l="l" r="r" t="t"/>
              <a:pathLst>
                <a:path extrusionOk="0" h="5230" w="12499">
                  <a:moveTo>
                    <a:pt x="5962" y="1"/>
                  </a:moveTo>
                  <a:lnTo>
                    <a:pt x="5962" y="1"/>
                  </a:lnTo>
                  <a:cubicBezTo>
                    <a:pt x="2501" y="963"/>
                    <a:pt x="0" y="2538"/>
                    <a:pt x="77" y="3769"/>
                  </a:cubicBezTo>
                  <a:lnTo>
                    <a:pt x="77" y="3886"/>
                  </a:lnTo>
                  <a:lnTo>
                    <a:pt x="77" y="3923"/>
                  </a:lnTo>
                  <a:cubicBezTo>
                    <a:pt x="308" y="4768"/>
                    <a:pt x="1809" y="5230"/>
                    <a:pt x="3962" y="5230"/>
                  </a:cubicBezTo>
                  <a:cubicBezTo>
                    <a:pt x="5229" y="5230"/>
                    <a:pt x="6731" y="5076"/>
                    <a:pt x="8305" y="4732"/>
                  </a:cubicBezTo>
                  <a:cubicBezTo>
                    <a:pt x="9920" y="4384"/>
                    <a:pt x="11345" y="3923"/>
                    <a:pt x="12498" y="3384"/>
                  </a:cubicBezTo>
                  <a:lnTo>
                    <a:pt x="12498" y="3384"/>
                  </a:lnTo>
                  <a:cubicBezTo>
                    <a:pt x="12114" y="3461"/>
                    <a:pt x="11689" y="3578"/>
                    <a:pt x="11268" y="3692"/>
                  </a:cubicBezTo>
                  <a:cubicBezTo>
                    <a:pt x="9653" y="4039"/>
                    <a:pt x="8152" y="4193"/>
                    <a:pt x="6884" y="4193"/>
                  </a:cubicBezTo>
                  <a:cubicBezTo>
                    <a:pt x="4731" y="4193"/>
                    <a:pt x="3230" y="3732"/>
                    <a:pt x="3039" y="2846"/>
                  </a:cubicBezTo>
                  <a:cubicBezTo>
                    <a:pt x="2846" y="2000"/>
                    <a:pt x="3999" y="923"/>
                    <a:pt x="59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5" name="Google Shape;1385;p48"/>
          <p:cNvSpPr txBox="1"/>
          <p:nvPr/>
        </p:nvSpPr>
        <p:spPr>
          <a:xfrm>
            <a:off x="1049600" y="2848075"/>
            <a:ext cx="5677500" cy="664200"/>
          </a:xfrm>
          <a:prstGeom prst="rect">
            <a:avLst/>
          </a:prstGeom>
          <a:solidFill>
            <a:srgbClr val="586C3C"/>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BF8EE"/>
                </a:solidFill>
                <a:latin typeface="Poppins"/>
                <a:ea typeface="Poppins"/>
                <a:cs typeface="Poppins"/>
                <a:sym typeface="Poppins"/>
              </a:rPr>
              <a:t>Evaluated the performance of KNN models with and without cluster membership using metrics like Accuracy, Precision, Recall, and F1-Score.</a:t>
            </a:r>
            <a:endParaRPr sz="1200">
              <a:solidFill>
                <a:srgbClr val="FBF8EE"/>
              </a:solidFill>
              <a:latin typeface="Poppins"/>
              <a:ea typeface="Poppins"/>
              <a:cs typeface="Poppins"/>
              <a:sym typeface="Poppins"/>
            </a:endParaRPr>
          </a:p>
        </p:txBody>
      </p:sp>
      <p:grpSp>
        <p:nvGrpSpPr>
          <p:cNvPr id="1386" name="Google Shape;1386;p48"/>
          <p:cNvGrpSpPr/>
          <p:nvPr/>
        </p:nvGrpSpPr>
        <p:grpSpPr>
          <a:xfrm>
            <a:off x="6607888" y="1778401"/>
            <a:ext cx="2536051" cy="3365070"/>
            <a:chOff x="6914250" y="149613"/>
            <a:chExt cx="2128631" cy="2824467"/>
          </a:xfrm>
        </p:grpSpPr>
        <p:sp>
          <p:nvSpPr>
            <p:cNvPr id="1387" name="Google Shape;1387;p48"/>
            <p:cNvSpPr/>
            <p:nvPr/>
          </p:nvSpPr>
          <p:spPr>
            <a:xfrm flipH="1">
              <a:off x="7256464" y="670457"/>
              <a:ext cx="1504676" cy="697513"/>
            </a:xfrm>
            <a:custGeom>
              <a:rect b="b" l="l" r="r" t="t"/>
              <a:pathLst>
                <a:path extrusionOk="0" h="23511" w="50718">
                  <a:moveTo>
                    <a:pt x="43656" y="0"/>
                  </a:moveTo>
                  <a:cubicBezTo>
                    <a:pt x="16820" y="0"/>
                    <a:pt x="0" y="14205"/>
                    <a:pt x="0" y="14205"/>
                  </a:cubicBezTo>
                  <a:lnTo>
                    <a:pt x="14344" y="23510"/>
                  </a:lnTo>
                  <a:cubicBezTo>
                    <a:pt x="14344" y="23510"/>
                    <a:pt x="41757" y="17589"/>
                    <a:pt x="50718" y="326"/>
                  </a:cubicBezTo>
                  <a:cubicBezTo>
                    <a:pt x="48294" y="103"/>
                    <a:pt x="45939" y="0"/>
                    <a:pt x="4365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8"/>
            <p:cNvSpPr/>
            <p:nvPr/>
          </p:nvSpPr>
          <p:spPr>
            <a:xfrm flipH="1">
              <a:off x="6914250" y="680130"/>
              <a:ext cx="1857126" cy="2293950"/>
            </a:xfrm>
            <a:custGeom>
              <a:rect b="b" l="l" r="r" t="t"/>
              <a:pathLst>
                <a:path extrusionOk="0" h="77322" w="62598">
                  <a:moveTo>
                    <a:pt x="51063" y="0"/>
                  </a:moveTo>
                  <a:cubicBezTo>
                    <a:pt x="51063" y="0"/>
                    <a:pt x="34631" y="13906"/>
                    <a:pt x="2769" y="13906"/>
                  </a:cubicBezTo>
                  <a:cubicBezTo>
                    <a:pt x="1971" y="13906"/>
                    <a:pt x="1163" y="13897"/>
                    <a:pt x="345" y="13879"/>
                  </a:cubicBezTo>
                  <a:lnTo>
                    <a:pt x="345" y="13879"/>
                  </a:lnTo>
                  <a:cubicBezTo>
                    <a:pt x="1" y="40757"/>
                    <a:pt x="11767" y="34565"/>
                    <a:pt x="2268" y="77322"/>
                  </a:cubicBezTo>
                  <a:lnTo>
                    <a:pt x="33720" y="77322"/>
                  </a:lnTo>
                  <a:cubicBezTo>
                    <a:pt x="30299" y="59444"/>
                    <a:pt x="36181" y="56174"/>
                    <a:pt x="43794" y="55636"/>
                  </a:cubicBezTo>
                  <a:cubicBezTo>
                    <a:pt x="46584" y="55905"/>
                    <a:pt x="49195" y="56097"/>
                    <a:pt x="51271" y="56097"/>
                  </a:cubicBezTo>
                  <a:cubicBezTo>
                    <a:pt x="53059" y="56097"/>
                    <a:pt x="54449" y="55955"/>
                    <a:pt x="55215" y="55599"/>
                  </a:cubicBezTo>
                  <a:cubicBezTo>
                    <a:pt x="58599" y="54061"/>
                    <a:pt x="57291" y="51216"/>
                    <a:pt x="56292" y="50062"/>
                  </a:cubicBezTo>
                  <a:cubicBezTo>
                    <a:pt x="55292" y="48909"/>
                    <a:pt x="54215" y="47140"/>
                    <a:pt x="55600" y="46294"/>
                  </a:cubicBezTo>
                  <a:cubicBezTo>
                    <a:pt x="56984" y="45448"/>
                    <a:pt x="58060" y="43526"/>
                    <a:pt x="55677" y="41988"/>
                  </a:cubicBezTo>
                  <a:cubicBezTo>
                    <a:pt x="59598" y="39527"/>
                    <a:pt x="58368" y="37487"/>
                    <a:pt x="56753" y="35411"/>
                  </a:cubicBezTo>
                  <a:cubicBezTo>
                    <a:pt x="60367" y="34796"/>
                    <a:pt x="62598" y="32412"/>
                    <a:pt x="61444" y="31259"/>
                  </a:cubicBezTo>
                  <a:cubicBezTo>
                    <a:pt x="60291" y="30105"/>
                    <a:pt x="57368" y="25645"/>
                    <a:pt x="55907" y="23338"/>
                  </a:cubicBezTo>
                  <a:cubicBezTo>
                    <a:pt x="54446" y="21031"/>
                    <a:pt x="54523" y="19647"/>
                    <a:pt x="55600" y="17149"/>
                  </a:cubicBezTo>
                  <a:cubicBezTo>
                    <a:pt x="56676" y="14688"/>
                    <a:pt x="51063" y="0"/>
                    <a:pt x="51063" y="0"/>
                  </a:cubicBezTo>
                  <a:close/>
                </a:path>
              </a:pathLst>
            </a:custGeom>
            <a:solidFill>
              <a:srgbClr val="D492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8"/>
            <p:cNvSpPr/>
            <p:nvPr/>
          </p:nvSpPr>
          <p:spPr>
            <a:xfrm flipH="1">
              <a:off x="7203915" y="1120184"/>
              <a:ext cx="493875" cy="178569"/>
            </a:xfrm>
            <a:custGeom>
              <a:rect b="b" l="l" r="r" t="t"/>
              <a:pathLst>
                <a:path extrusionOk="0" h="6019" w="16647">
                  <a:moveTo>
                    <a:pt x="14454" y="1"/>
                  </a:moveTo>
                  <a:cubicBezTo>
                    <a:pt x="10571" y="1"/>
                    <a:pt x="6579" y="1504"/>
                    <a:pt x="3958" y="3009"/>
                  </a:cubicBezTo>
                  <a:cubicBezTo>
                    <a:pt x="1277" y="4512"/>
                    <a:pt x="0" y="6018"/>
                    <a:pt x="1495" y="6018"/>
                  </a:cubicBezTo>
                  <a:cubicBezTo>
                    <a:pt x="1566" y="6018"/>
                    <a:pt x="1644" y="6015"/>
                    <a:pt x="1728" y="6008"/>
                  </a:cubicBezTo>
                  <a:cubicBezTo>
                    <a:pt x="5573" y="5624"/>
                    <a:pt x="8187" y="4123"/>
                    <a:pt x="14145" y="3778"/>
                  </a:cubicBezTo>
                  <a:cubicBezTo>
                    <a:pt x="16492" y="3624"/>
                    <a:pt x="16646" y="124"/>
                    <a:pt x="15607" y="47"/>
                  </a:cubicBezTo>
                  <a:cubicBezTo>
                    <a:pt x="15224" y="16"/>
                    <a:pt x="14840" y="1"/>
                    <a:pt x="14454" y="1"/>
                  </a:cubicBezTo>
                  <a:close/>
                </a:path>
              </a:pathLst>
            </a:custGeom>
            <a:solidFill>
              <a:srgbClr val="F0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8"/>
            <p:cNvSpPr/>
            <p:nvPr/>
          </p:nvSpPr>
          <p:spPr>
            <a:xfrm flipH="1">
              <a:off x="6960958" y="1664586"/>
              <a:ext cx="119768" cy="65090"/>
            </a:xfrm>
            <a:custGeom>
              <a:rect b="b" l="l" r="r" t="t"/>
              <a:pathLst>
                <a:path extrusionOk="0" h="2194" w="4037">
                  <a:moveTo>
                    <a:pt x="3231" y="0"/>
                  </a:moveTo>
                  <a:cubicBezTo>
                    <a:pt x="2769" y="0"/>
                    <a:pt x="2154" y="154"/>
                    <a:pt x="1576" y="501"/>
                  </a:cubicBezTo>
                  <a:cubicBezTo>
                    <a:pt x="693" y="963"/>
                    <a:pt x="115" y="1655"/>
                    <a:pt x="1" y="2193"/>
                  </a:cubicBezTo>
                  <a:cubicBezTo>
                    <a:pt x="1806" y="1846"/>
                    <a:pt x="3231" y="1077"/>
                    <a:pt x="4037" y="231"/>
                  </a:cubicBezTo>
                  <a:cubicBezTo>
                    <a:pt x="3846" y="77"/>
                    <a:pt x="3575" y="0"/>
                    <a:pt x="3231" y="0"/>
                  </a:cubicBezTo>
                  <a:close/>
                </a:path>
              </a:pathLst>
            </a:custGeom>
            <a:solidFill>
              <a:srgbClr val="B67E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8"/>
            <p:cNvSpPr/>
            <p:nvPr/>
          </p:nvSpPr>
          <p:spPr>
            <a:xfrm flipH="1">
              <a:off x="7127527" y="1916745"/>
              <a:ext cx="203074" cy="28481"/>
            </a:xfrm>
            <a:custGeom>
              <a:rect b="b" l="l" r="r" t="t"/>
              <a:pathLst>
                <a:path extrusionOk="0" h="960" w="6845">
                  <a:moveTo>
                    <a:pt x="271" y="0"/>
                  </a:moveTo>
                  <a:cubicBezTo>
                    <a:pt x="195" y="0"/>
                    <a:pt x="118" y="37"/>
                    <a:pt x="78" y="154"/>
                  </a:cubicBezTo>
                  <a:cubicBezTo>
                    <a:pt x="1" y="268"/>
                    <a:pt x="41" y="385"/>
                    <a:pt x="155" y="461"/>
                  </a:cubicBezTo>
                  <a:cubicBezTo>
                    <a:pt x="195" y="498"/>
                    <a:pt x="1117" y="960"/>
                    <a:pt x="3154" y="960"/>
                  </a:cubicBezTo>
                  <a:cubicBezTo>
                    <a:pt x="4076" y="960"/>
                    <a:pt x="5230" y="883"/>
                    <a:pt x="6614" y="575"/>
                  </a:cubicBezTo>
                  <a:cubicBezTo>
                    <a:pt x="6731" y="575"/>
                    <a:pt x="6845" y="421"/>
                    <a:pt x="6808" y="308"/>
                  </a:cubicBezTo>
                  <a:cubicBezTo>
                    <a:pt x="6768" y="191"/>
                    <a:pt x="6691" y="114"/>
                    <a:pt x="6577" y="114"/>
                  </a:cubicBezTo>
                  <a:lnTo>
                    <a:pt x="6500" y="114"/>
                  </a:lnTo>
                  <a:cubicBezTo>
                    <a:pt x="5153" y="385"/>
                    <a:pt x="4040" y="498"/>
                    <a:pt x="3154" y="498"/>
                  </a:cubicBezTo>
                  <a:cubicBezTo>
                    <a:pt x="2154" y="498"/>
                    <a:pt x="1462" y="385"/>
                    <a:pt x="1000" y="268"/>
                  </a:cubicBezTo>
                  <a:cubicBezTo>
                    <a:pt x="810" y="191"/>
                    <a:pt x="616" y="154"/>
                    <a:pt x="539" y="114"/>
                  </a:cubicBezTo>
                  <a:cubicBezTo>
                    <a:pt x="462" y="77"/>
                    <a:pt x="425" y="77"/>
                    <a:pt x="425" y="37"/>
                  </a:cubicBezTo>
                  <a:lnTo>
                    <a:pt x="385" y="37"/>
                  </a:lnTo>
                  <a:cubicBezTo>
                    <a:pt x="348" y="37"/>
                    <a:pt x="308" y="0"/>
                    <a:pt x="271" y="0"/>
                  </a:cubicBezTo>
                  <a:close/>
                </a:path>
              </a:pathLst>
            </a:custGeom>
            <a:solidFill>
              <a:srgbClr val="B67E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8"/>
            <p:cNvSpPr/>
            <p:nvPr/>
          </p:nvSpPr>
          <p:spPr>
            <a:xfrm flipH="1">
              <a:off x="7611258" y="883186"/>
              <a:ext cx="1157834" cy="1305014"/>
            </a:xfrm>
            <a:custGeom>
              <a:rect b="b" l="l" r="r" t="t"/>
              <a:pathLst>
                <a:path extrusionOk="0" h="43988" w="39027">
                  <a:moveTo>
                    <a:pt x="39026" y="0"/>
                  </a:moveTo>
                  <a:lnTo>
                    <a:pt x="39026" y="0"/>
                  </a:lnTo>
                  <a:cubicBezTo>
                    <a:pt x="30972" y="3515"/>
                    <a:pt x="18806" y="7062"/>
                    <a:pt x="2725" y="7062"/>
                  </a:cubicBezTo>
                  <a:cubicBezTo>
                    <a:pt x="1916" y="7062"/>
                    <a:pt x="1097" y="7054"/>
                    <a:pt x="268" y="7035"/>
                  </a:cubicBezTo>
                  <a:lnTo>
                    <a:pt x="268" y="7035"/>
                  </a:lnTo>
                  <a:cubicBezTo>
                    <a:pt x="1" y="26260"/>
                    <a:pt x="5959" y="28567"/>
                    <a:pt x="5882" y="43987"/>
                  </a:cubicBezTo>
                  <a:cubicBezTo>
                    <a:pt x="6113" y="43716"/>
                    <a:pt x="9998" y="38564"/>
                    <a:pt x="11536" y="36719"/>
                  </a:cubicBezTo>
                  <a:cubicBezTo>
                    <a:pt x="13074" y="34873"/>
                    <a:pt x="13880" y="22455"/>
                    <a:pt x="13880" y="22455"/>
                  </a:cubicBezTo>
                  <a:cubicBezTo>
                    <a:pt x="13880" y="22455"/>
                    <a:pt x="17494" y="15919"/>
                    <a:pt x="26454" y="13919"/>
                  </a:cubicBezTo>
                  <a:cubicBezTo>
                    <a:pt x="35335" y="11957"/>
                    <a:pt x="37374" y="7958"/>
                    <a:pt x="390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8"/>
            <p:cNvSpPr/>
            <p:nvPr/>
          </p:nvSpPr>
          <p:spPr>
            <a:xfrm flipH="1">
              <a:off x="7611194" y="883186"/>
              <a:ext cx="148338" cy="58148"/>
            </a:xfrm>
            <a:custGeom>
              <a:rect b="b" l="l" r="r" t="t"/>
              <a:pathLst>
                <a:path extrusionOk="0" h="1960" w="5000">
                  <a:moveTo>
                    <a:pt x="4885" y="37"/>
                  </a:moveTo>
                  <a:cubicBezTo>
                    <a:pt x="3384" y="692"/>
                    <a:pt x="1769" y="1344"/>
                    <a:pt x="0" y="1960"/>
                  </a:cubicBezTo>
                  <a:lnTo>
                    <a:pt x="0" y="1960"/>
                  </a:lnTo>
                  <a:cubicBezTo>
                    <a:pt x="1769" y="1344"/>
                    <a:pt x="3384" y="692"/>
                    <a:pt x="4885" y="37"/>
                  </a:cubicBezTo>
                  <a:close/>
                  <a:moveTo>
                    <a:pt x="4885" y="37"/>
                  </a:moveTo>
                  <a:lnTo>
                    <a:pt x="4885" y="37"/>
                  </a:lnTo>
                  <a:lnTo>
                    <a:pt x="4885" y="37"/>
                  </a:lnTo>
                  <a:close/>
                  <a:moveTo>
                    <a:pt x="4922" y="37"/>
                  </a:moveTo>
                  <a:lnTo>
                    <a:pt x="4922" y="37"/>
                  </a:lnTo>
                  <a:lnTo>
                    <a:pt x="4922" y="37"/>
                  </a:lnTo>
                  <a:close/>
                  <a:moveTo>
                    <a:pt x="4962" y="0"/>
                  </a:moveTo>
                  <a:lnTo>
                    <a:pt x="4962" y="0"/>
                  </a:lnTo>
                  <a:lnTo>
                    <a:pt x="4962" y="0"/>
                  </a:lnTo>
                  <a:close/>
                  <a:moveTo>
                    <a:pt x="4999" y="0"/>
                  </a:moveTo>
                  <a:lnTo>
                    <a:pt x="4999" y="0"/>
                  </a:lnTo>
                  <a:close/>
                </a:path>
              </a:pathLst>
            </a:custGeom>
            <a:solidFill>
              <a:srgbClr val="E05C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8"/>
            <p:cNvSpPr/>
            <p:nvPr/>
          </p:nvSpPr>
          <p:spPr>
            <a:xfrm flipH="1">
              <a:off x="7611251" y="883186"/>
              <a:ext cx="1048331" cy="1031242"/>
            </a:xfrm>
            <a:custGeom>
              <a:rect b="b" l="l" r="r" t="t"/>
              <a:pathLst>
                <a:path extrusionOk="0" h="34760" w="35336">
                  <a:moveTo>
                    <a:pt x="35298" y="0"/>
                  </a:moveTo>
                  <a:cubicBezTo>
                    <a:pt x="35298" y="37"/>
                    <a:pt x="35258" y="37"/>
                    <a:pt x="35258" y="37"/>
                  </a:cubicBezTo>
                  <a:lnTo>
                    <a:pt x="35221" y="37"/>
                  </a:lnTo>
                  <a:cubicBezTo>
                    <a:pt x="33720" y="692"/>
                    <a:pt x="32105" y="1344"/>
                    <a:pt x="30336" y="1960"/>
                  </a:cubicBezTo>
                  <a:cubicBezTo>
                    <a:pt x="29377" y="7958"/>
                    <a:pt x="26799" y="10766"/>
                    <a:pt x="19032" y="12726"/>
                  </a:cubicBezTo>
                  <a:cubicBezTo>
                    <a:pt x="10613" y="14842"/>
                    <a:pt x="1" y="15417"/>
                    <a:pt x="78" y="21262"/>
                  </a:cubicBezTo>
                  <a:cubicBezTo>
                    <a:pt x="115" y="26183"/>
                    <a:pt x="7343" y="30760"/>
                    <a:pt x="8614" y="34759"/>
                  </a:cubicBezTo>
                  <a:cubicBezTo>
                    <a:pt x="8844" y="33913"/>
                    <a:pt x="9035" y="32874"/>
                    <a:pt x="9189" y="31797"/>
                  </a:cubicBezTo>
                  <a:cubicBezTo>
                    <a:pt x="9189" y="31760"/>
                    <a:pt x="9152" y="31760"/>
                    <a:pt x="9112" y="31720"/>
                  </a:cubicBezTo>
                  <a:cubicBezTo>
                    <a:pt x="3652" y="29874"/>
                    <a:pt x="309" y="21455"/>
                    <a:pt x="3268" y="18687"/>
                  </a:cubicBezTo>
                  <a:cubicBezTo>
                    <a:pt x="4267" y="17724"/>
                    <a:pt x="5267" y="17380"/>
                    <a:pt x="6190" y="17380"/>
                  </a:cubicBezTo>
                  <a:cubicBezTo>
                    <a:pt x="6384" y="17380"/>
                    <a:pt x="6537" y="17417"/>
                    <a:pt x="6691" y="17417"/>
                  </a:cubicBezTo>
                  <a:cubicBezTo>
                    <a:pt x="7076" y="17303"/>
                    <a:pt x="7420" y="17263"/>
                    <a:pt x="7768" y="17263"/>
                  </a:cubicBezTo>
                  <a:cubicBezTo>
                    <a:pt x="9497" y="17263"/>
                    <a:pt x="10998" y="18416"/>
                    <a:pt x="11957" y="19416"/>
                  </a:cubicBezTo>
                  <a:cubicBezTo>
                    <a:pt x="11920" y="19262"/>
                    <a:pt x="11880" y="19108"/>
                    <a:pt x="11880" y="18995"/>
                  </a:cubicBezTo>
                  <a:cubicBezTo>
                    <a:pt x="11767" y="18493"/>
                    <a:pt x="11690" y="18072"/>
                    <a:pt x="11690" y="17687"/>
                  </a:cubicBezTo>
                  <a:cubicBezTo>
                    <a:pt x="11690" y="15879"/>
                    <a:pt x="12957" y="15417"/>
                    <a:pt x="14151" y="15417"/>
                  </a:cubicBezTo>
                  <a:cubicBezTo>
                    <a:pt x="15381" y="15417"/>
                    <a:pt x="16571" y="15842"/>
                    <a:pt x="16571" y="15842"/>
                  </a:cubicBezTo>
                  <a:cubicBezTo>
                    <a:pt x="16458" y="16072"/>
                    <a:pt x="16381" y="16263"/>
                    <a:pt x="16304" y="16494"/>
                  </a:cubicBezTo>
                  <a:cubicBezTo>
                    <a:pt x="18032" y="15457"/>
                    <a:pt x="20186" y="14494"/>
                    <a:pt x="22763" y="13919"/>
                  </a:cubicBezTo>
                  <a:cubicBezTo>
                    <a:pt x="31644" y="11957"/>
                    <a:pt x="33683" y="7958"/>
                    <a:pt x="353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8"/>
            <p:cNvSpPr/>
            <p:nvPr/>
          </p:nvSpPr>
          <p:spPr>
            <a:xfrm flipH="1">
              <a:off x="7472054" y="2330780"/>
              <a:ext cx="294331" cy="172339"/>
            </a:xfrm>
            <a:custGeom>
              <a:rect b="b" l="l" r="r" t="t"/>
              <a:pathLst>
                <a:path extrusionOk="0" h="5809" w="9921">
                  <a:moveTo>
                    <a:pt x="9690" y="1"/>
                  </a:moveTo>
                  <a:cubicBezTo>
                    <a:pt x="5461" y="348"/>
                    <a:pt x="1769" y="1579"/>
                    <a:pt x="1" y="5808"/>
                  </a:cubicBezTo>
                  <a:lnTo>
                    <a:pt x="1" y="5808"/>
                  </a:lnTo>
                  <a:cubicBezTo>
                    <a:pt x="1769" y="1579"/>
                    <a:pt x="5461" y="348"/>
                    <a:pt x="9690" y="1"/>
                  </a:cubicBezTo>
                  <a:close/>
                  <a:moveTo>
                    <a:pt x="9690" y="1"/>
                  </a:moveTo>
                  <a:lnTo>
                    <a:pt x="9690" y="1"/>
                  </a:lnTo>
                  <a:lnTo>
                    <a:pt x="9690" y="1"/>
                  </a:lnTo>
                  <a:close/>
                  <a:moveTo>
                    <a:pt x="9690" y="1"/>
                  </a:moveTo>
                  <a:lnTo>
                    <a:pt x="9690" y="1"/>
                  </a:lnTo>
                  <a:lnTo>
                    <a:pt x="9690" y="1"/>
                  </a:lnTo>
                  <a:close/>
                  <a:moveTo>
                    <a:pt x="9690" y="1"/>
                  </a:moveTo>
                  <a:lnTo>
                    <a:pt x="9690" y="1"/>
                  </a:lnTo>
                  <a:lnTo>
                    <a:pt x="9690" y="1"/>
                  </a:lnTo>
                  <a:close/>
                  <a:moveTo>
                    <a:pt x="9730" y="1"/>
                  </a:moveTo>
                  <a:lnTo>
                    <a:pt x="9730" y="1"/>
                  </a:lnTo>
                  <a:lnTo>
                    <a:pt x="9730" y="1"/>
                  </a:lnTo>
                  <a:close/>
                  <a:moveTo>
                    <a:pt x="9730" y="1"/>
                  </a:moveTo>
                  <a:lnTo>
                    <a:pt x="9730" y="1"/>
                  </a:lnTo>
                  <a:lnTo>
                    <a:pt x="9730" y="1"/>
                  </a:lnTo>
                  <a:close/>
                  <a:moveTo>
                    <a:pt x="9767" y="1"/>
                  </a:moveTo>
                  <a:lnTo>
                    <a:pt x="9767" y="1"/>
                  </a:lnTo>
                  <a:lnTo>
                    <a:pt x="9767" y="1"/>
                  </a:lnTo>
                  <a:close/>
                  <a:moveTo>
                    <a:pt x="9767" y="1"/>
                  </a:moveTo>
                  <a:lnTo>
                    <a:pt x="9767" y="1"/>
                  </a:lnTo>
                  <a:lnTo>
                    <a:pt x="9767" y="1"/>
                  </a:lnTo>
                  <a:close/>
                  <a:moveTo>
                    <a:pt x="9767" y="1"/>
                  </a:moveTo>
                  <a:lnTo>
                    <a:pt x="9767" y="1"/>
                  </a:lnTo>
                  <a:lnTo>
                    <a:pt x="9767" y="1"/>
                  </a:lnTo>
                  <a:close/>
                  <a:moveTo>
                    <a:pt x="9807" y="1"/>
                  </a:moveTo>
                  <a:lnTo>
                    <a:pt x="9807" y="1"/>
                  </a:lnTo>
                  <a:lnTo>
                    <a:pt x="9807" y="1"/>
                  </a:lnTo>
                  <a:close/>
                  <a:moveTo>
                    <a:pt x="9807" y="1"/>
                  </a:moveTo>
                  <a:lnTo>
                    <a:pt x="9807" y="1"/>
                  </a:lnTo>
                  <a:lnTo>
                    <a:pt x="9807" y="1"/>
                  </a:lnTo>
                  <a:close/>
                  <a:moveTo>
                    <a:pt x="9807" y="1"/>
                  </a:moveTo>
                  <a:lnTo>
                    <a:pt x="9807" y="1"/>
                  </a:lnTo>
                  <a:lnTo>
                    <a:pt x="9807" y="1"/>
                  </a:lnTo>
                  <a:close/>
                  <a:moveTo>
                    <a:pt x="9844" y="1"/>
                  </a:moveTo>
                  <a:lnTo>
                    <a:pt x="9844" y="1"/>
                  </a:lnTo>
                  <a:lnTo>
                    <a:pt x="9844" y="1"/>
                  </a:lnTo>
                  <a:close/>
                  <a:moveTo>
                    <a:pt x="9844" y="1"/>
                  </a:moveTo>
                  <a:lnTo>
                    <a:pt x="9844" y="1"/>
                  </a:lnTo>
                  <a:lnTo>
                    <a:pt x="9844" y="1"/>
                  </a:lnTo>
                  <a:close/>
                  <a:moveTo>
                    <a:pt x="9844" y="1"/>
                  </a:moveTo>
                  <a:lnTo>
                    <a:pt x="9844" y="1"/>
                  </a:lnTo>
                  <a:lnTo>
                    <a:pt x="9844" y="1"/>
                  </a:lnTo>
                  <a:close/>
                  <a:moveTo>
                    <a:pt x="9884" y="1"/>
                  </a:moveTo>
                  <a:lnTo>
                    <a:pt x="9884" y="1"/>
                  </a:lnTo>
                  <a:lnTo>
                    <a:pt x="9884" y="1"/>
                  </a:lnTo>
                  <a:close/>
                  <a:moveTo>
                    <a:pt x="9884" y="1"/>
                  </a:moveTo>
                  <a:lnTo>
                    <a:pt x="9884" y="1"/>
                  </a:lnTo>
                  <a:lnTo>
                    <a:pt x="9884" y="1"/>
                  </a:lnTo>
                  <a:close/>
                  <a:moveTo>
                    <a:pt x="9884" y="1"/>
                  </a:moveTo>
                  <a:lnTo>
                    <a:pt x="9884" y="1"/>
                  </a:lnTo>
                  <a:lnTo>
                    <a:pt x="9884" y="1"/>
                  </a:lnTo>
                  <a:close/>
                  <a:moveTo>
                    <a:pt x="9921" y="1"/>
                  </a:moveTo>
                  <a:lnTo>
                    <a:pt x="9884" y="1"/>
                  </a:lnTo>
                  <a:close/>
                </a:path>
              </a:pathLst>
            </a:custGeom>
            <a:solidFill>
              <a:srgbClr val="F9D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8"/>
            <p:cNvSpPr/>
            <p:nvPr/>
          </p:nvSpPr>
          <p:spPr>
            <a:xfrm flipH="1">
              <a:off x="7472093" y="1874467"/>
              <a:ext cx="910318" cy="628625"/>
            </a:xfrm>
            <a:custGeom>
              <a:rect b="b" l="l" r="r" t="t"/>
              <a:pathLst>
                <a:path extrusionOk="0" h="21189" w="30684">
                  <a:moveTo>
                    <a:pt x="30453" y="15381"/>
                  </a:moveTo>
                  <a:cubicBezTo>
                    <a:pt x="30296" y="15394"/>
                    <a:pt x="30139" y="15408"/>
                    <a:pt x="29982" y="15424"/>
                  </a:cubicBezTo>
                  <a:lnTo>
                    <a:pt x="29982" y="15424"/>
                  </a:lnTo>
                  <a:cubicBezTo>
                    <a:pt x="30213" y="15411"/>
                    <a:pt x="30447" y="15397"/>
                    <a:pt x="30684" y="15381"/>
                  </a:cubicBezTo>
                  <a:close/>
                  <a:moveTo>
                    <a:pt x="1" y="1"/>
                  </a:moveTo>
                  <a:lnTo>
                    <a:pt x="1" y="1"/>
                  </a:lnTo>
                  <a:cubicBezTo>
                    <a:pt x="1693" y="12345"/>
                    <a:pt x="15882" y="19189"/>
                    <a:pt x="20764" y="21188"/>
                  </a:cubicBezTo>
                  <a:cubicBezTo>
                    <a:pt x="22467" y="17117"/>
                    <a:pt x="25951" y="15824"/>
                    <a:pt x="29982" y="15424"/>
                  </a:cubicBezTo>
                  <a:lnTo>
                    <a:pt x="29982" y="15424"/>
                  </a:lnTo>
                  <a:cubicBezTo>
                    <a:pt x="29088" y="15473"/>
                    <a:pt x="28233" y="15498"/>
                    <a:pt x="27377" y="15498"/>
                  </a:cubicBezTo>
                  <a:cubicBezTo>
                    <a:pt x="5040" y="15498"/>
                    <a:pt x="1" y="2"/>
                    <a:pt x="1" y="1"/>
                  </a:cubicBezTo>
                  <a:close/>
                </a:path>
              </a:pathLst>
            </a:custGeom>
            <a:solidFill>
              <a:srgbClr val="B67E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8"/>
            <p:cNvSpPr/>
            <p:nvPr/>
          </p:nvSpPr>
          <p:spPr>
            <a:xfrm flipH="1">
              <a:off x="8389221" y="1398809"/>
              <a:ext cx="261222" cy="425491"/>
            </a:xfrm>
            <a:custGeom>
              <a:rect b="b" l="l" r="r" t="t"/>
              <a:pathLst>
                <a:path extrusionOk="0" h="14342" w="8805">
                  <a:moveTo>
                    <a:pt x="5882" y="1"/>
                  </a:moveTo>
                  <a:cubicBezTo>
                    <a:pt x="4959" y="1"/>
                    <a:pt x="3959" y="345"/>
                    <a:pt x="2960" y="1308"/>
                  </a:cubicBezTo>
                  <a:cubicBezTo>
                    <a:pt x="1" y="4076"/>
                    <a:pt x="3344" y="12495"/>
                    <a:pt x="8804" y="14341"/>
                  </a:cubicBezTo>
                  <a:cubicBezTo>
                    <a:pt x="4076" y="11382"/>
                    <a:pt x="1539" y="3923"/>
                    <a:pt x="4384" y="1268"/>
                  </a:cubicBezTo>
                  <a:cubicBezTo>
                    <a:pt x="5036" y="616"/>
                    <a:pt x="5728" y="231"/>
                    <a:pt x="6383" y="38"/>
                  </a:cubicBezTo>
                  <a:cubicBezTo>
                    <a:pt x="6229" y="38"/>
                    <a:pt x="6076" y="1"/>
                    <a:pt x="58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8"/>
            <p:cNvSpPr/>
            <p:nvPr/>
          </p:nvSpPr>
          <p:spPr>
            <a:xfrm flipH="1">
              <a:off x="8134821" y="1395515"/>
              <a:ext cx="491946" cy="465809"/>
            </a:xfrm>
            <a:custGeom>
              <a:rect b="b" l="l" r="r" t="t"/>
              <a:pathLst>
                <a:path extrusionOk="0" h="15701" w="16582">
                  <a:moveTo>
                    <a:pt x="6674" y="1"/>
                  </a:moveTo>
                  <a:cubicBezTo>
                    <a:pt x="5694" y="1"/>
                    <a:pt x="4645" y="377"/>
                    <a:pt x="3586" y="1379"/>
                  </a:cubicBezTo>
                  <a:cubicBezTo>
                    <a:pt x="0" y="4742"/>
                    <a:pt x="4998" y="15701"/>
                    <a:pt x="12098" y="15701"/>
                  </a:cubicBezTo>
                  <a:cubicBezTo>
                    <a:pt x="13525" y="15701"/>
                    <a:pt x="15037" y="15258"/>
                    <a:pt x="16582" y="14221"/>
                  </a:cubicBezTo>
                  <a:cubicBezTo>
                    <a:pt x="13429" y="6531"/>
                    <a:pt x="11968" y="3455"/>
                    <a:pt x="11968" y="3455"/>
                  </a:cubicBezTo>
                  <a:cubicBezTo>
                    <a:pt x="11968" y="3455"/>
                    <a:pt x="9642" y="1"/>
                    <a:pt x="6674" y="1"/>
                  </a:cubicBezTo>
                  <a:close/>
                </a:path>
              </a:pathLst>
            </a:custGeom>
            <a:solidFill>
              <a:srgbClr val="D492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8"/>
            <p:cNvSpPr/>
            <p:nvPr/>
          </p:nvSpPr>
          <p:spPr>
            <a:xfrm flipH="1">
              <a:off x="8292225" y="1539085"/>
              <a:ext cx="140387" cy="158632"/>
            </a:xfrm>
            <a:custGeom>
              <a:rect b="b" l="l" r="r" t="t"/>
              <a:pathLst>
                <a:path extrusionOk="0" h="5347" w="4732">
                  <a:moveTo>
                    <a:pt x="1194" y="1"/>
                  </a:moveTo>
                  <a:cubicBezTo>
                    <a:pt x="1078" y="1"/>
                    <a:pt x="1001" y="41"/>
                    <a:pt x="847" y="117"/>
                  </a:cubicBezTo>
                  <a:cubicBezTo>
                    <a:pt x="1" y="616"/>
                    <a:pt x="1" y="2154"/>
                    <a:pt x="847" y="3578"/>
                  </a:cubicBezTo>
                  <a:cubicBezTo>
                    <a:pt x="1539" y="4655"/>
                    <a:pt x="2502" y="5347"/>
                    <a:pt x="3308" y="5347"/>
                  </a:cubicBezTo>
                  <a:cubicBezTo>
                    <a:pt x="3501" y="5347"/>
                    <a:pt x="3732" y="5270"/>
                    <a:pt x="3923" y="5193"/>
                  </a:cubicBezTo>
                  <a:cubicBezTo>
                    <a:pt x="4732" y="4655"/>
                    <a:pt x="3308" y="3692"/>
                    <a:pt x="2462" y="2271"/>
                  </a:cubicBezTo>
                  <a:cubicBezTo>
                    <a:pt x="1770" y="1117"/>
                    <a:pt x="1693" y="1"/>
                    <a:pt x="1194" y="1"/>
                  </a:cubicBezTo>
                  <a:close/>
                </a:path>
              </a:pathLst>
            </a:custGeom>
            <a:solidFill>
              <a:srgbClr val="B67E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8"/>
            <p:cNvSpPr/>
            <p:nvPr/>
          </p:nvSpPr>
          <p:spPr>
            <a:xfrm flipH="1">
              <a:off x="7213048" y="1278974"/>
              <a:ext cx="411874" cy="182544"/>
            </a:xfrm>
            <a:custGeom>
              <a:rect b="b" l="l" r="r" t="t"/>
              <a:pathLst>
                <a:path extrusionOk="0" h="6153" w="13883">
                  <a:moveTo>
                    <a:pt x="9459" y="1"/>
                  </a:moveTo>
                  <a:cubicBezTo>
                    <a:pt x="9038" y="1"/>
                    <a:pt x="8613" y="41"/>
                    <a:pt x="8115" y="118"/>
                  </a:cubicBezTo>
                  <a:cubicBezTo>
                    <a:pt x="2154" y="810"/>
                    <a:pt x="1" y="5384"/>
                    <a:pt x="1" y="5384"/>
                  </a:cubicBezTo>
                  <a:cubicBezTo>
                    <a:pt x="1" y="5384"/>
                    <a:pt x="2886" y="6153"/>
                    <a:pt x="5845" y="6153"/>
                  </a:cubicBezTo>
                  <a:cubicBezTo>
                    <a:pt x="6999" y="6153"/>
                    <a:pt x="8192" y="6039"/>
                    <a:pt x="9192" y="5692"/>
                  </a:cubicBezTo>
                  <a:cubicBezTo>
                    <a:pt x="12729" y="4538"/>
                    <a:pt x="12920" y="3348"/>
                    <a:pt x="12920" y="3348"/>
                  </a:cubicBezTo>
                  <a:cubicBezTo>
                    <a:pt x="12920" y="3348"/>
                    <a:pt x="13883" y="1"/>
                    <a:pt x="9459" y="1"/>
                  </a:cubicBezTo>
                  <a:close/>
                </a:path>
              </a:pathLst>
            </a:custGeom>
            <a:solidFill>
              <a:srgbClr val="B67E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8"/>
            <p:cNvSpPr/>
            <p:nvPr/>
          </p:nvSpPr>
          <p:spPr>
            <a:xfrm flipH="1">
              <a:off x="7230198" y="1348608"/>
              <a:ext cx="435786" cy="122052"/>
            </a:xfrm>
            <a:custGeom>
              <a:rect b="b" l="l" r="r" t="t"/>
              <a:pathLst>
                <a:path extrusionOk="0" h="4114" w="14689">
                  <a:moveTo>
                    <a:pt x="14421" y="1"/>
                  </a:moveTo>
                  <a:cubicBezTo>
                    <a:pt x="14304" y="1"/>
                    <a:pt x="14190" y="155"/>
                    <a:pt x="14190" y="269"/>
                  </a:cubicBezTo>
                  <a:lnTo>
                    <a:pt x="14190" y="309"/>
                  </a:lnTo>
                  <a:cubicBezTo>
                    <a:pt x="14190" y="422"/>
                    <a:pt x="14190" y="653"/>
                    <a:pt x="14073" y="961"/>
                  </a:cubicBezTo>
                  <a:cubicBezTo>
                    <a:pt x="13996" y="1191"/>
                    <a:pt x="13842" y="1462"/>
                    <a:pt x="13575" y="1730"/>
                  </a:cubicBezTo>
                  <a:cubicBezTo>
                    <a:pt x="13227" y="2114"/>
                    <a:pt x="12612" y="2539"/>
                    <a:pt x="11652" y="2846"/>
                  </a:cubicBezTo>
                  <a:cubicBezTo>
                    <a:pt x="10690" y="3154"/>
                    <a:pt x="9345" y="3385"/>
                    <a:pt x="7500" y="3385"/>
                  </a:cubicBezTo>
                  <a:cubicBezTo>
                    <a:pt x="5885" y="3385"/>
                    <a:pt x="3885" y="3231"/>
                    <a:pt x="1425" y="2806"/>
                  </a:cubicBezTo>
                  <a:cubicBezTo>
                    <a:pt x="1348" y="2806"/>
                    <a:pt x="1271" y="2806"/>
                    <a:pt x="1231" y="2846"/>
                  </a:cubicBezTo>
                  <a:cubicBezTo>
                    <a:pt x="732" y="3231"/>
                    <a:pt x="425" y="3421"/>
                    <a:pt x="271" y="3538"/>
                  </a:cubicBezTo>
                  <a:cubicBezTo>
                    <a:pt x="194" y="3575"/>
                    <a:pt x="154" y="3615"/>
                    <a:pt x="154" y="3615"/>
                  </a:cubicBezTo>
                  <a:cubicBezTo>
                    <a:pt x="154" y="3618"/>
                    <a:pt x="154" y="3621"/>
                    <a:pt x="154" y="3623"/>
                  </a:cubicBezTo>
                  <a:lnTo>
                    <a:pt x="154" y="3623"/>
                  </a:lnTo>
                  <a:cubicBezTo>
                    <a:pt x="124" y="3638"/>
                    <a:pt x="98" y="3661"/>
                    <a:pt x="77" y="3692"/>
                  </a:cubicBezTo>
                  <a:lnTo>
                    <a:pt x="40" y="3692"/>
                  </a:lnTo>
                  <a:lnTo>
                    <a:pt x="40" y="3729"/>
                  </a:lnTo>
                  <a:cubicBezTo>
                    <a:pt x="40" y="3729"/>
                    <a:pt x="40" y="3769"/>
                    <a:pt x="0" y="3769"/>
                  </a:cubicBezTo>
                  <a:lnTo>
                    <a:pt x="0" y="3846"/>
                  </a:lnTo>
                  <a:cubicBezTo>
                    <a:pt x="0" y="3883"/>
                    <a:pt x="0" y="3923"/>
                    <a:pt x="40" y="3960"/>
                  </a:cubicBezTo>
                  <a:cubicBezTo>
                    <a:pt x="40" y="3960"/>
                    <a:pt x="40" y="4000"/>
                    <a:pt x="77" y="4037"/>
                  </a:cubicBezTo>
                  <a:cubicBezTo>
                    <a:pt x="117" y="4077"/>
                    <a:pt x="154" y="4077"/>
                    <a:pt x="154" y="4077"/>
                  </a:cubicBezTo>
                  <a:cubicBezTo>
                    <a:pt x="194" y="4077"/>
                    <a:pt x="231" y="4114"/>
                    <a:pt x="231" y="4114"/>
                  </a:cubicBezTo>
                  <a:cubicBezTo>
                    <a:pt x="271" y="4114"/>
                    <a:pt x="271" y="4077"/>
                    <a:pt x="308" y="4077"/>
                  </a:cubicBezTo>
                  <a:lnTo>
                    <a:pt x="348" y="4077"/>
                  </a:lnTo>
                  <a:cubicBezTo>
                    <a:pt x="385" y="4077"/>
                    <a:pt x="385" y="4037"/>
                    <a:pt x="385" y="4037"/>
                  </a:cubicBezTo>
                  <a:cubicBezTo>
                    <a:pt x="396" y="4037"/>
                    <a:pt x="407" y="4034"/>
                    <a:pt x="417" y="4029"/>
                  </a:cubicBezTo>
                  <a:lnTo>
                    <a:pt x="417" y="4029"/>
                  </a:lnTo>
                  <a:lnTo>
                    <a:pt x="425" y="4037"/>
                  </a:lnTo>
                  <a:cubicBezTo>
                    <a:pt x="429" y="4031"/>
                    <a:pt x="433" y="4024"/>
                    <a:pt x="437" y="4018"/>
                  </a:cubicBezTo>
                  <a:lnTo>
                    <a:pt x="437" y="4018"/>
                  </a:lnTo>
                  <a:cubicBezTo>
                    <a:pt x="458" y="4003"/>
                    <a:pt x="479" y="3982"/>
                    <a:pt x="502" y="3960"/>
                  </a:cubicBezTo>
                  <a:cubicBezTo>
                    <a:pt x="608" y="3888"/>
                    <a:pt x="883" y="3717"/>
                    <a:pt x="1389" y="3320"/>
                  </a:cubicBezTo>
                  <a:lnTo>
                    <a:pt x="1389" y="3320"/>
                  </a:lnTo>
                  <a:cubicBezTo>
                    <a:pt x="3852" y="3696"/>
                    <a:pt x="5863" y="3883"/>
                    <a:pt x="7500" y="3883"/>
                  </a:cubicBezTo>
                  <a:cubicBezTo>
                    <a:pt x="9152" y="3883"/>
                    <a:pt x="10459" y="3692"/>
                    <a:pt x="11459" y="3421"/>
                  </a:cubicBezTo>
                  <a:cubicBezTo>
                    <a:pt x="12191" y="3191"/>
                    <a:pt x="12766" y="2960"/>
                    <a:pt x="13227" y="2652"/>
                  </a:cubicBezTo>
                  <a:cubicBezTo>
                    <a:pt x="13882" y="2231"/>
                    <a:pt x="14267" y="1730"/>
                    <a:pt x="14458" y="1308"/>
                  </a:cubicBezTo>
                  <a:cubicBezTo>
                    <a:pt x="14651" y="847"/>
                    <a:pt x="14688" y="499"/>
                    <a:pt x="14688" y="309"/>
                  </a:cubicBezTo>
                  <a:lnTo>
                    <a:pt x="14688" y="232"/>
                  </a:lnTo>
                  <a:cubicBezTo>
                    <a:pt x="14688" y="78"/>
                    <a:pt x="14535" y="1"/>
                    <a:pt x="14421" y="1"/>
                  </a:cubicBezTo>
                  <a:close/>
                </a:path>
              </a:pathLst>
            </a:custGeom>
            <a:solidFill>
              <a:srgbClr val="F0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8"/>
            <p:cNvSpPr/>
            <p:nvPr/>
          </p:nvSpPr>
          <p:spPr>
            <a:xfrm flipH="1">
              <a:off x="7275802" y="1232245"/>
              <a:ext cx="2314" cy="30"/>
            </a:xfrm>
            <a:custGeom>
              <a:rect b="b" l="l" r="r" t="t"/>
              <a:pathLst>
                <a:path extrusionOk="0" h="1" w="78">
                  <a:moveTo>
                    <a:pt x="0" y="1"/>
                  </a:moveTo>
                  <a:lnTo>
                    <a:pt x="0" y="1"/>
                  </a:lnTo>
                  <a:lnTo>
                    <a:pt x="0" y="1"/>
                  </a:lnTo>
                  <a:close/>
                  <a:moveTo>
                    <a:pt x="40" y="1"/>
                  </a:moveTo>
                  <a:lnTo>
                    <a:pt x="40" y="1"/>
                  </a:lnTo>
                  <a:lnTo>
                    <a:pt x="40" y="1"/>
                  </a:lnTo>
                  <a:close/>
                  <a:moveTo>
                    <a:pt x="40" y="1"/>
                  </a:moveTo>
                  <a:lnTo>
                    <a:pt x="40" y="1"/>
                  </a:lnTo>
                  <a:lnTo>
                    <a:pt x="40" y="1"/>
                  </a:lnTo>
                  <a:close/>
                  <a:moveTo>
                    <a:pt x="40" y="1"/>
                  </a:moveTo>
                  <a:lnTo>
                    <a:pt x="40" y="1"/>
                  </a:lnTo>
                  <a:lnTo>
                    <a:pt x="40" y="1"/>
                  </a:lnTo>
                  <a:close/>
                  <a:moveTo>
                    <a:pt x="77" y="1"/>
                  </a:moveTo>
                  <a:lnTo>
                    <a:pt x="77" y="1"/>
                  </a:lnTo>
                  <a:lnTo>
                    <a:pt x="77" y="1"/>
                  </a:lnTo>
                  <a:close/>
                  <a:moveTo>
                    <a:pt x="77" y="1"/>
                  </a:moveTo>
                  <a:lnTo>
                    <a:pt x="77" y="1"/>
                  </a:lnTo>
                  <a:close/>
                </a:path>
              </a:pathLst>
            </a:custGeom>
            <a:solidFill>
              <a:srgbClr val="DDA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8"/>
            <p:cNvSpPr/>
            <p:nvPr/>
          </p:nvSpPr>
          <p:spPr>
            <a:xfrm flipH="1">
              <a:off x="7840493" y="1035538"/>
              <a:ext cx="838522" cy="404635"/>
            </a:xfrm>
            <a:custGeom>
              <a:rect b="b" l="l" r="r" t="t"/>
              <a:pathLst>
                <a:path extrusionOk="0" h="13639" w="28264">
                  <a:moveTo>
                    <a:pt x="28143" y="1"/>
                  </a:moveTo>
                  <a:cubicBezTo>
                    <a:pt x="28104" y="1"/>
                    <a:pt x="28058" y="28"/>
                    <a:pt x="28032" y="54"/>
                  </a:cubicBezTo>
                  <a:cubicBezTo>
                    <a:pt x="27992" y="94"/>
                    <a:pt x="27223" y="1479"/>
                    <a:pt x="25147" y="2977"/>
                  </a:cubicBezTo>
                  <a:cubicBezTo>
                    <a:pt x="23034" y="4438"/>
                    <a:pt x="19687" y="6016"/>
                    <a:pt x="14498" y="6437"/>
                  </a:cubicBezTo>
                  <a:cubicBezTo>
                    <a:pt x="9229" y="6822"/>
                    <a:pt x="5731" y="7821"/>
                    <a:pt x="3501" y="9129"/>
                  </a:cubicBezTo>
                  <a:cubicBezTo>
                    <a:pt x="2348" y="9744"/>
                    <a:pt x="1539" y="10476"/>
                    <a:pt x="1000" y="11205"/>
                  </a:cubicBezTo>
                  <a:cubicBezTo>
                    <a:pt x="425" y="11974"/>
                    <a:pt x="118" y="12743"/>
                    <a:pt x="1" y="13512"/>
                  </a:cubicBezTo>
                  <a:cubicBezTo>
                    <a:pt x="1" y="13552"/>
                    <a:pt x="41" y="13629"/>
                    <a:pt x="118" y="13629"/>
                  </a:cubicBezTo>
                  <a:cubicBezTo>
                    <a:pt x="124" y="13636"/>
                    <a:pt x="133" y="13639"/>
                    <a:pt x="142" y="13639"/>
                  </a:cubicBezTo>
                  <a:cubicBezTo>
                    <a:pt x="180" y="13639"/>
                    <a:pt x="231" y="13582"/>
                    <a:pt x="231" y="13552"/>
                  </a:cubicBezTo>
                  <a:cubicBezTo>
                    <a:pt x="348" y="12820"/>
                    <a:pt x="656" y="12091"/>
                    <a:pt x="1194" y="11359"/>
                  </a:cubicBezTo>
                  <a:cubicBezTo>
                    <a:pt x="2000" y="10282"/>
                    <a:pt x="3347" y="9283"/>
                    <a:pt x="5501" y="8437"/>
                  </a:cubicBezTo>
                  <a:cubicBezTo>
                    <a:pt x="7654" y="7591"/>
                    <a:pt x="10576" y="6976"/>
                    <a:pt x="14498" y="6668"/>
                  </a:cubicBezTo>
                  <a:cubicBezTo>
                    <a:pt x="19764" y="6246"/>
                    <a:pt x="23225" y="4632"/>
                    <a:pt x="25301" y="3130"/>
                  </a:cubicBezTo>
                  <a:cubicBezTo>
                    <a:pt x="27417" y="1592"/>
                    <a:pt x="28223" y="208"/>
                    <a:pt x="28223" y="171"/>
                  </a:cubicBezTo>
                  <a:cubicBezTo>
                    <a:pt x="28263" y="131"/>
                    <a:pt x="28263" y="54"/>
                    <a:pt x="28186" y="18"/>
                  </a:cubicBezTo>
                  <a:cubicBezTo>
                    <a:pt x="28174" y="6"/>
                    <a:pt x="28159" y="1"/>
                    <a:pt x="281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8"/>
            <p:cNvSpPr/>
            <p:nvPr/>
          </p:nvSpPr>
          <p:spPr>
            <a:xfrm flipH="1">
              <a:off x="7873597" y="1028417"/>
              <a:ext cx="262409" cy="168927"/>
            </a:xfrm>
            <a:custGeom>
              <a:rect b="b" l="l" r="r" t="t"/>
              <a:pathLst>
                <a:path extrusionOk="0" h="5694" w="8845">
                  <a:moveTo>
                    <a:pt x="8706" y="0"/>
                  </a:moveTo>
                  <a:cubicBezTo>
                    <a:pt x="8673" y="0"/>
                    <a:pt x="8637" y="19"/>
                    <a:pt x="8614" y="64"/>
                  </a:cubicBezTo>
                  <a:cubicBezTo>
                    <a:pt x="8577" y="104"/>
                    <a:pt x="7768" y="1140"/>
                    <a:pt x="6347" y="2334"/>
                  </a:cubicBezTo>
                  <a:cubicBezTo>
                    <a:pt x="4886" y="3524"/>
                    <a:pt x="2809" y="4832"/>
                    <a:pt x="78" y="5447"/>
                  </a:cubicBezTo>
                  <a:cubicBezTo>
                    <a:pt x="41" y="5487"/>
                    <a:pt x="1" y="5524"/>
                    <a:pt x="1" y="5601"/>
                  </a:cubicBezTo>
                  <a:cubicBezTo>
                    <a:pt x="1" y="5657"/>
                    <a:pt x="42" y="5693"/>
                    <a:pt x="94" y="5693"/>
                  </a:cubicBezTo>
                  <a:cubicBezTo>
                    <a:pt x="113" y="5693"/>
                    <a:pt x="134" y="5688"/>
                    <a:pt x="155" y="5678"/>
                  </a:cubicBezTo>
                  <a:cubicBezTo>
                    <a:pt x="2923" y="5062"/>
                    <a:pt x="5116" y="3678"/>
                    <a:pt x="6577" y="2448"/>
                  </a:cubicBezTo>
                  <a:cubicBezTo>
                    <a:pt x="8039" y="1257"/>
                    <a:pt x="8808" y="181"/>
                    <a:pt x="8808" y="181"/>
                  </a:cubicBezTo>
                  <a:cubicBezTo>
                    <a:pt x="8844" y="141"/>
                    <a:pt x="8844" y="64"/>
                    <a:pt x="8768" y="27"/>
                  </a:cubicBezTo>
                  <a:cubicBezTo>
                    <a:pt x="8752" y="10"/>
                    <a:pt x="8730" y="0"/>
                    <a:pt x="87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8"/>
            <p:cNvSpPr/>
            <p:nvPr/>
          </p:nvSpPr>
          <p:spPr>
            <a:xfrm flipH="1">
              <a:off x="8554592" y="1256900"/>
              <a:ext cx="150622" cy="221794"/>
            </a:xfrm>
            <a:custGeom>
              <a:rect b="b" l="l" r="r" t="t"/>
              <a:pathLst>
                <a:path extrusionOk="0" h="7476" w="5077">
                  <a:moveTo>
                    <a:pt x="4943" y="0"/>
                  </a:moveTo>
                  <a:cubicBezTo>
                    <a:pt x="4924" y="0"/>
                    <a:pt x="4903" y="5"/>
                    <a:pt x="4883" y="16"/>
                  </a:cubicBezTo>
                  <a:cubicBezTo>
                    <a:pt x="4883" y="16"/>
                    <a:pt x="3692" y="437"/>
                    <a:pt x="2462" y="1437"/>
                  </a:cubicBezTo>
                  <a:cubicBezTo>
                    <a:pt x="1847" y="1938"/>
                    <a:pt x="1231" y="2591"/>
                    <a:pt x="770" y="3360"/>
                  </a:cubicBezTo>
                  <a:cubicBezTo>
                    <a:pt x="308" y="4169"/>
                    <a:pt x="1" y="5128"/>
                    <a:pt x="1" y="6245"/>
                  </a:cubicBezTo>
                  <a:cubicBezTo>
                    <a:pt x="1" y="6589"/>
                    <a:pt x="38" y="6974"/>
                    <a:pt x="78" y="7358"/>
                  </a:cubicBezTo>
                  <a:cubicBezTo>
                    <a:pt x="115" y="7435"/>
                    <a:pt x="155" y="7475"/>
                    <a:pt x="232" y="7475"/>
                  </a:cubicBezTo>
                  <a:cubicBezTo>
                    <a:pt x="308" y="7435"/>
                    <a:pt x="345" y="7398"/>
                    <a:pt x="308" y="7321"/>
                  </a:cubicBezTo>
                  <a:cubicBezTo>
                    <a:pt x="269" y="6937"/>
                    <a:pt x="232" y="6589"/>
                    <a:pt x="232" y="6245"/>
                  </a:cubicBezTo>
                  <a:cubicBezTo>
                    <a:pt x="232" y="5168"/>
                    <a:pt x="539" y="4282"/>
                    <a:pt x="961" y="3513"/>
                  </a:cubicBezTo>
                  <a:cubicBezTo>
                    <a:pt x="1653" y="2360"/>
                    <a:pt x="2652" y="1514"/>
                    <a:pt x="3461" y="1016"/>
                  </a:cubicBezTo>
                  <a:cubicBezTo>
                    <a:pt x="3883" y="745"/>
                    <a:pt x="4267" y="554"/>
                    <a:pt x="4538" y="437"/>
                  </a:cubicBezTo>
                  <a:cubicBezTo>
                    <a:pt x="4692" y="360"/>
                    <a:pt x="4806" y="323"/>
                    <a:pt x="4883" y="284"/>
                  </a:cubicBezTo>
                  <a:cubicBezTo>
                    <a:pt x="4923" y="284"/>
                    <a:pt x="4923" y="247"/>
                    <a:pt x="4959" y="247"/>
                  </a:cubicBezTo>
                  <a:lnTo>
                    <a:pt x="4999" y="247"/>
                  </a:lnTo>
                  <a:cubicBezTo>
                    <a:pt x="5036" y="207"/>
                    <a:pt x="5076" y="130"/>
                    <a:pt x="5036" y="93"/>
                  </a:cubicBezTo>
                  <a:cubicBezTo>
                    <a:pt x="5036" y="37"/>
                    <a:pt x="4995" y="0"/>
                    <a:pt x="4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8"/>
            <p:cNvSpPr/>
            <p:nvPr/>
          </p:nvSpPr>
          <p:spPr>
            <a:xfrm flipH="1">
              <a:off x="7369445" y="149613"/>
              <a:ext cx="573710" cy="789393"/>
            </a:xfrm>
            <a:custGeom>
              <a:rect b="b" l="l" r="r" t="t"/>
              <a:pathLst>
                <a:path extrusionOk="0" h="26608" w="19338">
                  <a:moveTo>
                    <a:pt x="16842" y="0"/>
                  </a:moveTo>
                  <a:lnTo>
                    <a:pt x="16842" y="0"/>
                  </a:lnTo>
                  <a:cubicBezTo>
                    <a:pt x="2769" y="5654"/>
                    <a:pt x="1" y="16881"/>
                    <a:pt x="1" y="16881"/>
                  </a:cubicBezTo>
                  <a:cubicBezTo>
                    <a:pt x="1" y="16881"/>
                    <a:pt x="7519" y="11176"/>
                    <a:pt x="13449" y="11176"/>
                  </a:cubicBezTo>
                  <a:cubicBezTo>
                    <a:pt x="13619" y="11176"/>
                    <a:pt x="13789" y="11181"/>
                    <a:pt x="13956" y="11191"/>
                  </a:cubicBezTo>
                  <a:cubicBezTo>
                    <a:pt x="5999" y="15919"/>
                    <a:pt x="2154" y="26608"/>
                    <a:pt x="2154" y="26608"/>
                  </a:cubicBezTo>
                  <a:lnTo>
                    <a:pt x="2154" y="26608"/>
                  </a:lnTo>
                  <a:cubicBezTo>
                    <a:pt x="8306" y="18189"/>
                    <a:pt x="13111" y="13498"/>
                    <a:pt x="17801" y="10499"/>
                  </a:cubicBezTo>
                  <a:cubicBezTo>
                    <a:pt x="19337" y="9503"/>
                    <a:pt x="18501" y="9112"/>
                    <a:pt x="16698" y="9112"/>
                  </a:cubicBezTo>
                  <a:cubicBezTo>
                    <a:pt x="13625" y="9112"/>
                    <a:pt x="7743" y="10247"/>
                    <a:pt x="5999" y="11458"/>
                  </a:cubicBezTo>
                  <a:lnTo>
                    <a:pt x="5999" y="11458"/>
                  </a:lnTo>
                  <a:cubicBezTo>
                    <a:pt x="5190" y="11074"/>
                    <a:pt x="12495" y="3270"/>
                    <a:pt x="168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8"/>
            <p:cNvSpPr/>
            <p:nvPr/>
          </p:nvSpPr>
          <p:spPr>
            <a:xfrm flipH="1">
              <a:off x="7529086" y="481612"/>
              <a:ext cx="414069" cy="193966"/>
            </a:xfrm>
            <a:custGeom>
              <a:rect b="b" l="l" r="r" t="t"/>
              <a:pathLst>
                <a:path extrusionOk="0" h="6538" w="13957">
                  <a:moveTo>
                    <a:pt x="7035" y="6537"/>
                  </a:moveTo>
                  <a:lnTo>
                    <a:pt x="7035" y="6537"/>
                  </a:lnTo>
                  <a:lnTo>
                    <a:pt x="7035" y="6537"/>
                  </a:lnTo>
                  <a:close/>
                  <a:moveTo>
                    <a:pt x="7035" y="6537"/>
                  </a:moveTo>
                  <a:lnTo>
                    <a:pt x="7035" y="6537"/>
                  </a:lnTo>
                  <a:lnTo>
                    <a:pt x="7035" y="6537"/>
                  </a:lnTo>
                  <a:close/>
                  <a:moveTo>
                    <a:pt x="7035" y="6537"/>
                  </a:moveTo>
                  <a:lnTo>
                    <a:pt x="7035" y="6537"/>
                  </a:lnTo>
                  <a:lnTo>
                    <a:pt x="7035" y="6537"/>
                  </a:lnTo>
                  <a:close/>
                  <a:moveTo>
                    <a:pt x="7075" y="6497"/>
                  </a:moveTo>
                  <a:lnTo>
                    <a:pt x="7075" y="6497"/>
                  </a:lnTo>
                  <a:lnTo>
                    <a:pt x="7075" y="6497"/>
                  </a:lnTo>
                  <a:close/>
                  <a:moveTo>
                    <a:pt x="7075" y="6497"/>
                  </a:moveTo>
                  <a:lnTo>
                    <a:pt x="7075" y="6497"/>
                  </a:lnTo>
                  <a:lnTo>
                    <a:pt x="7075" y="6497"/>
                  </a:lnTo>
                  <a:close/>
                  <a:moveTo>
                    <a:pt x="7075" y="6497"/>
                  </a:moveTo>
                  <a:lnTo>
                    <a:pt x="7075" y="6497"/>
                  </a:lnTo>
                  <a:lnTo>
                    <a:pt x="7075" y="6497"/>
                  </a:lnTo>
                  <a:close/>
                  <a:moveTo>
                    <a:pt x="13535" y="268"/>
                  </a:moveTo>
                  <a:cubicBezTo>
                    <a:pt x="10920" y="1923"/>
                    <a:pt x="8767" y="4190"/>
                    <a:pt x="7075" y="6497"/>
                  </a:cubicBezTo>
                  <a:cubicBezTo>
                    <a:pt x="8767" y="4190"/>
                    <a:pt x="10920" y="1923"/>
                    <a:pt x="13535" y="268"/>
                  </a:cubicBezTo>
                  <a:close/>
                  <a:moveTo>
                    <a:pt x="13612" y="232"/>
                  </a:moveTo>
                  <a:cubicBezTo>
                    <a:pt x="13572" y="232"/>
                    <a:pt x="13572" y="268"/>
                    <a:pt x="13535" y="268"/>
                  </a:cubicBezTo>
                  <a:cubicBezTo>
                    <a:pt x="13572" y="268"/>
                    <a:pt x="13572" y="232"/>
                    <a:pt x="13612" y="232"/>
                  </a:cubicBezTo>
                  <a:close/>
                  <a:moveTo>
                    <a:pt x="13649" y="232"/>
                  </a:moveTo>
                  <a:lnTo>
                    <a:pt x="13612" y="232"/>
                  </a:lnTo>
                  <a:lnTo>
                    <a:pt x="13649" y="232"/>
                  </a:lnTo>
                  <a:close/>
                  <a:moveTo>
                    <a:pt x="13649" y="192"/>
                  </a:moveTo>
                  <a:lnTo>
                    <a:pt x="13649" y="232"/>
                  </a:lnTo>
                  <a:lnTo>
                    <a:pt x="13649" y="192"/>
                  </a:lnTo>
                  <a:close/>
                  <a:moveTo>
                    <a:pt x="13649" y="192"/>
                  </a:moveTo>
                  <a:lnTo>
                    <a:pt x="13649" y="192"/>
                  </a:lnTo>
                  <a:lnTo>
                    <a:pt x="13649" y="192"/>
                  </a:lnTo>
                  <a:close/>
                  <a:moveTo>
                    <a:pt x="13689" y="192"/>
                  </a:moveTo>
                  <a:lnTo>
                    <a:pt x="13649" y="192"/>
                  </a:lnTo>
                  <a:lnTo>
                    <a:pt x="13689" y="192"/>
                  </a:lnTo>
                  <a:close/>
                  <a:moveTo>
                    <a:pt x="13689" y="155"/>
                  </a:moveTo>
                  <a:lnTo>
                    <a:pt x="13689" y="192"/>
                  </a:lnTo>
                  <a:lnTo>
                    <a:pt x="13689" y="155"/>
                  </a:lnTo>
                  <a:close/>
                  <a:moveTo>
                    <a:pt x="13726" y="155"/>
                  </a:moveTo>
                  <a:lnTo>
                    <a:pt x="13689" y="155"/>
                  </a:lnTo>
                  <a:lnTo>
                    <a:pt x="13726" y="155"/>
                  </a:lnTo>
                  <a:close/>
                  <a:moveTo>
                    <a:pt x="13726" y="155"/>
                  </a:moveTo>
                  <a:lnTo>
                    <a:pt x="13726" y="155"/>
                  </a:lnTo>
                  <a:lnTo>
                    <a:pt x="13726" y="155"/>
                  </a:lnTo>
                  <a:close/>
                  <a:moveTo>
                    <a:pt x="13766" y="155"/>
                  </a:moveTo>
                  <a:lnTo>
                    <a:pt x="13726" y="155"/>
                  </a:lnTo>
                  <a:lnTo>
                    <a:pt x="13766" y="155"/>
                  </a:lnTo>
                  <a:close/>
                  <a:moveTo>
                    <a:pt x="13766" y="155"/>
                  </a:moveTo>
                  <a:lnTo>
                    <a:pt x="13766" y="155"/>
                  </a:lnTo>
                  <a:lnTo>
                    <a:pt x="13766" y="155"/>
                  </a:lnTo>
                  <a:close/>
                  <a:moveTo>
                    <a:pt x="13766" y="115"/>
                  </a:moveTo>
                  <a:lnTo>
                    <a:pt x="13766" y="115"/>
                  </a:lnTo>
                  <a:lnTo>
                    <a:pt x="13766" y="115"/>
                  </a:lnTo>
                  <a:close/>
                  <a:moveTo>
                    <a:pt x="13803" y="115"/>
                  </a:moveTo>
                  <a:lnTo>
                    <a:pt x="13766" y="115"/>
                  </a:lnTo>
                  <a:lnTo>
                    <a:pt x="13803" y="115"/>
                  </a:lnTo>
                  <a:close/>
                  <a:moveTo>
                    <a:pt x="13803" y="115"/>
                  </a:moveTo>
                  <a:lnTo>
                    <a:pt x="13803" y="115"/>
                  </a:lnTo>
                  <a:lnTo>
                    <a:pt x="13803" y="115"/>
                  </a:lnTo>
                  <a:close/>
                  <a:moveTo>
                    <a:pt x="13803" y="115"/>
                  </a:moveTo>
                  <a:lnTo>
                    <a:pt x="13803" y="115"/>
                  </a:lnTo>
                  <a:lnTo>
                    <a:pt x="13803" y="115"/>
                  </a:lnTo>
                  <a:close/>
                  <a:moveTo>
                    <a:pt x="13843" y="78"/>
                  </a:moveTo>
                  <a:lnTo>
                    <a:pt x="13843" y="115"/>
                  </a:lnTo>
                  <a:lnTo>
                    <a:pt x="13843" y="78"/>
                  </a:lnTo>
                  <a:close/>
                  <a:moveTo>
                    <a:pt x="13843" y="78"/>
                  </a:moveTo>
                  <a:lnTo>
                    <a:pt x="13843" y="78"/>
                  </a:lnTo>
                  <a:lnTo>
                    <a:pt x="13843" y="78"/>
                  </a:lnTo>
                  <a:close/>
                  <a:moveTo>
                    <a:pt x="13880" y="78"/>
                  </a:moveTo>
                  <a:lnTo>
                    <a:pt x="13843" y="78"/>
                  </a:lnTo>
                  <a:lnTo>
                    <a:pt x="13880" y="78"/>
                  </a:lnTo>
                  <a:close/>
                  <a:moveTo>
                    <a:pt x="13880" y="78"/>
                  </a:moveTo>
                  <a:lnTo>
                    <a:pt x="13880" y="78"/>
                  </a:lnTo>
                  <a:lnTo>
                    <a:pt x="13880" y="78"/>
                  </a:lnTo>
                  <a:close/>
                  <a:moveTo>
                    <a:pt x="13880" y="78"/>
                  </a:moveTo>
                  <a:lnTo>
                    <a:pt x="13880" y="78"/>
                  </a:lnTo>
                  <a:lnTo>
                    <a:pt x="13880" y="78"/>
                  </a:lnTo>
                  <a:close/>
                  <a:moveTo>
                    <a:pt x="13920" y="38"/>
                  </a:moveTo>
                  <a:lnTo>
                    <a:pt x="13920" y="38"/>
                  </a:lnTo>
                  <a:lnTo>
                    <a:pt x="13920" y="38"/>
                  </a:lnTo>
                  <a:close/>
                  <a:moveTo>
                    <a:pt x="13920" y="38"/>
                  </a:moveTo>
                  <a:lnTo>
                    <a:pt x="13920" y="38"/>
                  </a:lnTo>
                  <a:lnTo>
                    <a:pt x="13920" y="38"/>
                  </a:lnTo>
                  <a:close/>
                  <a:moveTo>
                    <a:pt x="13956" y="38"/>
                  </a:moveTo>
                  <a:lnTo>
                    <a:pt x="13956" y="38"/>
                  </a:lnTo>
                  <a:lnTo>
                    <a:pt x="13956" y="38"/>
                  </a:lnTo>
                  <a:close/>
                  <a:moveTo>
                    <a:pt x="13418" y="1"/>
                  </a:moveTo>
                  <a:cubicBezTo>
                    <a:pt x="7537" y="1"/>
                    <a:pt x="154" y="5538"/>
                    <a:pt x="1" y="5691"/>
                  </a:cubicBezTo>
                  <a:cubicBezTo>
                    <a:pt x="154" y="5538"/>
                    <a:pt x="7537" y="1"/>
                    <a:pt x="13418" y="1"/>
                  </a:cubicBezTo>
                  <a:close/>
                  <a:moveTo>
                    <a:pt x="13418" y="1"/>
                  </a:moveTo>
                  <a:lnTo>
                    <a:pt x="13418" y="1"/>
                  </a:lnTo>
                  <a:lnTo>
                    <a:pt x="13418" y="1"/>
                  </a:lnTo>
                  <a:close/>
                </a:path>
              </a:pathLst>
            </a:custGeom>
            <a:solidFill>
              <a:srgbClr val="FDE3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8"/>
            <p:cNvSpPr/>
            <p:nvPr/>
          </p:nvSpPr>
          <p:spPr>
            <a:xfrm flipH="1">
              <a:off x="7443495" y="149613"/>
              <a:ext cx="499660" cy="683361"/>
            </a:xfrm>
            <a:custGeom>
              <a:rect b="b" l="l" r="r" t="t"/>
              <a:pathLst>
                <a:path extrusionOk="0" h="23034" w="16842">
                  <a:moveTo>
                    <a:pt x="16842" y="0"/>
                  </a:moveTo>
                  <a:lnTo>
                    <a:pt x="16842" y="0"/>
                  </a:lnTo>
                  <a:cubicBezTo>
                    <a:pt x="2769" y="5654"/>
                    <a:pt x="1" y="16881"/>
                    <a:pt x="1" y="16881"/>
                  </a:cubicBezTo>
                  <a:cubicBezTo>
                    <a:pt x="154" y="16728"/>
                    <a:pt x="7537" y="11191"/>
                    <a:pt x="13418" y="11191"/>
                  </a:cubicBezTo>
                  <a:lnTo>
                    <a:pt x="13956" y="11191"/>
                  </a:lnTo>
                  <a:lnTo>
                    <a:pt x="13956" y="11228"/>
                  </a:lnTo>
                  <a:lnTo>
                    <a:pt x="13920" y="11228"/>
                  </a:lnTo>
                  <a:cubicBezTo>
                    <a:pt x="13920" y="11228"/>
                    <a:pt x="13880" y="11228"/>
                    <a:pt x="13880" y="11268"/>
                  </a:cubicBezTo>
                  <a:lnTo>
                    <a:pt x="13843" y="11268"/>
                  </a:lnTo>
                  <a:lnTo>
                    <a:pt x="13843" y="11305"/>
                  </a:lnTo>
                  <a:lnTo>
                    <a:pt x="13766" y="11305"/>
                  </a:lnTo>
                  <a:lnTo>
                    <a:pt x="13766" y="11345"/>
                  </a:lnTo>
                  <a:lnTo>
                    <a:pt x="13689" y="11345"/>
                  </a:lnTo>
                  <a:lnTo>
                    <a:pt x="13689" y="11382"/>
                  </a:lnTo>
                  <a:lnTo>
                    <a:pt x="13649" y="11382"/>
                  </a:lnTo>
                  <a:lnTo>
                    <a:pt x="13649" y="11422"/>
                  </a:lnTo>
                  <a:lnTo>
                    <a:pt x="13612" y="11422"/>
                  </a:lnTo>
                  <a:cubicBezTo>
                    <a:pt x="13572" y="11422"/>
                    <a:pt x="13572" y="11458"/>
                    <a:pt x="13535" y="11458"/>
                  </a:cubicBezTo>
                  <a:cubicBezTo>
                    <a:pt x="10920" y="13113"/>
                    <a:pt x="8767" y="15380"/>
                    <a:pt x="7075" y="17687"/>
                  </a:cubicBezTo>
                  <a:lnTo>
                    <a:pt x="7035" y="17727"/>
                  </a:lnTo>
                  <a:cubicBezTo>
                    <a:pt x="5651" y="19610"/>
                    <a:pt x="4575" y="21495"/>
                    <a:pt x="3769" y="23033"/>
                  </a:cubicBezTo>
                  <a:lnTo>
                    <a:pt x="3769" y="23033"/>
                  </a:lnTo>
                  <a:cubicBezTo>
                    <a:pt x="7266" y="17610"/>
                    <a:pt x="14956" y="11228"/>
                    <a:pt x="14879" y="10576"/>
                  </a:cubicBezTo>
                  <a:cubicBezTo>
                    <a:pt x="14879" y="10382"/>
                    <a:pt x="14612" y="10305"/>
                    <a:pt x="14150" y="10305"/>
                  </a:cubicBezTo>
                  <a:cubicBezTo>
                    <a:pt x="12766" y="10305"/>
                    <a:pt x="9496" y="11151"/>
                    <a:pt x="6460" y="12344"/>
                  </a:cubicBezTo>
                  <a:cubicBezTo>
                    <a:pt x="4076" y="13227"/>
                    <a:pt x="1960" y="15036"/>
                    <a:pt x="1462" y="15036"/>
                  </a:cubicBezTo>
                  <a:cubicBezTo>
                    <a:pt x="1114" y="15036"/>
                    <a:pt x="1575" y="14150"/>
                    <a:pt x="3230" y="11535"/>
                  </a:cubicBezTo>
                  <a:cubicBezTo>
                    <a:pt x="7343" y="5116"/>
                    <a:pt x="16841" y="1"/>
                    <a:pt x="168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8"/>
            <p:cNvSpPr/>
            <p:nvPr/>
          </p:nvSpPr>
          <p:spPr>
            <a:xfrm flipH="1">
              <a:off x="8352755" y="248382"/>
              <a:ext cx="690125" cy="501796"/>
            </a:xfrm>
            <a:custGeom>
              <a:rect b="b" l="l" r="r" t="t"/>
              <a:pathLst>
                <a:path extrusionOk="0" h="16914" w="23262">
                  <a:moveTo>
                    <a:pt x="13408" y="0"/>
                  </a:moveTo>
                  <a:cubicBezTo>
                    <a:pt x="11986" y="0"/>
                    <a:pt x="10489" y="240"/>
                    <a:pt x="8998" y="747"/>
                  </a:cubicBezTo>
                  <a:cubicBezTo>
                    <a:pt x="3384" y="2633"/>
                    <a:pt x="1" y="7631"/>
                    <a:pt x="1462" y="11898"/>
                  </a:cubicBezTo>
                  <a:cubicBezTo>
                    <a:pt x="2538" y="15042"/>
                    <a:pt x="5928" y="16913"/>
                    <a:pt x="9882" y="16913"/>
                  </a:cubicBezTo>
                  <a:cubicBezTo>
                    <a:pt x="11297" y="16913"/>
                    <a:pt x="12785" y="16674"/>
                    <a:pt x="14264" y="16167"/>
                  </a:cubicBezTo>
                  <a:cubicBezTo>
                    <a:pt x="19878" y="14281"/>
                    <a:pt x="23261" y="9246"/>
                    <a:pt x="21800" y="4977"/>
                  </a:cubicBezTo>
                  <a:cubicBezTo>
                    <a:pt x="20754" y="1863"/>
                    <a:pt x="17373" y="0"/>
                    <a:pt x="134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8"/>
            <p:cNvSpPr/>
            <p:nvPr/>
          </p:nvSpPr>
          <p:spPr>
            <a:xfrm flipH="1">
              <a:off x="8385779" y="392634"/>
              <a:ext cx="243036" cy="338773"/>
            </a:xfrm>
            <a:custGeom>
              <a:rect b="b" l="l" r="r" t="t"/>
              <a:pathLst>
                <a:path extrusionOk="0" h="11419" w="8192">
                  <a:moveTo>
                    <a:pt x="308" y="11305"/>
                  </a:moveTo>
                  <a:cubicBezTo>
                    <a:pt x="194" y="11342"/>
                    <a:pt x="117" y="11382"/>
                    <a:pt x="1" y="11419"/>
                  </a:cubicBezTo>
                  <a:cubicBezTo>
                    <a:pt x="117" y="11382"/>
                    <a:pt x="194" y="11342"/>
                    <a:pt x="308" y="11305"/>
                  </a:cubicBezTo>
                  <a:close/>
                  <a:moveTo>
                    <a:pt x="7807" y="1"/>
                  </a:moveTo>
                  <a:cubicBezTo>
                    <a:pt x="7807" y="38"/>
                    <a:pt x="7844" y="78"/>
                    <a:pt x="7844" y="115"/>
                  </a:cubicBezTo>
                  <a:cubicBezTo>
                    <a:pt x="8075" y="807"/>
                    <a:pt x="8192" y="1499"/>
                    <a:pt x="8192" y="2154"/>
                  </a:cubicBezTo>
                  <a:cubicBezTo>
                    <a:pt x="8192" y="1499"/>
                    <a:pt x="8075" y="807"/>
                    <a:pt x="7844" y="115"/>
                  </a:cubicBezTo>
                  <a:cubicBezTo>
                    <a:pt x="7844" y="78"/>
                    <a:pt x="7807" y="38"/>
                    <a:pt x="7807" y="1"/>
                  </a:cubicBezTo>
                  <a:close/>
                </a:path>
              </a:pathLst>
            </a:custGeom>
            <a:solidFill>
              <a:srgbClr val="FDF1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8"/>
            <p:cNvSpPr/>
            <p:nvPr/>
          </p:nvSpPr>
          <p:spPr>
            <a:xfrm flipH="1">
              <a:off x="8385790" y="247730"/>
              <a:ext cx="427835" cy="501944"/>
            </a:xfrm>
            <a:custGeom>
              <a:rect b="b" l="l" r="r" t="t"/>
              <a:pathLst>
                <a:path extrusionOk="0" h="16919" w="14421">
                  <a:moveTo>
                    <a:pt x="5654" y="0"/>
                  </a:moveTo>
                  <a:cubicBezTo>
                    <a:pt x="5501" y="0"/>
                    <a:pt x="5307" y="0"/>
                    <a:pt x="5116" y="40"/>
                  </a:cubicBezTo>
                  <a:cubicBezTo>
                    <a:pt x="8115" y="578"/>
                    <a:pt x="10499" y="2270"/>
                    <a:pt x="11382" y="4845"/>
                  </a:cubicBezTo>
                  <a:cubicBezTo>
                    <a:pt x="12806" y="9114"/>
                    <a:pt x="9459" y="14113"/>
                    <a:pt x="3809" y="15995"/>
                  </a:cubicBezTo>
                  <a:cubicBezTo>
                    <a:pt x="2538" y="16457"/>
                    <a:pt x="1231" y="16687"/>
                    <a:pt x="1" y="16727"/>
                  </a:cubicBezTo>
                  <a:cubicBezTo>
                    <a:pt x="693" y="16881"/>
                    <a:pt x="1425" y="16918"/>
                    <a:pt x="2154" y="16918"/>
                  </a:cubicBezTo>
                  <a:cubicBezTo>
                    <a:pt x="3461" y="16918"/>
                    <a:pt x="4845" y="16727"/>
                    <a:pt x="6230" y="16303"/>
                  </a:cubicBezTo>
                  <a:cubicBezTo>
                    <a:pt x="6346" y="16266"/>
                    <a:pt x="6423" y="16226"/>
                    <a:pt x="6537" y="16189"/>
                  </a:cubicBezTo>
                  <a:cubicBezTo>
                    <a:pt x="11268" y="14574"/>
                    <a:pt x="14421" y="10766"/>
                    <a:pt x="14421" y="7038"/>
                  </a:cubicBezTo>
                  <a:cubicBezTo>
                    <a:pt x="14421" y="6383"/>
                    <a:pt x="14304" y="5691"/>
                    <a:pt x="14073" y="4999"/>
                  </a:cubicBezTo>
                  <a:cubicBezTo>
                    <a:pt x="14073" y="4962"/>
                    <a:pt x="14036" y="4922"/>
                    <a:pt x="14036" y="4885"/>
                  </a:cubicBezTo>
                  <a:cubicBezTo>
                    <a:pt x="12920" y="1809"/>
                    <a:pt x="9576" y="0"/>
                    <a:pt x="56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8"/>
            <p:cNvSpPr/>
            <p:nvPr/>
          </p:nvSpPr>
          <p:spPr>
            <a:xfrm flipH="1">
              <a:off x="8432589" y="728046"/>
              <a:ext cx="112915" cy="112915"/>
            </a:xfrm>
            <a:custGeom>
              <a:rect b="b" l="l" r="r" t="t"/>
              <a:pathLst>
                <a:path extrusionOk="0" h="3806" w="3806">
                  <a:moveTo>
                    <a:pt x="1923" y="0"/>
                  </a:moveTo>
                  <a:cubicBezTo>
                    <a:pt x="884" y="0"/>
                    <a:pt x="1" y="883"/>
                    <a:pt x="1" y="1923"/>
                  </a:cubicBezTo>
                  <a:cubicBezTo>
                    <a:pt x="1" y="2959"/>
                    <a:pt x="884" y="3805"/>
                    <a:pt x="1923" y="3805"/>
                  </a:cubicBezTo>
                  <a:cubicBezTo>
                    <a:pt x="2960" y="3805"/>
                    <a:pt x="3806" y="2959"/>
                    <a:pt x="3806" y="1923"/>
                  </a:cubicBezTo>
                  <a:cubicBezTo>
                    <a:pt x="3806" y="883"/>
                    <a:pt x="2960" y="0"/>
                    <a:pt x="19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8"/>
            <p:cNvSpPr/>
            <p:nvPr/>
          </p:nvSpPr>
          <p:spPr>
            <a:xfrm flipH="1">
              <a:off x="8432585" y="758783"/>
              <a:ext cx="57051" cy="82179"/>
            </a:xfrm>
            <a:custGeom>
              <a:rect b="b" l="l" r="r" t="t"/>
              <a:pathLst>
                <a:path extrusionOk="0" h="2770" w="1923">
                  <a:moveTo>
                    <a:pt x="40" y="2769"/>
                  </a:moveTo>
                  <a:lnTo>
                    <a:pt x="40" y="2769"/>
                  </a:lnTo>
                  <a:lnTo>
                    <a:pt x="40" y="2769"/>
                  </a:lnTo>
                  <a:close/>
                  <a:moveTo>
                    <a:pt x="0" y="2769"/>
                  </a:moveTo>
                  <a:lnTo>
                    <a:pt x="0" y="2769"/>
                  </a:lnTo>
                  <a:lnTo>
                    <a:pt x="0" y="2769"/>
                  </a:lnTo>
                  <a:close/>
                  <a:moveTo>
                    <a:pt x="0" y="2769"/>
                  </a:moveTo>
                  <a:lnTo>
                    <a:pt x="0" y="2769"/>
                  </a:lnTo>
                  <a:lnTo>
                    <a:pt x="0" y="2769"/>
                  </a:lnTo>
                  <a:close/>
                  <a:moveTo>
                    <a:pt x="0" y="2769"/>
                  </a:moveTo>
                  <a:lnTo>
                    <a:pt x="0" y="2769"/>
                  </a:lnTo>
                  <a:lnTo>
                    <a:pt x="0" y="2769"/>
                  </a:lnTo>
                  <a:close/>
                  <a:moveTo>
                    <a:pt x="0" y="2769"/>
                  </a:moveTo>
                  <a:lnTo>
                    <a:pt x="0" y="2769"/>
                  </a:lnTo>
                  <a:lnTo>
                    <a:pt x="0" y="2769"/>
                  </a:lnTo>
                  <a:close/>
                  <a:moveTo>
                    <a:pt x="0" y="2769"/>
                  </a:moveTo>
                  <a:lnTo>
                    <a:pt x="0" y="2769"/>
                  </a:lnTo>
                  <a:lnTo>
                    <a:pt x="0" y="2769"/>
                  </a:lnTo>
                  <a:close/>
                  <a:moveTo>
                    <a:pt x="1923" y="847"/>
                  </a:moveTo>
                  <a:lnTo>
                    <a:pt x="1923" y="847"/>
                  </a:lnTo>
                  <a:lnTo>
                    <a:pt x="1923" y="847"/>
                  </a:lnTo>
                  <a:close/>
                  <a:moveTo>
                    <a:pt x="1923" y="847"/>
                  </a:moveTo>
                  <a:lnTo>
                    <a:pt x="1923" y="847"/>
                  </a:lnTo>
                  <a:lnTo>
                    <a:pt x="1923" y="847"/>
                  </a:lnTo>
                  <a:close/>
                  <a:moveTo>
                    <a:pt x="1923" y="847"/>
                  </a:moveTo>
                  <a:lnTo>
                    <a:pt x="1923" y="847"/>
                  </a:lnTo>
                  <a:lnTo>
                    <a:pt x="1923" y="847"/>
                  </a:lnTo>
                  <a:close/>
                  <a:moveTo>
                    <a:pt x="1923" y="847"/>
                  </a:moveTo>
                  <a:lnTo>
                    <a:pt x="1923" y="847"/>
                  </a:lnTo>
                  <a:lnTo>
                    <a:pt x="1923" y="847"/>
                  </a:lnTo>
                  <a:close/>
                  <a:moveTo>
                    <a:pt x="1923" y="810"/>
                  </a:moveTo>
                  <a:lnTo>
                    <a:pt x="1923" y="810"/>
                  </a:lnTo>
                  <a:lnTo>
                    <a:pt x="1923" y="810"/>
                  </a:lnTo>
                  <a:close/>
                  <a:moveTo>
                    <a:pt x="1923" y="810"/>
                  </a:moveTo>
                  <a:lnTo>
                    <a:pt x="1923" y="810"/>
                  </a:lnTo>
                  <a:lnTo>
                    <a:pt x="1923" y="810"/>
                  </a:lnTo>
                  <a:close/>
                  <a:moveTo>
                    <a:pt x="1923" y="810"/>
                  </a:moveTo>
                  <a:lnTo>
                    <a:pt x="1923" y="810"/>
                  </a:lnTo>
                  <a:lnTo>
                    <a:pt x="1923" y="810"/>
                  </a:lnTo>
                  <a:close/>
                  <a:moveTo>
                    <a:pt x="1923" y="810"/>
                  </a:moveTo>
                  <a:lnTo>
                    <a:pt x="1923" y="810"/>
                  </a:lnTo>
                  <a:lnTo>
                    <a:pt x="1923" y="810"/>
                  </a:lnTo>
                  <a:close/>
                  <a:moveTo>
                    <a:pt x="1923" y="770"/>
                  </a:moveTo>
                  <a:lnTo>
                    <a:pt x="1923" y="770"/>
                  </a:lnTo>
                  <a:lnTo>
                    <a:pt x="1923" y="770"/>
                  </a:lnTo>
                  <a:close/>
                  <a:moveTo>
                    <a:pt x="1923" y="770"/>
                  </a:moveTo>
                  <a:lnTo>
                    <a:pt x="1923" y="770"/>
                  </a:lnTo>
                  <a:lnTo>
                    <a:pt x="1923" y="770"/>
                  </a:lnTo>
                  <a:close/>
                  <a:moveTo>
                    <a:pt x="1923" y="770"/>
                  </a:moveTo>
                  <a:lnTo>
                    <a:pt x="1923" y="770"/>
                  </a:lnTo>
                  <a:lnTo>
                    <a:pt x="1923" y="770"/>
                  </a:lnTo>
                  <a:close/>
                  <a:moveTo>
                    <a:pt x="1923" y="770"/>
                  </a:moveTo>
                  <a:lnTo>
                    <a:pt x="1923" y="770"/>
                  </a:lnTo>
                  <a:lnTo>
                    <a:pt x="1923" y="770"/>
                  </a:lnTo>
                  <a:close/>
                  <a:moveTo>
                    <a:pt x="1923" y="733"/>
                  </a:moveTo>
                  <a:lnTo>
                    <a:pt x="1923" y="733"/>
                  </a:lnTo>
                  <a:lnTo>
                    <a:pt x="1923" y="733"/>
                  </a:lnTo>
                  <a:close/>
                  <a:moveTo>
                    <a:pt x="1923" y="733"/>
                  </a:moveTo>
                  <a:lnTo>
                    <a:pt x="1923" y="733"/>
                  </a:lnTo>
                  <a:lnTo>
                    <a:pt x="1923" y="733"/>
                  </a:lnTo>
                  <a:close/>
                  <a:moveTo>
                    <a:pt x="1923" y="733"/>
                  </a:moveTo>
                  <a:lnTo>
                    <a:pt x="1923" y="733"/>
                  </a:lnTo>
                  <a:lnTo>
                    <a:pt x="1923" y="733"/>
                  </a:lnTo>
                  <a:close/>
                  <a:moveTo>
                    <a:pt x="1923" y="733"/>
                  </a:moveTo>
                  <a:lnTo>
                    <a:pt x="1923" y="733"/>
                  </a:lnTo>
                  <a:lnTo>
                    <a:pt x="1923" y="733"/>
                  </a:lnTo>
                  <a:close/>
                  <a:moveTo>
                    <a:pt x="1923" y="693"/>
                  </a:moveTo>
                  <a:lnTo>
                    <a:pt x="1923" y="693"/>
                  </a:lnTo>
                  <a:lnTo>
                    <a:pt x="1923" y="693"/>
                  </a:lnTo>
                  <a:close/>
                  <a:moveTo>
                    <a:pt x="1923" y="693"/>
                  </a:moveTo>
                  <a:lnTo>
                    <a:pt x="1923" y="693"/>
                  </a:lnTo>
                  <a:lnTo>
                    <a:pt x="1923" y="693"/>
                  </a:lnTo>
                  <a:close/>
                  <a:moveTo>
                    <a:pt x="1923" y="693"/>
                  </a:moveTo>
                  <a:lnTo>
                    <a:pt x="1923" y="693"/>
                  </a:lnTo>
                  <a:lnTo>
                    <a:pt x="1923" y="693"/>
                  </a:lnTo>
                  <a:close/>
                  <a:moveTo>
                    <a:pt x="1923" y="693"/>
                  </a:moveTo>
                  <a:lnTo>
                    <a:pt x="1923" y="693"/>
                  </a:lnTo>
                  <a:lnTo>
                    <a:pt x="1923" y="693"/>
                  </a:lnTo>
                  <a:close/>
                  <a:moveTo>
                    <a:pt x="1923" y="656"/>
                  </a:moveTo>
                  <a:lnTo>
                    <a:pt x="1923" y="656"/>
                  </a:lnTo>
                  <a:lnTo>
                    <a:pt x="1923" y="656"/>
                  </a:lnTo>
                  <a:close/>
                  <a:moveTo>
                    <a:pt x="1923" y="656"/>
                  </a:moveTo>
                  <a:lnTo>
                    <a:pt x="1923" y="656"/>
                  </a:lnTo>
                  <a:lnTo>
                    <a:pt x="1923" y="656"/>
                  </a:lnTo>
                  <a:close/>
                  <a:moveTo>
                    <a:pt x="1923" y="656"/>
                  </a:moveTo>
                  <a:lnTo>
                    <a:pt x="1923" y="656"/>
                  </a:lnTo>
                  <a:lnTo>
                    <a:pt x="1923" y="656"/>
                  </a:lnTo>
                  <a:close/>
                  <a:moveTo>
                    <a:pt x="1923" y="656"/>
                  </a:moveTo>
                  <a:lnTo>
                    <a:pt x="1923" y="656"/>
                  </a:lnTo>
                  <a:lnTo>
                    <a:pt x="1923" y="656"/>
                  </a:lnTo>
                  <a:close/>
                  <a:moveTo>
                    <a:pt x="1923" y="616"/>
                  </a:moveTo>
                  <a:lnTo>
                    <a:pt x="1923" y="616"/>
                  </a:lnTo>
                  <a:lnTo>
                    <a:pt x="1923" y="616"/>
                  </a:lnTo>
                  <a:close/>
                  <a:moveTo>
                    <a:pt x="1923" y="616"/>
                  </a:moveTo>
                  <a:lnTo>
                    <a:pt x="1923" y="616"/>
                  </a:lnTo>
                  <a:lnTo>
                    <a:pt x="1923" y="616"/>
                  </a:lnTo>
                  <a:close/>
                  <a:moveTo>
                    <a:pt x="1923" y="616"/>
                  </a:moveTo>
                  <a:lnTo>
                    <a:pt x="1923" y="616"/>
                  </a:lnTo>
                  <a:lnTo>
                    <a:pt x="1923" y="616"/>
                  </a:lnTo>
                  <a:close/>
                  <a:moveTo>
                    <a:pt x="1923" y="616"/>
                  </a:moveTo>
                  <a:lnTo>
                    <a:pt x="1923" y="616"/>
                  </a:lnTo>
                  <a:lnTo>
                    <a:pt x="1923" y="616"/>
                  </a:lnTo>
                  <a:close/>
                  <a:moveTo>
                    <a:pt x="1923" y="579"/>
                  </a:moveTo>
                  <a:lnTo>
                    <a:pt x="1923" y="579"/>
                  </a:lnTo>
                  <a:lnTo>
                    <a:pt x="1923" y="579"/>
                  </a:lnTo>
                  <a:close/>
                  <a:moveTo>
                    <a:pt x="1886" y="579"/>
                  </a:moveTo>
                  <a:lnTo>
                    <a:pt x="1923" y="579"/>
                  </a:lnTo>
                  <a:lnTo>
                    <a:pt x="1886" y="579"/>
                  </a:lnTo>
                  <a:close/>
                  <a:moveTo>
                    <a:pt x="1886" y="579"/>
                  </a:moveTo>
                  <a:lnTo>
                    <a:pt x="1886" y="579"/>
                  </a:lnTo>
                  <a:lnTo>
                    <a:pt x="1886" y="579"/>
                  </a:lnTo>
                  <a:close/>
                  <a:moveTo>
                    <a:pt x="1886" y="579"/>
                  </a:moveTo>
                  <a:lnTo>
                    <a:pt x="1886" y="579"/>
                  </a:lnTo>
                  <a:lnTo>
                    <a:pt x="1886" y="579"/>
                  </a:lnTo>
                  <a:close/>
                  <a:moveTo>
                    <a:pt x="1886" y="539"/>
                  </a:moveTo>
                  <a:lnTo>
                    <a:pt x="1886" y="539"/>
                  </a:lnTo>
                  <a:lnTo>
                    <a:pt x="1886" y="539"/>
                  </a:lnTo>
                  <a:close/>
                  <a:moveTo>
                    <a:pt x="1886" y="539"/>
                  </a:moveTo>
                  <a:lnTo>
                    <a:pt x="1886" y="539"/>
                  </a:lnTo>
                  <a:lnTo>
                    <a:pt x="1886" y="539"/>
                  </a:lnTo>
                  <a:close/>
                  <a:moveTo>
                    <a:pt x="1886" y="539"/>
                  </a:moveTo>
                  <a:lnTo>
                    <a:pt x="1886" y="539"/>
                  </a:lnTo>
                  <a:lnTo>
                    <a:pt x="1886" y="539"/>
                  </a:lnTo>
                  <a:close/>
                  <a:moveTo>
                    <a:pt x="1886" y="539"/>
                  </a:moveTo>
                  <a:lnTo>
                    <a:pt x="1886" y="539"/>
                  </a:lnTo>
                  <a:lnTo>
                    <a:pt x="1886" y="539"/>
                  </a:lnTo>
                  <a:close/>
                  <a:moveTo>
                    <a:pt x="1886" y="502"/>
                  </a:moveTo>
                  <a:lnTo>
                    <a:pt x="1886" y="502"/>
                  </a:lnTo>
                  <a:lnTo>
                    <a:pt x="1886" y="502"/>
                  </a:lnTo>
                  <a:close/>
                  <a:moveTo>
                    <a:pt x="1886" y="502"/>
                  </a:moveTo>
                  <a:lnTo>
                    <a:pt x="1886" y="502"/>
                  </a:lnTo>
                  <a:lnTo>
                    <a:pt x="1886" y="502"/>
                  </a:lnTo>
                  <a:close/>
                  <a:moveTo>
                    <a:pt x="1886" y="502"/>
                  </a:moveTo>
                  <a:lnTo>
                    <a:pt x="1886" y="502"/>
                  </a:lnTo>
                  <a:lnTo>
                    <a:pt x="1886" y="502"/>
                  </a:lnTo>
                  <a:close/>
                  <a:moveTo>
                    <a:pt x="1886" y="502"/>
                  </a:moveTo>
                  <a:lnTo>
                    <a:pt x="1886" y="502"/>
                  </a:lnTo>
                  <a:lnTo>
                    <a:pt x="1886" y="502"/>
                  </a:lnTo>
                  <a:close/>
                  <a:moveTo>
                    <a:pt x="1886" y="462"/>
                  </a:moveTo>
                  <a:lnTo>
                    <a:pt x="1886" y="462"/>
                  </a:lnTo>
                  <a:lnTo>
                    <a:pt x="1886" y="462"/>
                  </a:lnTo>
                  <a:close/>
                  <a:moveTo>
                    <a:pt x="1886" y="462"/>
                  </a:moveTo>
                  <a:lnTo>
                    <a:pt x="1886" y="462"/>
                  </a:lnTo>
                  <a:lnTo>
                    <a:pt x="1886" y="462"/>
                  </a:lnTo>
                  <a:close/>
                  <a:moveTo>
                    <a:pt x="1886" y="462"/>
                  </a:moveTo>
                  <a:lnTo>
                    <a:pt x="1886" y="462"/>
                  </a:lnTo>
                  <a:lnTo>
                    <a:pt x="1886" y="462"/>
                  </a:lnTo>
                  <a:close/>
                  <a:moveTo>
                    <a:pt x="1886" y="462"/>
                  </a:moveTo>
                  <a:lnTo>
                    <a:pt x="1886" y="462"/>
                  </a:lnTo>
                  <a:lnTo>
                    <a:pt x="1886" y="462"/>
                  </a:lnTo>
                  <a:close/>
                  <a:moveTo>
                    <a:pt x="1886" y="425"/>
                  </a:moveTo>
                  <a:lnTo>
                    <a:pt x="1886" y="425"/>
                  </a:lnTo>
                  <a:lnTo>
                    <a:pt x="1886" y="425"/>
                  </a:lnTo>
                  <a:close/>
                  <a:moveTo>
                    <a:pt x="1886" y="425"/>
                  </a:moveTo>
                  <a:lnTo>
                    <a:pt x="1886" y="425"/>
                  </a:lnTo>
                  <a:lnTo>
                    <a:pt x="1886" y="425"/>
                  </a:lnTo>
                  <a:close/>
                  <a:moveTo>
                    <a:pt x="1886" y="425"/>
                  </a:moveTo>
                  <a:lnTo>
                    <a:pt x="1886" y="425"/>
                  </a:lnTo>
                  <a:lnTo>
                    <a:pt x="1886" y="425"/>
                  </a:lnTo>
                  <a:close/>
                  <a:moveTo>
                    <a:pt x="1886" y="425"/>
                  </a:moveTo>
                  <a:lnTo>
                    <a:pt x="1886" y="425"/>
                  </a:lnTo>
                  <a:lnTo>
                    <a:pt x="1886" y="425"/>
                  </a:lnTo>
                  <a:close/>
                  <a:moveTo>
                    <a:pt x="1886" y="385"/>
                  </a:moveTo>
                  <a:lnTo>
                    <a:pt x="1886" y="425"/>
                  </a:lnTo>
                  <a:lnTo>
                    <a:pt x="1886" y="385"/>
                  </a:lnTo>
                  <a:close/>
                  <a:moveTo>
                    <a:pt x="1846" y="385"/>
                  </a:moveTo>
                  <a:lnTo>
                    <a:pt x="1846" y="385"/>
                  </a:lnTo>
                  <a:lnTo>
                    <a:pt x="1846" y="385"/>
                  </a:lnTo>
                  <a:close/>
                  <a:moveTo>
                    <a:pt x="1846" y="385"/>
                  </a:moveTo>
                  <a:lnTo>
                    <a:pt x="1846" y="385"/>
                  </a:lnTo>
                  <a:lnTo>
                    <a:pt x="1846" y="385"/>
                  </a:lnTo>
                  <a:close/>
                  <a:moveTo>
                    <a:pt x="1846" y="385"/>
                  </a:moveTo>
                  <a:lnTo>
                    <a:pt x="1846" y="385"/>
                  </a:lnTo>
                  <a:lnTo>
                    <a:pt x="1846" y="385"/>
                  </a:lnTo>
                  <a:close/>
                  <a:moveTo>
                    <a:pt x="1846" y="348"/>
                  </a:moveTo>
                  <a:lnTo>
                    <a:pt x="1846" y="385"/>
                  </a:lnTo>
                  <a:lnTo>
                    <a:pt x="1846" y="348"/>
                  </a:lnTo>
                  <a:close/>
                  <a:moveTo>
                    <a:pt x="1846" y="348"/>
                  </a:moveTo>
                  <a:lnTo>
                    <a:pt x="1846" y="348"/>
                  </a:lnTo>
                  <a:lnTo>
                    <a:pt x="1846" y="348"/>
                  </a:lnTo>
                  <a:close/>
                  <a:moveTo>
                    <a:pt x="1846" y="348"/>
                  </a:moveTo>
                  <a:lnTo>
                    <a:pt x="1846" y="348"/>
                  </a:lnTo>
                  <a:lnTo>
                    <a:pt x="1846" y="348"/>
                  </a:lnTo>
                  <a:close/>
                  <a:moveTo>
                    <a:pt x="1846" y="348"/>
                  </a:moveTo>
                  <a:lnTo>
                    <a:pt x="1846" y="348"/>
                  </a:lnTo>
                  <a:lnTo>
                    <a:pt x="1846" y="348"/>
                  </a:lnTo>
                  <a:close/>
                  <a:moveTo>
                    <a:pt x="1846" y="348"/>
                  </a:moveTo>
                  <a:lnTo>
                    <a:pt x="1846" y="348"/>
                  </a:lnTo>
                  <a:lnTo>
                    <a:pt x="1846" y="348"/>
                  </a:lnTo>
                  <a:close/>
                  <a:moveTo>
                    <a:pt x="1846" y="308"/>
                  </a:moveTo>
                  <a:lnTo>
                    <a:pt x="1846" y="308"/>
                  </a:lnTo>
                  <a:lnTo>
                    <a:pt x="1846" y="308"/>
                  </a:lnTo>
                  <a:close/>
                  <a:moveTo>
                    <a:pt x="1846" y="308"/>
                  </a:moveTo>
                  <a:lnTo>
                    <a:pt x="1846" y="308"/>
                  </a:lnTo>
                  <a:lnTo>
                    <a:pt x="1846" y="308"/>
                  </a:lnTo>
                  <a:close/>
                  <a:moveTo>
                    <a:pt x="1846" y="308"/>
                  </a:moveTo>
                  <a:lnTo>
                    <a:pt x="1846" y="308"/>
                  </a:lnTo>
                  <a:lnTo>
                    <a:pt x="1846" y="308"/>
                  </a:lnTo>
                  <a:close/>
                  <a:moveTo>
                    <a:pt x="1846" y="308"/>
                  </a:moveTo>
                  <a:lnTo>
                    <a:pt x="1846" y="308"/>
                  </a:lnTo>
                  <a:lnTo>
                    <a:pt x="1846" y="308"/>
                  </a:lnTo>
                  <a:close/>
                  <a:moveTo>
                    <a:pt x="1846" y="271"/>
                  </a:moveTo>
                  <a:lnTo>
                    <a:pt x="1846" y="271"/>
                  </a:lnTo>
                  <a:lnTo>
                    <a:pt x="1846" y="271"/>
                  </a:lnTo>
                  <a:close/>
                  <a:moveTo>
                    <a:pt x="1846" y="271"/>
                  </a:moveTo>
                  <a:lnTo>
                    <a:pt x="1846" y="271"/>
                  </a:lnTo>
                  <a:lnTo>
                    <a:pt x="1846" y="271"/>
                  </a:lnTo>
                  <a:close/>
                  <a:moveTo>
                    <a:pt x="1809" y="271"/>
                  </a:moveTo>
                  <a:lnTo>
                    <a:pt x="1846" y="271"/>
                  </a:lnTo>
                  <a:lnTo>
                    <a:pt x="1809" y="271"/>
                  </a:lnTo>
                  <a:close/>
                  <a:moveTo>
                    <a:pt x="1809" y="271"/>
                  </a:moveTo>
                  <a:lnTo>
                    <a:pt x="1809" y="271"/>
                  </a:lnTo>
                  <a:lnTo>
                    <a:pt x="1809" y="271"/>
                  </a:lnTo>
                  <a:close/>
                  <a:moveTo>
                    <a:pt x="1809" y="231"/>
                  </a:moveTo>
                  <a:lnTo>
                    <a:pt x="1809" y="231"/>
                  </a:lnTo>
                  <a:lnTo>
                    <a:pt x="1809" y="231"/>
                  </a:lnTo>
                  <a:close/>
                  <a:moveTo>
                    <a:pt x="1809" y="231"/>
                  </a:moveTo>
                  <a:lnTo>
                    <a:pt x="1809" y="231"/>
                  </a:lnTo>
                  <a:lnTo>
                    <a:pt x="1809" y="231"/>
                  </a:lnTo>
                  <a:close/>
                  <a:moveTo>
                    <a:pt x="1809" y="231"/>
                  </a:moveTo>
                  <a:lnTo>
                    <a:pt x="1809" y="231"/>
                  </a:lnTo>
                  <a:lnTo>
                    <a:pt x="1809" y="231"/>
                  </a:lnTo>
                  <a:close/>
                  <a:moveTo>
                    <a:pt x="1809" y="231"/>
                  </a:moveTo>
                  <a:lnTo>
                    <a:pt x="1809" y="231"/>
                  </a:lnTo>
                  <a:lnTo>
                    <a:pt x="1809" y="231"/>
                  </a:lnTo>
                  <a:close/>
                  <a:moveTo>
                    <a:pt x="1809" y="231"/>
                  </a:moveTo>
                  <a:lnTo>
                    <a:pt x="1809" y="231"/>
                  </a:lnTo>
                  <a:lnTo>
                    <a:pt x="1809" y="231"/>
                  </a:lnTo>
                  <a:close/>
                  <a:moveTo>
                    <a:pt x="1809" y="194"/>
                  </a:moveTo>
                  <a:lnTo>
                    <a:pt x="1809" y="194"/>
                  </a:lnTo>
                  <a:lnTo>
                    <a:pt x="1809" y="194"/>
                  </a:lnTo>
                  <a:close/>
                  <a:moveTo>
                    <a:pt x="1809" y="194"/>
                  </a:moveTo>
                  <a:lnTo>
                    <a:pt x="1809" y="194"/>
                  </a:lnTo>
                  <a:lnTo>
                    <a:pt x="1809" y="194"/>
                  </a:lnTo>
                  <a:close/>
                  <a:moveTo>
                    <a:pt x="1809" y="194"/>
                  </a:moveTo>
                  <a:lnTo>
                    <a:pt x="1809" y="194"/>
                  </a:lnTo>
                  <a:lnTo>
                    <a:pt x="1809" y="194"/>
                  </a:lnTo>
                  <a:close/>
                  <a:moveTo>
                    <a:pt x="1809" y="194"/>
                  </a:moveTo>
                  <a:lnTo>
                    <a:pt x="1809" y="194"/>
                  </a:lnTo>
                  <a:lnTo>
                    <a:pt x="1809" y="194"/>
                  </a:lnTo>
                  <a:close/>
                  <a:moveTo>
                    <a:pt x="1809" y="154"/>
                  </a:moveTo>
                  <a:lnTo>
                    <a:pt x="1809" y="154"/>
                  </a:lnTo>
                  <a:lnTo>
                    <a:pt x="1809" y="154"/>
                  </a:lnTo>
                  <a:close/>
                  <a:moveTo>
                    <a:pt x="1769" y="154"/>
                  </a:moveTo>
                  <a:lnTo>
                    <a:pt x="1769" y="154"/>
                  </a:lnTo>
                  <a:lnTo>
                    <a:pt x="1769" y="154"/>
                  </a:lnTo>
                  <a:close/>
                  <a:moveTo>
                    <a:pt x="1769" y="154"/>
                  </a:moveTo>
                  <a:lnTo>
                    <a:pt x="1769" y="154"/>
                  </a:lnTo>
                  <a:lnTo>
                    <a:pt x="1769" y="154"/>
                  </a:lnTo>
                  <a:close/>
                  <a:moveTo>
                    <a:pt x="1769" y="154"/>
                  </a:moveTo>
                  <a:lnTo>
                    <a:pt x="1769" y="154"/>
                  </a:lnTo>
                  <a:lnTo>
                    <a:pt x="1769" y="154"/>
                  </a:lnTo>
                  <a:close/>
                  <a:moveTo>
                    <a:pt x="1769" y="118"/>
                  </a:moveTo>
                  <a:lnTo>
                    <a:pt x="1769" y="154"/>
                  </a:lnTo>
                  <a:lnTo>
                    <a:pt x="1769" y="118"/>
                  </a:lnTo>
                  <a:close/>
                  <a:moveTo>
                    <a:pt x="1769" y="118"/>
                  </a:moveTo>
                  <a:lnTo>
                    <a:pt x="1769" y="118"/>
                  </a:lnTo>
                  <a:lnTo>
                    <a:pt x="1769" y="118"/>
                  </a:lnTo>
                  <a:close/>
                  <a:moveTo>
                    <a:pt x="1769" y="118"/>
                  </a:moveTo>
                  <a:lnTo>
                    <a:pt x="1769" y="118"/>
                  </a:lnTo>
                  <a:lnTo>
                    <a:pt x="1769" y="118"/>
                  </a:lnTo>
                  <a:close/>
                  <a:moveTo>
                    <a:pt x="1769" y="118"/>
                  </a:moveTo>
                  <a:lnTo>
                    <a:pt x="1769" y="118"/>
                  </a:lnTo>
                  <a:lnTo>
                    <a:pt x="1769" y="118"/>
                  </a:lnTo>
                  <a:close/>
                  <a:moveTo>
                    <a:pt x="1769" y="118"/>
                  </a:moveTo>
                  <a:lnTo>
                    <a:pt x="1769" y="118"/>
                  </a:lnTo>
                  <a:lnTo>
                    <a:pt x="1769" y="118"/>
                  </a:lnTo>
                  <a:close/>
                  <a:moveTo>
                    <a:pt x="1769" y="78"/>
                  </a:moveTo>
                  <a:lnTo>
                    <a:pt x="1769" y="78"/>
                  </a:lnTo>
                  <a:lnTo>
                    <a:pt x="1769" y="78"/>
                  </a:lnTo>
                  <a:close/>
                  <a:moveTo>
                    <a:pt x="1769" y="78"/>
                  </a:moveTo>
                  <a:lnTo>
                    <a:pt x="1769" y="78"/>
                  </a:lnTo>
                  <a:lnTo>
                    <a:pt x="1769" y="78"/>
                  </a:lnTo>
                  <a:close/>
                  <a:moveTo>
                    <a:pt x="1732" y="78"/>
                  </a:moveTo>
                  <a:lnTo>
                    <a:pt x="1732" y="78"/>
                  </a:lnTo>
                  <a:lnTo>
                    <a:pt x="1732" y="78"/>
                  </a:lnTo>
                  <a:close/>
                  <a:moveTo>
                    <a:pt x="1732" y="78"/>
                  </a:moveTo>
                  <a:lnTo>
                    <a:pt x="1732" y="78"/>
                  </a:lnTo>
                  <a:lnTo>
                    <a:pt x="1732" y="78"/>
                  </a:lnTo>
                  <a:close/>
                  <a:moveTo>
                    <a:pt x="1732" y="41"/>
                  </a:moveTo>
                  <a:lnTo>
                    <a:pt x="1732" y="41"/>
                  </a:lnTo>
                  <a:lnTo>
                    <a:pt x="1732" y="41"/>
                  </a:lnTo>
                  <a:close/>
                  <a:moveTo>
                    <a:pt x="1732" y="41"/>
                  </a:moveTo>
                  <a:lnTo>
                    <a:pt x="1732" y="41"/>
                  </a:lnTo>
                  <a:lnTo>
                    <a:pt x="1732" y="41"/>
                  </a:lnTo>
                  <a:close/>
                  <a:moveTo>
                    <a:pt x="1732" y="41"/>
                  </a:moveTo>
                  <a:lnTo>
                    <a:pt x="1732" y="41"/>
                  </a:lnTo>
                  <a:lnTo>
                    <a:pt x="1732" y="41"/>
                  </a:lnTo>
                  <a:close/>
                  <a:moveTo>
                    <a:pt x="1732" y="1"/>
                  </a:moveTo>
                  <a:lnTo>
                    <a:pt x="1732" y="1"/>
                  </a:lnTo>
                  <a:close/>
                </a:path>
              </a:pathLst>
            </a:custGeom>
            <a:solidFill>
              <a:srgbClr val="FDF1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8"/>
            <p:cNvSpPr/>
            <p:nvPr/>
          </p:nvSpPr>
          <p:spPr>
            <a:xfrm flipH="1">
              <a:off x="8432588" y="731398"/>
              <a:ext cx="98110" cy="109562"/>
            </a:xfrm>
            <a:custGeom>
              <a:rect b="b" l="l" r="r" t="t"/>
              <a:pathLst>
                <a:path extrusionOk="0" h="3693" w="3307">
                  <a:moveTo>
                    <a:pt x="1963" y="1"/>
                  </a:moveTo>
                  <a:lnTo>
                    <a:pt x="1963" y="1"/>
                  </a:lnTo>
                  <a:cubicBezTo>
                    <a:pt x="2270" y="308"/>
                    <a:pt x="2461" y="770"/>
                    <a:pt x="2461" y="1271"/>
                  </a:cubicBezTo>
                  <a:cubicBezTo>
                    <a:pt x="2461" y="2308"/>
                    <a:pt x="1615" y="3154"/>
                    <a:pt x="579" y="3154"/>
                  </a:cubicBezTo>
                  <a:cubicBezTo>
                    <a:pt x="385" y="3154"/>
                    <a:pt x="194" y="3117"/>
                    <a:pt x="0" y="3077"/>
                  </a:cubicBezTo>
                  <a:lnTo>
                    <a:pt x="0" y="3077"/>
                  </a:lnTo>
                  <a:cubicBezTo>
                    <a:pt x="348" y="3424"/>
                    <a:pt x="846" y="3692"/>
                    <a:pt x="1384" y="3692"/>
                  </a:cubicBezTo>
                  <a:lnTo>
                    <a:pt x="1424" y="3692"/>
                  </a:lnTo>
                  <a:cubicBezTo>
                    <a:pt x="2461" y="3692"/>
                    <a:pt x="3307" y="2846"/>
                    <a:pt x="3307" y="1810"/>
                  </a:cubicBezTo>
                  <a:lnTo>
                    <a:pt x="3307" y="1770"/>
                  </a:lnTo>
                  <a:lnTo>
                    <a:pt x="3307" y="1733"/>
                  </a:lnTo>
                  <a:lnTo>
                    <a:pt x="3307" y="1693"/>
                  </a:lnTo>
                  <a:lnTo>
                    <a:pt x="3307" y="1656"/>
                  </a:lnTo>
                  <a:lnTo>
                    <a:pt x="3307" y="1616"/>
                  </a:lnTo>
                  <a:lnTo>
                    <a:pt x="3307" y="1579"/>
                  </a:lnTo>
                  <a:lnTo>
                    <a:pt x="3307" y="1539"/>
                  </a:lnTo>
                  <a:lnTo>
                    <a:pt x="3307" y="1502"/>
                  </a:lnTo>
                  <a:lnTo>
                    <a:pt x="3270" y="1502"/>
                  </a:lnTo>
                  <a:lnTo>
                    <a:pt x="3270" y="1462"/>
                  </a:lnTo>
                  <a:lnTo>
                    <a:pt x="3270" y="1425"/>
                  </a:lnTo>
                  <a:lnTo>
                    <a:pt x="3270" y="1385"/>
                  </a:lnTo>
                  <a:lnTo>
                    <a:pt x="3270" y="1348"/>
                  </a:lnTo>
                  <a:lnTo>
                    <a:pt x="3270" y="1308"/>
                  </a:lnTo>
                  <a:lnTo>
                    <a:pt x="3230" y="1308"/>
                  </a:lnTo>
                  <a:lnTo>
                    <a:pt x="3230" y="1271"/>
                  </a:lnTo>
                  <a:lnTo>
                    <a:pt x="3230" y="1231"/>
                  </a:lnTo>
                  <a:lnTo>
                    <a:pt x="3230" y="1194"/>
                  </a:lnTo>
                  <a:lnTo>
                    <a:pt x="3193" y="1194"/>
                  </a:lnTo>
                  <a:lnTo>
                    <a:pt x="3193" y="1154"/>
                  </a:lnTo>
                  <a:lnTo>
                    <a:pt x="3193" y="1117"/>
                  </a:lnTo>
                  <a:lnTo>
                    <a:pt x="3193" y="1077"/>
                  </a:lnTo>
                  <a:lnTo>
                    <a:pt x="3153" y="1077"/>
                  </a:lnTo>
                  <a:lnTo>
                    <a:pt x="3153" y="1041"/>
                  </a:lnTo>
                  <a:lnTo>
                    <a:pt x="3153" y="1001"/>
                  </a:lnTo>
                  <a:lnTo>
                    <a:pt x="3116" y="1001"/>
                  </a:lnTo>
                  <a:lnTo>
                    <a:pt x="3116" y="964"/>
                  </a:lnTo>
                  <a:lnTo>
                    <a:pt x="3116" y="924"/>
                  </a:lnTo>
                  <a:cubicBezTo>
                    <a:pt x="2886" y="462"/>
                    <a:pt x="2461" y="155"/>
                    <a:pt x="19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8"/>
            <p:cNvSpPr/>
            <p:nvPr/>
          </p:nvSpPr>
          <p:spPr>
            <a:xfrm flipH="1">
              <a:off x="8401729" y="862655"/>
              <a:ext cx="62806" cy="62717"/>
            </a:xfrm>
            <a:custGeom>
              <a:rect b="b" l="l" r="r" t="t"/>
              <a:pathLst>
                <a:path extrusionOk="0" h="2114" w="2117">
                  <a:moveTo>
                    <a:pt x="1040" y="0"/>
                  </a:moveTo>
                  <a:cubicBezTo>
                    <a:pt x="462" y="0"/>
                    <a:pt x="0" y="462"/>
                    <a:pt x="0" y="1037"/>
                  </a:cubicBezTo>
                  <a:cubicBezTo>
                    <a:pt x="0" y="1615"/>
                    <a:pt x="462" y="2113"/>
                    <a:pt x="1040" y="2113"/>
                  </a:cubicBezTo>
                  <a:cubicBezTo>
                    <a:pt x="1615" y="2113"/>
                    <a:pt x="2117" y="1615"/>
                    <a:pt x="2117" y="1037"/>
                  </a:cubicBezTo>
                  <a:cubicBezTo>
                    <a:pt x="2117" y="462"/>
                    <a:pt x="1615" y="0"/>
                    <a:pt x="10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8"/>
            <p:cNvSpPr/>
            <p:nvPr/>
          </p:nvSpPr>
          <p:spPr>
            <a:xfrm flipH="1">
              <a:off x="8401727" y="890010"/>
              <a:ext cx="31952" cy="35364"/>
            </a:xfrm>
            <a:custGeom>
              <a:rect b="b" l="l" r="r" t="t"/>
              <a:pathLst>
                <a:path extrusionOk="0" h="1192" w="1077">
                  <a:moveTo>
                    <a:pt x="0" y="1191"/>
                  </a:moveTo>
                  <a:lnTo>
                    <a:pt x="0" y="1191"/>
                  </a:lnTo>
                  <a:lnTo>
                    <a:pt x="0" y="1191"/>
                  </a:lnTo>
                  <a:close/>
                  <a:moveTo>
                    <a:pt x="0" y="1191"/>
                  </a:moveTo>
                  <a:lnTo>
                    <a:pt x="0" y="1191"/>
                  </a:lnTo>
                  <a:lnTo>
                    <a:pt x="0" y="1191"/>
                  </a:lnTo>
                  <a:close/>
                  <a:moveTo>
                    <a:pt x="1077" y="115"/>
                  </a:moveTo>
                  <a:lnTo>
                    <a:pt x="1077" y="115"/>
                  </a:lnTo>
                  <a:lnTo>
                    <a:pt x="1077" y="115"/>
                  </a:lnTo>
                  <a:lnTo>
                    <a:pt x="1077" y="115"/>
                  </a:lnTo>
                  <a:close/>
                  <a:moveTo>
                    <a:pt x="1077" y="115"/>
                  </a:moveTo>
                  <a:lnTo>
                    <a:pt x="1077" y="115"/>
                  </a:lnTo>
                  <a:lnTo>
                    <a:pt x="1077" y="115"/>
                  </a:lnTo>
                  <a:close/>
                  <a:moveTo>
                    <a:pt x="1077" y="115"/>
                  </a:moveTo>
                  <a:lnTo>
                    <a:pt x="1077" y="115"/>
                  </a:lnTo>
                  <a:lnTo>
                    <a:pt x="1077" y="115"/>
                  </a:lnTo>
                  <a:close/>
                  <a:moveTo>
                    <a:pt x="1077" y="115"/>
                  </a:moveTo>
                  <a:lnTo>
                    <a:pt x="1077" y="115"/>
                  </a:lnTo>
                  <a:lnTo>
                    <a:pt x="1077" y="115"/>
                  </a:lnTo>
                  <a:close/>
                  <a:moveTo>
                    <a:pt x="1077" y="78"/>
                  </a:moveTo>
                  <a:lnTo>
                    <a:pt x="1077" y="78"/>
                  </a:lnTo>
                  <a:lnTo>
                    <a:pt x="1077" y="78"/>
                  </a:lnTo>
                  <a:close/>
                  <a:moveTo>
                    <a:pt x="1077" y="78"/>
                  </a:moveTo>
                  <a:lnTo>
                    <a:pt x="1077" y="78"/>
                  </a:lnTo>
                  <a:lnTo>
                    <a:pt x="1077" y="78"/>
                  </a:lnTo>
                  <a:close/>
                  <a:moveTo>
                    <a:pt x="1077" y="78"/>
                  </a:moveTo>
                  <a:lnTo>
                    <a:pt x="1077" y="78"/>
                  </a:lnTo>
                  <a:lnTo>
                    <a:pt x="1077" y="78"/>
                  </a:lnTo>
                  <a:close/>
                  <a:moveTo>
                    <a:pt x="1077" y="78"/>
                  </a:moveTo>
                  <a:lnTo>
                    <a:pt x="1077" y="78"/>
                  </a:lnTo>
                  <a:lnTo>
                    <a:pt x="1077" y="78"/>
                  </a:lnTo>
                  <a:close/>
                  <a:moveTo>
                    <a:pt x="1077" y="78"/>
                  </a:moveTo>
                  <a:lnTo>
                    <a:pt x="1077" y="78"/>
                  </a:lnTo>
                  <a:lnTo>
                    <a:pt x="1077" y="78"/>
                  </a:lnTo>
                  <a:close/>
                  <a:moveTo>
                    <a:pt x="1077" y="38"/>
                  </a:moveTo>
                  <a:lnTo>
                    <a:pt x="1077" y="78"/>
                  </a:lnTo>
                  <a:lnTo>
                    <a:pt x="1077" y="38"/>
                  </a:lnTo>
                  <a:close/>
                  <a:moveTo>
                    <a:pt x="1077" y="38"/>
                  </a:moveTo>
                  <a:lnTo>
                    <a:pt x="1077" y="38"/>
                  </a:lnTo>
                  <a:lnTo>
                    <a:pt x="1077" y="38"/>
                  </a:lnTo>
                  <a:close/>
                  <a:moveTo>
                    <a:pt x="1077" y="38"/>
                  </a:moveTo>
                  <a:lnTo>
                    <a:pt x="1077" y="38"/>
                  </a:lnTo>
                  <a:lnTo>
                    <a:pt x="1077" y="38"/>
                  </a:lnTo>
                  <a:close/>
                  <a:moveTo>
                    <a:pt x="1077" y="38"/>
                  </a:moveTo>
                  <a:lnTo>
                    <a:pt x="1077" y="38"/>
                  </a:lnTo>
                  <a:lnTo>
                    <a:pt x="1077" y="38"/>
                  </a:lnTo>
                  <a:close/>
                  <a:moveTo>
                    <a:pt x="1077" y="1"/>
                  </a:moveTo>
                  <a:lnTo>
                    <a:pt x="1077" y="1"/>
                  </a:lnTo>
                  <a:lnTo>
                    <a:pt x="1077" y="1"/>
                  </a:lnTo>
                  <a:close/>
                  <a:moveTo>
                    <a:pt x="1077" y="1"/>
                  </a:moveTo>
                  <a:lnTo>
                    <a:pt x="1077" y="1"/>
                  </a:lnTo>
                  <a:lnTo>
                    <a:pt x="1077" y="1"/>
                  </a:lnTo>
                  <a:close/>
                  <a:moveTo>
                    <a:pt x="1077" y="1"/>
                  </a:moveTo>
                  <a:lnTo>
                    <a:pt x="1077" y="1"/>
                  </a:lnTo>
                  <a:close/>
                </a:path>
              </a:pathLst>
            </a:custGeom>
            <a:solidFill>
              <a:srgbClr val="FB8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8"/>
            <p:cNvSpPr/>
            <p:nvPr/>
          </p:nvSpPr>
          <p:spPr>
            <a:xfrm flipH="1">
              <a:off x="8401729" y="862655"/>
              <a:ext cx="53698" cy="62717"/>
            </a:xfrm>
            <a:custGeom>
              <a:rect b="b" l="l" r="r" t="t"/>
              <a:pathLst>
                <a:path extrusionOk="0" h="2114" w="1810">
                  <a:moveTo>
                    <a:pt x="964" y="0"/>
                  </a:moveTo>
                  <a:lnTo>
                    <a:pt x="964" y="0"/>
                  </a:lnTo>
                  <a:cubicBezTo>
                    <a:pt x="1154" y="191"/>
                    <a:pt x="1271" y="462"/>
                    <a:pt x="1271" y="729"/>
                  </a:cubicBezTo>
                  <a:cubicBezTo>
                    <a:pt x="1271" y="1307"/>
                    <a:pt x="770" y="1806"/>
                    <a:pt x="195" y="1806"/>
                  </a:cubicBezTo>
                  <a:cubicBezTo>
                    <a:pt x="118" y="1806"/>
                    <a:pt x="41" y="1806"/>
                    <a:pt x="1" y="1769"/>
                  </a:cubicBezTo>
                  <a:lnTo>
                    <a:pt x="1" y="1769"/>
                  </a:lnTo>
                  <a:cubicBezTo>
                    <a:pt x="195" y="1960"/>
                    <a:pt x="425" y="2076"/>
                    <a:pt x="733" y="2113"/>
                  </a:cubicBezTo>
                  <a:cubicBezTo>
                    <a:pt x="1308" y="2113"/>
                    <a:pt x="1810" y="1615"/>
                    <a:pt x="1810" y="1037"/>
                  </a:cubicBezTo>
                  <a:lnTo>
                    <a:pt x="1810" y="1000"/>
                  </a:lnTo>
                  <a:lnTo>
                    <a:pt x="1810" y="960"/>
                  </a:lnTo>
                  <a:lnTo>
                    <a:pt x="1810" y="923"/>
                  </a:lnTo>
                  <a:cubicBezTo>
                    <a:pt x="1733" y="462"/>
                    <a:pt x="1385" y="114"/>
                    <a:pt x="9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8"/>
            <p:cNvSpPr/>
            <p:nvPr/>
          </p:nvSpPr>
          <p:spPr>
            <a:xfrm flipH="1">
              <a:off x="8787314" y="518610"/>
              <a:ext cx="78797" cy="69244"/>
            </a:xfrm>
            <a:custGeom>
              <a:rect b="b" l="l" r="r" t="t"/>
              <a:pathLst>
                <a:path extrusionOk="0" h="2334" w="2656">
                  <a:moveTo>
                    <a:pt x="1330" y="0"/>
                  </a:moveTo>
                  <a:cubicBezTo>
                    <a:pt x="1181" y="0"/>
                    <a:pt x="1030" y="31"/>
                    <a:pt x="887" y="98"/>
                  </a:cubicBezTo>
                  <a:cubicBezTo>
                    <a:pt x="272" y="369"/>
                    <a:pt x="1" y="1021"/>
                    <a:pt x="272" y="1636"/>
                  </a:cubicBezTo>
                  <a:cubicBezTo>
                    <a:pt x="446" y="2074"/>
                    <a:pt x="886" y="2334"/>
                    <a:pt x="1339" y="2334"/>
                  </a:cubicBezTo>
                  <a:cubicBezTo>
                    <a:pt x="1484" y="2334"/>
                    <a:pt x="1630" y="2307"/>
                    <a:pt x="1770" y="2251"/>
                  </a:cubicBezTo>
                  <a:cubicBezTo>
                    <a:pt x="2385" y="1984"/>
                    <a:pt x="2655" y="1292"/>
                    <a:pt x="2385" y="713"/>
                  </a:cubicBezTo>
                  <a:cubicBezTo>
                    <a:pt x="2212" y="281"/>
                    <a:pt x="1778" y="0"/>
                    <a:pt x="13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8"/>
            <p:cNvSpPr/>
            <p:nvPr/>
          </p:nvSpPr>
          <p:spPr>
            <a:xfrm flipH="1">
              <a:off x="8664097" y="466600"/>
              <a:ext cx="78797" cy="69274"/>
            </a:xfrm>
            <a:custGeom>
              <a:rect b="b" l="l" r="r" t="t"/>
              <a:pathLst>
                <a:path extrusionOk="0" h="2335" w="2656">
                  <a:moveTo>
                    <a:pt x="1293" y="0"/>
                  </a:moveTo>
                  <a:cubicBezTo>
                    <a:pt x="1146" y="0"/>
                    <a:pt x="995" y="27"/>
                    <a:pt x="846" y="82"/>
                  </a:cubicBezTo>
                  <a:cubicBezTo>
                    <a:pt x="271" y="353"/>
                    <a:pt x="1" y="1045"/>
                    <a:pt x="231" y="1620"/>
                  </a:cubicBezTo>
                  <a:cubicBezTo>
                    <a:pt x="434" y="2054"/>
                    <a:pt x="873" y="2335"/>
                    <a:pt x="1323" y="2335"/>
                  </a:cubicBezTo>
                  <a:cubicBezTo>
                    <a:pt x="1473" y="2335"/>
                    <a:pt x="1625" y="2303"/>
                    <a:pt x="1769" y="2236"/>
                  </a:cubicBezTo>
                  <a:cubicBezTo>
                    <a:pt x="2348" y="1968"/>
                    <a:pt x="2655" y="1313"/>
                    <a:pt x="2384" y="698"/>
                  </a:cubicBezTo>
                  <a:cubicBezTo>
                    <a:pt x="2181" y="261"/>
                    <a:pt x="1755" y="0"/>
                    <a:pt x="12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8"/>
            <p:cNvSpPr/>
            <p:nvPr/>
          </p:nvSpPr>
          <p:spPr>
            <a:xfrm flipH="1">
              <a:off x="8542096" y="414619"/>
              <a:ext cx="78678" cy="68947"/>
            </a:xfrm>
            <a:custGeom>
              <a:rect b="b" l="l" r="r" t="t"/>
              <a:pathLst>
                <a:path extrusionOk="0" h="2324" w="2652">
                  <a:moveTo>
                    <a:pt x="1352" y="1"/>
                  </a:moveTo>
                  <a:cubicBezTo>
                    <a:pt x="1195" y="1"/>
                    <a:pt x="1035" y="35"/>
                    <a:pt x="883" y="106"/>
                  </a:cubicBezTo>
                  <a:cubicBezTo>
                    <a:pt x="308" y="336"/>
                    <a:pt x="0" y="1028"/>
                    <a:pt x="268" y="1604"/>
                  </a:cubicBezTo>
                  <a:cubicBezTo>
                    <a:pt x="438" y="2057"/>
                    <a:pt x="859" y="2324"/>
                    <a:pt x="1315" y="2324"/>
                  </a:cubicBezTo>
                  <a:cubicBezTo>
                    <a:pt x="1478" y="2324"/>
                    <a:pt x="1644" y="2290"/>
                    <a:pt x="1806" y="2219"/>
                  </a:cubicBezTo>
                  <a:cubicBezTo>
                    <a:pt x="2384" y="1988"/>
                    <a:pt x="2652" y="1296"/>
                    <a:pt x="2421" y="721"/>
                  </a:cubicBezTo>
                  <a:cubicBezTo>
                    <a:pt x="2224" y="267"/>
                    <a:pt x="1795" y="1"/>
                    <a:pt x="13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8"/>
            <p:cNvSpPr/>
            <p:nvPr/>
          </p:nvSpPr>
          <p:spPr>
            <a:xfrm flipH="1">
              <a:off x="8568289" y="1055387"/>
              <a:ext cx="30" cy="6883"/>
            </a:xfrm>
            <a:custGeom>
              <a:rect b="b" l="l" r="r" t="t"/>
              <a:pathLst>
                <a:path extrusionOk="0" h="232" w="1">
                  <a:moveTo>
                    <a:pt x="1" y="231"/>
                  </a:moveTo>
                  <a:lnTo>
                    <a:pt x="1" y="231"/>
                  </a:lnTo>
                  <a:lnTo>
                    <a:pt x="1" y="231"/>
                  </a:lnTo>
                  <a:close/>
                  <a:moveTo>
                    <a:pt x="1" y="194"/>
                  </a:moveTo>
                  <a:lnTo>
                    <a:pt x="1" y="231"/>
                  </a:lnTo>
                  <a:lnTo>
                    <a:pt x="1" y="194"/>
                  </a:lnTo>
                  <a:close/>
                  <a:moveTo>
                    <a:pt x="1" y="194"/>
                  </a:moveTo>
                  <a:lnTo>
                    <a:pt x="1" y="194"/>
                  </a:lnTo>
                  <a:lnTo>
                    <a:pt x="1" y="194"/>
                  </a:lnTo>
                  <a:close/>
                  <a:moveTo>
                    <a:pt x="1" y="194"/>
                  </a:moveTo>
                  <a:lnTo>
                    <a:pt x="1" y="194"/>
                  </a:lnTo>
                  <a:lnTo>
                    <a:pt x="1" y="194"/>
                  </a:lnTo>
                  <a:close/>
                  <a:moveTo>
                    <a:pt x="1" y="154"/>
                  </a:moveTo>
                  <a:lnTo>
                    <a:pt x="1" y="194"/>
                  </a:lnTo>
                  <a:lnTo>
                    <a:pt x="1" y="154"/>
                  </a:lnTo>
                  <a:close/>
                  <a:moveTo>
                    <a:pt x="1" y="154"/>
                  </a:moveTo>
                  <a:lnTo>
                    <a:pt x="1" y="154"/>
                  </a:lnTo>
                  <a:lnTo>
                    <a:pt x="1" y="154"/>
                  </a:lnTo>
                  <a:close/>
                  <a:moveTo>
                    <a:pt x="1" y="154"/>
                  </a:moveTo>
                  <a:lnTo>
                    <a:pt x="1" y="154"/>
                  </a:lnTo>
                  <a:lnTo>
                    <a:pt x="1" y="154"/>
                  </a:lnTo>
                  <a:close/>
                  <a:moveTo>
                    <a:pt x="1" y="154"/>
                  </a:moveTo>
                  <a:lnTo>
                    <a:pt x="1" y="154"/>
                  </a:lnTo>
                  <a:lnTo>
                    <a:pt x="1" y="154"/>
                  </a:lnTo>
                  <a:close/>
                  <a:moveTo>
                    <a:pt x="1" y="118"/>
                  </a:moveTo>
                  <a:lnTo>
                    <a:pt x="1" y="118"/>
                  </a:lnTo>
                  <a:lnTo>
                    <a:pt x="1" y="118"/>
                  </a:lnTo>
                  <a:close/>
                  <a:moveTo>
                    <a:pt x="1" y="118"/>
                  </a:moveTo>
                  <a:lnTo>
                    <a:pt x="1" y="118"/>
                  </a:lnTo>
                  <a:lnTo>
                    <a:pt x="1" y="118"/>
                  </a:lnTo>
                  <a:close/>
                  <a:moveTo>
                    <a:pt x="1" y="118"/>
                  </a:moveTo>
                  <a:lnTo>
                    <a:pt x="1" y="118"/>
                  </a:lnTo>
                  <a:lnTo>
                    <a:pt x="1" y="118"/>
                  </a:lnTo>
                  <a:close/>
                  <a:moveTo>
                    <a:pt x="1" y="78"/>
                  </a:moveTo>
                  <a:lnTo>
                    <a:pt x="1" y="78"/>
                  </a:lnTo>
                  <a:lnTo>
                    <a:pt x="1" y="78"/>
                  </a:lnTo>
                  <a:close/>
                  <a:moveTo>
                    <a:pt x="1" y="78"/>
                  </a:moveTo>
                  <a:lnTo>
                    <a:pt x="1" y="78"/>
                  </a:lnTo>
                  <a:lnTo>
                    <a:pt x="1" y="78"/>
                  </a:lnTo>
                  <a:close/>
                  <a:moveTo>
                    <a:pt x="1" y="78"/>
                  </a:moveTo>
                  <a:lnTo>
                    <a:pt x="1" y="78"/>
                  </a:lnTo>
                  <a:lnTo>
                    <a:pt x="1" y="78"/>
                  </a:lnTo>
                  <a:close/>
                  <a:moveTo>
                    <a:pt x="1" y="41"/>
                  </a:moveTo>
                  <a:lnTo>
                    <a:pt x="1" y="41"/>
                  </a:lnTo>
                  <a:lnTo>
                    <a:pt x="1" y="41"/>
                  </a:lnTo>
                  <a:close/>
                  <a:moveTo>
                    <a:pt x="1" y="1"/>
                  </a:moveTo>
                  <a:lnTo>
                    <a:pt x="1" y="1"/>
                  </a:lnTo>
                  <a:close/>
                </a:path>
              </a:pathLst>
            </a:custGeom>
            <a:solidFill>
              <a:srgbClr val="C575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8"/>
            <p:cNvSpPr/>
            <p:nvPr/>
          </p:nvSpPr>
          <p:spPr>
            <a:xfrm flipH="1">
              <a:off x="8766778" y="1259630"/>
              <a:ext cx="14893" cy="1127"/>
            </a:xfrm>
            <a:custGeom>
              <a:rect b="b" l="l" r="r" t="t"/>
              <a:pathLst>
                <a:path extrusionOk="0" h="38" w="502">
                  <a:moveTo>
                    <a:pt x="502" y="38"/>
                  </a:moveTo>
                  <a:lnTo>
                    <a:pt x="502" y="38"/>
                  </a:lnTo>
                  <a:lnTo>
                    <a:pt x="502" y="38"/>
                  </a:lnTo>
                  <a:close/>
                  <a:moveTo>
                    <a:pt x="502" y="38"/>
                  </a:moveTo>
                  <a:lnTo>
                    <a:pt x="502" y="38"/>
                  </a:lnTo>
                  <a:lnTo>
                    <a:pt x="502" y="38"/>
                  </a:lnTo>
                  <a:close/>
                  <a:moveTo>
                    <a:pt x="462" y="38"/>
                  </a:moveTo>
                  <a:lnTo>
                    <a:pt x="462" y="38"/>
                  </a:lnTo>
                  <a:lnTo>
                    <a:pt x="462" y="38"/>
                  </a:lnTo>
                  <a:close/>
                  <a:moveTo>
                    <a:pt x="462" y="38"/>
                  </a:moveTo>
                  <a:lnTo>
                    <a:pt x="462" y="38"/>
                  </a:lnTo>
                  <a:lnTo>
                    <a:pt x="462" y="38"/>
                  </a:lnTo>
                  <a:close/>
                  <a:moveTo>
                    <a:pt x="462" y="38"/>
                  </a:moveTo>
                  <a:lnTo>
                    <a:pt x="462" y="38"/>
                  </a:lnTo>
                  <a:lnTo>
                    <a:pt x="462" y="38"/>
                  </a:lnTo>
                  <a:close/>
                  <a:moveTo>
                    <a:pt x="425" y="38"/>
                  </a:moveTo>
                  <a:lnTo>
                    <a:pt x="425" y="38"/>
                  </a:lnTo>
                  <a:lnTo>
                    <a:pt x="425" y="38"/>
                  </a:lnTo>
                  <a:close/>
                  <a:moveTo>
                    <a:pt x="425" y="38"/>
                  </a:moveTo>
                  <a:lnTo>
                    <a:pt x="425" y="38"/>
                  </a:lnTo>
                  <a:lnTo>
                    <a:pt x="425" y="38"/>
                  </a:lnTo>
                  <a:close/>
                  <a:moveTo>
                    <a:pt x="425" y="38"/>
                  </a:moveTo>
                  <a:lnTo>
                    <a:pt x="425" y="38"/>
                  </a:lnTo>
                  <a:lnTo>
                    <a:pt x="425" y="38"/>
                  </a:lnTo>
                  <a:close/>
                  <a:moveTo>
                    <a:pt x="385" y="38"/>
                  </a:moveTo>
                  <a:lnTo>
                    <a:pt x="385" y="38"/>
                  </a:lnTo>
                  <a:lnTo>
                    <a:pt x="385" y="38"/>
                  </a:lnTo>
                  <a:close/>
                  <a:moveTo>
                    <a:pt x="385" y="38"/>
                  </a:moveTo>
                  <a:lnTo>
                    <a:pt x="385" y="38"/>
                  </a:lnTo>
                  <a:lnTo>
                    <a:pt x="385" y="38"/>
                  </a:lnTo>
                  <a:close/>
                  <a:moveTo>
                    <a:pt x="385" y="38"/>
                  </a:moveTo>
                  <a:lnTo>
                    <a:pt x="385" y="38"/>
                  </a:lnTo>
                  <a:lnTo>
                    <a:pt x="385" y="38"/>
                  </a:lnTo>
                  <a:close/>
                  <a:moveTo>
                    <a:pt x="348" y="38"/>
                  </a:moveTo>
                  <a:lnTo>
                    <a:pt x="348" y="38"/>
                  </a:lnTo>
                  <a:lnTo>
                    <a:pt x="348" y="38"/>
                  </a:lnTo>
                  <a:close/>
                  <a:moveTo>
                    <a:pt x="348" y="38"/>
                  </a:moveTo>
                  <a:lnTo>
                    <a:pt x="348" y="38"/>
                  </a:lnTo>
                  <a:lnTo>
                    <a:pt x="348" y="38"/>
                  </a:lnTo>
                  <a:close/>
                  <a:moveTo>
                    <a:pt x="348" y="38"/>
                  </a:moveTo>
                  <a:lnTo>
                    <a:pt x="348" y="38"/>
                  </a:lnTo>
                  <a:lnTo>
                    <a:pt x="348" y="38"/>
                  </a:lnTo>
                  <a:close/>
                  <a:moveTo>
                    <a:pt x="308" y="38"/>
                  </a:moveTo>
                  <a:lnTo>
                    <a:pt x="308" y="38"/>
                  </a:lnTo>
                  <a:lnTo>
                    <a:pt x="308" y="38"/>
                  </a:lnTo>
                  <a:close/>
                  <a:moveTo>
                    <a:pt x="308" y="38"/>
                  </a:moveTo>
                  <a:lnTo>
                    <a:pt x="308" y="38"/>
                  </a:lnTo>
                  <a:lnTo>
                    <a:pt x="308" y="38"/>
                  </a:lnTo>
                  <a:close/>
                  <a:moveTo>
                    <a:pt x="308" y="38"/>
                  </a:moveTo>
                  <a:lnTo>
                    <a:pt x="308" y="38"/>
                  </a:lnTo>
                  <a:lnTo>
                    <a:pt x="308" y="38"/>
                  </a:lnTo>
                  <a:close/>
                  <a:moveTo>
                    <a:pt x="271" y="38"/>
                  </a:moveTo>
                  <a:lnTo>
                    <a:pt x="271" y="38"/>
                  </a:lnTo>
                  <a:lnTo>
                    <a:pt x="271" y="38"/>
                  </a:lnTo>
                  <a:close/>
                  <a:moveTo>
                    <a:pt x="271" y="38"/>
                  </a:moveTo>
                  <a:lnTo>
                    <a:pt x="271" y="38"/>
                  </a:lnTo>
                  <a:lnTo>
                    <a:pt x="271" y="38"/>
                  </a:lnTo>
                  <a:close/>
                  <a:moveTo>
                    <a:pt x="271" y="38"/>
                  </a:moveTo>
                  <a:lnTo>
                    <a:pt x="271" y="38"/>
                  </a:lnTo>
                  <a:lnTo>
                    <a:pt x="271" y="38"/>
                  </a:lnTo>
                  <a:close/>
                  <a:moveTo>
                    <a:pt x="231" y="38"/>
                  </a:moveTo>
                  <a:lnTo>
                    <a:pt x="231" y="38"/>
                  </a:lnTo>
                  <a:lnTo>
                    <a:pt x="231" y="38"/>
                  </a:lnTo>
                  <a:close/>
                  <a:moveTo>
                    <a:pt x="231" y="38"/>
                  </a:moveTo>
                  <a:lnTo>
                    <a:pt x="231" y="38"/>
                  </a:lnTo>
                  <a:lnTo>
                    <a:pt x="231" y="38"/>
                  </a:lnTo>
                  <a:close/>
                  <a:moveTo>
                    <a:pt x="194" y="38"/>
                  </a:moveTo>
                  <a:lnTo>
                    <a:pt x="194" y="38"/>
                  </a:lnTo>
                  <a:lnTo>
                    <a:pt x="194" y="38"/>
                  </a:lnTo>
                  <a:close/>
                  <a:moveTo>
                    <a:pt x="194" y="38"/>
                  </a:moveTo>
                  <a:lnTo>
                    <a:pt x="194" y="38"/>
                  </a:lnTo>
                  <a:lnTo>
                    <a:pt x="194" y="38"/>
                  </a:lnTo>
                  <a:close/>
                  <a:moveTo>
                    <a:pt x="154" y="38"/>
                  </a:moveTo>
                  <a:lnTo>
                    <a:pt x="154" y="38"/>
                  </a:lnTo>
                  <a:lnTo>
                    <a:pt x="154" y="38"/>
                  </a:lnTo>
                  <a:close/>
                  <a:moveTo>
                    <a:pt x="154" y="38"/>
                  </a:moveTo>
                  <a:lnTo>
                    <a:pt x="154" y="38"/>
                  </a:lnTo>
                  <a:lnTo>
                    <a:pt x="154" y="38"/>
                  </a:lnTo>
                  <a:close/>
                  <a:moveTo>
                    <a:pt x="117" y="38"/>
                  </a:moveTo>
                  <a:lnTo>
                    <a:pt x="117" y="38"/>
                  </a:lnTo>
                  <a:lnTo>
                    <a:pt x="117" y="38"/>
                  </a:lnTo>
                  <a:close/>
                  <a:moveTo>
                    <a:pt x="77" y="1"/>
                  </a:moveTo>
                  <a:lnTo>
                    <a:pt x="77" y="1"/>
                  </a:lnTo>
                  <a:lnTo>
                    <a:pt x="77" y="1"/>
                  </a:lnTo>
                  <a:close/>
                  <a:moveTo>
                    <a:pt x="77" y="1"/>
                  </a:moveTo>
                  <a:lnTo>
                    <a:pt x="77" y="1"/>
                  </a:lnTo>
                  <a:lnTo>
                    <a:pt x="77" y="1"/>
                  </a:lnTo>
                  <a:close/>
                  <a:moveTo>
                    <a:pt x="77" y="1"/>
                  </a:moveTo>
                  <a:lnTo>
                    <a:pt x="77" y="1"/>
                  </a:lnTo>
                  <a:lnTo>
                    <a:pt x="77" y="1"/>
                  </a:lnTo>
                  <a:close/>
                  <a:moveTo>
                    <a:pt x="0" y="1"/>
                  </a:moveTo>
                  <a:lnTo>
                    <a:pt x="0" y="1"/>
                  </a:lnTo>
                  <a:lnTo>
                    <a:pt x="0" y="1"/>
                  </a:lnTo>
                  <a:close/>
                  <a:moveTo>
                    <a:pt x="0" y="1"/>
                  </a:moveTo>
                  <a:lnTo>
                    <a:pt x="0" y="1"/>
                  </a:lnTo>
                  <a:close/>
                </a:path>
              </a:pathLst>
            </a:custGeom>
            <a:solidFill>
              <a:srgbClr val="C6C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8"/>
            <p:cNvSpPr/>
            <p:nvPr/>
          </p:nvSpPr>
          <p:spPr>
            <a:xfrm flipH="1">
              <a:off x="8117713" y="1340598"/>
              <a:ext cx="195064" cy="373069"/>
            </a:xfrm>
            <a:custGeom>
              <a:rect b="b" l="l" r="r" t="t"/>
              <a:pathLst>
                <a:path extrusionOk="0" h="12575" w="6575">
                  <a:moveTo>
                    <a:pt x="2462" y="0"/>
                  </a:moveTo>
                  <a:cubicBezTo>
                    <a:pt x="1268" y="0"/>
                    <a:pt x="1" y="462"/>
                    <a:pt x="1" y="2270"/>
                  </a:cubicBezTo>
                  <a:cubicBezTo>
                    <a:pt x="1" y="2655"/>
                    <a:pt x="78" y="3076"/>
                    <a:pt x="191" y="3578"/>
                  </a:cubicBezTo>
                  <a:cubicBezTo>
                    <a:pt x="1385" y="8844"/>
                    <a:pt x="6574" y="12575"/>
                    <a:pt x="6574" y="12575"/>
                  </a:cubicBezTo>
                  <a:cubicBezTo>
                    <a:pt x="6574" y="12575"/>
                    <a:pt x="4307" y="7500"/>
                    <a:pt x="4307" y="3384"/>
                  </a:cubicBezTo>
                  <a:cubicBezTo>
                    <a:pt x="4307" y="2307"/>
                    <a:pt x="4461" y="1271"/>
                    <a:pt x="4882" y="425"/>
                  </a:cubicBezTo>
                  <a:cubicBezTo>
                    <a:pt x="4882" y="425"/>
                    <a:pt x="3692" y="0"/>
                    <a:pt x="24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8"/>
            <p:cNvSpPr/>
            <p:nvPr/>
          </p:nvSpPr>
          <p:spPr>
            <a:xfrm flipH="1">
              <a:off x="7386485" y="767921"/>
              <a:ext cx="1184089" cy="322901"/>
            </a:xfrm>
            <a:custGeom>
              <a:rect b="b" l="l" r="r" t="t"/>
              <a:pathLst>
                <a:path extrusionOk="0" h="10884" w="39912">
                  <a:moveTo>
                    <a:pt x="38604" y="0"/>
                  </a:moveTo>
                  <a:cubicBezTo>
                    <a:pt x="34488" y="0"/>
                    <a:pt x="30643" y="308"/>
                    <a:pt x="27069" y="886"/>
                  </a:cubicBezTo>
                  <a:cubicBezTo>
                    <a:pt x="25875" y="2347"/>
                    <a:pt x="24608" y="3962"/>
                    <a:pt x="23301" y="5768"/>
                  </a:cubicBezTo>
                  <a:cubicBezTo>
                    <a:pt x="23301" y="5768"/>
                    <a:pt x="24030" y="3768"/>
                    <a:pt x="25491" y="1154"/>
                  </a:cubicBezTo>
                  <a:lnTo>
                    <a:pt x="25491" y="1154"/>
                  </a:lnTo>
                  <a:cubicBezTo>
                    <a:pt x="22415" y="1692"/>
                    <a:pt x="19533" y="2384"/>
                    <a:pt x="16878" y="3193"/>
                  </a:cubicBezTo>
                  <a:cubicBezTo>
                    <a:pt x="15072" y="5039"/>
                    <a:pt x="13227" y="6423"/>
                    <a:pt x="12765" y="6807"/>
                  </a:cubicBezTo>
                  <a:lnTo>
                    <a:pt x="12495" y="6807"/>
                  </a:lnTo>
                  <a:cubicBezTo>
                    <a:pt x="12227" y="6614"/>
                    <a:pt x="11572" y="6075"/>
                    <a:pt x="10726" y="5346"/>
                  </a:cubicBezTo>
                  <a:cubicBezTo>
                    <a:pt x="6266" y="7152"/>
                    <a:pt x="2652" y="9074"/>
                    <a:pt x="37" y="10689"/>
                  </a:cubicBezTo>
                  <a:cubicBezTo>
                    <a:pt x="37" y="10766"/>
                    <a:pt x="37" y="10806"/>
                    <a:pt x="0" y="10883"/>
                  </a:cubicBezTo>
                  <a:lnTo>
                    <a:pt x="154" y="10883"/>
                  </a:lnTo>
                  <a:cubicBezTo>
                    <a:pt x="11304" y="10459"/>
                    <a:pt x="20379" y="8305"/>
                    <a:pt x="27336" y="5845"/>
                  </a:cubicBezTo>
                  <a:cubicBezTo>
                    <a:pt x="29105" y="5229"/>
                    <a:pt x="30720" y="4577"/>
                    <a:pt x="32221" y="3922"/>
                  </a:cubicBezTo>
                  <a:lnTo>
                    <a:pt x="32258" y="3922"/>
                  </a:lnTo>
                  <a:cubicBezTo>
                    <a:pt x="32258" y="3922"/>
                    <a:pt x="32298" y="3922"/>
                    <a:pt x="32298" y="3885"/>
                  </a:cubicBezTo>
                  <a:lnTo>
                    <a:pt x="32335" y="3885"/>
                  </a:lnTo>
                  <a:cubicBezTo>
                    <a:pt x="35488" y="2501"/>
                    <a:pt x="38026" y="1154"/>
                    <a:pt x="3991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8" name="Shape 1428"/>
        <p:cNvGrpSpPr/>
        <p:nvPr/>
      </p:nvGrpSpPr>
      <p:grpSpPr>
        <a:xfrm>
          <a:off x="0" y="0"/>
          <a:ext cx="0" cy="0"/>
          <a:chOff x="0" y="0"/>
          <a:chExt cx="0" cy="0"/>
        </a:xfrm>
      </p:grpSpPr>
      <p:sp>
        <p:nvSpPr>
          <p:cNvPr id="1429" name="Google Shape;1429;p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 and Evaluation</a:t>
            </a:r>
            <a:endParaRPr/>
          </a:p>
        </p:txBody>
      </p:sp>
      <p:sp>
        <p:nvSpPr>
          <p:cNvPr id="1430" name="Google Shape;1430;p49"/>
          <p:cNvSpPr txBox="1"/>
          <p:nvPr>
            <p:ph idx="1" type="subTitle"/>
          </p:nvPr>
        </p:nvSpPr>
        <p:spPr>
          <a:xfrm>
            <a:off x="4493825" y="2888850"/>
            <a:ext cx="4159200" cy="17760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0"/>
              </a:spcBef>
              <a:spcAft>
                <a:spcPts val="0"/>
              </a:spcAft>
              <a:buClr>
                <a:schemeClr val="dk2"/>
              </a:buClr>
              <a:buSzPts val="1100"/>
              <a:buFont typeface="Arial"/>
              <a:buChar char="➢"/>
            </a:pPr>
            <a:r>
              <a:rPr b="1" lang="en" sz="1100">
                <a:solidFill>
                  <a:schemeClr val="dk2"/>
                </a:solidFill>
                <a:latin typeface="Arial"/>
                <a:ea typeface="Arial"/>
                <a:cs typeface="Arial"/>
                <a:sym typeface="Arial"/>
              </a:rPr>
              <a:t>With Cluster Membership</a:t>
            </a:r>
            <a:r>
              <a:rPr lang="en" sz="1100">
                <a:solidFill>
                  <a:schemeClr val="dk2"/>
                </a:solidFill>
                <a:latin typeface="Arial"/>
                <a:ea typeface="Arial"/>
                <a:cs typeface="Arial"/>
                <a:sym typeface="Arial"/>
              </a:rPr>
              <a:t>:</a:t>
            </a:r>
            <a:endParaRPr sz="1100">
              <a:solidFill>
                <a:schemeClr val="dk2"/>
              </a:solidFill>
              <a:latin typeface="Arial"/>
              <a:ea typeface="Arial"/>
              <a:cs typeface="Arial"/>
              <a:sym typeface="Arial"/>
            </a:endParaRPr>
          </a:p>
          <a:p>
            <a:pPr indent="-298450" lvl="2" marL="1371600" rtl="0" algn="l">
              <a:lnSpc>
                <a:spcPct val="115000"/>
              </a:lnSpc>
              <a:spcBef>
                <a:spcPts val="0"/>
              </a:spcBef>
              <a:spcAft>
                <a:spcPts val="0"/>
              </a:spcAft>
              <a:buClr>
                <a:schemeClr val="dk2"/>
              </a:buClr>
              <a:buSzPts val="1100"/>
              <a:buFont typeface="Arial"/>
              <a:buChar char="■"/>
            </a:pPr>
            <a:r>
              <a:rPr lang="en" sz="1100">
                <a:solidFill>
                  <a:schemeClr val="dk2"/>
                </a:solidFill>
                <a:latin typeface="Arial"/>
                <a:ea typeface="Arial"/>
                <a:cs typeface="Arial"/>
                <a:sym typeface="Arial"/>
              </a:rPr>
              <a:t>Improved predictions by incorporating cluster-based insights.</a:t>
            </a:r>
            <a:endParaRPr sz="1100">
              <a:solidFill>
                <a:schemeClr val="dk2"/>
              </a:solidFill>
              <a:latin typeface="Arial"/>
              <a:ea typeface="Arial"/>
              <a:cs typeface="Arial"/>
              <a:sym typeface="Arial"/>
            </a:endParaRPr>
          </a:p>
          <a:p>
            <a:pPr indent="-298450" lvl="1" marL="914400" rtl="0" algn="l">
              <a:lnSpc>
                <a:spcPct val="115000"/>
              </a:lnSpc>
              <a:spcBef>
                <a:spcPts val="0"/>
              </a:spcBef>
              <a:spcAft>
                <a:spcPts val="0"/>
              </a:spcAft>
              <a:buClr>
                <a:schemeClr val="dk2"/>
              </a:buClr>
              <a:buSzPts val="1100"/>
              <a:buFont typeface="Arial"/>
              <a:buChar char="➢"/>
            </a:pPr>
            <a:r>
              <a:rPr b="1" lang="en" sz="1100">
                <a:solidFill>
                  <a:schemeClr val="dk2"/>
                </a:solidFill>
                <a:latin typeface="Arial"/>
                <a:ea typeface="Arial"/>
                <a:cs typeface="Arial"/>
                <a:sym typeface="Arial"/>
              </a:rPr>
              <a:t>Without Cluster Membership</a:t>
            </a:r>
            <a:r>
              <a:rPr lang="en" sz="1100">
                <a:solidFill>
                  <a:schemeClr val="dk2"/>
                </a:solidFill>
                <a:latin typeface="Arial"/>
                <a:ea typeface="Arial"/>
                <a:cs typeface="Arial"/>
                <a:sym typeface="Arial"/>
              </a:rPr>
              <a:t>:</a:t>
            </a:r>
            <a:endParaRPr sz="1100">
              <a:solidFill>
                <a:schemeClr val="dk2"/>
              </a:solidFill>
              <a:latin typeface="Arial"/>
              <a:ea typeface="Arial"/>
              <a:cs typeface="Arial"/>
              <a:sym typeface="Arial"/>
            </a:endParaRPr>
          </a:p>
          <a:p>
            <a:pPr indent="-298450" lvl="2" marL="1371600" rtl="0" algn="l">
              <a:lnSpc>
                <a:spcPct val="115000"/>
              </a:lnSpc>
              <a:spcBef>
                <a:spcPts val="0"/>
              </a:spcBef>
              <a:spcAft>
                <a:spcPts val="0"/>
              </a:spcAft>
              <a:buClr>
                <a:schemeClr val="dk2"/>
              </a:buClr>
              <a:buSzPts val="1100"/>
              <a:buFont typeface="Arial"/>
              <a:buChar char="■"/>
            </a:pPr>
            <a:r>
              <a:rPr lang="en" sz="1100">
                <a:solidFill>
                  <a:schemeClr val="dk2"/>
                </a:solidFill>
                <a:latin typeface="Arial"/>
                <a:ea typeface="Arial"/>
                <a:cs typeface="Arial"/>
                <a:sym typeface="Arial"/>
              </a:rPr>
              <a:t>Lower performance, highlighting the value of clustering in enriching the dataset.</a:t>
            </a:r>
            <a:endParaRPr>
              <a:solidFill>
                <a:schemeClr val="dk2"/>
              </a:solidFill>
            </a:endParaRPr>
          </a:p>
        </p:txBody>
      </p:sp>
      <p:sp>
        <p:nvSpPr>
          <p:cNvPr id="1431" name="Google Shape;1431;p49"/>
          <p:cNvSpPr txBox="1"/>
          <p:nvPr>
            <p:ph idx="2" type="subTitle"/>
          </p:nvPr>
        </p:nvSpPr>
        <p:spPr>
          <a:xfrm>
            <a:off x="620775" y="2888850"/>
            <a:ext cx="4159200" cy="17760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0"/>
              </a:spcBef>
              <a:spcAft>
                <a:spcPts val="0"/>
              </a:spcAft>
              <a:buClr>
                <a:schemeClr val="dk2"/>
              </a:buClr>
              <a:buSzPts val="1100"/>
              <a:buFont typeface="Arial"/>
              <a:buChar char="➢"/>
            </a:pPr>
            <a:r>
              <a:rPr lang="en" sz="1100">
                <a:solidFill>
                  <a:schemeClr val="dk2"/>
                </a:solidFill>
              </a:rPr>
              <a:t>Clusters were ranked based on their "risk levels" calculated from Depression, Anxiety, and Panic Attack scores.</a:t>
            </a:r>
            <a:endParaRPr sz="1100">
              <a:solidFill>
                <a:schemeClr val="dk2"/>
              </a:solidFill>
            </a:endParaRPr>
          </a:p>
          <a:p>
            <a:pPr indent="-298450" lvl="1" marL="914400" rtl="0" algn="l">
              <a:lnSpc>
                <a:spcPct val="115000"/>
              </a:lnSpc>
              <a:spcBef>
                <a:spcPts val="0"/>
              </a:spcBef>
              <a:spcAft>
                <a:spcPts val="0"/>
              </a:spcAft>
              <a:buClr>
                <a:schemeClr val="dk2"/>
              </a:buClr>
              <a:buSzPts val="1100"/>
              <a:buFont typeface="Arial"/>
              <a:buChar char="➢"/>
            </a:pPr>
            <a:r>
              <a:rPr b="1" lang="en" sz="1100">
                <a:solidFill>
                  <a:schemeClr val="dk2"/>
                </a:solidFill>
              </a:rPr>
              <a:t>Example:</a:t>
            </a:r>
            <a:endParaRPr b="1" sz="1100">
              <a:solidFill>
                <a:schemeClr val="dk2"/>
              </a:solidFill>
            </a:endParaRPr>
          </a:p>
          <a:p>
            <a:pPr indent="-298450" lvl="2" marL="1371600" rtl="0" algn="l">
              <a:lnSpc>
                <a:spcPct val="115000"/>
              </a:lnSpc>
              <a:spcBef>
                <a:spcPts val="0"/>
              </a:spcBef>
              <a:spcAft>
                <a:spcPts val="0"/>
              </a:spcAft>
              <a:buClr>
                <a:schemeClr val="dk2"/>
              </a:buClr>
              <a:buSzPts val="1100"/>
              <a:buFont typeface="Arial"/>
              <a:buChar char="■"/>
            </a:pPr>
            <a:r>
              <a:rPr lang="en" sz="1100">
                <a:solidFill>
                  <a:schemeClr val="dk2"/>
                </a:solidFill>
              </a:rPr>
              <a:t>Cluster 1: High Risk</a:t>
            </a:r>
            <a:endParaRPr sz="1100">
              <a:solidFill>
                <a:schemeClr val="dk2"/>
              </a:solidFill>
            </a:endParaRPr>
          </a:p>
          <a:p>
            <a:pPr indent="-298450" lvl="2" marL="1371600" rtl="0" algn="l">
              <a:lnSpc>
                <a:spcPct val="115000"/>
              </a:lnSpc>
              <a:spcBef>
                <a:spcPts val="0"/>
              </a:spcBef>
              <a:spcAft>
                <a:spcPts val="0"/>
              </a:spcAft>
              <a:buClr>
                <a:schemeClr val="dk2"/>
              </a:buClr>
              <a:buSzPts val="1100"/>
              <a:buFont typeface="Arial"/>
              <a:buChar char="■"/>
            </a:pPr>
            <a:r>
              <a:rPr lang="en" sz="1100">
                <a:solidFill>
                  <a:schemeClr val="dk2"/>
                </a:solidFill>
              </a:rPr>
              <a:t>Cluster 2: Moderate Risk</a:t>
            </a:r>
            <a:endParaRPr sz="1100">
              <a:solidFill>
                <a:schemeClr val="dk2"/>
              </a:solidFill>
            </a:endParaRPr>
          </a:p>
          <a:p>
            <a:pPr indent="-298450" lvl="2" marL="1371600" rtl="0" algn="l">
              <a:lnSpc>
                <a:spcPct val="115000"/>
              </a:lnSpc>
              <a:spcBef>
                <a:spcPts val="0"/>
              </a:spcBef>
              <a:spcAft>
                <a:spcPts val="0"/>
              </a:spcAft>
              <a:buClr>
                <a:schemeClr val="dk2"/>
              </a:buClr>
              <a:buSzPts val="1100"/>
              <a:buFont typeface="Arial"/>
              <a:buChar char="■"/>
            </a:pPr>
            <a:r>
              <a:rPr lang="en" sz="1100">
                <a:solidFill>
                  <a:schemeClr val="dk2"/>
                </a:solidFill>
              </a:rPr>
              <a:t>Cluster 3: Low Risk</a:t>
            </a:r>
            <a:endParaRPr sz="1100">
              <a:solidFill>
                <a:schemeClr val="dk2"/>
              </a:solidFill>
            </a:endParaRPr>
          </a:p>
        </p:txBody>
      </p:sp>
      <p:sp>
        <p:nvSpPr>
          <p:cNvPr id="1432" name="Google Shape;1432;p49"/>
          <p:cNvSpPr txBox="1"/>
          <p:nvPr>
            <p:ph idx="3" type="subTitle"/>
          </p:nvPr>
        </p:nvSpPr>
        <p:spPr>
          <a:xfrm>
            <a:off x="873450" y="2476050"/>
            <a:ext cx="3407700" cy="41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Cluster Analysis</a:t>
            </a:r>
            <a:endParaRPr/>
          </a:p>
        </p:txBody>
      </p:sp>
      <p:sp>
        <p:nvSpPr>
          <p:cNvPr id="1433" name="Google Shape;1433;p49"/>
          <p:cNvSpPr txBox="1"/>
          <p:nvPr>
            <p:ph idx="4" type="subTitle"/>
          </p:nvPr>
        </p:nvSpPr>
        <p:spPr>
          <a:xfrm>
            <a:off x="4869585" y="2476050"/>
            <a:ext cx="3407700" cy="41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KNN model Evaluation</a:t>
            </a:r>
            <a:endParaRPr/>
          </a:p>
        </p:txBody>
      </p:sp>
      <p:sp>
        <p:nvSpPr>
          <p:cNvPr id="1434" name="Google Shape;1434;p49"/>
          <p:cNvSpPr/>
          <p:nvPr/>
        </p:nvSpPr>
        <p:spPr>
          <a:xfrm>
            <a:off x="2127450" y="1423962"/>
            <a:ext cx="899700" cy="899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9"/>
          <p:cNvSpPr/>
          <p:nvPr/>
        </p:nvSpPr>
        <p:spPr>
          <a:xfrm>
            <a:off x="6123585" y="1423962"/>
            <a:ext cx="899700" cy="899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6" name="Google Shape;1436;p49"/>
          <p:cNvGrpSpPr/>
          <p:nvPr/>
        </p:nvGrpSpPr>
        <p:grpSpPr>
          <a:xfrm>
            <a:off x="6313751" y="1521061"/>
            <a:ext cx="519369" cy="649227"/>
            <a:chOff x="778756" y="3832868"/>
            <a:chExt cx="389565" cy="476287"/>
          </a:xfrm>
        </p:grpSpPr>
        <p:sp>
          <p:nvSpPr>
            <p:cNvPr id="1437" name="Google Shape;1437;p49"/>
            <p:cNvSpPr/>
            <p:nvPr/>
          </p:nvSpPr>
          <p:spPr>
            <a:xfrm>
              <a:off x="778756" y="3832868"/>
              <a:ext cx="389565" cy="476287"/>
            </a:xfrm>
            <a:custGeom>
              <a:rect b="b" l="l" r="r" t="t"/>
              <a:pathLst>
                <a:path extrusionOk="0" h="18146" w="14842">
                  <a:moveTo>
                    <a:pt x="6983" y="0"/>
                  </a:moveTo>
                  <a:cubicBezTo>
                    <a:pt x="3086" y="0"/>
                    <a:pt x="0" y="3157"/>
                    <a:pt x="0" y="7054"/>
                  </a:cubicBezTo>
                  <a:cubicBezTo>
                    <a:pt x="0" y="9035"/>
                    <a:pt x="811" y="10874"/>
                    <a:pt x="2204" y="12197"/>
                  </a:cubicBezTo>
                  <a:cubicBezTo>
                    <a:pt x="2868" y="12708"/>
                    <a:pt x="3162" y="13590"/>
                    <a:pt x="3015" y="14401"/>
                  </a:cubicBezTo>
                  <a:lnTo>
                    <a:pt x="2351" y="18145"/>
                  </a:lnTo>
                  <a:lnTo>
                    <a:pt x="9258" y="18145"/>
                  </a:lnTo>
                  <a:lnTo>
                    <a:pt x="9405" y="16458"/>
                  </a:lnTo>
                  <a:lnTo>
                    <a:pt x="9040" y="15870"/>
                  </a:lnTo>
                  <a:lnTo>
                    <a:pt x="9551" y="15430"/>
                  </a:lnTo>
                  <a:lnTo>
                    <a:pt x="11097" y="15794"/>
                  </a:lnTo>
                  <a:cubicBezTo>
                    <a:pt x="11241" y="15842"/>
                    <a:pt x="11386" y="15865"/>
                    <a:pt x="11526" y="15865"/>
                  </a:cubicBezTo>
                  <a:cubicBezTo>
                    <a:pt x="12244" y="15865"/>
                    <a:pt x="12861" y="15273"/>
                    <a:pt x="12861" y="14471"/>
                  </a:cubicBezTo>
                  <a:lnTo>
                    <a:pt x="12861" y="13590"/>
                  </a:lnTo>
                  <a:lnTo>
                    <a:pt x="12420" y="13078"/>
                  </a:lnTo>
                  <a:lnTo>
                    <a:pt x="12861" y="12491"/>
                  </a:lnTo>
                  <a:lnTo>
                    <a:pt x="12861" y="11386"/>
                  </a:lnTo>
                  <a:lnTo>
                    <a:pt x="14841" y="10651"/>
                  </a:lnTo>
                  <a:lnTo>
                    <a:pt x="13078" y="6760"/>
                  </a:lnTo>
                  <a:lnTo>
                    <a:pt x="13813" y="5655"/>
                  </a:lnTo>
                  <a:cubicBezTo>
                    <a:pt x="13448" y="2645"/>
                    <a:pt x="10363" y="0"/>
                    <a:pt x="6983" y="0"/>
                  </a:cubicBezTo>
                  <a:close/>
                </a:path>
              </a:pathLst>
            </a:custGeom>
            <a:solidFill>
              <a:srgbClr val="F9D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9"/>
            <p:cNvSpPr/>
            <p:nvPr/>
          </p:nvSpPr>
          <p:spPr>
            <a:xfrm>
              <a:off x="962016" y="3832868"/>
              <a:ext cx="206305" cy="476287"/>
            </a:xfrm>
            <a:custGeom>
              <a:rect b="b" l="l" r="r" t="t"/>
              <a:pathLst>
                <a:path extrusionOk="0" h="18146" w="7860">
                  <a:moveTo>
                    <a:pt x="1" y="0"/>
                  </a:moveTo>
                  <a:lnTo>
                    <a:pt x="1" y="18145"/>
                  </a:lnTo>
                  <a:lnTo>
                    <a:pt x="2276" y="18145"/>
                  </a:lnTo>
                  <a:lnTo>
                    <a:pt x="2423" y="16458"/>
                  </a:lnTo>
                  <a:lnTo>
                    <a:pt x="2058" y="15870"/>
                  </a:lnTo>
                  <a:lnTo>
                    <a:pt x="2569" y="15430"/>
                  </a:lnTo>
                  <a:lnTo>
                    <a:pt x="4115" y="15794"/>
                  </a:lnTo>
                  <a:cubicBezTo>
                    <a:pt x="4259" y="15842"/>
                    <a:pt x="4404" y="15865"/>
                    <a:pt x="4544" y="15865"/>
                  </a:cubicBezTo>
                  <a:cubicBezTo>
                    <a:pt x="5262" y="15865"/>
                    <a:pt x="5879" y="15273"/>
                    <a:pt x="5879" y="14471"/>
                  </a:cubicBezTo>
                  <a:lnTo>
                    <a:pt x="5879" y="13590"/>
                  </a:lnTo>
                  <a:lnTo>
                    <a:pt x="5438" y="13078"/>
                  </a:lnTo>
                  <a:lnTo>
                    <a:pt x="5879" y="12491"/>
                  </a:lnTo>
                  <a:lnTo>
                    <a:pt x="5879" y="11386"/>
                  </a:lnTo>
                  <a:lnTo>
                    <a:pt x="7859" y="10651"/>
                  </a:lnTo>
                  <a:lnTo>
                    <a:pt x="6096" y="6760"/>
                  </a:lnTo>
                  <a:lnTo>
                    <a:pt x="6831" y="5655"/>
                  </a:lnTo>
                  <a:cubicBezTo>
                    <a:pt x="6466" y="2645"/>
                    <a:pt x="3381" y="0"/>
                    <a:pt x="1" y="0"/>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9"/>
            <p:cNvSpPr/>
            <p:nvPr/>
          </p:nvSpPr>
          <p:spPr>
            <a:xfrm>
              <a:off x="927316" y="4181829"/>
              <a:ext cx="102155" cy="83047"/>
            </a:xfrm>
            <a:custGeom>
              <a:rect b="b" l="l" r="r" t="t"/>
              <a:pathLst>
                <a:path extrusionOk="0" h="3164" w="3892">
                  <a:moveTo>
                    <a:pt x="953" y="1"/>
                  </a:moveTo>
                  <a:lnTo>
                    <a:pt x="0" y="518"/>
                  </a:lnTo>
                  <a:lnTo>
                    <a:pt x="588" y="1694"/>
                  </a:lnTo>
                  <a:cubicBezTo>
                    <a:pt x="735" y="1988"/>
                    <a:pt x="953" y="2282"/>
                    <a:pt x="1323" y="2499"/>
                  </a:cubicBezTo>
                  <a:cubicBezTo>
                    <a:pt x="1470" y="2575"/>
                    <a:pt x="1617" y="2646"/>
                    <a:pt x="1764" y="2646"/>
                  </a:cubicBezTo>
                  <a:lnTo>
                    <a:pt x="3745" y="3163"/>
                  </a:lnTo>
                  <a:lnTo>
                    <a:pt x="3891" y="2135"/>
                  </a:lnTo>
                  <a:lnTo>
                    <a:pt x="2058" y="1617"/>
                  </a:lnTo>
                  <a:cubicBezTo>
                    <a:pt x="1834" y="1617"/>
                    <a:pt x="1617" y="1400"/>
                    <a:pt x="1470" y="1176"/>
                  </a:cubicBezTo>
                  <a:lnTo>
                    <a:pt x="1323" y="812"/>
                  </a:lnTo>
                  <a:lnTo>
                    <a:pt x="953" y="1"/>
                  </a:ln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9"/>
            <p:cNvSpPr/>
            <p:nvPr/>
          </p:nvSpPr>
          <p:spPr>
            <a:xfrm>
              <a:off x="962016" y="4203141"/>
              <a:ext cx="67456" cy="61734"/>
            </a:xfrm>
            <a:custGeom>
              <a:rect b="b" l="l" r="r" t="t"/>
              <a:pathLst>
                <a:path extrusionOk="0" h="2352" w="2570">
                  <a:moveTo>
                    <a:pt x="1" y="0"/>
                  </a:moveTo>
                  <a:lnTo>
                    <a:pt x="1" y="1687"/>
                  </a:lnTo>
                  <a:cubicBezTo>
                    <a:pt x="148" y="1763"/>
                    <a:pt x="295" y="1834"/>
                    <a:pt x="442" y="1834"/>
                  </a:cubicBezTo>
                  <a:lnTo>
                    <a:pt x="2423" y="2351"/>
                  </a:lnTo>
                  <a:lnTo>
                    <a:pt x="2569" y="1323"/>
                  </a:lnTo>
                  <a:lnTo>
                    <a:pt x="736" y="805"/>
                  </a:lnTo>
                  <a:cubicBezTo>
                    <a:pt x="512" y="805"/>
                    <a:pt x="295" y="588"/>
                    <a:pt x="148" y="364"/>
                  </a:cubicBezTo>
                  <a:lnTo>
                    <a:pt x="1" y="0"/>
                  </a:lnTo>
                  <a:close/>
                </a:path>
              </a:pathLst>
            </a:custGeom>
            <a:solidFill>
              <a:srgbClr val="DBA9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9"/>
            <p:cNvSpPr/>
            <p:nvPr/>
          </p:nvSpPr>
          <p:spPr>
            <a:xfrm>
              <a:off x="1064145" y="4160699"/>
              <a:ext cx="52180" cy="28872"/>
            </a:xfrm>
            <a:custGeom>
              <a:rect b="b" l="l" r="r" t="t"/>
              <a:pathLst>
                <a:path extrusionOk="0" h="1100" w="1988">
                  <a:moveTo>
                    <a:pt x="1" y="1"/>
                  </a:moveTo>
                  <a:lnTo>
                    <a:pt x="1" y="1100"/>
                  </a:lnTo>
                  <a:lnTo>
                    <a:pt x="1988" y="1100"/>
                  </a:lnTo>
                  <a:lnTo>
                    <a:pt x="1988" y="1"/>
                  </a:lnTo>
                  <a:close/>
                </a:path>
              </a:pathLst>
            </a:custGeom>
            <a:solidFill>
              <a:srgbClr val="DBA9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9"/>
            <p:cNvSpPr/>
            <p:nvPr/>
          </p:nvSpPr>
          <p:spPr>
            <a:xfrm>
              <a:off x="838600" y="3892581"/>
              <a:ext cx="246884" cy="248853"/>
            </a:xfrm>
            <a:custGeom>
              <a:rect b="b" l="l" r="r" t="t"/>
              <a:pathLst>
                <a:path extrusionOk="0" h="9481" w="9406">
                  <a:moveTo>
                    <a:pt x="4703" y="0"/>
                  </a:moveTo>
                  <a:cubicBezTo>
                    <a:pt x="3451" y="0"/>
                    <a:pt x="2275" y="517"/>
                    <a:pt x="1470" y="1252"/>
                  </a:cubicBezTo>
                  <a:cubicBezTo>
                    <a:pt x="1470" y="1252"/>
                    <a:pt x="365" y="3162"/>
                    <a:pt x="148" y="4632"/>
                  </a:cubicBezTo>
                  <a:cubicBezTo>
                    <a:pt x="1" y="5584"/>
                    <a:pt x="218" y="6613"/>
                    <a:pt x="735" y="7347"/>
                  </a:cubicBezTo>
                  <a:cubicBezTo>
                    <a:pt x="1541" y="8599"/>
                    <a:pt x="3010" y="9481"/>
                    <a:pt x="4703" y="9481"/>
                  </a:cubicBezTo>
                  <a:cubicBezTo>
                    <a:pt x="7348" y="9481"/>
                    <a:pt x="9405" y="7347"/>
                    <a:pt x="9405" y="4779"/>
                  </a:cubicBezTo>
                  <a:cubicBezTo>
                    <a:pt x="9405" y="2134"/>
                    <a:pt x="7348" y="0"/>
                    <a:pt x="47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9"/>
            <p:cNvSpPr/>
            <p:nvPr/>
          </p:nvSpPr>
          <p:spPr>
            <a:xfrm>
              <a:off x="962016" y="3892581"/>
              <a:ext cx="123468" cy="248853"/>
            </a:xfrm>
            <a:custGeom>
              <a:rect b="b" l="l" r="r" t="t"/>
              <a:pathLst>
                <a:path extrusionOk="0" h="9481" w="4704">
                  <a:moveTo>
                    <a:pt x="1" y="0"/>
                  </a:moveTo>
                  <a:lnTo>
                    <a:pt x="1" y="9481"/>
                  </a:lnTo>
                  <a:cubicBezTo>
                    <a:pt x="2646" y="9481"/>
                    <a:pt x="4703" y="7347"/>
                    <a:pt x="4703" y="4779"/>
                  </a:cubicBezTo>
                  <a:cubicBezTo>
                    <a:pt x="4703" y="2134"/>
                    <a:pt x="2646" y="0"/>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9"/>
            <p:cNvSpPr/>
            <p:nvPr/>
          </p:nvSpPr>
          <p:spPr>
            <a:xfrm>
              <a:off x="834742" y="3913185"/>
              <a:ext cx="200583" cy="174598"/>
            </a:xfrm>
            <a:custGeom>
              <a:rect b="b" l="l" r="r" t="t"/>
              <a:pathLst>
                <a:path extrusionOk="0" h="6652" w="7642">
                  <a:moveTo>
                    <a:pt x="3554" y="0"/>
                  </a:moveTo>
                  <a:cubicBezTo>
                    <a:pt x="2870" y="0"/>
                    <a:pt x="2201" y="150"/>
                    <a:pt x="1617" y="467"/>
                  </a:cubicBezTo>
                  <a:cubicBezTo>
                    <a:pt x="659" y="1349"/>
                    <a:pt x="71" y="2595"/>
                    <a:pt x="71" y="3994"/>
                  </a:cubicBezTo>
                  <a:cubicBezTo>
                    <a:pt x="71" y="4946"/>
                    <a:pt x="365" y="5828"/>
                    <a:pt x="882" y="6562"/>
                  </a:cubicBezTo>
                  <a:cubicBezTo>
                    <a:pt x="1" y="5093"/>
                    <a:pt x="218" y="3183"/>
                    <a:pt x="1470" y="1936"/>
                  </a:cubicBezTo>
                  <a:cubicBezTo>
                    <a:pt x="2022" y="1337"/>
                    <a:pt x="2775" y="1055"/>
                    <a:pt x="3531" y="1055"/>
                  </a:cubicBezTo>
                  <a:cubicBezTo>
                    <a:pt x="3983" y="1055"/>
                    <a:pt x="4437" y="1155"/>
                    <a:pt x="4850" y="1349"/>
                  </a:cubicBezTo>
                  <a:cubicBezTo>
                    <a:pt x="5144" y="1496"/>
                    <a:pt x="5361" y="1643"/>
                    <a:pt x="5655" y="1936"/>
                  </a:cubicBezTo>
                  <a:cubicBezTo>
                    <a:pt x="6537" y="2742"/>
                    <a:pt x="6466" y="4288"/>
                    <a:pt x="5655" y="5093"/>
                  </a:cubicBezTo>
                  <a:cubicBezTo>
                    <a:pt x="5438" y="5316"/>
                    <a:pt x="5144" y="5463"/>
                    <a:pt x="4850" y="5534"/>
                  </a:cubicBezTo>
                  <a:cubicBezTo>
                    <a:pt x="4721" y="5570"/>
                    <a:pt x="4582" y="5589"/>
                    <a:pt x="4442" y="5589"/>
                  </a:cubicBezTo>
                  <a:cubicBezTo>
                    <a:pt x="4021" y="5589"/>
                    <a:pt x="3582" y="5423"/>
                    <a:pt x="3304" y="5093"/>
                  </a:cubicBezTo>
                  <a:cubicBezTo>
                    <a:pt x="2940" y="4728"/>
                    <a:pt x="2940" y="4064"/>
                    <a:pt x="3304" y="3700"/>
                  </a:cubicBezTo>
                  <a:cubicBezTo>
                    <a:pt x="3475" y="3570"/>
                    <a:pt x="3695" y="3492"/>
                    <a:pt x="3894" y="3492"/>
                  </a:cubicBezTo>
                  <a:cubicBezTo>
                    <a:pt x="4037" y="3492"/>
                    <a:pt x="4169" y="3532"/>
                    <a:pt x="4262" y="3623"/>
                  </a:cubicBezTo>
                  <a:lnTo>
                    <a:pt x="4626" y="2595"/>
                  </a:lnTo>
                  <a:cubicBezTo>
                    <a:pt x="4401" y="2494"/>
                    <a:pt x="4157" y="2445"/>
                    <a:pt x="3911" y="2445"/>
                  </a:cubicBezTo>
                  <a:cubicBezTo>
                    <a:pt x="3438" y="2445"/>
                    <a:pt x="2956" y="2625"/>
                    <a:pt x="2569" y="2965"/>
                  </a:cubicBezTo>
                  <a:cubicBezTo>
                    <a:pt x="1764" y="3700"/>
                    <a:pt x="1764" y="5093"/>
                    <a:pt x="2569" y="5828"/>
                  </a:cubicBezTo>
                  <a:cubicBezTo>
                    <a:pt x="3087" y="6413"/>
                    <a:pt x="3834" y="6651"/>
                    <a:pt x="4559" y="6651"/>
                  </a:cubicBezTo>
                  <a:cubicBezTo>
                    <a:pt x="4656" y="6651"/>
                    <a:pt x="4754" y="6647"/>
                    <a:pt x="4850" y="6639"/>
                  </a:cubicBezTo>
                  <a:cubicBezTo>
                    <a:pt x="5438" y="6562"/>
                    <a:pt x="5949" y="6268"/>
                    <a:pt x="6390" y="5828"/>
                  </a:cubicBezTo>
                  <a:cubicBezTo>
                    <a:pt x="7642" y="4581"/>
                    <a:pt x="7642" y="2377"/>
                    <a:pt x="6390" y="1125"/>
                  </a:cubicBezTo>
                  <a:cubicBezTo>
                    <a:pt x="5949" y="684"/>
                    <a:pt x="5438" y="391"/>
                    <a:pt x="4850" y="173"/>
                  </a:cubicBezTo>
                  <a:cubicBezTo>
                    <a:pt x="4423" y="60"/>
                    <a:pt x="3985" y="0"/>
                    <a:pt x="35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9"/>
            <p:cNvSpPr/>
            <p:nvPr/>
          </p:nvSpPr>
          <p:spPr>
            <a:xfrm>
              <a:off x="962016" y="3917726"/>
              <a:ext cx="73309" cy="169716"/>
            </a:xfrm>
            <a:custGeom>
              <a:rect b="b" l="l" r="r" t="t"/>
              <a:pathLst>
                <a:path extrusionOk="0" h="6466" w="2793">
                  <a:moveTo>
                    <a:pt x="1" y="0"/>
                  </a:moveTo>
                  <a:lnTo>
                    <a:pt x="1" y="1176"/>
                  </a:lnTo>
                  <a:cubicBezTo>
                    <a:pt x="295" y="1323"/>
                    <a:pt x="512" y="1470"/>
                    <a:pt x="806" y="1763"/>
                  </a:cubicBezTo>
                  <a:cubicBezTo>
                    <a:pt x="1688" y="2569"/>
                    <a:pt x="1617" y="4115"/>
                    <a:pt x="806" y="4920"/>
                  </a:cubicBezTo>
                  <a:cubicBezTo>
                    <a:pt x="589" y="5143"/>
                    <a:pt x="295" y="5290"/>
                    <a:pt x="1" y="5361"/>
                  </a:cubicBezTo>
                  <a:lnTo>
                    <a:pt x="1" y="6466"/>
                  </a:lnTo>
                  <a:cubicBezTo>
                    <a:pt x="589" y="6389"/>
                    <a:pt x="1100" y="6095"/>
                    <a:pt x="1541" y="5655"/>
                  </a:cubicBezTo>
                  <a:cubicBezTo>
                    <a:pt x="2793" y="4408"/>
                    <a:pt x="2793" y="2204"/>
                    <a:pt x="1541" y="952"/>
                  </a:cubicBezTo>
                  <a:cubicBezTo>
                    <a:pt x="1100" y="511"/>
                    <a:pt x="589" y="218"/>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6" name="Google Shape;1446;p49"/>
          <p:cNvGrpSpPr/>
          <p:nvPr/>
        </p:nvGrpSpPr>
        <p:grpSpPr>
          <a:xfrm>
            <a:off x="2308344" y="1521054"/>
            <a:ext cx="537912" cy="649226"/>
            <a:chOff x="778756" y="3128858"/>
            <a:chExt cx="389565" cy="474476"/>
          </a:xfrm>
        </p:grpSpPr>
        <p:sp>
          <p:nvSpPr>
            <p:cNvPr id="1447" name="Google Shape;1447;p49"/>
            <p:cNvSpPr/>
            <p:nvPr/>
          </p:nvSpPr>
          <p:spPr>
            <a:xfrm>
              <a:off x="778756" y="3128858"/>
              <a:ext cx="389565" cy="474476"/>
            </a:xfrm>
            <a:custGeom>
              <a:rect b="b" l="l" r="r" t="t"/>
              <a:pathLst>
                <a:path extrusionOk="0" h="18077" w="14842">
                  <a:moveTo>
                    <a:pt x="7115" y="1"/>
                  </a:moveTo>
                  <a:cubicBezTo>
                    <a:pt x="7071" y="1"/>
                    <a:pt x="7027" y="1"/>
                    <a:pt x="6983" y="2"/>
                  </a:cubicBezTo>
                  <a:cubicBezTo>
                    <a:pt x="3086" y="2"/>
                    <a:pt x="0" y="3088"/>
                    <a:pt x="0" y="6985"/>
                  </a:cubicBezTo>
                  <a:cubicBezTo>
                    <a:pt x="0" y="9042"/>
                    <a:pt x="811" y="10876"/>
                    <a:pt x="2204" y="12128"/>
                  </a:cubicBezTo>
                  <a:cubicBezTo>
                    <a:pt x="2868" y="12716"/>
                    <a:pt x="3162" y="13521"/>
                    <a:pt x="3015" y="14332"/>
                  </a:cubicBezTo>
                  <a:lnTo>
                    <a:pt x="2351" y="18076"/>
                  </a:lnTo>
                  <a:lnTo>
                    <a:pt x="9258" y="18076"/>
                  </a:lnTo>
                  <a:lnTo>
                    <a:pt x="9405" y="16460"/>
                  </a:lnTo>
                  <a:lnTo>
                    <a:pt x="9040" y="15801"/>
                  </a:lnTo>
                  <a:lnTo>
                    <a:pt x="9551" y="15361"/>
                  </a:lnTo>
                  <a:lnTo>
                    <a:pt x="11097" y="15801"/>
                  </a:lnTo>
                  <a:cubicBezTo>
                    <a:pt x="11212" y="15830"/>
                    <a:pt x="11326" y="15843"/>
                    <a:pt x="11438" y="15843"/>
                  </a:cubicBezTo>
                  <a:cubicBezTo>
                    <a:pt x="12193" y="15843"/>
                    <a:pt x="12861" y="15236"/>
                    <a:pt x="12861" y="14403"/>
                  </a:cubicBezTo>
                  <a:lnTo>
                    <a:pt x="12861" y="13521"/>
                  </a:lnTo>
                  <a:lnTo>
                    <a:pt x="12420" y="13009"/>
                  </a:lnTo>
                  <a:lnTo>
                    <a:pt x="12861" y="12492"/>
                  </a:lnTo>
                  <a:lnTo>
                    <a:pt x="12861" y="11317"/>
                  </a:lnTo>
                  <a:lnTo>
                    <a:pt x="14841" y="10582"/>
                  </a:lnTo>
                  <a:lnTo>
                    <a:pt x="13078" y="6761"/>
                  </a:lnTo>
                  <a:lnTo>
                    <a:pt x="13813" y="5662"/>
                  </a:lnTo>
                  <a:cubicBezTo>
                    <a:pt x="13453" y="2617"/>
                    <a:pt x="10443" y="1"/>
                    <a:pt x="7115" y="1"/>
                  </a:cubicBezTo>
                  <a:close/>
                </a:path>
              </a:pathLst>
            </a:custGeom>
            <a:solidFill>
              <a:srgbClr val="D492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9"/>
            <p:cNvSpPr/>
            <p:nvPr/>
          </p:nvSpPr>
          <p:spPr>
            <a:xfrm>
              <a:off x="962016" y="3128858"/>
              <a:ext cx="206305" cy="474476"/>
            </a:xfrm>
            <a:custGeom>
              <a:rect b="b" l="l" r="r" t="t"/>
              <a:pathLst>
                <a:path extrusionOk="0" h="18077" w="7860">
                  <a:moveTo>
                    <a:pt x="133" y="1"/>
                  </a:moveTo>
                  <a:cubicBezTo>
                    <a:pt x="89" y="1"/>
                    <a:pt x="45" y="1"/>
                    <a:pt x="1" y="2"/>
                  </a:cubicBezTo>
                  <a:lnTo>
                    <a:pt x="1" y="18076"/>
                  </a:lnTo>
                  <a:lnTo>
                    <a:pt x="2276" y="18076"/>
                  </a:lnTo>
                  <a:lnTo>
                    <a:pt x="2423" y="16460"/>
                  </a:lnTo>
                  <a:lnTo>
                    <a:pt x="2058" y="15801"/>
                  </a:lnTo>
                  <a:lnTo>
                    <a:pt x="2569" y="15361"/>
                  </a:lnTo>
                  <a:lnTo>
                    <a:pt x="4115" y="15801"/>
                  </a:lnTo>
                  <a:cubicBezTo>
                    <a:pt x="4230" y="15830"/>
                    <a:pt x="4344" y="15843"/>
                    <a:pt x="4456" y="15843"/>
                  </a:cubicBezTo>
                  <a:cubicBezTo>
                    <a:pt x="5211" y="15843"/>
                    <a:pt x="5879" y="15236"/>
                    <a:pt x="5879" y="14403"/>
                  </a:cubicBezTo>
                  <a:lnTo>
                    <a:pt x="5879" y="13521"/>
                  </a:lnTo>
                  <a:lnTo>
                    <a:pt x="5438" y="13009"/>
                  </a:lnTo>
                  <a:lnTo>
                    <a:pt x="5879" y="12492"/>
                  </a:lnTo>
                  <a:lnTo>
                    <a:pt x="5879" y="11317"/>
                  </a:lnTo>
                  <a:lnTo>
                    <a:pt x="7859" y="10582"/>
                  </a:lnTo>
                  <a:lnTo>
                    <a:pt x="6096" y="6761"/>
                  </a:lnTo>
                  <a:lnTo>
                    <a:pt x="6831" y="5662"/>
                  </a:lnTo>
                  <a:cubicBezTo>
                    <a:pt x="6471" y="2617"/>
                    <a:pt x="3461" y="1"/>
                    <a:pt x="133" y="1"/>
                  </a:cubicBezTo>
                  <a:close/>
                </a:path>
              </a:pathLst>
            </a:custGeom>
            <a:solidFill>
              <a:srgbClr val="B67E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9"/>
            <p:cNvSpPr/>
            <p:nvPr/>
          </p:nvSpPr>
          <p:spPr>
            <a:xfrm>
              <a:off x="927316" y="3478028"/>
              <a:ext cx="102155" cy="82863"/>
            </a:xfrm>
            <a:custGeom>
              <a:rect b="b" l="l" r="r" t="t"/>
              <a:pathLst>
                <a:path extrusionOk="0" h="3157" w="3892">
                  <a:moveTo>
                    <a:pt x="953" y="0"/>
                  </a:moveTo>
                  <a:lnTo>
                    <a:pt x="0" y="441"/>
                  </a:lnTo>
                  <a:lnTo>
                    <a:pt x="588" y="1617"/>
                  </a:lnTo>
                  <a:cubicBezTo>
                    <a:pt x="735" y="1981"/>
                    <a:pt x="953" y="2205"/>
                    <a:pt x="1323" y="2422"/>
                  </a:cubicBezTo>
                  <a:lnTo>
                    <a:pt x="1764" y="2645"/>
                  </a:lnTo>
                  <a:lnTo>
                    <a:pt x="3745" y="3157"/>
                  </a:lnTo>
                  <a:lnTo>
                    <a:pt x="3891" y="2058"/>
                  </a:lnTo>
                  <a:lnTo>
                    <a:pt x="2058" y="1617"/>
                  </a:lnTo>
                  <a:cubicBezTo>
                    <a:pt x="1834" y="1540"/>
                    <a:pt x="1617" y="1393"/>
                    <a:pt x="1470" y="1100"/>
                  </a:cubicBezTo>
                  <a:lnTo>
                    <a:pt x="1323" y="735"/>
                  </a:lnTo>
                  <a:lnTo>
                    <a:pt x="953" y="0"/>
                  </a:lnTo>
                  <a:close/>
                </a:path>
              </a:pathLst>
            </a:custGeom>
            <a:solidFill>
              <a:srgbClr val="B67E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9"/>
            <p:cNvSpPr/>
            <p:nvPr/>
          </p:nvSpPr>
          <p:spPr>
            <a:xfrm>
              <a:off x="962016" y="3497320"/>
              <a:ext cx="67456" cy="63571"/>
            </a:xfrm>
            <a:custGeom>
              <a:rect b="b" l="l" r="r" t="t"/>
              <a:pathLst>
                <a:path extrusionOk="0" h="2422" w="2570">
                  <a:moveTo>
                    <a:pt x="1" y="0"/>
                  </a:moveTo>
                  <a:lnTo>
                    <a:pt x="1" y="1687"/>
                  </a:lnTo>
                  <a:lnTo>
                    <a:pt x="442" y="1910"/>
                  </a:lnTo>
                  <a:lnTo>
                    <a:pt x="2423" y="2422"/>
                  </a:lnTo>
                  <a:lnTo>
                    <a:pt x="2569" y="1323"/>
                  </a:lnTo>
                  <a:lnTo>
                    <a:pt x="736" y="882"/>
                  </a:lnTo>
                  <a:cubicBezTo>
                    <a:pt x="512" y="805"/>
                    <a:pt x="295" y="658"/>
                    <a:pt x="148" y="365"/>
                  </a:cubicBezTo>
                  <a:lnTo>
                    <a:pt x="1" y="0"/>
                  </a:lnTo>
                  <a:close/>
                </a:path>
              </a:pathLst>
            </a:custGeom>
            <a:solidFill>
              <a:srgbClr val="9468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9"/>
            <p:cNvSpPr/>
            <p:nvPr/>
          </p:nvSpPr>
          <p:spPr>
            <a:xfrm>
              <a:off x="1064145" y="3456741"/>
              <a:ext cx="52180" cy="27009"/>
            </a:xfrm>
            <a:custGeom>
              <a:rect b="b" l="l" r="r" t="t"/>
              <a:pathLst>
                <a:path extrusionOk="0" h="1029" w="1988">
                  <a:moveTo>
                    <a:pt x="1" y="0"/>
                  </a:moveTo>
                  <a:lnTo>
                    <a:pt x="1" y="1029"/>
                  </a:lnTo>
                  <a:lnTo>
                    <a:pt x="1988" y="1029"/>
                  </a:lnTo>
                  <a:lnTo>
                    <a:pt x="1988" y="0"/>
                  </a:lnTo>
                  <a:close/>
                </a:path>
              </a:pathLst>
            </a:custGeom>
            <a:solidFill>
              <a:srgbClr val="9468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9"/>
            <p:cNvSpPr/>
            <p:nvPr/>
          </p:nvSpPr>
          <p:spPr>
            <a:xfrm>
              <a:off x="892591" y="3209884"/>
              <a:ext cx="146592" cy="140897"/>
            </a:xfrm>
            <a:custGeom>
              <a:rect b="b" l="l" r="r" t="t"/>
              <a:pathLst>
                <a:path extrusionOk="0" h="5368" w="5585">
                  <a:moveTo>
                    <a:pt x="5585" y="1"/>
                  </a:moveTo>
                  <a:lnTo>
                    <a:pt x="2646" y="442"/>
                  </a:lnTo>
                  <a:lnTo>
                    <a:pt x="1" y="882"/>
                  </a:lnTo>
                  <a:lnTo>
                    <a:pt x="1" y="5367"/>
                  </a:lnTo>
                  <a:lnTo>
                    <a:pt x="1029" y="5367"/>
                  </a:lnTo>
                  <a:lnTo>
                    <a:pt x="1029" y="1764"/>
                  </a:lnTo>
                  <a:lnTo>
                    <a:pt x="2646" y="1547"/>
                  </a:lnTo>
                  <a:lnTo>
                    <a:pt x="4480" y="1253"/>
                  </a:lnTo>
                  <a:lnTo>
                    <a:pt x="4480" y="4703"/>
                  </a:lnTo>
                  <a:lnTo>
                    <a:pt x="5585" y="4703"/>
                  </a:lnTo>
                  <a:lnTo>
                    <a:pt x="558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9"/>
            <p:cNvSpPr/>
            <p:nvPr/>
          </p:nvSpPr>
          <p:spPr>
            <a:xfrm>
              <a:off x="962016" y="3209884"/>
              <a:ext cx="77168" cy="123442"/>
            </a:xfrm>
            <a:custGeom>
              <a:rect b="b" l="l" r="r" t="t"/>
              <a:pathLst>
                <a:path extrusionOk="0" h="4703" w="2940">
                  <a:moveTo>
                    <a:pt x="2940" y="1"/>
                  </a:moveTo>
                  <a:lnTo>
                    <a:pt x="1" y="442"/>
                  </a:lnTo>
                  <a:lnTo>
                    <a:pt x="1" y="1547"/>
                  </a:lnTo>
                  <a:lnTo>
                    <a:pt x="1835" y="1253"/>
                  </a:lnTo>
                  <a:lnTo>
                    <a:pt x="1835" y="4703"/>
                  </a:lnTo>
                  <a:lnTo>
                    <a:pt x="2940" y="4703"/>
                  </a:lnTo>
                  <a:lnTo>
                    <a:pt x="294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9"/>
            <p:cNvSpPr/>
            <p:nvPr/>
          </p:nvSpPr>
          <p:spPr>
            <a:xfrm>
              <a:off x="859729" y="3321750"/>
              <a:ext cx="59897" cy="59871"/>
            </a:xfrm>
            <a:custGeom>
              <a:rect b="b" l="l" r="r" t="t"/>
              <a:pathLst>
                <a:path extrusionOk="0" h="2281" w="2282">
                  <a:moveTo>
                    <a:pt x="1176" y="0"/>
                  </a:moveTo>
                  <a:cubicBezTo>
                    <a:pt x="518" y="0"/>
                    <a:pt x="1" y="517"/>
                    <a:pt x="1" y="1105"/>
                  </a:cubicBezTo>
                  <a:cubicBezTo>
                    <a:pt x="1" y="1764"/>
                    <a:pt x="518" y="2281"/>
                    <a:pt x="1176" y="2281"/>
                  </a:cubicBezTo>
                  <a:cubicBezTo>
                    <a:pt x="1764" y="2281"/>
                    <a:pt x="2281" y="1764"/>
                    <a:pt x="2281" y="1105"/>
                  </a:cubicBezTo>
                  <a:cubicBezTo>
                    <a:pt x="2281" y="517"/>
                    <a:pt x="1764" y="0"/>
                    <a:pt x="11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9"/>
            <p:cNvSpPr/>
            <p:nvPr/>
          </p:nvSpPr>
          <p:spPr>
            <a:xfrm>
              <a:off x="979313" y="3304453"/>
              <a:ext cx="59871" cy="59739"/>
            </a:xfrm>
            <a:custGeom>
              <a:rect b="b" l="l" r="r" t="t"/>
              <a:pathLst>
                <a:path extrusionOk="0" h="2276" w="2281">
                  <a:moveTo>
                    <a:pt x="1105" y="1"/>
                  </a:moveTo>
                  <a:cubicBezTo>
                    <a:pt x="517" y="1"/>
                    <a:pt x="0" y="512"/>
                    <a:pt x="0" y="1100"/>
                  </a:cubicBezTo>
                  <a:cubicBezTo>
                    <a:pt x="0" y="1764"/>
                    <a:pt x="517" y="2276"/>
                    <a:pt x="1105" y="2276"/>
                  </a:cubicBezTo>
                  <a:cubicBezTo>
                    <a:pt x="1764" y="2276"/>
                    <a:pt x="2281" y="1764"/>
                    <a:pt x="2281" y="1100"/>
                  </a:cubicBezTo>
                  <a:cubicBezTo>
                    <a:pt x="2281" y="512"/>
                    <a:pt x="1764" y="1"/>
                    <a:pt x="11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9" name="Shape 1459"/>
        <p:cNvGrpSpPr/>
        <p:nvPr/>
      </p:nvGrpSpPr>
      <p:grpSpPr>
        <a:xfrm>
          <a:off x="0" y="0"/>
          <a:ext cx="0" cy="0"/>
          <a:chOff x="0" y="0"/>
          <a:chExt cx="0" cy="0"/>
        </a:xfrm>
      </p:grpSpPr>
      <p:sp>
        <p:nvSpPr>
          <p:cNvPr id="1460" name="Google Shape;1460;p50"/>
          <p:cNvSpPr txBox="1"/>
          <p:nvPr>
            <p:ph type="title"/>
          </p:nvPr>
        </p:nvSpPr>
        <p:spPr>
          <a:xfrm>
            <a:off x="720000" y="442975"/>
            <a:ext cx="7704000" cy="57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Radar chart of Clusters</a:t>
            </a:r>
            <a:endParaRPr/>
          </a:p>
        </p:txBody>
      </p:sp>
      <p:grpSp>
        <p:nvGrpSpPr>
          <p:cNvPr id="1461" name="Google Shape;1461;p50"/>
          <p:cNvGrpSpPr/>
          <p:nvPr/>
        </p:nvGrpSpPr>
        <p:grpSpPr>
          <a:xfrm flipH="1">
            <a:off x="8378806" y="4283544"/>
            <a:ext cx="650138" cy="640924"/>
            <a:chOff x="1493815" y="403625"/>
            <a:chExt cx="1289956" cy="1271674"/>
          </a:xfrm>
        </p:grpSpPr>
        <p:sp>
          <p:nvSpPr>
            <p:cNvPr id="1462" name="Google Shape;1462;p50"/>
            <p:cNvSpPr/>
            <p:nvPr/>
          </p:nvSpPr>
          <p:spPr>
            <a:xfrm>
              <a:off x="1493815" y="403625"/>
              <a:ext cx="1289956" cy="1271674"/>
            </a:xfrm>
            <a:custGeom>
              <a:rect b="b" l="l" r="r" t="t"/>
              <a:pathLst>
                <a:path extrusionOk="0" h="64462" w="65397">
                  <a:moveTo>
                    <a:pt x="32733" y="21912"/>
                  </a:moveTo>
                  <a:cubicBezTo>
                    <a:pt x="38409" y="21912"/>
                    <a:pt x="43085" y="26518"/>
                    <a:pt x="43085" y="32263"/>
                  </a:cubicBezTo>
                  <a:cubicBezTo>
                    <a:pt x="43085" y="37944"/>
                    <a:pt x="38409" y="42620"/>
                    <a:pt x="32733" y="42620"/>
                  </a:cubicBezTo>
                  <a:cubicBezTo>
                    <a:pt x="26988" y="42620"/>
                    <a:pt x="22376" y="37944"/>
                    <a:pt x="22376" y="32263"/>
                  </a:cubicBezTo>
                  <a:cubicBezTo>
                    <a:pt x="22376" y="26518"/>
                    <a:pt x="26988" y="21912"/>
                    <a:pt x="32733" y="21912"/>
                  </a:cubicBezTo>
                  <a:close/>
                  <a:moveTo>
                    <a:pt x="26652" y="0"/>
                  </a:moveTo>
                  <a:lnTo>
                    <a:pt x="26652" y="6611"/>
                  </a:lnTo>
                  <a:cubicBezTo>
                    <a:pt x="24583" y="7146"/>
                    <a:pt x="22643" y="7883"/>
                    <a:pt x="20773" y="8818"/>
                  </a:cubicBezTo>
                  <a:lnTo>
                    <a:pt x="16567" y="3741"/>
                  </a:lnTo>
                  <a:lnTo>
                    <a:pt x="7413" y="11421"/>
                  </a:lnTo>
                  <a:lnTo>
                    <a:pt x="11624" y="16498"/>
                  </a:lnTo>
                  <a:cubicBezTo>
                    <a:pt x="10352" y="18171"/>
                    <a:pt x="9353" y="19972"/>
                    <a:pt x="8481" y="21912"/>
                  </a:cubicBezTo>
                  <a:lnTo>
                    <a:pt x="2068" y="20773"/>
                  </a:lnTo>
                  <a:lnTo>
                    <a:pt x="0" y="32530"/>
                  </a:lnTo>
                  <a:lnTo>
                    <a:pt x="6413" y="33669"/>
                  </a:lnTo>
                  <a:cubicBezTo>
                    <a:pt x="6547" y="35870"/>
                    <a:pt x="6948" y="37944"/>
                    <a:pt x="7546" y="39948"/>
                  </a:cubicBezTo>
                  <a:lnTo>
                    <a:pt x="1935" y="43155"/>
                  </a:lnTo>
                  <a:lnTo>
                    <a:pt x="7883" y="53506"/>
                  </a:lnTo>
                  <a:lnTo>
                    <a:pt x="13558" y="50236"/>
                  </a:lnTo>
                  <a:cubicBezTo>
                    <a:pt x="14964" y="51769"/>
                    <a:pt x="16631" y="53175"/>
                    <a:pt x="18438" y="54308"/>
                  </a:cubicBezTo>
                  <a:lnTo>
                    <a:pt x="16166" y="60389"/>
                  </a:lnTo>
                  <a:lnTo>
                    <a:pt x="27389" y="64462"/>
                  </a:lnTo>
                  <a:lnTo>
                    <a:pt x="29660" y="58385"/>
                  </a:lnTo>
                  <a:cubicBezTo>
                    <a:pt x="30660" y="58450"/>
                    <a:pt x="31664" y="58519"/>
                    <a:pt x="32733" y="58519"/>
                  </a:cubicBezTo>
                  <a:cubicBezTo>
                    <a:pt x="33802" y="58519"/>
                    <a:pt x="34935" y="58450"/>
                    <a:pt x="36004" y="58316"/>
                  </a:cubicBezTo>
                  <a:lnTo>
                    <a:pt x="38211" y="64398"/>
                  </a:lnTo>
                  <a:lnTo>
                    <a:pt x="49434" y="60320"/>
                  </a:lnTo>
                  <a:lnTo>
                    <a:pt x="47162" y="54174"/>
                  </a:lnTo>
                  <a:cubicBezTo>
                    <a:pt x="48963" y="53041"/>
                    <a:pt x="50567" y="51636"/>
                    <a:pt x="52036" y="50102"/>
                  </a:cubicBezTo>
                  <a:lnTo>
                    <a:pt x="57648" y="53373"/>
                  </a:lnTo>
                  <a:lnTo>
                    <a:pt x="63596" y="43021"/>
                  </a:lnTo>
                  <a:lnTo>
                    <a:pt x="57915" y="39745"/>
                  </a:lnTo>
                  <a:cubicBezTo>
                    <a:pt x="58519" y="37741"/>
                    <a:pt x="58850" y="35673"/>
                    <a:pt x="58984" y="33535"/>
                  </a:cubicBezTo>
                  <a:lnTo>
                    <a:pt x="65397" y="32397"/>
                  </a:lnTo>
                  <a:lnTo>
                    <a:pt x="63328" y="20640"/>
                  </a:lnTo>
                  <a:lnTo>
                    <a:pt x="56846" y="21778"/>
                  </a:lnTo>
                  <a:cubicBezTo>
                    <a:pt x="55980" y="19838"/>
                    <a:pt x="54911" y="18037"/>
                    <a:pt x="53639" y="16364"/>
                  </a:cubicBezTo>
                  <a:lnTo>
                    <a:pt x="57915" y="11287"/>
                  </a:lnTo>
                  <a:lnTo>
                    <a:pt x="48766" y="3672"/>
                  </a:lnTo>
                  <a:lnTo>
                    <a:pt x="44490" y="8749"/>
                  </a:lnTo>
                  <a:cubicBezTo>
                    <a:pt x="42620" y="7814"/>
                    <a:pt x="40680" y="7081"/>
                    <a:pt x="38612" y="6611"/>
                  </a:cubicBezTo>
                  <a:lnTo>
                    <a:pt x="3861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50"/>
            <p:cNvSpPr/>
            <p:nvPr/>
          </p:nvSpPr>
          <p:spPr>
            <a:xfrm>
              <a:off x="1796888" y="697429"/>
              <a:ext cx="683846" cy="684031"/>
            </a:xfrm>
            <a:custGeom>
              <a:rect b="b" l="l" r="r" t="t"/>
              <a:pathLst>
                <a:path extrusionOk="0" h="34674" w="34669">
                  <a:moveTo>
                    <a:pt x="17369" y="7018"/>
                  </a:moveTo>
                  <a:cubicBezTo>
                    <a:pt x="23045" y="7018"/>
                    <a:pt x="27721" y="11624"/>
                    <a:pt x="27721" y="17369"/>
                  </a:cubicBezTo>
                  <a:cubicBezTo>
                    <a:pt x="27721" y="23050"/>
                    <a:pt x="23045" y="27726"/>
                    <a:pt x="17369" y="27726"/>
                  </a:cubicBezTo>
                  <a:cubicBezTo>
                    <a:pt x="11624" y="27726"/>
                    <a:pt x="7012" y="23050"/>
                    <a:pt x="7012" y="17369"/>
                  </a:cubicBezTo>
                  <a:cubicBezTo>
                    <a:pt x="7012" y="11624"/>
                    <a:pt x="11624" y="7018"/>
                    <a:pt x="17369" y="7018"/>
                  </a:cubicBezTo>
                  <a:close/>
                  <a:moveTo>
                    <a:pt x="17369" y="1"/>
                  </a:moveTo>
                  <a:cubicBezTo>
                    <a:pt x="7750" y="1"/>
                    <a:pt x="1" y="7750"/>
                    <a:pt x="1" y="17369"/>
                  </a:cubicBezTo>
                  <a:cubicBezTo>
                    <a:pt x="1" y="26925"/>
                    <a:pt x="7750" y="34674"/>
                    <a:pt x="17369" y="34674"/>
                  </a:cubicBezTo>
                  <a:cubicBezTo>
                    <a:pt x="26919" y="34674"/>
                    <a:pt x="34668" y="26925"/>
                    <a:pt x="34668" y="17369"/>
                  </a:cubicBezTo>
                  <a:cubicBezTo>
                    <a:pt x="34668" y="7750"/>
                    <a:pt x="26919" y="1"/>
                    <a:pt x="1736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50"/>
            <p:cNvSpPr/>
            <p:nvPr/>
          </p:nvSpPr>
          <p:spPr>
            <a:xfrm>
              <a:off x="1879857" y="780497"/>
              <a:ext cx="519182" cy="519248"/>
            </a:xfrm>
            <a:custGeom>
              <a:rect b="b" l="l" r="r" t="t"/>
              <a:pathLst>
                <a:path extrusionOk="0" h="26321" w="26321">
                  <a:moveTo>
                    <a:pt x="13163" y="466"/>
                  </a:moveTo>
                  <a:cubicBezTo>
                    <a:pt x="16637" y="466"/>
                    <a:pt x="19774" y="1935"/>
                    <a:pt x="22045" y="4207"/>
                  </a:cubicBezTo>
                  <a:cubicBezTo>
                    <a:pt x="24386" y="6478"/>
                    <a:pt x="25786" y="9620"/>
                    <a:pt x="25786" y="13158"/>
                  </a:cubicBezTo>
                  <a:cubicBezTo>
                    <a:pt x="25786" y="16632"/>
                    <a:pt x="24386" y="19774"/>
                    <a:pt x="22045" y="22045"/>
                  </a:cubicBezTo>
                  <a:cubicBezTo>
                    <a:pt x="19774" y="24381"/>
                    <a:pt x="16637" y="25786"/>
                    <a:pt x="13163" y="25786"/>
                  </a:cubicBezTo>
                  <a:cubicBezTo>
                    <a:pt x="9620" y="25786"/>
                    <a:pt x="6483" y="24381"/>
                    <a:pt x="4212" y="22045"/>
                  </a:cubicBezTo>
                  <a:cubicBezTo>
                    <a:pt x="1871" y="19774"/>
                    <a:pt x="471" y="16632"/>
                    <a:pt x="471" y="13158"/>
                  </a:cubicBezTo>
                  <a:cubicBezTo>
                    <a:pt x="471" y="9620"/>
                    <a:pt x="1871" y="6478"/>
                    <a:pt x="4212" y="4207"/>
                  </a:cubicBezTo>
                  <a:cubicBezTo>
                    <a:pt x="6483" y="1935"/>
                    <a:pt x="9620" y="466"/>
                    <a:pt x="13163" y="466"/>
                  </a:cubicBezTo>
                  <a:close/>
                  <a:moveTo>
                    <a:pt x="13163" y="1"/>
                  </a:moveTo>
                  <a:cubicBezTo>
                    <a:pt x="5879" y="1"/>
                    <a:pt x="1" y="5879"/>
                    <a:pt x="1" y="13158"/>
                  </a:cubicBezTo>
                  <a:cubicBezTo>
                    <a:pt x="1" y="16765"/>
                    <a:pt x="1470" y="20041"/>
                    <a:pt x="3811" y="22446"/>
                  </a:cubicBezTo>
                  <a:cubicBezTo>
                    <a:pt x="6216" y="24851"/>
                    <a:pt x="9486" y="26321"/>
                    <a:pt x="13163" y="26321"/>
                  </a:cubicBezTo>
                  <a:cubicBezTo>
                    <a:pt x="20378" y="26321"/>
                    <a:pt x="26320" y="20373"/>
                    <a:pt x="26320" y="13158"/>
                  </a:cubicBezTo>
                  <a:cubicBezTo>
                    <a:pt x="26320" y="5879"/>
                    <a:pt x="20378" y="1"/>
                    <a:pt x="1316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65" name="Google Shape;1465;p50"/>
          <p:cNvPicPr preferRelativeResize="0"/>
          <p:nvPr/>
        </p:nvPicPr>
        <p:blipFill>
          <a:blip r:embed="rId3">
            <a:alphaModFix/>
          </a:blip>
          <a:stretch>
            <a:fillRect/>
          </a:stretch>
        </p:blipFill>
        <p:spPr>
          <a:xfrm>
            <a:off x="277800" y="1097150"/>
            <a:ext cx="4154693" cy="3904924"/>
          </a:xfrm>
          <a:prstGeom prst="rect">
            <a:avLst/>
          </a:prstGeom>
          <a:noFill/>
          <a:ln cap="flat" cmpd="sng" w="38100">
            <a:solidFill>
              <a:schemeClr val="dk2"/>
            </a:solidFill>
            <a:prstDash val="solid"/>
            <a:round/>
            <a:headEnd len="sm" w="sm" type="none"/>
            <a:tailEnd len="sm" w="sm" type="none"/>
          </a:ln>
        </p:spPr>
      </p:pic>
      <p:sp>
        <p:nvSpPr>
          <p:cNvPr id="1466" name="Google Shape;1466;p50"/>
          <p:cNvSpPr txBox="1"/>
          <p:nvPr/>
        </p:nvSpPr>
        <p:spPr>
          <a:xfrm>
            <a:off x="277800" y="0"/>
            <a:ext cx="1773000" cy="6450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accent5"/>
                </a:solidFill>
                <a:latin typeface="Poppins"/>
                <a:ea typeface="Poppins"/>
                <a:cs typeface="Poppins"/>
                <a:sym typeface="Poppins"/>
              </a:rPr>
              <a:t>OUTPUT:</a:t>
            </a:r>
            <a:endParaRPr sz="3000">
              <a:solidFill>
                <a:schemeClr val="accent5"/>
              </a:solidFill>
              <a:latin typeface="Poppins"/>
              <a:ea typeface="Poppins"/>
              <a:cs typeface="Poppins"/>
              <a:sym typeface="Poppins"/>
            </a:endParaRPr>
          </a:p>
        </p:txBody>
      </p:sp>
      <p:sp>
        <p:nvSpPr>
          <p:cNvPr id="1467" name="Google Shape;1467;p50"/>
          <p:cNvSpPr txBox="1"/>
          <p:nvPr/>
        </p:nvSpPr>
        <p:spPr>
          <a:xfrm>
            <a:off x="4572000" y="1017775"/>
            <a:ext cx="4496700" cy="4125600"/>
          </a:xfrm>
          <a:prstGeom prst="rect">
            <a:avLst/>
          </a:prstGeom>
          <a:solidFill>
            <a:srgbClr val="F9DCC7"/>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latin typeface="Poppins"/>
                <a:ea typeface="Poppins"/>
                <a:cs typeface="Poppins"/>
                <a:sym typeface="Poppins"/>
              </a:rPr>
              <a:t>Cluster Risk Levels:</a:t>
            </a:r>
            <a:endParaRPr b="1" sz="1100">
              <a:latin typeface="Poppins"/>
              <a:ea typeface="Poppins"/>
              <a:cs typeface="Poppins"/>
              <a:sym typeface="Poppins"/>
            </a:endParaRPr>
          </a:p>
          <a:p>
            <a:pPr indent="-292100" lvl="0" marL="457200" rtl="0" algn="l">
              <a:lnSpc>
                <a:spcPct val="115000"/>
              </a:lnSpc>
              <a:spcBef>
                <a:spcPts val="1200"/>
              </a:spcBef>
              <a:spcAft>
                <a:spcPts val="0"/>
              </a:spcAft>
              <a:buSzPts val="1000"/>
              <a:buFont typeface="Poppins"/>
              <a:buChar char="●"/>
            </a:pPr>
            <a:r>
              <a:rPr b="1" lang="en" sz="1000">
                <a:latin typeface="Poppins"/>
                <a:ea typeface="Poppins"/>
                <a:cs typeface="Poppins"/>
                <a:sym typeface="Poppins"/>
              </a:rPr>
              <a:t>Cluster 3 (Risk Level: 0.62):</a:t>
            </a:r>
            <a:endParaRPr b="1" sz="1000">
              <a:latin typeface="Poppins"/>
              <a:ea typeface="Poppins"/>
              <a:cs typeface="Poppins"/>
              <a:sym typeface="Poppins"/>
            </a:endParaRPr>
          </a:p>
          <a:p>
            <a:pPr indent="-292100" lvl="1" marL="914400" rtl="0" algn="l">
              <a:lnSpc>
                <a:spcPct val="115000"/>
              </a:lnSpc>
              <a:spcBef>
                <a:spcPts val="0"/>
              </a:spcBef>
              <a:spcAft>
                <a:spcPts val="0"/>
              </a:spcAft>
              <a:buSzPts val="1000"/>
              <a:buFont typeface="Poppins"/>
              <a:buChar char="○"/>
            </a:pPr>
            <a:r>
              <a:rPr b="1" i="1" lang="en" sz="1000">
                <a:latin typeface="Poppins"/>
                <a:ea typeface="Poppins"/>
                <a:cs typeface="Poppins"/>
                <a:sym typeface="Poppins"/>
              </a:rPr>
              <a:t>Highest risk cluster (Rank 1).</a:t>
            </a:r>
            <a:endParaRPr b="1" i="1" sz="1000">
              <a:latin typeface="Poppins"/>
              <a:ea typeface="Poppins"/>
              <a:cs typeface="Poppins"/>
              <a:sym typeface="Poppins"/>
            </a:endParaRPr>
          </a:p>
          <a:p>
            <a:pPr indent="-292100" lvl="1" marL="914400" rtl="0" algn="l">
              <a:lnSpc>
                <a:spcPct val="115000"/>
              </a:lnSpc>
              <a:spcBef>
                <a:spcPts val="0"/>
              </a:spcBef>
              <a:spcAft>
                <a:spcPts val="0"/>
              </a:spcAft>
              <a:buSzPts val="1000"/>
              <a:buFont typeface="Poppins Medium"/>
              <a:buChar char="○"/>
            </a:pPr>
            <a:r>
              <a:rPr lang="en" sz="1000">
                <a:latin typeface="Poppins Medium"/>
                <a:ea typeface="Poppins Medium"/>
                <a:cs typeface="Poppins Medium"/>
                <a:sym typeface="Poppins Medium"/>
              </a:rPr>
              <a:t>Students in this cluster exhibit high levels of depression, anxiety, and panic attacks.</a:t>
            </a:r>
            <a:endParaRPr sz="1000">
              <a:latin typeface="Poppins Medium"/>
              <a:ea typeface="Poppins Medium"/>
              <a:cs typeface="Poppins Medium"/>
              <a:sym typeface="Poppins Medium"/>
            </a:endParaRPr>
          </a:p>
          <a:p>
            <a:pPr indent="-292100" lvl="1" marL="914400" rtl="0" algn="l">
              <a:lnSpc>
                <a:spcPct val="115000"/>
              </a:lnSpc>
              <a:spcBef>
                <a:spcPts val="0"/>
              </a:spcBef>
              <a:spcAft>
                <a:spcPts val="0"/>
              </a:spcAft>
              <a:buSzPts val="1000"/>
              <a:buFont typeface="Poppins Medium"/>
              <a:buChar char="○"/>
            </a:pPr>
            <a:r>
              <a:rPr lang="en" sz="1000">
                <a:latin typeface="Poppins Medium"/>
                <a:ea typeface="Poppins Medium"/>
                <a:cs typeface="Poppins Medium"/>
                <a:sym typeface="Poppins Medium"/>
              </a:rPr>
              <a:t>Actionable Insight: Students in Cluster 3 need immediate mental health support and counseling.</a:t>
            </a:r>
            <a:endParaRPr sz="1000">
              <a:latin typeface="Poppins Medium"/>
              <a:ea typeface="Poppins Medium"/>
              <a:cs typeface="Poppins Medium"/>
              <a:sym typeface="Poppins Medium"/>
            </a:endParaRPr>
          </a:p>
          <a:p>
            <a:pPr indent="-292100" lvl="0" marL="457200" rtl="0" algn="l">
              <a:lnSpc>
                <a:spcPct val="115000"/>
              </a:lnSpc>
              <a:spcBef>
                <a:spcPts val="0"/>
              </a:spcBef>
              <a:spcAft>
                <a:spcPts val="0"/>
              </a:spcAft>
              <a:buSzPts val="1000"/>
              <a:buFont typeface="Poppins"/>
              <a:buChar char="●"/>
            </a:pPr>
            <a:r>
              <a:rPr b="1" lang="en" sz="1000">
                <a:latin typeface="Poppins"/>
                <a:ea typeface="Poppins"/>
                <a:cs typeface="Poppins"/>
                <a:sym typeface="Poppins"/>
              </a:rPr>
              <a:t>Cluster 2 (Risk Level: 0.44):</a:t>
            </a:r>
            <a:endParaRPr b="1" sz="1000">
              <a:latin typeface="Poppins"/>
              <a:ea typeface="Poppins"/>
              <a:cs typeface="Poppins"/>
              <a:sym typeface="Poppins"/>
            </a:endParaRPr>
          </a:p>
          <a:p>
            <a:pPr indent="-292100" lvl="1" marL="914400" rtl="0" algn="l">
              <a:lnSpc>
                <a:spcPct val="115000"/>
              </a:lnSpc>
              <a:spcBef>
                <a:spcPts val="0"/>
              </a:spcBef>
              <a:spcAft>
                <a:spcPts val="0"/>
              </a:spcAft>
              <a:buSzPts val="1000"/>
              <a:buFont typeface="Poppins"/>
              <a:buChar char="○"/>
            </a:pPr>
            <a:r>
              <a:rPr b="1" i="1" lang="en" sz="1000">
                <a:latin typeface="Poppins"/>
                <a:ea typeface="Poppins"/>
                <a:cs typeface="Poppins"/>
                <a:sym typeface="Poppins"/>
              </a:rPr>
              <a:t>Moderate risk cluster (Rank 2).</a:t>
            </a:r>
            <a:endParaRPr b="1" i="1" sz="1000">
              <a:latin typeface="Poppins"/>
              <a:ea typeface="Poppins"/>
              <a:cs typeface="Poppins"/>
              <a:sym typeface="Poppins"/>
            </a:endParaRPr>
          </a:p>
          <a:p>
            <a:pPr indent="-292100" lvl="1" marL="914400" rtl="0" algn="l">
              <a:lnSpc>
                <a:spcPct val="115000"/>
              </a:lnSpc>
              <a:spcBef>
                <a:spcPts val="0"/>
              </a:spcBef>
              <a:spcAft>
                <a:spcPts val="0"/>
              </a:spcAft>
              <a:buSzPts val="1000"/>
              <a:buFont typeface="Poppins Medium"/>
              <a:buChar char="○"/>
            </a:pPr>
            <a:r>
              <a:rPr lang="en" sz="1000">
                <a:latin typeface="Poppins Medium"/>
                <a:ea typeface="Poppins Medium"/>
                <a:cs typeface="Poppins Medium"/>
                <a:sym typeface="Poppins Medium"/>
              </a:rPr>
              <a:t>Students in this cluster show moderate levels of mental health challenges, but their risk is not as severe as Cluster 3.</a:t>
            </a:r>
            <a:endParaRPr sz="1000">
              <a:latin typeface="Poppins Medium"/>
              <a:ea typeface="Poppins Medium"/>
              <a:cs typeface="Poppins Medium"/>
              <a:sym typeface="Poppins Medium"/>
            </a:endParaRPr>
          </a:p>
          <a:p>
            <a:pPr indent="-292100" lvl="1" marL="914400" rtl="0" algn="l">
              <a:lnSpc>
                <a:spcPct val="115000"/>
              </a:lnSpc>
              <a:spcBef>
                <a:spcPts val="0"/>
              </a:spcBef>
              <a:spcAft>
                <a:spcPts val="0"/>
              </a:spcAft>
              <a:buSzPts val="1000"/>
              <a:buFont typeface="Poppins Medium"/>
              <a:buChar char="○"/>
            </a:pPr>
            <a:r>
              <a:rPr lang="en" sz="1000">
                <a:latin typeface="Poppins Medium"/>
                <a:ea typeface="Poppins Medium"/>
                <a:cs typeface="Poppins Medium"/>
                <a:sym typeface="Poppins Medium"/>
              </a:rPr>
              <a:t>Actionable Insight: Preventive measures, such as workshops and stress management resources, can help this group.</a:t>
            </a:r>
            <a:endParaRPr sz="1000">
              <a:latin typeface="Poppins Medium"/>
              <a:ea typeface="Poppins Medium"/>
              <a:cs typeface="Poppins Medium"/>
              <a:sym typeface="Poppins Medium"/>
            </a:endParaRPr>
          </a:p>
          <a:p>
            <a:pPr indent="-292100" lvl="0" marL="457200" rtl="0" algn="l">
              <a:lnSpc>
                <a:spcPct val="115000"/>
              </a:lnSpc>
              <a:spcBef>
                <a:spcPts val="0"/>
              </a:spcBef>
              <a:spcAft>
                <a:spcPts val="0"/>
              </a:spcAft>
              <a:buSzPts val="1000"/>
              <a:buFont typeface="Poppins"/>
              <a:buChar char="●"/>
            </a:pPr>
            <a:r>
              <a:rPr b="1" lang="en" sz="1000">
                <a:latin typeface="Poppins"/>
                <a:ea typeface="Poppins"/>
                <a:cs typeface="Poppins"/>
                <a:sym typeface="Poppins"/>
              </a:rPr>
              <a:t>Cluster 1 (Risk Level: 0.07):</a:t>
            </a:r>
            <a:endParaRPr b="1" sz="1000">
              <a:latin typeface="Poppins"/>
              <a:ea typeface="Poppins"/>
              <a:cs typeface="Poppins"/>
              <a:sym typeface="Poppins"/>
            </a:endParaRPr>
          </a:p>
          <a:p>
            <a:pPr indent="-292100" lvl="1" marL="914400" rtl="0" algn="l">
              <a:lnSpc>
                <a:spcPct val="115000"/>
              </a:lnSpc>
              <a:spcBef>
                <a:spcPts val="0"/>
              </a:spcBef>
              <a:spcAft>
                <a:spcPts val="0"/>
              </a:spcAft>
              <a:buSzPts val="1000"/>
              <a:buFont typeface="Poppins"/>
              <a:buChar char="○"/>
            </a:pPr>
            <a:r>
              <a:rPr b="1" i="1" lang="en" sz="1000">
                <a:latin typeface="Poppins"/>
                <a:ea typeface="Poppins"/>
                <a:cs typeface="Poppins"/>
                <a:sym typeface="Poppins"/>
              </a:rPr>
              <a:t>Lowest risk cluster (Rank 3).</a:t>
            </a:r>
            <a:endParaRPr b="1" i="1" sz="1000">
              <a:latin typeface="Poppins"/>
              <a:ea typeface="Poppins"/>
              <a:cs typeface="Poppins"/>
              <a:sym typeface="Poppins"/>
            </a:endParaRPr>
          </a:p>
          <a:p>
            <a:pPr indent="-292100" lvl="1" marL="914400" rtl="0" algn="l">
              <a:lnSpc>
                <a:spcPct val="115000"/>
              </a:lnSpc>
              <a:spcBef>
                <a:spcPts val="0"/>
              </a:spcBef>
              <a:spcAft>
                <a:spcPts val="0"/>
              </a:spcAft>
              <a:buSzPts val="1000"/>
              <a:buFont typeface="Poppins Medium"/>
              <a:buChar char="○"/>
            </a:pPr>
            <a:r>
              <a:rPr lang="en" sz="1000">
                <a:latin typeface="Poppins Medium"/>
                <a:ea typeface="Poppins Medium"/>
                <a:cs typeface="Poppins Medium"/>
                <a:sym typeface="Poppins Medium"/>
              </a:rPr>
              <a:t>Students in this cluster display very low levels of depression, anxiety, and panic attacks.</a:t>
            </a:r>
            <a:endParaRPr sz="1000">
              <a:latin typeface="Poppins Medium"/>
              <a:ea typeface="Poppins Medium"/>
              <a:cs typeface="Poppins Medium"/>
              <a:sym typeface="Poppins Medium"/>
            </a:endParaRPr>
          </a:p>
          <a:p>
            <a:pPr indent="-292100" lvl="1" marL="914400" rtl="0" algn="l">
              <a:lnSpc>
                <a:spcPct val="115000"/>
              </a:lnSpc>
              <a:spcBef>
                <a:spcPts val="0"/>
              </a:spcBef>
              <a:spcAft>
                <a:spcPts val="0"/>
              </a:spcAft>
              <a:buSzPts val="1000"/>
              <a:buFont typeface="Poppins Medium"/>
              <a:buChar char="○"/>
            </a:pPr>
            <a:r>
              <a:rPr lang="en" sz="1000">
                <a:latin typeface="Poppins Medium"/>
                <a:ea typeface="Poppins Medium"/>
                <a:cs typeface="Poppins Medium"/>
                <a:sym typeface="Poppins Medium"/>
              </a:rPr>
              <a:t>Actionable Insight: These students appear resilient, but periodic check-ins are advisable to maintain their well-being.</a:t>
            </a:r>
            <a:endParaRPr sz="1000">
              <a:latin typeface="Poppins Medium"/>
              <a:ea typeface="Poppins Medium"/>
              <a:cs typeface="Poppins Medium"/>
              <a:sym typeface="Poppins Medium"/>
            </a:endParaRPr>
          </a:p>
          <a:p>
            <a:pPr indent="0" lvl="0" marL="0" rtl="0" algn="l">
              <a:lnSpc>
                <a:spcPct val="115000"/>
              </a:lnSpc>
              <a:spcBef>
                <a:spcPts val="1200"/>
              </a:spcBef>
              <a:spcAft>
                <a:spcPts val="0"/>
              </a:spcAft>
              <a:buNone/>
            </a:pPr>
            <a:r>
              <a:t/>
            </a:r>
            <a:endParaRPr sz="1000">
              <a:latin typeface="Poppins Medium"/>
              <a:ea typeface="Poppins Medium"/>
              <a:cs typeface="Poppins Medium"/>
              <a:sym typeface="Poppins Medium"/>
            </a:endParaRPr>
          </a:p>
          <a:p>
            <a:pPr indent="0" lvl="0" marL="0" rtl="0" algn="l">
              <a:spcBef>
                <a:spcPts val="1200"/>
              </a:spcBef>
              <a:spcAft>
                <a:spcPts val="0"/>
              </a:spcAft>
              <a:buNone/>
            </a:pPr>
            <a:r>
              <a:t/>
            </a:r>
            <a:endParaRPr sz="1000">
              <a:solidFill>
                <a:schemeClr val="accent1"/>
              </a:solidFill>
              <a:latin typeface="Poppins Medium"/>
              <a:ea typeface="Poppins Medium"/>
              <a:cs typeface="Poppins Medium"/>
              <a:sym typeface="Poppins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1" name="Shape 1471"/>
        <p:cNvGrpSpPr/>
        <p:nvPr/>
      </p:nvGrpSpPr>
      <p:grpSpPr>
        <a:xfrm>
          <a:off x="0" y="0"/>
          <a:ext cx="0" cy="0"/>
          <a:chOff x="0" y="0"/>
          <a:chExt cx="0" cy="0"/>
        </a:xfrm>
      </p:grpSpPr>
      <p:sp>
        <p:nvSpPr>
          <p:cNvPr id="1472" name="Google Shape;1472;p51"/>
          <p:cNvSpPr txBox="1"/>
          <p:nvPr>
            <p:ph type="title"/>
          </p:nvPr>
        </p:nvSpPr>
        <p:spPr>
          <a:xfrm>
            <a:off x="720000" y="645000"/>
            <a:ext cx="7704000" cy="57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t>Cluster Membership Score of </a:t>
            </a:r>
            <a:r>
              <a:rPr lang="en" sz="2700"/>
              <a:t>first 5 entries</a:t>
            </a:r>
            <a:endParaRPr sz="2700"/>
          </a:p>
        </p:txBody>
      </p:sp>
      <p:grpSp>
        <p:nvGrpSpPr>
          <p:cNvPr id="1473" name="Google Shape;1473;p51"/>
          <p:cNvGrpSpPr/>
          <p:nvPr/>
        </p:nvGrpSpPr>
        <p:grpSpPr>
          <a:xfrm flipH="1">
            <a:off x="8378806" y="4283544"/>
            <a:ext cx="650138" cy="640924"/>
            <a:chOff x="1493815" y="403625"/>
            <a:chExt cx="1289956" cy="1271674"/>
          </a:xfrm>
        </p:grpSpPr>
        <p:sp>
          <p:nvSpPr>
            <p:cNvPr id="1474" name="Google Shape;1474;p51"/>
            <p:cNvSpPr/>
            <p:nvPr/>
          </p:nvSpPr>
          <p:spPr>
            <a:xfrm>
              <a:off x="1493815" y="403625"/>
              <a:ext cx="1289956" cy="1271674"/>
            </a:xfrm>
            <a:custGeom>
              <a:rect b="b" l="l" r="r" t="t"/>
              <a:pathLst>
                <a:path extrusionOk="0" h="64462" w="65397">
                  <a:moveTo>
                    <a:pt x="32733" y="21912"/>
                  </a:moveTo>
                  <a:cubicBezTo>
                    <a:pt x="38409" y="21912"/>
                    <a:pt x="43085" y="26518"/>
                    <a:pt x="43085" y="32263"/>
                  </a:cubicBezTo>
                  <a:cubicBezTo>
                    <a:pt x="43085" y="37944"/>
                    <a:pt x="38409" y="42620"/>
                    <a:pt x="32733" y="42620"/>
                  </a:cubicBezTo>
                  <a:cubicBezTo>
                    <a:pt x="26988" y="42620"/>
                    <a:pt x="22376" y="37944"/>
                    <a:pt x="22376" y="32263"/>
                  </a:cubicBezTo>
                  <a:cubicBezTo>
                    <a:pt x="22376" y="26518"/>
                    <a:pt x="26988" y="21912"/>
                    <a:pt x="32733" y="21912"/>
                  </a:cubicBezTo>
                  <a:close/>
                  <a:moveTo>
                    <a:pt x="26652" y="0"/>
                  </a:moveTo>
                  <a:lnTo>
                    <a:pt x="26652" y="6611"/>
                  </a:lnTo>
                  <a:cubicBezTo>
                    <a:pt x="24583" y="7146"/>
                    <a:pt x="22643" y="7883"/>
                    <a:pt x="20773" y="8818"/>
                  </a:cubicBezTo>
                  <a:lnTo>
                    <a:pt x="16567" y="3741"/>
                  </a:lnTo>
                  <a:lnTo>
                    <a:pt x="7413" y="11421"/>
                  </a:lnTo>
                  <a:lnTo>
                    <a:pt x="11624" y="16498"/>
                  </a:lnTo>
                  <a:cubicBezTo>
                    <a:pt x="10352" y="18171"/>
                    <a:pt x="9353" y="19972"/>
                    <a:pt x="8481" y="21912"/>
                  </a:cubicBezTo>
                  <a:lnTo>
                    <a:pt x="2068" y="20773"/>
                  </a:lnTo>
                  <a:lnTo>
                    <a:pt x="0" y="32530"/>
                  </a:lnTo>
                  <a:lnTo>
                    <a:pt x="6413" y="33669"/>
                  </a:lnTo>
                  <a:cubicBezTo>
                    <a:pt x="6547" y="35870"/>
                    <a:pt x="6948" y="37944"/>
                    <a:pt x="7546" y="39948"/>
                  </a:cubicBezTo>
                  <a:lnTo>
                    <a:pt x="1935" y="43155"/>
                  </a:lnTo>
                  <a:lnTo>
                    <a:pt x="7883" y="53506"/>
                  </a:lnTo>
                  <a:lnTo>
                    <a:pt x="13558" y="50236"/>
                  </a:lnTo>
                  <a:cubicBezTo>
                    <a:pt x="14964" y="51769"/>
                    <a:pt x="16631" y="53175"/>
                    <a:pt x="18438" y="54308"/>
                  </a:cubicBezTo>
                  <a:lnTo>
                    <a:pt x="16166" y="60389"/>
                  </a:lnTo>
                  <a:lnTo>
                    <a:pt x="27389" y="64462"/>
                  </a:lnTo>
                  <a:lnTo>
                    <a:pt x="29660" y="58385"/>
                  </a:lnTo>
                  <a:cubicBezTo>
                    <a:pt x="30660" y="58450"/>
                    <a:pt x="31664" y="58519"/>
                    <a:pt x="32733" y="58519"/>
                  </a:cubicBezTo>
                  <a:cubicBezTo>
                    <a:pt x="33802" y="58519"/>
                    <a:pt x="34935" y="58450"/>
                    <a:pt x="36004" y="58316"/>
                  </a:cubicBezTo>
                  <a:lnTo>
                    <a:pt x="38211" y="64398"/>
                  </a:lnTo>
                  <a:lnTo>
                    <a:pt x="49434" y="60320"/>
                  </a:lnTo>
                  <a:lnTo>
                    <a:pt x="47162" y="54174"/>
                  </a:lnTo>
                  <a:cubicBezTo>
                    <a:pt x="48963" y="53041"/>
                    <a:pt x="50567" y="51636"/>
                    <a:pt x="52036" y="50102"/>
                  </a:cubicBezTo>
                  <a:lnTo>
                    <a:pt x="57648" y="53373"/>
                  </a:lnTo>
                  <a:lnTo>
                    <a:pt x="63596" y="43021"/>
                  </a:lnTo>
                  <a:lnTo>
                    <a:pt x="57915" y="39745"/>
                  </a:lnTo>
                  <a:cubicBezTo>
                    <a:pt x="58519" y="37741"/>
                    <a:pt x="58850" y="35673"/>
                    <a:pt x="58984" y="33535"/>
                  </a:cubicBezTo>
                  <a:lnTo>
                    <a:pt x="65397" y="32397"/>
                  </a:lnTo>
                  <a:lnTo>
                    <a:pt x="63328" y="20640"/>
                  </a:lnTo>
                  <a:lnTo>
                    <a:pt x="56846" y="21778"/>
                  </a:lnTo>
                  <a:cubicBezTo>
                    <a:pt x="55980" y="19838"/>
                    <a:pt x="54911" y="18037"/>
                    <a:pt x="53639" y="16364"/>
                  </a:cubicBezTo>
                  <a:lnTo>
                    <a:pt x="57915" y="11287"/>
                  </a:lnTo>
                  <a:lnTo>
                    <a:pt x="48766" y="3672"/>
                  </a:lnTo>
                  <a:lnTo>
                    <a:pt x="44490" y="8749"/>
                  </a:lnTo>
                  <a:cubicBezTo>
                    <a:pt x="42620" y="7814"/>
                    <a:pt x="40680" y="7081"/>
                    <a:pt x="38612" y="6611"/>
                  </a:cubicBezTo>
                  <a:lnTo>
                    <a:pt x="3861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51"/>
            <p:cNvSpPr/>
            <p:nvPr/>
          </p:nvSpPr>
          <p:spPr>
            <a:xfrm>
              <a:off x="1796888" y="697429"/>
              <a:ext cx="683846" cy="684031"/>
            </a:xfrm>
            <a:custGeom>
              <a:rect b="b" l="l" r="r" t="t"/>
              <a:pathLst>
                <a:path extrusionOk="0" h="34674" w="34669">
                  <a:moveTo>
                    <a:pt x="17369" y="7018"/>
                  </a:moveTo>
                  <a:cubicBezTo>
                    <a:pt x="23045" y="7018"/>
                    <a:pt x="27721" y="11624"/>
                    <a:pt x="27721" y="17369"/>
                  </a:cubicBezTo>
                  <a:cubicBezTo>
                    <a:pt x="27721" y="23050"/>
                    <a:pt x="23045" y="27726"/>
                    <a:pt x="17369" y="27726"/>
                  </a:cubicBezTo>
                  <a:cubicBezTo>
                    <a:pt x="11624" y="27726"/>
                    <a:pt x="7012" y="23050"/>
                    <a:pt x="7012" y="17369"/>
                  </a:cubicBezTo>
                  <a:cubicBezTo>
                    <a:pt x="7012" y="11624"/>
                    <a:pt x="11624" y="7018"/>
                    <a:pt x="17369" y="7018"/>
                  </a:cubicBezTo>
                  <a:close/>
                  <a:moveTo>
                    <a:pt x="17369" y="1"/>
                  </a:moveTo>
                  <a:cubicBezTo>
                    <a:pt x="7750" y="1"/>
                    <a:pt x="1" y="7750"/>
                    <a:pt x="1" y="17369"/>
                  </a:cubicBezTo>
                  <a:cubicBezTo>
                    <a:pt x="1" y="26925"/>
                    <a:pt x="7750" y="34674"/>
                    <a:pt x="17369" y="34674"/>
                  </a:cubicBezTo>
                  <a:cubicBezTo>
                    <a:pt x="26919" y="34674"/>
                    <a:pt x="34668" y="26925"/>
                    <a:pt x="34668" y="17369"/>
                  </a:cubicBezTo>
                  <a:cubicBezTo>
                    <a:pt x="34668" y="7750"/>
                    <a:pt x="26919" y="1"/>
                    <a:pt x="1736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51"/>
            <p:cNvSpPr/>
            <p:nvPr/>
          </p:nvSpPr>
          <p:spPr>
            <a:xfrm>
              <a:off x="1879857" y="780497"/>
              <a:ext cx="519182" cy="519248"/>
            </a:xfrm>
            <a:custGeom>
              <a:rect b="b" l="l" r="r" t="t"/>
              <a:pathLst>
                <a:path extrusionOk="0" h="26321" w="26321">
                  <a:moveTo>
                    <a:pt x="13163" y="466"/>
                  </a:moveTo>
                  <a:cubicBezTo>
                    <a:pt x="16637" y="466"/>
                    <a:pt x="19774" y="1935"/>
                    <a:pt x="22045" y="4207"/>
                  </a:cubicBezTo>
                  <a:cubicBezTo>
                    <a:pt x="24386" y="6478"/>
                    <a:pt x="25786" y="9620"/>
                    <a:pt x="25786" y="13158"/>
                  </a:cubicBezTo>
                  <a:cubicBezTo>
                    <a:pt x="25786" y="16632"/>
                    <a:pt x="24386" y="19774"/>
                    <a:pt x="22045" y="22045"/>
                  </a:cubicBezTo>
                  <a:cubicBezTo>
                    <a:pt x="19774" y="24381"/>
                    <a:pt x="16637" y="25786"/>
                    <a:pt x="13163" y="25786"/>
                  </a:cubicBezTo>
                  <a:cubicBezTo>
                    <a:pt x="9620" y="25786"/>
                    <a:pt x="6483" y="24381"/>
                    <a:pt x="4212" y="22045"/>
                  </a:cubicBezTo>
                  <a:cubicBezTo>
                    <a:pt x="1871" y="19774"/>
                    <a:pt x="471" y="16632"/>
                    <a:pt x="471" y="13158"/>
                  </a:cubicBezTo>
                  <a:cubicBezTo>
                    <a:pt x="471" y="9620"/>
                    <a:pt x="1871" y="6478"/>
                    <a:pt x="4212" y="4207"/>
                  </a:cubicBezTo>
                  <a:cubicBezTo>
                    <a:pt x="6483" y="1935"/>
                    <a:pt x="9620" y="466"/>
                    <a:pt x="13163" y="466"/>
                  </a:cubicBezTo>
                  <a:close/>
                  <a:moveTo>
                    <a:pt x="13163" y="1"/>
                  </a:moveTo>
                  <a:cubicBezTo>
                    <a:pt x="5879" y="1"/>
                    <a:pt x="1" y="5879"/>
                    <a:pt x="1" y="13158"/>
                  </a:cubicBezTo>
                  <a:cubicBezTo>
                    <a:pt x="1" y="16765"/>
                    <a:pt x="1470" y="20041"/>
                    <a:pt x="3811" y="22446"/>
                  </a:cubicBezTo>
                  <a:cubicBezTo>
                    <a:pt x="6216" y="24851"/>
                    <a:pt x="9486" y="26321"/>
                    <a:pt x="13163" y="26321"/>
                  </a:cubicBezTo>
                  <a:cubicBezTo>
                    <a:pt x="20378" y="26321"/>
                    <a:pt x="26320" y="20373"/>
                    <a:pt x="26320" y="13158"/>
                  </a:cubicBezTo>
                  <a:cubicBezTo>
                    <a:pt x="26320" y="5879"/>
                    <a:pt x="20378" y="1"/>
                    <a:pt x="1316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77" name="Google Shape;1477;p51"/>
          <p:cNvPicPr preferRelativeResize="0"/>
          <p:nvPr/>
        </p:nvPicPr>
        <p:blipFill>
          <a:blip r:embed="rId3">
            <a:alphaModFix/>
          </a:blip>
          <a:stretch>
            <a:fillRect/>
          </a:stretch>
        </p:blipFill>
        <p:spPr>
          <a:xfrm>
            <a:off x="1283725" y="1410999"/>
            <a:ext cx="6576545" cy="3163401"/>
          </a:xfrm>
          <a:prstGeom prst="rect">
            <a:avLst/>
          </a:prstGeom>
          <a:noFill/>
          <a:ln cap="flat" cmpd="sng" w="38100">
            <a:solidFill>
              <a:schemeClr val="dk2"/>
            </a:solidFill>
            <a:prstDash val="solid"/>
            <a:round/>
            <a:headEnd len="sm" w="sm" type="none"/>
            <a:tailEnd len="sm" w="sm" type="none"/>
          </a:ln>
        </p:spPr>
      </p:pic>
      <p:sp>
        <p:nvSpPr>
          <p:cNvPr id="1478" name="Google Shape;1478;p51"/>
          <p:cNvSpPr txBox="1"/>
          <p:nvPr/>
        </p:nvSpPr>
        <p:spPr>
          <a:xfrm>
            <a:off x="277800" y="0"/>
            <a:ext cx="1773000" cy="6450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accent5"/>
                </a:solidFill>
                <a:latin typeface="Poppins"/>
                <a:ea typeface="Poppins"/>
                <a:cs typeface="Poppins"/>
                <a:sym typeface="Poppins"/>
              </a:rPr>
              <a:t>OUTPUT:</a:t>
            </a:r>
            <a:endParaRPr sz="3000">
              <a:solidFill>
                <a:schemeClr val="accent5"/>
              </a:solidFill>
              <a:latin typeface="Poppins"/>
              <a:ea typeface="Poppins"/>
              <a:cs typeface="Poppins"/>
              <a:sym typeface="Poppi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2" name="Shape 1482"/>
        <p:cNvGrpSpPr/>
        <p:nvPr/>
      </p:nvGrpSpPr>
      <p:grpSpPr>
        <a:xfrm>
          <a:off x="0" y="0"/>
          <a:ext cx="0" cy="0"/>
          <a:chOff x="0" y="0"/>
          <a:chExt cx="0" cy="0"/>
        </a:xfrm>
      </p:grpSpPr>
      <p:sp>
        <p:nvSpPr>
          <p:cNvPr id="1483" name="Google Shape;1483;p52"/>
          <p:cNvSpPr txBox="1"/>
          <p:nvPr>
            <p:ph type="title"/>
          </p:nvPr>
        </p:nvSpPr>
        <p:spPr>
          <a:xfrm>
            <a:off x="716550" y="645000"/>
            <a:ext cx="7710900" cy="102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Performance With/Without Cluster Membership</a:t>
            </a:r>
            <a:endParaRPr sz="2400"/>
          </a:p>
        </p:txBody>
      </p:sp>
      <p:pic>
        <p:nvPicPr>
          <p:cNvPr id="1484" name="Google Shape;1484;p52"/>
          <p:cNvPicPr preferRelativeResize="0"/>
          <p:nvPr/>
        </p:nvPicPr>
        <p:blipFill>
          <a:blip r:embed="rId3">
            <a:alphaModFix/>
          </a:blip>
          <a:stretch>
            <a:fillRect/>
          </a:stretch>
        </p:blipFill>
        <p:spPr>
          <a:xfrm>
            <a:off x="2298775" y="1313875"/>
            <a:ext cx="4705201" cy="3250076"/>
          </a:xfrm>
          <a:prstGeom prst="rect">
            <a:avLst/>
          </a:prstGeom>
          <a:noFill/>
          <a:ln cap="flat" cmpd="sng" w="38100">
            <a:solidFill>
              <a:schemeClr val="dk2"/>
            </a:solidFill>
            <a:prstDash val="solid"/>
            <a:round/>
            <a:headEnd len="sm" w="sm" type="none"/>
            <a:tailEnd len="sm" w="sm" type="none"/>
          </a:ln>
        </p:spPr>
      </p:pic>
      <p:sp>
        <p:nvSpPr>
          <p:cNvPr id="1485" name="Google Shape;1485;p52"/>
          <p:cNvSpPr/>
          <p:nvPr/>
        </p:nvSpPr>
        <p:spPr>
          <a:xfrm>
            <a:off x="5248675" y="2252500"/>
            <a:ext cx="365100" cy="188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486" name="Google Shape;1486;p52"/>
          <p:cNvSpPr/>
          <p:nvPr/>
        </p:nvSpPr>
        <p:spPr>
          <a:xfrm>
            <a:off x="5248675" y="3919150"/>
            <a:ext cx="365100" cy="188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487" name="Google Shape;1487;p52"/>
          <p:cNvSpPr txBox="1"/>
          <p:nvPr/>
        </p:nvSpPr>
        <p:spPr>
          <a:xfrm>
            <a:off x="277800" y="0"/>
            <a:ext cx="1773000" cy="6450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accent5"/>
                </a:solidFill>
                <a:latin typeface="Poppins"/>
                <a:ea typeface="Poppins"/>
                <a:cs typeface="Poppins"/>
                <a:sym typeface="Poppins"/>
              </a:rPr>
              <a:t>OUTPUT:</a:t>
            </a:r>
            <a:endParaRPr sz="3000">
              <a:solidFill>
                <a:schemeClr val="accent5"/>
              </a:solidFill>
              <a:latin typeface="Poppins"/>
              <a:ea typeface="Poppins"/>
              <a:cs typeface="Poppins"/>
              <a:sym typeface="Poppi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1" name="Shape 1491"/>
        <p:cNvGrpSpPr/>
        <p:nvPr/>
      </p:nvGrpSpPr>
      <p:grpSpPr>
        <a:xfrm>
          <a:off x="0" y="0"/>
          <a:ext cx="0" cy="0"/>
          <a:chOff x="0" y="0"/>
          <a:chExt cx="0" cy="0"/>
        </a:xfrm>
      </p:grpSpPr>
      <p:sp>
        <p:nvSpPr>
          <p:cNvPr id="1492" name="Google Shape;1492;p53"/>
          <p:cNvSpPr txBox="1"/>
          <p:nvPr>
            <p:ph type="title"/>
          </p:nvPr>
        </p:nvSpPr>
        <p:spPr>
          <a:xfrm>
            <a:off x="956700" y="2079475"/>
            <a:ext cx="5349600" cy="164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Challenges &amp; Future Scope</a:t>
            </a:r>
            <a:endParaRPr/>
          </a:p>
        </p:txBody>
      </p:sp>
      <p:sp>
        <p:nvSpPr>
          <p:cNvPr id="1493" name="Google Shape;1493;p53"/>
          <p:cNvSpPr txBox="1"/>
          <p:nvPr>
            <p:ph idx="2" type="title"/>
          </p:nvPr>
        </p:nvSpPr>
        <p:spPr>
          <a:xfrm>
            <a:off x="956700" y="968900"/>
            <a:ext cx="13452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grpSp>
        <p:nvGrpSpPr>
          <p:cNvPr id="1494" name="Google Shape;1494;p53"/>
          <p:cNvGrpSpPr/>
          <p:nvPr/>
        </p:nvGrpSpPr>
        <p:grpSpPr>
          <a:xfrm>
            <a:off x="1049590" y="1882264"/>
            <a:ext cx="1252247" cy="83105"/>
            <a:chOff x="1662000" y="5001150"/>
            <a:chExt cx="1362175" cy="90400"/>
          </a:xfrm>
        </p:grpSpPr>
        <p:sp>
          <p:nvSpPr>
            <p:cNvPr id="1495" name="Google Shape;1495;p53"/>
            <p:cNvSpPr/>
            <p:nvPr/>
          </p:nvSpPr>
          <p:spPr>
            <a:xfrm>
              <a:off x="1662000" y="5001150"/>
              <a:ext cx="90400" cy="90400"/>
            </a:xfrm>
            <a:custGeom>
              <a:rect b="b" l="l" r="r" t="t"/>
              <a:pathLst>
                <a:path extrusionOk="0" h="3616" w="3616">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496" name="Google Shape;1496;p53"/>
            <p:cNvSpPr/>
            <p:nvPr/>
          </p:nvSpPr>
          <p:spPr>
            <a:xfrm>
              <a:off x="1873475" y="5001150"/>
              <a:ext cx="90400" cy="90400"/>
            </a:xfrm>
            <a:custGeom>
              <a:rect b="b" l="l" r="r" t="t"/>
              <a:pathLst>
                <a:path extrusionOk="0" h="3616" w="3616">
                  <a:moveTo>
                    <a:pt x="1810" y="1"/>
                  </a:moveTo>
                  <a:cubicBezTo>
                    <a:pt x="847" y="1"/>
                    <a:pt x="1" y="807"/>
                    <a:pt x="1" y="1806"/>
                  </a:cubicBezTo>
                  <a:cubicBezTo>
                    <a:pt x="1" y="2806"/>
                    <a:pt x="847"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497" name="Google Shape;1497;p53"/>
            <p:cNvSpPr/>
            <p:nvPr/>
          </p:nvSpPr>
          <p:spPr>
            <a:xfrm>
              <a:off x="2085950" y="5001150"/>
              <a:ext cx="90400" cy="90400"/>
            </a:xfrm>
            <a:custGeom>
              <a:rect b="b" l="l" r="r" t="t"/>
              <a:pathLst>
                <a:path extrusionOk="0" h="3616" w="3616">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498" name="Google Shape;1498;p53"/>
            <p:cNvSpPr/>
            <p:nvPr/>
          </p:nvSpPr>
          <p:spPr>
            <a:xfrm>
              <a:off x="2298350" y="5001150"/>
              <a:ext cx="89475" cy="90400"/>
            </a:xfrm>
            <a:custGeom>
              <a:rect b="b" l="l" r="r" t="t"/>
              <a:pathLst>
                <a:path extrusionOk="0" h="3616" w="3579">
                  <a:moveTo>
                    <a:pt x="1770" y="1"/>
                  </a:moveTo>
                  <a:cubicBezTo>
                    <a:pt x="810" y="1"/>
                    <a:pt x="1" y="807"/>
                    <a:pt x="1" y="1806"/>
                  </a:cubicBezTo>
                  <a:cubicBezTo>
                    <a:pt x="1" y="2806"/>
                    <a:pt x="810" y="3615"/>
                    <a:pt x="1770" y="3615"/>
                  </a:cubicBezTo>
                  <a:cubicBezTo>
                    <a:pt x="2769" y="3615"/>
                    <a:pt x="3578" y="2806"/>
                    <a:pt x="3578" y="1806"/>
                  </a:cubicBezTo>
                  <a:cubicBezTo>
                    <a:pt x="3578" y="807"/>
                    <a:pt x="2769" y="1"/>
                    <a:pt x="17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499" name="Google Shape;1499;p53"/>
            <p:cNvSpPr/>
            <p:nvPr/>
          </p:nvSpPr>
          <p:spPr>
            <a:xfrm>
              <a:off x="2509825" y="5001150"/>
              <a:ext cx="90400" cy="90400"/>
            </a:xfrm>
            <a:custGeom>
              <a:rect b="b" l="l" r="r" t="t"/>
              <a:pathLst>
                <a:path extrusionOk="0" h="3616" w="3616">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500" name="Google Shape;1500;p53"/>
            <p:cNvSpPr/>
            <p:nvPr/>
          </p:nvSpPr>
          <p:spPr>
            <a:xfrm>
              <a:off x="2722300" y="5001150"/>
              <a:ext cx="89400" cy="90400"/>
            </a:xfrm>
            <a:custGeom>
              <a:rect b="b" l="l" r="r" t="t"/>
              <a:pathLst>
                <a:path extrusionOk="0" h="3616" w="3576">
                  <a:moveTo>
                    <a:pt x="1770" y="1"/>
                  </a:moveTo>
                  <a:cubicBezTo>
                    <a:pt x="807" y="1"/>
                    <a:pt x="1" y="807"/>
                    <a:pt x="1" y="1806"/>
                  </a:cubicBezTo>
                  <a:cubicBezTo>
                    <a:pt x="1" y="2806"/>
                    <a:pt x="807" y="3615"/>
                    <a:pt x="1770" y="3615"/>
                  </a:cubicBezTo>
                  <a:cubicBezTo>
                    <a:pt x="2769" y="3615"/>
                    <a:pt x="3575" y="2806"/>
                    <a:pt x="3575" y="1806"/>
                  </a:cubicBezTo>
                  <a:cubicBezTo>
                    <a:pt x="3575" y="807"/>
                    <a:pt x="2769" y="1"/>
                    <a:pt x="17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501" name="Google Shape;1501;p53"/>
            <p:cNvSpPr/>
            <p:nvPr/>
          </p:nvSpPr>
          <p:spPr>
            <a:xfrm>
              <a:off x="2933775" y="5001150"/>
              <a:ext cx="90400" cy="90400"/>
            </a:xfrm>
            <a:custGeom>
              <a:rect b="b" l="l" r="r" t="t"/>
              <a:pathLst>
                <a:path extrusionOk="0" h="3616" w="3616">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grpSp>
        <p:nvGrpSpPr>
          <p:cNvPr id="1502" name="Google Shape;1502;p53"/>
          <p:cNvGrpSpPr/>
          <p:nvPr/>
        </p:nvGrpSpPr>
        <p:grpSpPr>
          <a:xfrm flipH="1" rot="1334466">
            <a:off x="7033636" y="362886"/>
            <a:ext cx="1504066" cy="1557268"/>
            <a:chOff x="4513525" y="351575"/>
            <a:chExt cx="1593775" cy="1650150"/>
          </a:xfrm>
        </p:grpSpPr>
        <p:sp>
          <p:nvSpPr>
            <p:cNvPr id="1503" name="Google Shape;1503;p53"/>
            <p:cNvSpPr/>
            <p:nvPr/>
          </p:nvSpPr>
          <p:spPr>
            <a:xfrm>
              <a:off x="4833650" y="1288450"/>
              <a:ext cx="505650" cy="245475"/>
            </a:xfrm>
            <a:custGeom>
              <a:rect b="b" l="l" r="r" t="t"/>
              <a:pathLst>
                <a:path extrusionOk="0" h="9819" w="20226">
                  <a:moveTo>
                    <a:pt x="16683" y="1"/>
                  </a:moveTo>
                  <a:cubicBezTo>
                    <a:pt x="14675" y="1"/>
                    <a:pt x="11847" y="623"/>
                    <a:pt x="8881" y="1809"/>
                  </a:cubicBezTo>
                  <a:cubicBezTo>
                    <a:pt x="3652" y="3922"/>
                    <a:pt x="1" y="7038"/>
                    <a:pt x="693" y="8730"/>
                  </a:cubicBezTo>
                  <a:cubicBezTo>
                    <a:pt x="992" y="9461"/>
                    <a:pt x="2051" y="9818"/>
                    <a:pt x="3580" y="9818"/>
                  </a:cubicBezTo>
                  <a:cubicBezTo>
                    <a:pt x="5590" y="9818"/>
                    <a:pt x="8412" y="9200"/>
                    <a:pt x="11382" y="7998"/>
                  </a:cubicBezTo>
                  <a:cubicBezTo>
                    <a:pt x="16571" y="5885"/>
                    <a:pt x="20226" y="2769"/>
                    <a:pt x="19534" y="1077"/>
                  </a:cubicBezTo>
                  <a:cubicBezTo>
                    <a:pt x="19237" y="351"/>
                    <a:pt x="18191" y="1"/>
                    <a:pt x="1668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53"/>
            <p:cNvSpPr/>
            <p:nvPr/>
          </p:nvSpPr>
          <p:spPr>
            <a:xfrm>
              <a:off x="4923025" y="1488375"/>
              <a:ext cx="194200" cy="45250"/>
            </a:xfrm>
            <a:custGeom>
              <a:rect b="b" l="l" r="r" t="t"/>
              <a:pathLst>
                <a:path extrusionOk="0" h="1810" w="7768">
                  <a:moveTo>
                    <a:pt x="0" y="1809"/>
                  </a:moveTo>
                  <a:lnTo>
                    <a:pt x="0" y="1809"/>
                  </a:lnTo>
                  <a:lnTo>
                    <a:pt x="0" y="1809"/>
                  </a:lnTo>
                  <a:lnTo>
                    <a:pt x="0" y="1809"/>
                  </a:lnTo>
                  <a:close/>
                  <a:moveTo>
                    <a:pt x="7690" y="41"/>
                  </a:moveTo>
                  <a:cubicBezTo>
                    <a:pt x="4768" y="1194"/>
                    <a:pt x="2000" y="1809"/>
                    <a:pt x="0" y="1809"/>
                  </a:cubicBezTo>
                  <a:cubicBezTo>
                    <a:pt x="2000" y="1809"/>
                    <a:pt x="4768" y="1194"/>
                    <a:pt x="7690" y="41"/>
                  </a:cubicBezTo>
                  <a:close/>
                  <a:moveTo>
                    <a:pt x="7767" y="1"/>
                  </a:moveTo>
                  <a:lnTo>
                    <a:pt x="7730" y="1"/>
                  </a:lnTo>
                  <a:close/>
                </a:path>
              </a:pathLst>
            </a:custGeom>
            <a:solidFill>
              <a:srgbClr val="DBA9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53"/>
            <p:cNvSpPr/>
            <p:nvPr/>
          </p:nvSpPr>
          <p:spPr>
            <a:xfrm>
              <a:off x="4855725" y="1309575"/>
              <a:ext cx="326850" cy="224050"/>
            </a:xfrm>
            <a:custGeom>
              <a:rect b="b" l="l" r="r" t="t"/>
              <a:pathLst>
                <a:path extrusionOk="0" h="8962" w="13074">
                  <a:moveTo>
                    <a:pt x="10844" y="1"/>
                  </a:moveTo>
                  <a:lnTo>
                    <a:pt x="10844" y="1"/>
                  </a:lnTo>
                  <a:cubicBezTo>
                    <a:pt x="9921" y="272"/>
                    <a:pt x="8961" y="579"/>
                    <a:pt x="7998" y="964"/>
                  </a:cubicBezTo>
                  <a:cubicBezTo>
                    <a:pt x="5076" y="2154"/>
                    <a:pt x="2692" y="3615"/>
                    <a:pt x="1231" y="5000"/>
                  </a:cubicBezTo>
                  <a:cubicBezTo>
                    <a:pt x="770" y="6076"/>
                    <a:pt x="385" y="7116"/>
                    <a:pt x="1" y="8192"/>
                  </a:cubicBezTo>
                  <a:cubicBezTo>
                    <a:pt x="425" y="8691"/>
                    <a:pt x="1385" y="8961"/>
                    <a:pt x="2692" y="8961"/>
                  </a:cubicBezTo>
                  <a:cubicBezTo>
                    <a:pt x="4692" y="8961"/>
                    <a:pt x="7460" y="8346"/>
                    <a:pt x="10382" y="7193"/>
                  </a:cubicBezTo>
                  <a:cubicBezTo>
                    <a:pt x="10382" y="7193"/>
                    <a:pt x="10422" y="7193"/>
                    <a:pt x="10422" y="7153"/>
                  </a:cubicBezTo>
                  <a:lnTo>
                    <a:pt x="10499" y="7153"/>
                  </a:lnTo>
                  <a:cubicBezTo>
                    <a:pt x="11382" y="6768"/>
                    <a:pt x="12268" y="6384"/>
                    <a:pt x="13074" y="5962"/>
                  </a:cubicBezTo>
                  <a:lnTo>
                    <a:pt x="13074" y="5962"/>
                  </a:lnTo>
                  <a:cubicBezTo>
                    <a:pt x="11191" y="6501"/>
                    <a:pt x="9459" y="6808"/>
                    <a:pt x="8115" y="6808"/>
                  </a:cubicBezTo>
                  <a:cubicBezTo>
                    <a:pt x="6577" y="6808"/>
                    <a:pt x="5538" y="6424"/>
                    <a:pt x="5230" y="5692"/>
                  </a:cubicBezTo>
                  <a:cubicBezTo>
                    <a:pt x="4655" y="4307"/>
                    <a:pt x="7039" y="1963"/>
                    <a:pt x="1084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53"/>
            <p:cNvSpPr/>
            <p:nvPr/>
          </p:nvSpPr>
          <p:spPr>
            <a:xfrm>
              <a:off x="4667325" y="1012775"/>
              <a:ext cx="225950" cy="496475"/>
            </a:xfrm>
            <a:custGeom>
              <a:rect b="b" l="l" r="r" t="t"/>
              <a:pathLst>
                <a:path extrusionOk="0" h="19859" w="9038">
                  <a:moveTo>
                    <a:pt x="2491" y="1"/>
                  </a:moveTo>
                  <a:cubicBezTo>
                    <a:pt x="2403" y="1"/>
                    <a:pt x="2316" y="10"/>
                    <a:pt x="2231" y="30"/>
                  </a:cubicBezTo>
                  <a:cubicBezTo>
                    <a:pt x="462" y="415"/>
                    <a:pt x="0" y="5183"/>
                    <a:pt x="1271" y="10683"/>
                  </a:cubicBezTo>
                  <a:cubicBezTo>
                    <a:pt x="2483" y="15904"/>
                    <a:pt x="4786" y="19859"/>
                    <a:pt x="6567" y="19859"/>
                  </a:cubicBezTo>
                  <a:cubicBezTo>
                    <a:pt x="6648" y="19859"/>
                    <a:pt x="6729" y="19851"/>
                    <a:pt x="6808" y="19834"/>
                  </a:cubicBezTo>
                  <a:cubicBezTo>
                    <a:pt x="8576" y="19409"/>
                    <a:pt x="9038" y="14641"/>
                    <a:pt x="7767" y="9181"/>
                  </a:cubicBezTo>
                  <a:cubicBezTo>
                    <a:pt x="6560" y="3980"/>
                    <a:pt x="4269" y="1"/>
                    <a:pt x="249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53"/>
            <p:cNvSpPr/>
            <p:nvPr/>
          </p:nvSpPr>
          <p:spPr>
            <a:xfrm>
              <a:off x="4699075" y="1278825"/>
              <a:ext cx="131675" cy="229800"/>
            </a:xfrm>
            <a:custGeom>
              <a:rect b="b" l="l" r="r" t="t"/>
              <a:pathLst>
                <a:path extrusionOk="0" h="9192" w="5267">
                  <a:moveTo>
                    <a:pt x="5267" y="9192"/>
                  </a:moveTo>
                  <a:lnTo>
                    <a:pt x="5267" y="9192"/>
                  </a:lnTo>
                  <a:lnTo>
                    <a:pt x="5267" y="9192"/>
                  </a:lnTo>
                  <a:lnTo>
                    <a:pt x="5267" y="9192"/>
                  </a:lnTo>
                  <a:close/>
                  <a:moveTo>
                    <a:pt x="78" y="271"/>
                  </a:moveTo>
                  <a:cubicBezTo>
                    <a:pt x="1268" y="5347"/>
                    <a:pt x="3538" y="9192"/>
                    <a:pt x="5267" y="9192"/>
                  </a:cubicBezTo>
                  <a:cubicBezTo>
                    <a:pt x="3538" y="9192"/>
                    <a:pt x="1268" y="5347"/>
                    <a:pt x="78" y="271"/>
                  </a:cubicBezTo>
                  <a:close/>
                  <a:moveTo>
                    <a:pt x="38" y="194"/>
                  </a:moveTo>
                  <a:cubicBezTo>
                    <a:pt x="38" y="194"/>
                    <a:pt x="38" y="231"/>
                    <a:pt x="78" y="231"/>
                  </a:cubicBezTo>
                  <a:cubicBezTo>
                    <a:pt x="38" y="231"/>
                    <a:pt x="38" y="194"/>
                    <a:pt x="38" y="194"/>
                  </a:cubicBezTo>
                  <a:close/>
                  <a:moveTo>
                    <a:pt x="38" y="117"/>
                  </a:moveTo>
                  <a:lnTo>
                    <a:pt x="38" y="194"/>
                  </a:lnTo>
                  <a:lnTo>
                    <a:pt x="38" y="117"/>
                  </a:lnTo>
                  <a:close/>
                  <a:moveTo>
                    <a:pt x="1" y="41"/>
                  </a:moveTo>
                  <a:cubicBezTo>
                    <a:pt x="1" y="41"/>
                    <a:pt x="38" y="77"/>
                    <a:pt x="38" y="117"/>
                  </a:cubicBezTo>
                  <a:cubicBezTo>
                    <a:pt x="38" y="77"/>
                    <a:pt x="1" y="41"/>
                    <a:pt x="1" y="41"/>
                  </a:cubicBezTo>
                  <a:close/>
                  <a:moveTo>
                    <a:pt x="1" y="1"/>
                  </a:moveTo>
                  <a:lnTo>
                    <a:pt x="1" y="1"/>
                  </a:lnTo>
                  <a:close/>
                </a:path>
              </a:pathLst>
            </a:custGeom>
            <a:solidFill>
              <a:srgbClr val="DBA9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53"/>
            <p:cNvSpPr/>
            <p:nvPr/>
          </p:nvSpPr>
          <p:spPr>
            <a:xfrm>
              <a:off x="4686550" y="1169250"/>
              <a:ext cx="193275" cy="339375"/>
            </a:xfrm>
            <a:custGeom>
              <a:rect b="b" l="l" r="r" t="t"/>
              <a:pathLst>
                <a:path extrusionOk="0" h="13575" w="7731">
                  <a:moveTo>
                    <a:pt x="6192" y="0"/>
                  </a:moveTo>
                  <a:lnTo>
                    <a:pt x="6192" y="0"/>
                  </a:lnTo>
                  <a:cubicBezTo>
                    <a:pt x="6731" y="4230"/>
                    <a:pt x="6192" y="7537"/>
                    <a:pt x="4691" y="7884"/>
                  </a:cubicBezTo>
                  <a:cubicBezTo>
                    <a:pt x="4615" y="7884"/>
                    <a:pt x="4538" y="7921"/>
                    <a:pt x="4461" y="7921"/>
                  </a:cubicBezTo>
                  <a:cubicBezTo>
                    <a:pt x="3040" y="7921"/>
                    <a:pt x="1271" y="5346"/>
                    <a:pt x="0" y="1615"/>
                  </a:cubicBezTo>
                  <a:lnTo>
                    <a:pt x="0" y="1615"/>
                  </a:lnTo>
                  <a:cubicBezTo>
                    <a:pt x="117" y="2501"/>
                    <a:pt x="271" y="3424"/>
                    <a:pt x="502" y="4384"/>
                  </a:cubicBezTo>
                  <a:lnTo>
                    <a:pt x="502" y="4424"/>
                  </a:lnTo>
                  <a:cubicBezTo>
                    <a:pt x="502" y="4424"/>
                    <a:pt x="539" y="4460"/>
                    <a:pt x="539" y="4500"/>
                  </a:cubicBezTo>
                  <a:lnTo>
                    <a:pt x="539" y="4577"/>
                  </a:lnTo>
                  <a:cubicBezTo>
                    <a:pt x="539" y="4577"/>
                    <a:pt x="539" y="4614"/>
                    <a:pt x="579" y="4614"/>
                  </a:cubicBezTo>
                  <a:lnTo>
                    <a:pt x="579" y="4654"/>
                  </a:lnTo>
                  <a:cubicBezTo>
                    <a:pt x="1769" y="9730"/>
                    <a:pt x="4039" y="13575"/>
                    <a:pt x="5768" y="13575"/>
                  </a:cubicBezTo>
                  <a:lnTo>
                    <a:pt x="6039" y="13575"/>
                  </a:lnTo>
                  <a:cubicBezTo>
                    <a:pt x="6116" y="13535"/>
                    <a:pt x="6153" y="13535"/>
                    <a:pt x="6229" y="13498"/>
                  </a:cubicBezTo>
                  <a:cubicBezTo>
                    <a:pt x="6654" y="12267"/>
                    <a:pt x="7152" y="11037"/>
                    <a:pt x="7691" y="9807"/>
                  </a:cubicBezTo>
                  <a:cubicBezTo>
                    <a:pt x="7691" y="9459"/>
                    <a:pt x="7730" y="9114"/>
                    <a:pt x="7730" y="8730"/>
                  </a:cubicBezTo>
                  <a:cubicBezTo>
                    <a:pt x="7730" y="7038"/>
                    <a:pt x="7500" y="5039"/>
                    <a:pt x="6998" y="2922"/>
                  </a:cubicBezTo>
                  <a:cubicBezTo>
                    <a:pt x="6768" y="1886"/>
                    <a:pt x="6500" y="923"/>
                    <a:pt x="61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53"/>
            <p:cNvSpPr/>
            <p:nvPr/>
          </p:nvSpPr>
          <p:spPr>
            <a:xfrm>
              <a:off x="4748075" y="1509325"/>
              <a:ext cx="476800" cy="309025"/>
            </a:xfrm>
            <a:custGeom>
              <a:rect b="b" l="l" r="r" t="t"/>
              <a:pathLst>
                <a:path extrusionOk="0" h="12361" w="19072">
                  <a:moveTo>
                    <a:pt x="16371" y="1"/>
                  </a:moveTo>
                  <a:cubicBezTo>
                    <a:pt x="14382" y="1"/>
                    <a:pt x="11074" y="1245"/>
                    <a:pt x="7730" y="3392"/>
                  </a:cubicBezTo>
                  <a:cubicBezTo>
                    <a:pt x="3039" y="6431"/>
                    <a:pt x="0" y="10123"/>
                    <a:pt x="1000" y="11697"/>
                  </a:cubicBezTo>
                  <a:cubicBezTo>
                    <a:pt x="1293" y="12148"/>
                    <a:pt x="1898" y="12361"/>
                    <a:pt x="2726" y="12361"/>
                  </a:cubicBezTo>
                  <a:cubicBezTo>
                    <a:pt x="4727" y="12361"/>
                    <a:pt x="8027" y="11116"/>
                    <a:pt x="11345" y="8969"/>
                  </a:cubicBezTo>
                  <a:cubicBezTo>
                    <a:pt x="16072" y="5930"/>
                    <a:pt x="19072" y="2202"/>
                    <a:pt x="18072" y="664"/>
                  </a:cubicBezTo>
                  <a:cubicBezTo>
                    <a:pt x="17791" y="214"/>
                    <a:pt x="17194" y="1"/>
                    <a:pt x="163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53"/>
            <p:cNvSpPr/>
            <p:nvPr/>
          </p:nvSpPr>
          <p:spPr>
            <a:xfrm>
              <a:off x="4816350" y="1733550"/>
              <a:ext cx="215350" cy="84600"/>
            </a:xfrm>
            <a:custGeom>
              <a:rect b="b" l="l" r="r" t="t"/>
              <a:pathLst>
                <a:path extrusionOk="0" h="3384" w="8614">
                  <a:moveTo>
                    <a:pt x="1" y="3384"/>
                  </a:moveTo>
                  <a:lnTo>
                    <a:pt x="1" y="3384"/>
                  </a:lnTo>
                  <a:lnTo>
                    <a:pt x="1" y="3384"/>
                  </a:lnTo>
                  <a:lnTo>
                    <a:pt x="1" y="3384"/>
                  </a:lnTo>
                  <a:close/>
                  <a:moveTo>
                    <a:pt x="8497" y="77"/>
                  </a:moveTo>
                  <a:cubicBezTo>
                    <a:pt x="5267" y="2153"/>
                    <a:pt x="2077" y="3344"/>
                    <a:pt x="115" y="3384"/>
                  </a:cubicBezTo>
                  <a:cubicBezTo>
                    <a:pt x="2077" y="3344"/>
                    <a:pt x="5267" y="2153"/>
                    <a:pt x="8497" y="77"/>
                  </a:cubicBezTo>
                  <a:close/>
                  <a:moveTo>
                    <a:pt x="8614" y="0"/>
                  </a:moveTo>
                  <a:cubicBezTo>
                    <a:pt x="8574" y="37"/>
                    <a:pt x="8537" y="77"/>
                    <a:pt x="8497" y="77"/>
                  </a:cubicBezTo>
                  <a:cubicBezTo>
                    <a:pt x="8537" y="77"/>
                    <a:pt x="8574" y="37"/>
                    <a:pt x="8614" y="0"/>
                  </a:cubicBezTo>
                  <a:close/>
                </a:path>
              </a:pathLst>
            </a:custGeom>
            <a:solidFill>
              <a:srgbClr val="DBA9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53"/>
            <p:cNvSpPr/>
            <p:nvPr/>
          </p:nvSpPr>
          <p:spPr>
            <a:xfrm>
              <a:off x="4774975" y="1555675"/>
              <a:ext cx="314400" cy="262475"/>
            </a:xfrm>
            <a:custGeom>
              <a:rect b="b" l="l" r="r" t="t"/>
              <a:pathLst>
                <a:path extrusionOk="0" h="10499" w="12576">
                  <a:moveTo>
                    <a:pt x="9269" y="0"/>
                  </a:moveTo>
                  <a:cubicBezTo>
                    <a:pt x="8423" y="462"/>
                    <a:pt x="7537" y="963"/>
                    <a:pt x="6654" y="1538"/>
                  </a:cubicBezTo>
                  <a:cubicBezTo>
                    <a:pt x="3963" y="3270"/>
                    <a:pt x="1847" y="5229"/>
                    <a:pt x="693" y="6844"/>
                  </a:cubicBezTo>
                  <a:cubicBezTo>
                    <a:pt x="539" y="7423"/>
                    <a:pt x="425" y="7961"/>
                    <a:pt x="308" y="8459"/>
                  </a:cubicBezTo>
                  <a:cubicBezTo>
                    <a:pt x="308" y="8576"/>
                    <a:pt x="272" y="8690"/>
                    <a:pt x="272" y="8767"/>
                  </a:cubicBezTo>
                  <a:cubicBezTo>
                    <a:pt x="155" y="9151"/>
                    <a:pt x="78" y="9576"/>
                    <a:pt x="1" y="9920"/>
                  </a:cubicBezTo>
                  <a:cubicBezTo>
                    <a:pt x="348" y="10305"/>
                    <a:pt x="924" y="10499"/>
                    <a:pt x="1656" y="10499"/>
                  </a:cubicBezTo>
                  <a:lnTo>
                    <a:pt x="1770" y="10499"/>
                  </a:lnTo>
                  <a:cubicBezTo>
                    <a:pt x="3732" y="10459"/>
                    <a:pt x="6922" y="9268"/>
                    <a:pt x="10152" y="7192"/>
                  </a:cubicBezTo>
                  <a:cubicBezTo>
                    <a:pt x="10192" y="7192"/>
                    <a:pt x="10229" y="7152"/>
                    <a:pt x="10269" y="7115"/>
                  </a:cubicBezTo>
                  <a:cubicBezTo>
                    <a:pt x="11115" y="6577"/>
                    <a:pt x="11884" y="6038"/>
                    <a:pt x="12576" y="5460"/>
                  </a:cubicBezTo>
                  <a:lnTo>
                    <a:pt x="12576" y="5460"/>
                  </a:lnTo>
                  <a:cubicBezTo>
                    <a:pt x="10229" y="6691"/>
                    <a:pt x="8039" y="7346"/>
                    <a:pt x="6577" y="7346"/>
                  </a:cubicBezTo>
                  <a:cubicBezTo>
                    <a:pt x="5732" y="7346"/>
                    <a:pt x="5153" y="7115"/>
                    <a:pt x="4846" y="6691"/>
                  </a:cubicBezTo>
                  <a:cubicBezTo>
                    <a:pt x="4040" y="5383"/>
                    <a:pt x="5922" y="2655"/>
                    <a:pt x="926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53"/>
            <p:cNvSpPr/>
            <p:nvPr/>
          </p:nvSpPr>
          <p:spPr>
            <a:xfrm>
              <a:off x="4513525" y="1338000"/>
              <a:ext cx="288400" cy="470000"/>
            </a:xfrm>
            <a:custGeom>
              <a:rect b="b" l="l" r="r" t="t"/>
              <a:pathLst>
                <a:path extrusionOk="0" h="18800" w="11536">
                  <a:moveTo>
                    <a:pt x="2167" y="0"/>
                  </a:moveTo>
                  <a:cubicBezTo>
                    <a:pt x="1999" y="0"/>
                    <a:pt x="1840" y="31"/>
                    <a:pt x="1692" y="94"/>
                  </a:cubicBezTo>
                  <a:cubicBezTo>
                    <a:pt x="0" y="826"/>
                    <a:pt x="462" y="5594"/>
                    <a:pt x="2732" y="10747"/>
                  </a:cubicBezTo>
                  <a:cubicBezTo>
                    <a:pt x="4767" y="15412"/>
                    <a:pt x="7602" y="18799"/>
                    <a:pt x="9367" y="18799"/>
                  </a:cubicBezTo>
                  <a:cubicBezTo>
                    <a:pt x="9537" y="18799"/>
                    <a:pt x="9696" y="18768"/>
                    <a:pt x="9844" y="18704"/>
                  </a:cubicBezTo>
                  <a:cubicBezTo>
                    <a:pt x="11536" y="17975"/>
                    <a:pt x="11074" y="13207"/>
                    <a:pt x="8807" y="8055"/>
                  </a:cubicBezTo>
                  <a:cubicBezTo>
                    <a:pt x="6771" y="3385"/>
                    <a:pt x="3933" y="0"/>
                    <a:pt x="216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53"/>
            <p:cNvSpPr/>
            <p:nvPr/>
          </p:nvSpPr>
          <p:spPr>
            <a:xfrm>
              <a:off x="4581800" y="1606650"/>
              <a:ext cx="166300" cy="200900"/>
            </a:xfrm>
            <a:custGeom>
              <a:rect b="b" l="l" r="r" t="t"/>
              <a:pathLst>
                <a:path extrusionOk="0" h="8036" w="6652">
                  <a:moveTo>
                    <a:pt x="6651" y="8035"/>
                  </a:moveTo>
                  <a:lnTo>
                    <a:pt x="6651" y="8035"/>
                  </a:lnTo>
                  <a:lnTo>
                    <a:pt x="6651" y="8035"/>
                  </a:lnTo>
                  <a:lnTo>
                    <a:pt x="6651" y="8035"/>
                  </a:lnTo>
                  <a:close/>
                  <a:moveTo>
                    <a:pt x="115" y="268"/>
                  </a:moveTo>
                  <a:cubicBezTo>
                    <a:pt x="2154" y="4768"/>
                    <a:pt x="4883" y="7998"/>
                    <a:pt x="6614" y="8035"/>
                  </a:cubicBezTo>
                  <a:cubicBezTo>
                    <a:pt x="4883" y="7998"/>
                    <a:pt x="2154" y="4768"/>
                    <a:pt x="115" y="268"/>
                  </a:cubicBezTo>
                  <a:close/>
                  <a:moveTo>
                    <a:pt x="115" y="231"/>
                  </a:moveTo>
                  <a:lnTo>
                    <a:pt x="115" y="268"/>
                  </a:lnTo>
                  <a:lnTo>
                    <a:pt x="115" y="231"/>
                  </a:lnTo>
                  <a:close/>
                  <a:moveTo>
                    <a:pt x="78" y="154"/>
                  </a:moveTo>
                  <a:cubicBezTo>
                    <a:pt x="78" y="191"/>
                    <a:pt x="78" y="191"/>
                    <a:pt x="115" y="231"/>
                  </a:cubicBezTo>
                  <a:cubicBezTo>
                    <a:pt x="78" y="191"/>
                    <a:pt x="78" y="191"/>
                    <a:pt x="78" y="154"/>
                  </a:cubicBezTo>
                  <a:close/>
                  <a:moveTo>
                    <a:pt x="38" y="78"/>
                  </a:moveTo>
                  <a:lnTo>
                    <a:pt x="38" y="114"/>
                  </a:lnTo>
                  <a:lnTo>
                    <a:pt x="38" y="78"/>
                  </a:lnTo>
                  <a:close/>
                  <a:moveTo>
                    <a:pt x="1" y="1"/>
                  </a:moveTo>
                  <a:cubicBezTo>
                    <a:pt x="1" y="38"/>
                    <a:pt x="38" y="38"/>
                    <a:pt x="38" y="78"/>
                  </a:cubicBezTo>
                  <a:cubicBezTo>
                    <a:pt x="38" y="38"/>
                    <a:pt x="1" y="38"/>
                    <a:pt x="1" y="1"/>
                  </a:cubicBezTo>
                  <a:close/>
                </a:path>
              </a:pathLst>
            </a:custGeom>
            <a:solidFill>
              <a:srgbClr val="DBA9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53"/>
            <p:cNvSpPr/>
            <p:nvPr/>
          </p:nvSpPr>
          <p:spPr>
            <a:xfrm>
              <a:off x="4556825" y="1472075"/>
              <a:ext cx="225875" cy="335475"/>
            </a:xfrm>
            <a:custGeom>
              <a:rect b="b" l="l" r="r" t="t"/>
              <a:pathLst>
                <a:path extrusionOk="0" h="13419" w="9035">
                  <a:moveTo>
                    <a:pt x="9034" y="11805"/>
                  </a:moveTo>
                  <a:lnTo>
                    <a:pt x="9034" y="11805"/>
                  </a:lnTo>
                  <a:cubicBezTo>
                    <a:pt x="9034" y="11921"/>
                    <a:pt x="8998" y="11998"/>
                    <a:pt x="8998" y="12111"/>
                  </a:cubicBezTo>
                  <a:cubicBezTo>
                    <a:pt x="8998" y="12034"/>
                    <a:pt x="9034" y="11922"/>
                    <a:pt x="9034" y="11805"/>
                  </a:cubicBezTo>
                  <a:close/>
                  <a:moveTo>
                    <a:pt x="5728" y="1"/>
                  </a:moveTo>
                  <a:lnTo>
                    <a:pt x="5728" y="1"/>
                  </a:lnTo>
                  <a:cubicBezTo>
                    <a:pt x="7075" y="4036"/>
                    <a:pt x="7152" y="7383"/>
                    <a:pt x="5768" y="7998"/>
                  </a:cubicBezTo>
                  <a:cubicBezTo>
                    <a:pt x="5614" y="8075"/>
                    <a:pt x="5460" y="8112"/>
                    <a:pt x="5266" y="8112"/>
                  </a:cubicBezTo>
                  <a:cubicBezTo>
                    <a:pt x="3882" y="8112"/>
                    <a:pt x="1806" y="5959"/>
                    <a:pt x="0" y="2729"/>
                  </a:cubicBezTo>
                  <a:lnTo>
                    <a:pt x="0" y="2729"/>
                  </a:lnTo>
                  <a:cubicBezTo>
                    <a:pt x="268" y="3575"/>
                    <a:pt x="615" y="4461"/>
                    <a:pt x="1000" y="5384"/>
                  </a:cubicBezTo>
                  <a:cubicBezTo>
                    <a:pt x="1000" y="5421"/>
                    <a:pt x="1037" y="5421"/>
                    <a:pt x="1037" y="5461"/>
                  </a:cubicBezTo>
                  <a:lnTo>
                    <a:pt x="1037" y="5497"/>
                  </a:lnTo>
                  <a:lnTo>
                    <a:pt x="1077" y="5537"/>
                  </a:lnTo>
                  <a:cubicBezTo>
                    <a:pt x="1077" y="5574"/>
                    <a:pt x="1077" y="5574"/>
                    <a:pt x="1114" y="5614"/>
                  </a:cubicBezTo>
                  <a:lnTo>
                    <a:pt x="1114" y="5651"/>
                  </a:lnTo>
                  <a:cubicBezTo>
                    <a:pt x="3153" y="10151"/>
                    <a:pt x="5882" y="13381"/>
                    <a:pt x="7613" y="13418"/>
                  </a:cubicBezTo>
                  <a:lnTo>
                    <a:pt x="7650" y="13418"/>
                  </a:lnTo>
                  <a:cubicBezTo>
                    <a:pt x="7804" y="13418"/>
                    <a:pt x="7958" y="13418"/>
                    <a:pt x="8112" y="13341"/>
                  </a:cubicBezTo>
                  <a:cubicBezTo>
                    <a:pt x="8265" y="12535"/>
                    <a:pt x="8459" y="11689"/>
                    <a:pt x="8650" y="10804"/>
                  </a:cubicBezTo>
                  <a:cubicBezTo>
                    <a:pt x="8767" y="10305"/>
                    <a:pt x="8881" y="9767"/>
                    <a:pt x="9034" y="9229"/>
                  </a:cubicBezTo>
                  <a:cubicBezTo>
                    <a:pt x="8804" y="7383"/>
                    <a:pt x="8152" y="5076"/>
                    <a:pt x="7075" y="2692"/>
                  </a:cubicBezTo>
                  <a:cubicBezTo>
                    <a:pt x="6651" y="1729"/>
                    <a:pt x="6229" y="847"/>
                    <a:pt x="57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53"/>
            <p:cNvSpPr/>
            <p:nvPr/>
          </p:nvSpPr>
          <p:spPr>
            <a:xfrm>
              <a:off x="5061450" y="574725"/>
              <a:ext cx="189425" cy="431700"/>
            </a:xfrm>
            <a:custGeom>
              <a:rect b="b" l="l" r="r" t="t"/>
              <a:pathLst>
                <a:path extrusionOk="0" h="17268" w="7577">
                  <a:moveTo>
                    <a:pt x="5351" y="1"/>
                  </a:moveTo>
                  <a:cubicBezTo>
                    <a:pt x="3839" y="1"/>
                    <a:pt x="1924" y="3514"/>
                    <a:pt x="1000" y="8057"/>
                  </a:cubicBezTo>
                  <a:cubicBezTo>
                    <a:pt x="0" y="12825"/>
                    <a:pt x="501" y="16937"/>
                    <a:pt x="2039" y="17245"/>
                  </a:cubicBezTo>
                  <a:cubicBezTo>
                    <a:pt x="2110" y="17260"/>
                    <a:pt x="2181" y="17268"/>
                    <a:pt x="2253" y="17268"/>
                  </a:cubicBezTo>
                  <a:cubicBezTo>
                    <a:pt x="3794" y="17268"/>
                    <a:pt x="5697" y="13766"/>
                    <a:pt x="6613" y="9210"/>
                  </a:cubicBezTo>
                  <a:cubicBezTo>
                    <a:pt x="7576" y="4442"/>
                    <a:pt x="7115" y="327"/>
                    <a:pt x="5537" y="19"/>
                  </a:cubicBezTo>
                  <a:cubicBezTo>
                    <a:pt x="5476" y="7"/>
                    <a:pt x="5414" y="1"/>
                    <a:pt x="53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53"/>
            <p:cNvSpPr/>
            <p:nvPr/>
          </p:nvSpPr>
          <p:spPr>
            <a:xfrm>
              <a:off x="5111425" y="801125"/>
              <a:ext cx="116375" cy="205725"/>
            </a:xfrm>
            <a:custGeom>
              <a:rect b="b" l="l" r="r" t="t"/>
              <a:pathLst>
                <a:path extrusionOk="0" h="8229" w="4655">
                  <a:moveTo>
                    <a:pt x="231" y="8229"/>
                  </a:moveTo>
                  <a:lnTo>
                    <a:pt x="231" y="8229"/>
                  </a:lnTo>
                  <a:lnTo>
                    <a:pt x="231" y="8229"/>
                  </a:lnTo>
                  <a:lnTo>
                    <a:pt x="231" y="8229"/>
                  </a:lnTo>
                  <a:close/>
                  <a:moveTo>
                    <a:pt x="40" y="8189"/>
                  </a:moveTo>
                  <a:lnTo>
                    <a:pt x="77" y="8189"/>
                  </a:lnTo>
                  <a:lnTo>
                    <a:pt x="40" y="8189"/>
                  </a:lnTo>
                  <a:close/>
                  <a:moveTo>
                    <a:pt x="40" y="8189"/>
                  </a:moveTo>
                  <a:lnTo>
                    <a:pt x="40" y="8189"/>
                  </a:lnTo>
                  <a:lnTo>
                    <a:pt x="40" y="8189"/>
                  </a:lnTo>
                  <a:close/>
                  <a:moveTo>
                    <a:pt x="40" y="8189"/>
                  </a:moveTo>
                  <a:lnTo>
                    <a:pt x="40" y="8189"/>
                  </a:lnTo>
                  <a:lnTo>
                    <a:pt x="40" y="8189"/>
                  </a:lnTo>
                  <a:close/>
                  <a:moveTo>
                    <a:pt x="40" y="8189"/>
                  </a:moveTo>
                  <a:lnTo>
                    <a:pt x="40" y="8189"/>
                  </a:lnTo>
                  <a:lnTo>
                    <a:pt x="40" y="8189"/>
                  </a:lnTo>
                  <a:close/>
                  <a:moveTo>
                    <a:pt x="40" y="8189"/>
                  </a:moveTo>
                  <a:lnTo>
                    <a:pt x="40" y="8189"/>
                  </a:lnTo>
                  <a:lnTo>
                    <a:pt x="40" y="8189"/>
                  </a:lnTo>
                  <a:close/>
                  <a:moveTo>
                    <a:pt x="40" y="8189"/>
                  </a:moveTo>
                  <a:lnTo>
                    <a:pt x="40" y="8189"/>
                  </a:lnTo>
                  <a:lnTo>
                    <a:pt x="40" y="8189"/>
                  </a:lnTo>
                  <a:close/>
                  <a:moveTo>
                    <a:pt x="0" y="8189"/>
                  </a:moveTo>
                  <a:lnTo>
                    <a:pt x="0" y="8189"/>
                  </a:lnTo>
                  <a:lnTo>
                    <a:pt x="0" y="8189"/>
                  </a:lnTo>
                  <a:close/>
                  <a:moveTo>
                    <a:pt x="0" y="8189"/>
                  </a:moveTo>
                  <a:lnTo>
                    <a:pt x="0" y="8189"/>
                  </a:lnTo>
                  <a:lnTo>
                    <a:pt x="0" y="8189"/>
                  </a:lnTo>
                  <a:close/>
                  <a:moveTo>
                    <a:pt x="733" y="8112"/>
                  </a:moveTo>
                  <a:cubicBezTo>
                    <a:pt x="579" y="8189"/>
                    <a:pt x="425" y="8229"/>
                    <a:pt x="271" y="8229"/>
                  </a:cubicBezTo>
                  <a:cubicBezTo>
                    <a:pt x="425" y="8229"/>
                    <a:pt x="579" y="8189"/>
                    <a:pt x="733" y="8112"/>
                  </a:cubicBezTo>
                  <a:lnTo>
                    <a:pt x="733" y="8112"/>
                  </a:lnTo>
                  <a:close/>
                  <a:moveTo>
                    <a:pt x="4578" y="385"/>
                  </a:moveTo>
                  <a:cubicBezTo>
                    <a:pt x="4076" y="2729"/>
                    <a:pt x="3347" y="4728"/>
                    <a:pt x="2538" y="6152"/>
                  </a:cubicBezTo>
                  <a:lnTo>
                    <a:pt x="2538" y="6152"/>
                  </a:lnTo>
                  <a:cubicBezTo>
                    <a:pt x="3347" y="4728"/>
                    <a:pt x="4076" y="2729"/>
                    <a:pt x="4578" y="385"/>
                  </a:cubicBezTo>
                  <a:close/>
                  <a:moveTo>
                    <a:pt x="4578" y="385"/>
                  </a:moveTo>
                  <a:lnTo>
                    <a:pt x="4578" y="385"/>
                  </a:lnTo>
                  <a:lnTo>
                    <a:pt x="4578" y="385"/>
                  </a:lnTo>
                  <a:close/>
                  <a:moveTo>
                    <a:pt x="4614" y="268"/>
                  </a:moveTo>
                  <a:cubicBezTo>
                    <a:pt x="4614" y="308"/>
                    <a:pt x="4614" y="308"/>
                    <a:pt x="4578" y="308"/>
                  </a:cubicBezTo>
                  <a:cubicBezTo>
                    <a:pt x="4614" y="308"/>
                    <a:pt x="4614" y="308"/>
                    <a:pt x="4614" y="268"/>
                  </a:cubicBezTo>
                  <a:close/>
                  <a:moveTo>
                    <a:pt x="4614" y="154"/>
                  </a:moveTo>
                  <a:lnTo>
                    <a:pt x="4614" y="231"/>
                  </a:lnTo>
                  <a:lnTo>
                    <a:pt x="4614" y="154"/>
                  </a:lnTo>
                  <a:close/>
                  <a:moveTo>
                    <a:pt x="4614" y="154"/>
                  </a:moveTo>
                  <a:lnTo>
                    <a:pt x="4614" y="154"/>
                  </a:lnTo>
                  <a:lnTo>
                    <a:pt x="4614" y="154"/>
                  </a:lnTo>
                  <a:close/>
                  <a:moveTo>
                    <a:pt x="4614" y="114"/>
                  </a:moveTo>
                  <a:lnTo>
                    <a:pt x="4614" y="114"/>
                  </a:lnTo>
                  <a:lnTo>
                    <a:pt x="4614" y="114"/>
                  </a:lnTo>
                  <a:close/>
                  <a:moveTo>
                    <a:pt x="4654" y="114"/>
                  </a:moveTo>
                  <a:lnTo>
                    <a:pt x="4654" y="114"/>
                  </a:lnTo>
                  <a:lnTo>
                    <a:pt x="4654" y="114"/>
                  </a:lnTo>
                  <a:close/>
                  <a:moveTo>
                    <a:pt x="4654" y="77"/>
                  </a:moveTo>
                  <a:lnTo>
                    <a:pt x="4654" y="114"/>
                  </a:lnTo>
                  <a:lnTo>
                    <a:pt x="4654" y="77"/>
                  </a:lnTo>
                  <a:close/>
                  <a:moveTo>
                    <a:pt x="4654" y="77"/>
                  </a:moveTo>
                  <a:lnTo>
                    <a:pt x="4654" y="77"/>
                  </a:lnTo>
                  <a:lnTo>
                    <a:pt x="4654" y="77"/>
                  </a:lnTo>
                  <a:close/>
                  <a:moveTo>
                    <a:pt x="4654" y="37"/>
                  </a:moveTo>
                  <a:lnTo>
                    <a:pt x="4654" y="77"/>
                  </a:lnTo>
                  <a:lnTo>
                    <a:pt x="4654" y="37"/>
                  </a:lnTo>
                  <a:close/>
                  <a:moveTo>
                    <a:pt x="4654" y="37"/>
                  </a:moveTo>
                  <a:lnTo>
                    <a:pt x="4654" y="37"/>
                  </a:lnTo>
                  <a:lnTo>
                    <a:pt x="4654" y="37"/>
                  </a:lnTo>
                  <a:close/>
                  <a:moveTo>
                    <a:pt x="4654" y="37"/>
                  </a:moveTo>
                  <a:lnTo>
                    <a:pt x="4654" y="37"/>
                  </a:lnTo>
                  <a:lnTo>
                    <a:pt x="4654" y="37"/>
                  </a:lnTo>
                  <a:close/>
                  <a:moveTo>
                    <a:pt x="4654" y="0"/>
                  </a:moveTo>
                  <a:lnTo>
                    <a:pt x="4654" y="0"/>
                  </a:lnTo>
                  <a:close/>
                </a:path>
              </a:pathLst>
            </a:custGeom>
            <a:solidFill>
              <a:srgbClr val="FFC9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53"/>
            <p:cNvSpPr/>
            <p:nvPr/>
          </p:nvSpPr>
          <p:spPr>
            <a:xfrm>
              <a:off x="5071050" y="625175"/>
              <a:ext cx="172125" cy="381675"/>
            </a:xfrm>
            <a:custGeom>
              <a:rect b="b" l="l" r="r" t="t"/>
              <a:pathLst>
                <a:path extrusionOk="0" h="15267" w="6885">
                  <a:moveTo>
                    <a:pt x="6500" y="1"/>
                  </a:moveTo>
                  <a:lnTo>
                    <a:pt x="6500" y="1"/>
                  </a:lnTo>
                  <a:cubicBezTo>
                    <a:pt x="6460" y="1194"/>
                    <a:pt x="6306" y="2501"/>
                    <a:pt x="5999" y="3846"/>
                  </a:cubicBezTo>
                  <a:cubicBezTo>
                    <a:pt x="5076" y="8423"/>
                    <a:pt x="3153" y="11920"/>
                    <a:pt x="1655" y="11920"/>
                  </a:cubicBezTo>
                  <a:cubicBezTo>
                    <a:pt x="1579" y="11920"/>
                    <a:pt x="1502" y="11920"/>
                    <a:pt x="1462" y="11883"/>
                  </a:cubicBezTo>
                  <a:cubicBezTo>
                    <a:pt x="810" y="11766"/>
                    <a:pt x="385" y="11037"/>
                    <a:pt x="117" y="9884"/>
                  </a:cubicBezTo>
                  <a:lnTo>
                    <a:pt x="117" y="9884"/>
                  </a:lnTo>
                  <a:cubicBezTo>
                    <a:pt x="1" y="12806"/>
                    <a:pt x="539" y="14959"/>
                    <a:pt x="1615" y="15227"/>
                  </a:cubicBezTo>
                  <a:lnTo>
                    <a:pt x="1692" y="15227"/>
                  </a:lnTo>
                  <a:cubicBezTo>
                    <a:pt x="1732" y="15267"/>
                    <a:pt x="1809" y="15267"/>
                    <a:pt x="1846" y="15267"/>
                  </a:cubicBezTo>
                  <a:lnTo>
                    <a:pt x="1886" y="15267"/>
                  </a:lnTo>
                  <a:cubicBezTo>
                    <a:pt x="2040" y="15267"/>
                    <a:pt x="2194" y="15227"/>
                    <a:pt x="2348" y="15150"/>
                  </a:cubicBezTo>
                  <a:cubicBezTo>
                    <a:pt x="2923" y="14498"/>
                    <a:pt x="3501" y="13843"/>
                    <a:pt x="4153" y="13190"/>
                  </a:cubicBezTo>
                  <a:cubicBezTo>
                    <a:pt x="4962" y="11766"/>
                    <a:pt x="5691" y="9767"/>
                    <a:pt x="6193" y="7423"/>
                  </a:cubicBezTo>
                  <a:lnTo>
                    <a:pt x="6193" y="7346"/>
                  </a:lnTo>
                  <a:cubicBezTo>
                    <a:pt x="6229" y="7346"/>
                    <a:pt x="6229" y="7346"/>
                    <a:pt x="6229" y="7306"/>
                  </a:cubicBezTo>
                  <a:lnTo>
                    <a:pt x="6229" y="7269"/>
                  </a:lnTo>
                  <a:lnTo>
                    <a:pt x="6229" y="7192"/>
                  </a:lnTo>
                  <a:lnTo>
                    <a:pt x="6229" y="7152"/>
                  </a:lnTo>
                  <a:lnTo>
                    <a:pt x="6269" y="7152"/>
                  </a:lnTo>
                  <a:lnTo>
                    <a:pt x="6269" y="7115"/>
                  </a:lnTo>
                  <a:lnTo>
                    <a:pt x="6269" y="7075"/>
                  </a:lnTo>
                  <a:lnTo>
                    <a:pt x="6269" y="7038"/>
                  </a:lnTo>
                  <a:cubicBezTo>
                    <a:pt x="6808" y="4230"/>
                    <a:pt x="6885" y="1692"/>
                    <a:pt x="65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53"/>
            <p:cNvSpPr/>
            <p:nvPr/>
          </p:nvSpPr>
          <p:spPr>
            <a:xfrm>
              <a:off x="5133575" y="948075"/>
              <a:ext cx="440275" cy="144325"/>
            </a:xfrm>
            <a:custGeom>
              <a:rect b="b" l="l" r="r" t="t"/>
              <a:pathLst>
                <a:path extrusionOk="0" h="5773" w="17611">
                  <a:moveTo>
                    <a:pt x="9187" y="0"/>
                  </a:moveTo>
                  <a:cubicBezTo>
                    <a:pt x="9048" y="0"/>
                    <a:pt x="8908" y="2"/>
                    <a:pt x="8767" y="4"/>
                  </a:cubicBezTo>
                  <a:cubicBezTo>
                    <a:pt x="3922" y="44"/>
                    <a:pt x="0" y="1388"/>
                    <a:pt x="37" y="2966"/>
                  </a:cubicBezTo>
                  <a:cubicBezTo>
                    <a:pt x="37" y="4555"/>
                    <a:pt x="3875" y="5772"/>
                    <a:pt x="8615" y="5772"/>
                  </a:cubicBezTo>
                  <a:cubicBezTo>
                    <a:pt x="8691" y="5772"/>
                    <a:pt x="8767" y="5772"/>
                    <a:pt x="8844" y="5771"/>
                  </a:cubicBezTo>
                  <a:cubicBezTo>
                    <a:pt x="13689" y="5694"/>
                    <a:pt x="17610" y="4350"/>
                    <a:pt x="17610" y="2772"/>
                  </a:cubicBezTo>
                  <a:cubicBezTo>
                    <a:pt x="17572" y="1243"/>
                    <a:pt x="13872" y="0"/>
                    <a:pt x="918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53"/>
            <p:cNvSpPr/>
            <p:nvPr/>
          </p:nvSpPr>
          <p:spPr>
            <a:xfrm>
              <a:off x="5134500" y="1022200"/>
              <a:ext cx="239400" cy="70175"/>
            </a:xfrm>
            <a:custGeom>
              <a:rect b="b" l="l" r="r" t="t"/>
              <a:pathLst>
                <a:path extrusionOk="0" h="2807" w="9576">
                  <a:moveTo>
                    <a:pt x="8499" y="2806"/>
                  </a:moveTo>
                  <a:lnTo>
                    <a:pt x="8499" y="2806"/>
                  </a:lnTo>
                  <a:lnTo>
                    <a:pt x="8499" y="2806"/>
                  </a:lnTo>
                  <a:lnTo>
                    <a:pt x="8499" y="2806"/>
                  </a:lnTo>
                  <a:close/>
                  <a:moveTo>
                    <a:pt x="8807" y="2806"/>
                  </a:moveTo>
                  <a:lnTo>
                    <a:pt x="8499" y="2806"/>
                  </a:lnTo>
                  <a:lnTo>
                    <a:pt x="8807" y="2806"/>
                  </a:lnTo>
                  <a:close/>
                  <a:moveTo>
                    <a:pt x="9576" y="2769"/>
                  </a:moveTo>
                  <a:cubicBezTo>
                    <a:pt x="9305" y="2769"/>
                    <a:pt x="9074" y="2806"/>
                    <a:pt x="8807" y="2806"/>
                  </a:cubicBezTo>
                  <a:cubicBezTo>
                    <a:pt x="9074" y="2806"/>
                    <a:pt x="9305" y="2769"/>
                    <a:pt x="9576" y="2769"/>
                  </a:cubicBezTo>
                  <a:close/>
                  <a:moveTo>
                    <a:pt x="0" y="1"/>
                  </a:moveTo>
                  <a:lnTo>
                    <a:pt x="0" y="1"/>
                  </a:lnTo>
                  <a:close/>
                </a:path>
              </a:pathLst>
            </a:custGeom>
            <a:solidFill>
              <a:srgbClr val="FFC9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53"/>
            <p:cNvSpPr/>
            <p:nvPr/>
          </p:nvSpPr>
          <p:spPr>
            <a:xfrm>
              <a:off x="5134500" y="956850"/>
              <a:ext cx="397050" cy="135525"/>
            </a:xfrm>
            <a:custGeom>
              <a:rect b="b" l="l" r="r" t="t"/>
              <a:pathLst>
                <a:path extrusionOk="0" h="5421" w="15882">
                  <a:moveTo>
                    <a:pt x="4885" y="0"/>
                  </a:moveTo>
                  <a:lnTo>
                    <a:pt x="4885" y="0"/>
                  </a:lnTo>
                  <a:cubicBezTo>
                    <a:pt x="3424" y="231"/>
                    <a:pt x="2193" y="616"/>
                    <a:pt x="1348" y="1077"/>
                  </a:cubicBezTo>
                  <a:cubicBezTo>
                    <a:pt x="886" y="1575"/>
                    <a:pt x="425" y="2077"/>
                    <a:pt x="0" y="2615"/>
                  </a:cubicBezTo>
                  <a:cubicBezTo>
                    <a:pt x="0" y="4190"/>
                    <a:pt x="3768" y="5420"/>
                    <a:pt x="8499" y="5420"/>
                  </a:cubicBezTo>
                  <a:lnTo>
                    <a:pt x="8807" y="5420"/>
                  </a:lnTo>
                  <a:cubicBezTo>
                    <a:pt x="9074" y="5420"/>
                    <a:pt x="9305" y="5383"/>
                    <a:pt x="9576" y="5383"/>
                  </a:cubicBezTo>
                  <a:cubicBezTo>
                    <a:pt x="12150" y="5266"/>
                    <a:pt x="14421" y="4805"/>
                    <a:pt x="15882" y="4153"/>
                  </a:cubicBezTo>
                  <a:lnTo>
                    <a:pt x="15882" y="4153"/>
                  </a:lnTo>
                  <a:cubicBezTo>
                    <a:pt x="14728" y="4344"/>
                    <a:pt x="13421" y="4461"/>
                    <a:pt x="12037" y="4497"/>
                  </a:cubicBezTo>
                  <a:lnTo>
                    <a:pt x="11689" y="4497"/>
                  </a:lnTo>
                  <a:cubicBezTo>
                    <a:pt x="6998" y="4497"/>
                    <a:pt x="3230" y="3267"/>
                    <a:pt x="3193" y="1692"/>
                  </a:cubicBezTo>
                  <a:cubicBezTo>
                    <a:pt x="3193" y="1077"/>
                    <a:pt x="3845" y="462"/>
                    <a:pt x="48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53"/>
            <p:cNvSpPr/>
            <p:nvPr/>
          </p:nvSpPr>
          <p:spPr>
            <a:xfrm>
              <a:off x="4897100" y="775125"/>
              <a:ext cx="148050" cy="439375"/>
            </a:xfrm>
            <a:custGeom>
              <a:rect b="b" l="l" r="r" t="t"/>
              <a:pathLst>
                <a:path extrusionOk="0" h="17575" w="5922">
                  <a:moveTo>
                    <a:pt x="3091" y="0"/>
                  </a:moveTo>
                  <a:cubicBezTo>
                    <a:pt x="1486" y="0"/>
                    <a:pt x="154" y="3909"/>
                    <a:pt x="77" y="8767"/>
                  </a:cubicBezTo>
                  <a:cubicBezTo>
                    <a:pt x="1" y="13612"/>
                    <a:pt x="1231" y="17574"/>
                    <a:pt x="2806" y="17574"/>
                  </a:cubicBezTo>
                  <a:cubicBezTo>
                    <a:pt x="2813" y="17574"/>
                    <a:pt x="2821" y="17574"/>
                    <a:pt x="2829" y="17574"/>
                  </a:cubicBezTo>
                  <a:cubicBezTo>
                    <a:pt x="4433" y="17574"/>
                    <a:pt x="5768" y="13666"/>
                    <a:pt x="5845" y="8844"/>
                  </a:cubicBezTo>
                  <a:cubicBezTo>
                    <a:pt x="5922" y="4000"/>
                    <a:pt x="4692" y="41"/>
                    <a:pt x="3114" y="1"/>
                  </a:cubicBezTo>
                  <a:cubicBezTo>
                    <a:pt x="3106" y="1"/>
                    <a:pt x="3098" y="0"/>
                    <a:pt x="30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53"/>
            <p:cNvSpPr/>
            <p:nvPr/>
          </p:nvSpPr>
          <p:spPr>
            <a:xfrm>
              <a:off x="4962475" y="994300"/>
              <a:ext cx="80750" cy="220175"/>
            </a:xfrm>
            <a:custGeom>
              <a:rect b="b" l="l" r="r" t="t"/>
              <a:pathLst>
                <a:path extrusionOk="0" h="8807" w="3230">
                  <a:moveTo>
                    <a:pt x="231" y="8807"/>
                  </a:moveTo>
                  <a:lnTo>
                    <a:pt x="231" y="8807"/>
                  </a:lnTo>
                  <a:lnTo>
                    <a:pt x="231" y="8807"/>
                  </a:lnTo>
                  <a:lnTo>
                    <a:pt x="231" y="8807"/>
                  </a:lnTo>
                  <a:close/>
                  <a:moveTo>
                    <a:pt x="191" y="8807"/>
                  </a:moveTo>
                  <a:lnTo>
                    <a:pt x="191" y="8807"/>
                  </a:lnTo>
                  <a:lnTo>
                    <a:pt x="191" y="8807"/>
                  </a:lnTo>
                  <a:close/>
                  <a:moveTo>
                    <a:pt x="37" y="8807"/>
                  </a:moveTo>
                  <a:lnTo>
                    <a:pt x="191" y="8807"/>
                  </a:lnTo>
                  <a:lnTo>
                    <a:pt x="37" y="8807"/>
                  </a:lnTo>
                  <a:close/>
                  <a:moveTo>
                    <a:pt x="37" y="8807"/>
                  </a:moveTo>
                  <a:lnTo>
                    <a:pt x="37" y="8807"/>
                  </a:lnTo>
                  <a:lnTo>
                    <a:pt x="37" y="8807"/>
                  </a:lnTo>
                  <a:close/>
                  <a:moveTo>
                    <a:pt x="0" y="8807"/>
                  </a:moveTo>
                  <a:lnTo>
                    <a:pt x="0" y="8807"/>
                  </a:lnTo>
                  <a:lnTo>
                    <a:pt x="0" y="8807"/>
                  </a:lnTo>
                  <a:close/>
                  <a:moveTo>
                    <a:pt x="729" y="8690"/>
                  </a:moveTo>
                  <a:cubicBezTo>
                    <a:pt x="539" y="8767"/>
                    <a:pt x="385" y="8807"/>
                    <a:pt x="231" y="8807"/>
                  </a:cubicBezTo>
                  <a:cubicBezTo>
                    <a:pt x="385" y="8807"/>
                    <a:pt x="539" y="8767"/>
                    <a:pt x="729" y="8690"/>
                  </a:cubicBezTo>
                  <a:lnTo>
                    <a:pt x="729" y="8690"/>
                  </a:lnTo>
                  <a:close/>
                  <a:moveTo>
                    <a:pt x="3230" y="77"/>
                  </a:moveTo>
                  <a:cubicBezTo>
                    <a:pt x="3190" y="2424"/>
                    <a:pt x="2846" y="4537"/>
                    <a:pt x="2344" y="6115"/>
                  </a:cubicBezTo>
                  <a:lnTo>
                    <a:pt x="2344" y="6115"/>
                  </a:lnTo>
                  <a:cubicBezTo>
                    <a:pt x="2846" y="4537"/>
                    <a:pt x="3190" y="2424"/>
                    <a:pt x="3230" y="77"/>
                  </a:cubicBezTo>
                  <a:close/>
                  <a:moveTo>
                    <a:pt x="3230" y="40"/>
                  </a:moveTo>
                  <a:lnTo>
                    <a:pt x="3230" y="77"/>
                  </a:lnTo>
                  <a:lnTo>
                    <a:pt x="3230" y="40"/>
                  </a:lnTo>
                  <a:close/>
                  <a:moveTo>
                    <a:pt x="3230" y="40"/>
                  </a:moveTo>
                  <a:lnTo>
                    <a:pt x="3230" y="40"/>
                  </a:lnTo>
                  <a:lnTo>
                    <a:pt x="3230" y="40"/>
                  </a:lnTo>
                  <a:close/>
                  <a:moveTo>
                    <a:pt x="3230" y="40"/>
                  </a:moveTo>
                  <a:lnTo>
                    <a:pt x="3230" y="40"/>
                  </a:lnTo>
                  <a:lnTo>
                    <a:pt x="3230" y="40"/>
                  </a:lnTo>
                  <a:close/>
                  <a:moveTo>
                    <a:pt x="3230" y="0"/>
                  </a:moveTo>
                  <a:lnTo>
                    <a:pt x="3230" y="0"/>
                  </a:lnTo>
                  <a:close/>
                </a:path>
              </a:pathLst>
            </a:custGeom>
            <a:solidFill>
              <a:srgbClr val="FFC9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53"/>
            <p:cNvSpPr/>
            <p:nvPr/>
          </p:nvSpPr>
          <p:spPr>
            <a:xfrm>
              <a:off x="4904800" y="818425"/>
              <a:ext cx="139350" cy="396050"/>
            </a:xfrm>
            <a:custGeom>
              <a:rect b="b" l="l" r="r" t="t"/>
              <a:pathLst>
                <a:path extrusionOk="0" h="15842" w="5574">
                  <a:moveTo>
                    <a:pt x="4460" y="1"/>
                  </a:moveTo>
                  <a:cubicBezTo>
                    <a:pt x="4651" y="1154"/>
                    <a:pt x="4728" y="2461"/>
                    <a:pt x="4691" y="3882"/>
                  </a:cubicBezTo>
                  <a:cubicBezTo>
                    <a:pt x="4614" y="8690"/>
                    <a:pt x="3267" y="12612"/>
                    <a:pt x="1692" y="12612"/>
                  </a:cubicBezTo>
                  <a:cubicBezTo>
                    <a:pt x="1037" y="12612"/>
                    <a:pt x="462" y="11957"/>
                    <a:pt x="0" y="10880"/>
                  </a:cubicBezTo>
                  <a:lnTo>
                    <a:pt x="0" y="10880"/>
                  </a:lnTo>
                  <a:cubicBezTo>
                    <a:pt x="422" y="13649"/>
                    <a:pt x="1268" y="15611"/>
                    <a:pt x="2307" y="15842"/>
                  </a:cubicBezTo>
                  <a:lnTo>
                    <a:pt x="2538" y="15842"/>
                  </a:lnTo>
                  <a:cubicBezTo>
                    <a:pt x="2692" y="15842"/>
                    <a:pt x="2846" y="15802"/>
                    <a:pt x="3036" y="15725"/>
                  </a:cubicBezTo>
                  <a:cubicBezTo>
                    <a:pt x="3076" y="15688"/>
                    <a:pt x="3076" y="15611"/>
                    <a:pt x="3113" y="15571"/>
                  </a:cubicBezTo>
                  <a:cubicBezTo>
                    <a:pt x="3615" y="14765"/>
                    <a:pt x="4113" y="13956"/>
                    <a:pt x="4651" y="13150"/>
                  </a:cubicBezTo>
                  <a:cubicBezTo>
                    <a:pt x="5153" y="11572"/>
                    <a:pt x="5497" y="9459"/>
                    <a:pt x="5537" y="7112"/>
                  </a:cubicBezTo>
                  <a:lnTo>
                    <a:pt x="5537" y="7075"/>
                  </a:lnTo>
                  <a:lnTo>
                    <a:pt x="5537" y="7035"/>
                  </a:lnTo>
                  <a:cubicBezTo>
                    <a:pt x="5574" y="4153"/>
                    <a:pt x="5153" y="1615"/>
                    <a:pt x="446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53"/>
            <p:cNvSpPr/>
            <p:nvPr/>
          </p:nvSpPr>
          <p:spPr>
            <a:xfrm>
              <a:off x="4983625" y="1101700"/>
              <a:ext cx="446950" cy="165375"/>
            </a:xfrm>
            <a:custGeom>
              <a:rect b="b" l="l" r="r" t="t"/>
              <a:pathLst>
                <a:path extrusionOk="0" h="6615" w="17878">
                  <a:moveTo>
                    <a:pt x="12952" y="0"/>
                  </a:moveTo>
                  <a:cubicBezTo>
                    <a:pt x="11592" y="0"/>
                    <a:pt x="10026" y="154"/>
                    <a:pt x="8382" y="472"/>
                  </a:cubicBezTo>
                  <a:cubicBezTo>
                    <a:pt x="3614" y="1435"/>
                    <a:pt x="0" y="3471"/>
                    <a:pt x="308" y="5009"/>
                  </a:cubicBezTo>
                  <a:cubicBezTo>
                    <a:pt x="509" y="6044"/>
                    <a:pt x="2346" y="6614"/>
                    <a:pt x="4930" y="6614"/>
                  </a:cubicBezTo>
                  <a:cubicBezTo>
                    <a:pt x="6288" y="6614"/>
                    <a:pt x="7853" y="6457"/>
                    <a:pt x="9496" y="6126"/>
                  </a:cubicBezTo>
                  <a:cubicBezTo>
                    <a:pt x="14264" y="5163"/>
                    <a:pt x="17878" y="3164"/>
                    <a:pt x="17570" y="1589"/>
                  </a:cubicBezTo>
                  <a:cubicBezTo>
                    <a:pt x="17369" y="555"/>
                    <a:pt x="15534" y="0"/>
                    <a:pt x="129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53"/>
            <p:cNvSpPr/>
            <p:nvPr/>
          </p:nvSpPr>
          <p:spPr>
            <a:xfrm>
              <a:off x="4991300" y="1226000"/>
              <a:ext cx="248025" cy="41325"/>
            </a:xfrm>
            <a:custGeom>
              <a:rect b="b" l="l" r="r" t="t"/>
              <a:pathLst>
                <a:path extrusionOk="0" h="1653" w="9921">
                  <a:moveTo>
                    <a:pt x="4652" y="1652"/>
                  </a:moveTo>
                  <a:lnTo>
                    <a:pt x="4652" y="1652"/>
                  </a:lnTo>
                  <a:lnTo>
                    <a:pt x="4652" y="1652"/>
                  </a:lnTo>
                  <a:lnTo>
                    <a:pt x="4652" y="1652"/>
                  </a:lnTo>
                  <a:close/>
                  <a:moveTo>
                    <a:pt x="9189" y="1154"/>
                  </a:moveTo>
                  <a:cubicBezTo>
                    <a:pt x="7574" y="1461"/>
                    <a:pt x="5999" y="1652"/>
                    <a:pt x="4652" y="1652"/>
                  </a:cubicBezTo>
                  <a:cubicBezTo>
                    <a:pt x="5999" y="1652"/>
                    <a:pt x="7574" y="1461"/>
                    <a:pt x="9189" y="1154"/>
                  </a:cubicBezTo>
                  <a:close/>
                  <a:moveTo>
                    <a:pt x="9881" y="1000"/>
                  </a:moveTo>
                  <a:cubicBezTo>
                    <a:pt x="9650" y="1077"/>
                    <a:pt x="9419" y="1114"/>
                    <a:pt x="9189" y="1154"/>
                  </a:cubicBezTo>
                  <a:cubicBezTo>
                    <a:pt x="9419" y="1114"/>
                    <a:pt x="9650" y="1077"/>
                    <a:pt x="9881" y="1000"/>
                  </a:cubicBezTo>
                  <a:close/>
                  <a:moveTo>
                    <a:pt x="9921" y="1000"/>
                  </a:moveTo>
                  <a:lnTo>
                    <a:pt x="9881" y="1000"/>
                  </a:lnTo>
                  <a:lnTo>
                    <a:pt x="9921" y="1000"/>
                  </a:lnTo>
                  <a:close/>
                  <a:moveTo>
                    <a:pt x="9921" y="1000"/>
                  </a:moveTo>
                  <a:lnTo>
                    <a:pt x="9921" y="1000"/>
                  </a:lnTo>
                  <a:lnTo>
                    <a:pt x="9921" y="1000"/>
                  </a:lnTo>
                  <a:close/>
                  <a:moveTo>
                    <a:pt x="1" y="77"/>
                  </a:moveTo>
                  <a:lnTo>
                    <a:pt x="1" y="77"/>
                  </a:lnTo>
                  <a:lnTo>
                    <a:pt x="1" y="77"/>
                  </a:lnTo>
                  <a:close/>
                  <a:moveTo>
                    <a:pt x="1" y="37"/>
                  </a:moveTo>
                  <a:lnTo>
                    <a:pt x="1" y="37"/>
                  </a:lnTo>
                  <a:lnTo>
                    <a:pt x="1" y="37"/>
                  </a:lnTo>
                  <a:close/>
                  <a:moveTo>
                    <a:pt x="1" y="37"/>
                  </a:moveTo>
                  <a:lnTo>
                    <a:pt x="1" y="37"/>
                  </a:lnTo>
                  <a:lnTo>
                    <a:pt x="1" y="37"/>
                  </a:lnTo>
                  <a:close/>
                  <a:moveTo>
                    <a:pt x="1" y="37"/>
                  </a:moveTo>
                  <a:lnTo>
                    <a:pt x="1" y="37"/>
                  </a:lnTo>
                  <a:lnTo>
                    <a:pt x="1" y="37"/>
                  </a:lnTo>
                  <a:close/>
                  <a:moveTo>
                    <a:pt x="1" y="37"/>
                  </a:moveTo>
                  <a:lnTo>
                    <a:pt x="1" y="37"/>
                  </a:lnTo>
                  <a:lnTo>
                    <a:pt x="1" y="37"/>
                  </a:lnTo>
                  <a:close/>
                  <a:moveTo>
                    <a:pt x="1" y="0"/>
                  </a:moveTo>
                  <a:lnTo>
                    <a:pt x="1" y="0"/>
                  </a:lnTo>
                  <a:close/>
                </a:path>
              </a:pathLst>
            </a:custGeom>
            <a:solidFill>
              <a:srgbClr val="FFC9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53"/>
            <p:cNvSpPr/>
            <p:nvPr/>
          </p:nvSpPr>
          <p:spPr>
            <a:xfrm>
              <a:off x="4991300" y="1139475"/>
              <a:ext cx="398000" cy="127850"/>
            </a:xfrm>
            <a:custGeom>
              <a:rect b="b" l="l" r="r" t="t"/>
              <a:pathLst>
                <a:path extrusionOk="0" h="5114" w="15920">
                  <a:moveTo>
                    <a:pt x="4344" y="1"/>
                  </a:moveTo>
                  <a:lnTo>
                    <a:pt x="4344" y="1"/>
                  </a:lnTo>
                  <a:cubicBezTo>
                    <a:pt x="2846" y="576"/>
                    <a:pt x="1653" y="1191"/>
                    <a:pt x="884" y="1846"/>
                  </a:cubicBezTo>
                  <a:cubicBezTo>
                    <a:pt x="576" y="2345"/>
                    <a:pt x="268" y="2846"/>
                    <a:pt x="1" y="3344"/>
                  </a:cubicBezTo>
                  <a:lnTo>
                    <a:pt x="1" y="3461"/>
                  </a:lnTo>
                  <a:lnTo>
                    <a:pt x="1" y="3498"/>
                  </a:lnTo>
                  <a:lnTo>
                    <a:pt x="1" y="3538"/>
                  </a:lnTo>
                  <a:cubicBezTo>
                    <a:pt x="231" y="4538"/>
                    <a:pt x="2077" y="5113"/>
                    <a:pt x="4652" y="5113"/>
                  </a:cubicBezTo>
                  <a:cubicBezTo>
                    <a:pt x="5999" y="5113"/>
                    <a:pt x="7574" y="4922"/>
                    <a:pt x="9189" y="4615"/>
                  </a:cubicBezTo>
                  <a:cubicBezTo>
                    <a:pt x="9419" y="4575"/>
                    <a:pt x="9650" y="4538"/>
                    <a:pt x="9881" y="4461"/>
                  </a:cubicBezTo>
                  <a:lnTo>
                    <a:pt x="9921" y="4461"/>
                  </a:lnTo>
                  <a:cubicBezTo>
                    <a:pt x="12459" y="3883"/>
                    <a:pt x="14612" y="3000"/>
                    <a:pt x="15919" y="2077"/>
                  </a:cubicBezTo>
                  <a:lnTo>
                    <a:pt x="15919" y="2077"/>
                  </a:lnTo>
                  <a:cubicBezTo>
                    <a:pt x="14802" y="2499"/>
                    <a:pt x="13535" y="2846"/>
                    <a:pt x="12188" y="3114"/>
                  </a:cubicBezTo>
                  <a:cubicBezTo>
                    <a:pt x="10573" y="3421"/>
                    <a:pt x="8998" y="3575"/>
                    <a:pt x="7651" y="3575"/>
                  </a:cubicBezTo>
                  <a:cubicBezTo>
                    <a:pt x="5036" y="3575"/>
                    <a:pt x="3231" y="3037"/>
                    <a:pt x="3000" y="2000"/>
                  </a:cubicBezTo>
                  <a:cubicBezTo>
                    <a:pt x="2883" y="1385"/>
                    <a:pt x="3384" y="693"/>
                    <a:pt x="434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53"/>
            <p:cNvSpPr/>
            <p:nvPr/>
          </p:nvSpPr>
          <p:spPr>
            <a:xfrm>
              <a:off x="5533450" y="682400"/>
              <a:ext cx="398900" cy="153800"/>
            </a:xfrm>
            <a:custGeom>
              <a:rect b="b" l="l" r="r" t="t"/>
              <a:pathLst>
                <a:path extrusionOk="0" h="6152" w="15956">
                  <a:moveTo>
                    <a:pt x="4036" y="1"/>
                  </a:moveTo>
                  <a:cubicBezTo>
                    <a:pt x="1973" y="1"/>
                    <a:pt x="518" y="445"/>
                    <a:pt x="308" y="1289"/>
                  </a:cubicBezTo>
                  <a:cubicBezTo>
                    <a:pt x="1" y="2673"/>
                    <a:pt x="3153" y="4596"/>
                    <a:pt x="7383" y="5595"/>
                  </a:cubicBezTo>
                  <a:cubicBezTo>
                    <a:pt x="9033" y="5970"/>
                    <a:pt x="10601" y="6151"/>
                    <a:pt x="11920" y="6151"/>
                  </a:cubicBezTo>
                  <a:cubicBezTo>
                    <a:pt x="13983" y="6151"/>
                    <a:pt x="15438" y="5707"/>
                    <a:pt x="15648" y="4863"/>
                  </a:cubicBezTo>
                  <a:cubicBezTo>
                    <a:pt x="15956" y="3479"/>
                    <a:pt x="12803" y="1557"/>
                    <a:pt x="8573" y="557"/>
                  </a:cubicBezTo>
                  <a:cubicBezTo>
                    <a:pt x="6924" y="182"/>
                    <a:pt x="5356" y="1"/>
                    <a:pt x="40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53"/>
            <p:cNvSpPr/>
            <p:nvPr/>
          </p:nvSpPr>
          <p:spPr>
            <a:xfrm>
              <a:off x="5541150" y="711700"/>
              <a:ext cx="950" cy="7700"/>
            </a:xfrm>
            <a:custGeom>
              <a:rect b="b" l="l" r="r" t="t"/>
              <a:pathLst>
                <a:path extrusionOk="0" h="308" w="38">
                  <a:moveTo>
                    <a:pt x="37" y="40"/>
                  </a:moveTo>
                  <a:cubicBezTo>
                    <a:pt x="37" y="40"/>
                    <a:pt x="37" y="77"/>
                    <a:pt x="0" y="117"/>
                  </a:cubicBezTo>
                  <a:lnTo>
                    <a:pt x="0" y="308"/>
                  </a:lnTo>
                  <a:lnTo>
                    <a:pt x="0" y="117"/>
                  </a:lnTo>
                  <a:cubicBezTo>
                    <a:pt x="37" y="77"/>
                    <a:pt x="37" y="40"/>
                    <a:pt x="37" y="40"/>
                  </a:cubicBezTo>
                  <a:close/>
                  <a:moveTo>
                    <a:pt x="37" y="0"/>
                  </a:moveTo>
                  <a:lnTo>
                    <a:pt x="37" y="0"/>
                  </a:lnTo>
                  <a:close/>
                </a:path>
              </a:pathLst>
            </a:custGeom>
            <a:solidFill>
              <a:srgbClr val="FDE3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53"/>
            <p:cNvSpPr/>
            <p:nvPr/>
          </p:nvSpPr>
          <p:spPr>
            <a:xfrm>
              <a:off x="5541150" y="682850"/>
              <a:ext cx="286475" cy="153825"/>
            </a:xfrm>
            <a:custGeom>
              <a:rect b="b" l="l" r="r" t="t"/>
              <a:pathLst>
                <a:path extrusionOk="0" h="6153" w="11459">
                  <a:moveTo>
                    <a:pt x="3691" y="1"/>
                  </a:moveTo>
                  <a:cubicBezTo>
                    <a:pt x="3307" y="1"/>
                    <a:pt x="2922" y="1"/>
                    <a:pt x="2575" y="41"/>
                  </a:cubicBezTo>
                  <a:cubicBezTo>
                    <a:pt x="1729" y="385"/>
                    <a:pt x="883" y="733"/>
                    <a:pt x="77" y="1117"/>
                  </a:cubicBezTo>
                  <a:lnTo>
                    <a:pt x="37" y="1154"/>
                  </a:lnTo>
                  <a:lnTo>
                    <a:pt x="37" y="1194"/>
                  </a:lnTo>
                  <a:cubicBezTo>
                    <a:pt x="37" y="1194"/>
                    <a:pt x="37" y="1231"/>
                    <a:pt x="0" y="1271"/>
                  </a:cubicBezTo>
                  <a:lnTo>
                    <a:pt x="0" y="1462"/>
                  </a:lnTo>
                  <a:cubicBezTo>
                    <a:pt x="0" y="2846"/>
                    <a:pt x="3076" y="4615"/>
                    <a:pt x="7075" y="5577"/>
                  </a:cubicBezTo>
                  <a:cubicBezTo>
                    <a:pt x="8650" y="5922"/>
                    <a:pt x="10151" y="6116"/>
                    <a:pt x="11458" y="6153"/>
                  </a:cubicBezTo>
                  <a:cubicBezTo>
                    <a:pt x="11034" y="6076"/>
                    <a:pt x="10612" y="5962"/>
                    <a:pt x="10188" y="5885"/>
                  </a:cubicBezTo>
                  <a:cubicBezTo>
                    <a:pt x="5958" y="4885"/>
                    <a:pt x="2805" y="2963"/>
                    <a:pt x="3113" y="1579"/>
                  </a:cubicBezTo>
                  <a:cubicBezTo>
                    <a:pt x="3307" y="733"/>
                    <a:pt x="4768" y="308"/>
                    <a:pt x="6804" y="308"/>
                  </a:cubicBezTo>
                  <a:lnTo>
                    <a:pt x="6998" y="308"/>
                  </a:lnTo>
                  <a:cubicBezTo>
                    <a:pt x="5805" y="77"/>
                    <a:pt x="4691" y="1"/>
                    <a:pt x="36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53"/>
            <p:cNvSpPr/>
            <p:nvPr/>
          </p:nvSpPr>
          <p:spPr>
            <a:xfrm>
              <a:off x="5504625" y="351575"/>
              <a:ext cx="246100" cy="353075"/>
            </a:xfrm>
            <a:custGeom>
              <a:rect b="b" l="l" r="r" t="t"/>
              <a:pathLst>
                <a:path extrusionOk="0" h="14123" w="9844">
                  <a:moveTo>
                    <a:pt x="8172" y="1"/>
                  </a:moveTo>
                  <a:cubicBezTo>
                    <a:pt x="6796" y="1"/>
                    <a:pt x="4478" y="2425"/>
                    <a:pt x="2652" y="5869"/>
                  </a:cubicBezTo>
                  <a:cubicBezTo>
                    <a:pt x="615" y="9714"/>
                    <a:pt x="0" y="13368"/>
                    <a:pt x="1230" y="14021"/>
                  </a:cubicBezTo>
                  <a:cubicBezTo>
                    <a:pt x="1363" y="14089"/>
                    <a:pt x="1511" y="14122"/>
                    <a:pt x="1672" y="14122"/>
                  </a:cubicBezTo>
                  <a:cubicBezTo>
                    <a:pt x="3047" y="14122"/>
                    <a:pt x="5366" y="11696"/>
                    <a:pt x="7189" y="8253"/>
                  </a:cubicBezTo>
                  <a:cubicBezTo>
                    <a:pt x="9228" y="4448"/>
                    <a:pt x="9843" y="794"/>
                    <a:pt x="8613" y="102"/>
                  </a:cubicBezTo>
                  <a:cubicBezTo>
                    <a:pt x="8480" y="34"/>
                    <a:pt x="8333" y="1"/>
                    <a:pt x="81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53"/>
            <p:cNvSpPr/>
            <p:nvPr/>
          </p:nvSpPr>
          <p:spPr>
            <a:xfrm>
              <a:off x="5531525" y="557900"/>
              <a:ext cx="152825" cy="141350"/>
            </a:xfrm>
            <a:custGeom>
              <a:rect b="b" l="l" r="r" t="t"/>
              <a:pathLst>
                <a:path extrusionOk="0" h="5654" w="6113">
                  <a:moveTo>
                    <a:pt x="1" y="5654"/>
                  </a:moveTo>
                  <a:lnTo>
                    <a:pt x="1" y="5654"/>
                  </a:lnTo>
                  <a:lnTo>
                    <a:pt x="1" y="5654"/>
                  </a:lnTo>
                  <a:lnTo>
                    <a:pt x="1" y="5654"/>
                  </a:lnTo>
                  <a:close/>
                  <a:moveTo>
                    <a:pt x="1" y="5654"/>
                  </a:moveTo>
                  <a:lnTo>
                    <a:pt x="1" y="5654"/>
                  </a:lnTo>
                  <a:lnTo>
                    <a:pt x="1" y="5654"/>
                  </a:lnTo>
                  <a:close/>
                  <a:moveTo>
                    <a:pt x="5959" y="348"/>
                  </a:moveTo>
                  <a:cubicBezTo>
                    <a:pt x="5036" y="1963"/>
                    <a:pt x="4036" y="3347"/>
                    <a:pt x="3114" y="4346"/>
                  </a:cubicBezTo>
                  <a:lnTo>
                    <a:pt x="3114" y="4346"/>
                  </a:lnTo>
                  <a:cubicBezTo>
                    <a:pt x="4036" y="3347"/>
                    <a:pt x="5036" y="1963"/>
                    <a:pt x="5959" y="348"/>
                  </a:cubicBezTo>
                  <a:close/>
                  <a:moveTo>
                    <a:pt x="5959" y="348"/>
                  </a:moveTo>
                  <a:lnTo>
                    <a:pt x="5959" y="348"/>
                  </a:lnTo>
                  <a:lnTo>
                    <a:pt x="5959" y="348"/>
                  </a:lnTo>
                  <a:close/>
                  <a:moveTo>
                    <a:pt x="5959" y="271"/>
                  </a:moveTo>
                  <a:lnTo>
                    <a:pt x="5959" y="308"/>
                  </a:lnTo>
                  <a:lnTo>
                    <a:pt x="5959" y="271"/>
                  </a:lnTo>
                  <a:close/>
                  <a:moveTo>
                    <a:pt x="5999" y="271"/>
                  </a:moveTo>
                  <a:lnTo>
                    <a:pt x="5999" y="271"/>
                  </a:lnTo>
                  <a:lnTo>
                    <a:pt x="5999" y="271"/>
                  </a:lnTo>
                  <a:close/>
                  <a:moveTo>
                    <a:pt x="5999" y="231"/>
                  </a:moveTo>
                  <a:lnTo>
                    <a:pt x="5999" y="231"/>
                  </a:lnTo>
                  <a:lnTo>
                    <a:pt x="5999" y="231"/>
                  </a:lnTo>
                  <a:close/>
                  <a:moveTo>
                    <a:pt x="6113" y="40"/>
                  </a:moveTo>
                  <a:cubicBezTo>
                    <a:pt x="6076" y="117"/>
                    <a:pt x="6036" y="154"/>
                    <a:pt x="5999" y="231"/>
                  </a:cubicBezTo>
                  <a:cubicBezTo>
                    <a:pt x="6036" y="154"/>
                    <a:pt x="6076" y="117"/>
                    <a:pt x="6113" y="40"/>
                  </a:cubicBezTo>
                  <a:close/>
                  <a:moveTo>
                    <a:pt x="6113" y="0"/>
                  </a:moveTo>
                  <a:lnTo>
                    <a:pt x="6113" y="40"/>
                  </a:lnTo>
                  <a:close/>
                </a:path>
              </a:pathLst>
            </a:custGeom>
            <a:solidFill>
              <a:srgbClr val="FDE3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53"/>
            <p:cNvSpPr/>
            <p:nvPr/>
          </p:nvSpPr>
          <p:spPr>
            <a:xfrm>
              <a:off x="5508450" y="456000"/>
              <a:ext cx="217275" cy="243250"/>
            </a:xfrm>
            <a:custGeom>
              <a:rect b="b" l="l" r="r" t="t"/>
              <a:pathLst>
                <a:path extrusionOk="0" h="9730" w="8691">
                  <a:moveTo>
                    <a:pt x="8691" y="0"/>
                  </a:moveTo>
                  <a:lnTo>
                    <a:pt x="8691" y="0"/>
                  </a:lnTo>
                  <a:cubicBezTo>
                    <a:pt x="8537" y="385"/>
                    <a:pt x="8343" y="769"/>
                    <a:pt x="8152" y="1154"/>
                  </a:cubicBezTo>
                  <a:cubicBezTo>
                    <a:pt x="6307" y="4614"/>
                    <a:pt x="4000" y="7038"/>
                    <a:pt x="2615" y="7038"/>
                  </a:cubicBezTo>
                  <a:cubicBezTo>
                    <a:pt x="2462" y="7038"/>
                    <a:pt x="2308" y="6998"/>
                    <a:pt x="2191" y="6921"/>
                  </a:cubicBezTo>
                  <a:cubicBezTo>
                    <a:pt x="1385" y="6500"/>
                    <a:pt x="1345" y="4922"/>
                    <a:pt x="1923" y="2846"/>
                  </a:cubicBezTo>
                  <a:lnTo>
                    <a:pt x="1923" y="2846"/>
                  </a:lnTo>
                  <a:cubicBezTo>
                    <a:pt x="462" y="6039"/>
                    <a:pt x="1" y="8921"/>
                    <a:pt x="924" y="9730"/>
                  </a:cubicBezTo>
                  <a:cubicBezTo>
                    <a:pt x="1923" y="9268"/>
                    <a:pt x="2960" y="8807"/>
                    <a:pt x="4037" y="8422"/>
                  </a:cubicBezTo>
                  <a:cubicBezTo>
                    <a:pt x="4959" y="7423"/>
                    <a:pt x="5959" y="6039"/>
                    <a:pt x="6882" y="4424"/>
                  </a:cubicBezTo>
                  <a:lnTo>
                    <a:pt x="6882" y="4384"/>
                  </a:lnTo>
                  <a:lnTo>
                    <a:pt x="6882" y="4347"/>
                  </a:lnTo>
                  <a:lnTo>
                    <a:pt x="6922" y="4347"/>
                  </a:lnTo>
                  <a:lnTo>
                    <a:pt x="6922" y="4307"/>
                  </a:lnTo>
                  <a:cubicBezTo>
                    <a:pt x="6959" y="4230"/>
                    <a:pt x="6999" y="4193"/>
                    <a:pt x="7036" y="4116"/>
                  </a:cubicBezTo>
                  <a:lnTo>
                    <a:pt x="7036" y="4076"/>
                  </a:lnTo>
                  <a:cubicBezTo>
                    <a:pt x="7805" y="2655"/>
                    <a:pt x="8383" y="1231"/>
                    <a:pt x="86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53"/>
            <p:cNvSpPr/>
            <p:nvPr/>
          </p:nvSpPr>
          <p:spPr>
            <a:xfrm>
              <a:off x="5311375" y="797300"/>
              <a:ext cx="397975" cy="132650"/>
            </a:xfrm>
            <a:custGeom>
              <a:rect b="b" l="l" r="r" t="t"/>
              <a:pathLst>
                <a:path extrusionOk="0" h="5306" w="15919">
                  <a:moveTo>
                    <a:pt x="6326" y="1"/>
                  </a:moveTo>
                  <a:cubicBezTo>
                    <a:pt x="2856" y="1"/>
                    <a:pt x="214" y="819"/>
                    <a:pt x="117" y="1999"/>
                  </a:cubicBezTo>
                  <a:cubicBezTo>
                    <a:pt x="0" y="3420"/>
                    <a:pt x="3424" y="4881"/>
                    <a:pt x="7767" y="5229"/>
                  </a:cubicBezTo>
                  <a:cubicBezTo>
                    <a:pt x="8415" y="5281"/>
                    <a:pt x="9048" y="5306"/>
                    <a:pt x="9655" y="5306"/>
                  </a:cubicBezTo>
                  <a:cubicBezTo>
                    <a:pt x="13082" y="5306"/>
                    <a:pt x="15705" y="4513"/>
                    <a:pt x="15805" y="3306"/>
                  </a:cubicBezTo>
                  <a:cubicBezTo>
                    <a:pt x="15918" y="1882"/>
                    <a:pt x="12498" y="461"/>
                    <a:pt x="8191" y="77"/>
                  </a:cubicBezTo>
                  <a:cubicBezTo>
                    <a:pt x="7551" y="25"/>
                    <a:pt x="6926" y="1"/>
                    <a:pt x="63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53"/>
            <p:cNvSpPr/>
            <p:nvPr/>
          </p:nvSpPr>
          <p:spPr>
            <a:xfrm>
              <a:off x="5314275" y="797275"/>
              <a:ext cx="300875" cy="132675"/>
            </a:xfrm>
            <a:custGeom>
              <a:rect b="b" l="l" r="r" t="t"/>
              <a:pathLst>
                <a:path extrusionOk="0" h="5307" w="12035">
                  <a:moveTo>
                    <a:pt x="6153" y="1"/>
                  </a:moveTo>
                  <a:cubicBezTo>
                    <a:pt x="4652" y="1"/>
                    <a:pt x="3308" y="154"/>
                    <a:pt x="2231" y="462"/>
                  </a:cubicBezTo>
                  <a:cubicBezTo>
                    <a:pt x="1499" y="960"/>
                    <a:pt x="730" y="1499"/>
                    <a:pt x="1" y="2077"/>
                  </a:cubicBezTo>
                  <a:cubicBezTo>
                    <a:pt x="1" y="3461"/>
                    <a:pt x="3385" y="4882"/>
                    <a:pt x="7651" y="5230"/>
                  </a:cubicBezTo>
                  <a:cubicBezTo>
                    <a:pt x="8306" y="5267"/>
                    <a:pt x="8958" y="5307"/>
                    <a:pt x="9573" y="5307"/>
                  </a:cubicBezTo>
                  <a:cubicBezTo>
                    <a:pt x="10459" y="5307"/>
                    <a:pt x="11305" y="5230"/>
                    <a:pt x="12034" y="5153"/>
                  </a:cubicBezTo>
                  <a:cubicBezTo>
                    <a:pt x="11613" y="5153"/>
                    <a:pt x="11188" y="5113"/>
                    <a:pt x="10767" y="5076"/>
                  </a:cubicBezTo>
                  <a:cubicBezTo>
                    <a:pt x="6421" y="4728"/>
                    <a:pt x="3000" y="3267"/>
                    <a:pt x="3114" y="1883"/>
                  </a:cubicBezTo>
                  <a:cubicBezTo>
                    <a:pt x="3191" y="1000"/>
                    <a:pt x="4652" y="308"/>
                    <a:pt x="6768" y="38"/>
                  </a:cubicBezTo>
                  <a:cubicBezTo>
                    <a:pt x="6574" y="1"/>
                    <a:pt x="6344" y="1"/>
                    <a:pt x="61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53"/>
            <p:cNvSpPr/>
            <p:nvPr/>
          </p:nvSpPr>
          <p:spPr>
            <a:xfrm>
              <a:off x="5273925" y="464250"/>
              <a:ext cx="198025" cy="372700"/>
            </a:xfrm>
            <a:custGeom>
              <a:rect b="b" l="l" r="r" t="t"/>
              <a:pathLst>
                <a:path extrusionOk="0" h="14908" w="7921">
                  <a:moveTo>
                    <a:pt x="6261" y="0"/>
                  </a:moveTo>
                  <a:cubicBezTo>
                    <a:pt x="4898" y="0"/>
                    <a:pt x="2854" y="2817"/>
                    <a:pt x="1538" y="6591"/>
                  </a:cubicBezTo>
                  <a:cubicBezTo>
                    <a:pt x="77" y="10667"/>
                    <a:pt x="0" y="14398"/>
                    <a:pt x="1344" y="14860"/>
                  </a:cubicBezTo>
                  <a:cubicBezTo>
                    <a:pt x="1435" y="14892"/>
                    <a:pt x="1531" y="14908"/>
                    <a:pt x="1631" y="14908"/>
                  </a:cubicBezTo>
                  <a:cubicBezTo>
                    <a:pt x="2964" y="14908"/>
                    <a:pt x="5024" y="12114"/>
                    <a:pt x="6383" y="8323"/>
                  </a:cubicBezTo>
                  <a:cubicBezTo>
                    <a:pt x="7804" y="4207"/>
                    <a:pt x="7921" y="516"/>
                    <a:pt x="6573" y="55"/>
                  </a:cubicBezTo>
                  <a:cubicBezTo>
                    <a:pt x="6474" y="18"/>
                    <a:pt x="6370" y="0"/>
                    <a:pt x="62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53"/>
            <p:cNvSpPr/>
            <p:nvPr/>
          </p:nvSpPr>
          <p:spPr>
            <a:xfrm>
              <a:off x="5303675" y="672325"/>
              <a:ext cx="129825" cy="163425"/>
            </a:xfrm>
            <a:custGeom>
              <a:rect b="b" l="l" r="r" t="t"/>
              <a:pathLst>
                <a:path extrusionOk="0" h="6537" w="5193">
                  <a:moveTo>
                    <a:pt x="154" y="6537"/>
                  </a:moveTo>
                  <a:lnTo>
                    <a:pt x="154" y="6537"/>
                  </a:lnTo>
                  <a:lnTo>
                    <a:pt x="154" y="6537"/>
                  </a:lnTo>
                  <a:lnTo>
                    <a:pt x="154" y="6537"/>
                  </a:lnTo>
                  <a:close/>
                  <a:moveTo>
                    <a:pt x="154" y="6537"/>
                  </a:moveTo>
                  <a:lnTo>
                    <a:pt x="154" y="6537"/>
                  </a:lnTo>
                  <a:lnTo>
                    <a:pt x="154" y="6537"/>
                  </a:lnTo>
                  <a:close/>
                  <a:moveTo>
                    <a:pt x="40" y="6497"/>
                  </a:moveTo>
                  <a:cubicBezTo>
                    <a:pt x="77" y="6497"/>
                    <a:pt x="117" y="6537"/>
                    <a:pt x="154" y="6537"/>
                  </a:cubicBezTo>
                  <a:cubicBezTo>
                    <a:pt x="117" y="6537"/>
                    <a:pt x="77" y="6497"/>
                    <a:pt x="40" y="6497"/>
                  </a:cubicBezTo>
                  <a:close/>
                  <a:moveTo>
                    <a:pt x="0" y="6497"/>
                  </a:moveTo>
                  <a:lnTo>
                    <a:pt x="40" y="6497"/>
                  </a:lnTo>
                  <a:lnTo>
                    <a:pt x="0" y="6497"/>
                  </a:lnTo>
                  <a:close/>
                  <a:moveTo>
                    <a:pt x="0" y="6497"/>
                  </a:moveTo>
                  <a:lnTo>
                    <a:pt x="0" y="6497"/>
                  </a:lnTo>
                  <a:lnTo>
                    <a:pt x="0" y="6497"/>
                  </a:lnTo>
                  <a:close/>
                  <a:moveTo>
                    <a:pt x="0" y="6497"/>
                  </a:moveTo>
                  <a:lnTo>
                    <a:pt x="0" y="6497"/>
                  </a:lnTo>
                  <a:lnTo>
                    <a:pt x="0" y="6497"/>
                  </a:lnTo>
                  <a:close/>
                  <a:moveTo>
                    <a:pt x="0" y="6460"/>
                  </a:moveTo>
                  <a:lnTo>
                    <a:pt x="0" y="6460"/>
                  </a:lnTo>
                  <a:lnTo>
                    <a:pt x="0" y="6460"/>
                  </a:lnTo>
                  <a:close/>
                  <a:moveTo>
                    <a:pt x="5076" y="268"/>
                  </a:moveTo>
                  <a:cubicBezTo>
                    <a:pt x="4461" y="1960"/>
                    <a:pt x="3692" y="3421"/>
                    <a:pt x="2923" y="4537"/>
                  </a:cubicBezTo>
                  <a:lnTo>
                    <a:pt x="2923" y="4537"/>
                  </a:lnTo>
                  <a:cubicBezTo>
                    <a:pt x="3692" y="3421"/>
                    <a:pt x="4461" y="1960"/>
                    <a:pt x="5076" y="268"/>
                  </a:cubicBezTo>
                  <a:close/>
                  <a:moveTo>
                    <a:pt x="5116" y="231"/>
                  </a:moveTo>
                  <a:cubicBezTo>
                    <a:pt x="5076" y="231"/>
                    <a:pt x="5076" y="231"/>
                    <a:pt x="5076" y="268"/>
                  </a:cubicBezTo>
                  <a:cubicBezTo>
                    <a:pt x="5076" y="231"/>
                    <a:pt x="5076" y="231"/>
                    <a:pt x="5116" y="231"/>
                  </a:cubicBezTo>
                  <a:close/>
                  <a:moveTo>
                    <a:pt x="5116" y="191"/>
                  </a:moveTo>
                  <a:lnTo>
                    <a:pt x="5116" y="191"/>
                  </a:lnTo>
                  <a:lnTo>
                    <a:pt x="5116" y="191"/>
                  </a:lnTo>
                  <a:close/>
                  <a:moveTo>
                    <a:pt x="5153" y="77"/>
                  </a:moveTo>
                  <a:lnTo>
                    <a:pt x="5153" y="77"/>
                  </a:lnTo>
                  <a:lnTo>
                    <a:pt x="5153" y="77"/>
                  </a:lnTo>
                  <a:close/>
                  <a:moveTo>
                    <a:pt x="5193" y="0"/>
                  </a:moveTo>
                  <a:cubicBezTo>
                    <a:pt x="5153" y="0"/>
                    <a:pt x="5153" y="37"/>
                    <a:pt x="5153" y="37"/>
                  </a:cubicBezTo>
                  <a:cubicBezTo>
                    <a:pt x="5153" y="37"/>
                    <a:pt x="5153" y="0"/>
                    <a:pt x="5193" y="0"/>
                  </a:cubicBezTo>
                  <a:close/>
                </a:path>
              </a:pathLst>
            </a:custGeom>
            <a:solidFill>
              <a:srgbClr val="FDE3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53"/>
            <p:cNvSpPr/>
            <p:nvPr/>
          </p:nvSpPr>
          <p:spPr>
            <a:xfrm>
              <a:off x="5276750" y="564650"/>
              <a:ext cx="182675" cy="271100"/>
            </a:xfrm>
            <a:custGeom>
              <a:rect b="b" l="l" r="r" t="t"/>
              <a:pathLst>
                <a:path extrusionOk="0" h="10844" w="7307">
                  <a:moveTo>
                    <a:pt x="7306" y="1"/>
                  </a:moveTo>
                  <a:cubicBezTo>
                    <a:pt x="7193" y="422"/>
                    <a:pt x="7076" y="807"/>
                    <a:pt x="6922" y="1231"/>
                  </a:cubicBezTo>
                  <a:cubicBezTo>
                    <a:pt x="5578" y="5036"/>
                    <a:pt x="3538" y="7845"/>
                    <a:pt x="2154" y="7845"/>
                  </a:cubicBezTo>
                  <a:cubicBezTo>
                    <a:pt x="2077" y="7845"/>
                    <a:pt x="1963" y="7845"/>
                    <a:pt x="1886" y="7805"/>
                  </a:cubicBezTo>
                  <a:cubicBezTo>
                    <a:pt x="1041" y="7497"/>
                    <a:pt x="733" y="5922"/>
                    <a:pt x="1001" y="3806"/>
                  </a:cubicBezTo>
                  <a:lnTo>
                    <a:pt x="1001" y="3806"/>
                  </a:lnTo>
                  <a:cubicBezTo>
                    <a:pt x="1" y="7266"/>
                    <a:pt x="1" y="10188"/>
                    <a:pt x="1077" y="10767"/>
                  </a:cubicBezTo>
                  <a:lnTo>
                    <a:pt x="1077" y="10804"/>
                  </a:lnTo>
                  <a:lnTo>
                    <a:pt x="1117" y="10804"/>
                  </a:lnTo>
                  <a:cubicBezTo>
                    <a:pt x="1154" y="10804"/>
                    <a:pt x="1194" y="10844"/>
                    <a:pt x="1231" y="10844"/>
                  </a:cubicBezTo>
                  <a:cubicBezTo>
                    <a:pt x="2117" y="10152"/>
                    <a:pt x="3040" y="9496"/>
                    <a:pt x="4000" y="8844"/>
                  </a:cubicBezTo>
                  <a:cubicBezTo>
                    <a:pt x="4769" y="7728"/>
                    <a:pt x="5538" y="6267"/>
                    <a:pt x="6153" y="4575"/>
                  </a:cubicBezTo>
                  <a:cubicBezTo>
                    <a:pt x="6153" y="4538"/>
                    <a:pt x="6153" y="4538"/>
                    <a:pt x="6193" y="4538"/>
                  </a:cubicBezTo>
                  <a:lnTo>
                    <a:pt x="6193" y="4498"/>
                  </a:lnTo>
                  <a:cubicBezTo>
                    <a:pt x="6193" y="4461"/>
                    <a:pt x="6230" y="4421"/>
                    <a:pt x="6230" y="4384"/>
                  </a:cubicBezTo>
                  <a:lnTo>
                    <a:pt x="6230" y="4344"/>
                  </a:lnTo>
                  <a:cubicBezTo>
                    <a:pt x="6230" y="4344"/>
                    <a:pt x="6230" y="4307"/>
                    <a:pt x="6270" y="4307"/>
                  </a:cubicBezTo>
                  <a:cubicBezTo>
                    <a:pt x="6808" y="2769"/>
                    <a:pt x="7153" y="1268"/>
                    <a:pt x="73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53"/>
            <p:cNvSpPr/>
            <p:nvPr/>
          </p:nvSpPr>
          <p:spPr>
            <a:xfrm>
              <a:off x="4732700" y="582875"/>
              <a:ext cx="1239100" cy="1418850"/>
            </a:xfrm>
            <a:custGeom>
              <a:rect b="b" l="l" r="r" t="t"/>
              <a:pathLst>
                <a:path extrusionOk="0" h="56754" w="49564">
                  <a:moveTo>
                    <a:pt x="49179" y="1"/>
                  </a:moveTo>
                  <a:cubicBezTo>
                    <a:pt x="37644" y="1231"/>
                    <a:pt x="28801" y="5347"/>
                    <a:pt x="22034" y="10884"/>
                  </a:cubicBezTo>
                  <a:cubicBezTo>
                    <a:pt x="16958" y="15036"/>
                    <a:pt x="13036" y="19958"/>
                    <a:pt x="9997" y="24993"/>
                  </a:cubicBezTo>
                  <a:cubicBezTo>
                    <a:pt x="5500" y="32569"/>
                    <a:pt x="2999" y="40413"/>
                    <a:pt x="1615" y="46372"/>
                  </a:cubicBezTo>
                  <a:cubicBezTo>
                    <a:pt x="271" y="52333"/>
                    <a:pt x="0" y="56409"/>
                    <a:pt x="0" y="56409"/>
                  </a:cubicBezTo>
                  <a:cubicBezTo>
                    <a:pt x="0" y="56599"/>
                    <a:pt x="117" y="56716"/>
                    <a:pt x="308" y="56753"/>
                  </a:cubicBezTo>
                  <a:cubicBezTo>
                    <a:pt x="461" y="56753"/>
                    <a:pt x="615" y="56599"/>
                    <a:pt x="615" y="56445"/>
                  </a:cubicBezTo>
                  <a:lnTo>
                    <a:pt x="615" y="56409"/>
                  </a:lnTo>
                  <a:cubicBezTo>
                    <a:pt x="655" y="55676"/>
                    <a:pt x="1578" y="42874"/>
                    <a:pt x="8115" y="29684"/>
                  </a:cubicBezTo>
                  <a:cubicBezTo>
                    <a:pt x="11381" y="23111"/>
                    <a:pt x="16072" y="16420"/>
                    <a:pt x="22726" y="11074"/>
                  </a:cubicBezTo>
                  <a:cubicBezTo>
                    <a:pt x="29376" y="5768"/>
                    <a:pt x="38029" y="1809"/>
                    <a:pt x="49256" y="616"/>
                  </a:cubicBezTo>
                  <a:cubicBezTo>
                    <a:pt x="49410" y="579"/>
                    <a:pt x="49564" y="462"/>
                    <a:pt x="49524" y="271"/>
                  </a:cubicBezTo>
                  <a:cubicBezTo>
                    <a:pt x="49524" y="118"/>
                    <a:pt x="49370" y="1"/>
                    <a:pt x="4917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53"/>
            <p:cNvSpPr/>
            <p:nvPr/>
          </p:nvSpPr>
          <p:spPr>
            <a:xfrm>
              <a:off x="5707400" y="526100"/>
              <a:ext cx="399900" cy="151425"/>
            </a:xfrm>
            <a:custGeom>
              <a:rect b="b" l="l" r="r" t="t"/>
              <a:pathLst>
                <a:path extrusionOk="0" h="6057" w="15996">
                  <a:moveTo>
                    <a:pt x="11779" y="0"/>
                  </a:moveTo>
                  <a:cubicBezTo>
                    <a:pt x="10508" y="0"/>
                    <a:pt x="9020" y="163"/>
                    <a:pt x="7460" y="503"/>
                  </a:cubicBezTo>
                  <a:cubicBezTo>
                    <a:pt x="3193" y="1466"/>
                    <a:pt x="0" y="3311"/>
                    <a:pt x="308" y="4733"/>
                  </a:cubicBezTo>
                  <a:cubicBezTo>
                    <a:pt x="500" y="5596"/>
                    <a:pt x="2008" y="6056"/>
                    <a:pt x="4143" y="6056"/>
                  </a:cubicBezTo>
                  <a:cubicBezTo>
                    <a:pt x="5430" y="6056"/>
                    <a:pt x="6945" y="5889"/>
                    <a:pt x="8536" y="5542"/>
                  </a:cubicBezTo>
                  <a:cubicBezTo>
                    <a:pt x="12806" y="4619"/>
                    <a:pt x="15996" y="2733"/>
                    <a:pt x="15688" y="1349"/>
                  </a:cubicBezTo>
                  <a:cubicBezTo>
                    <a:pt x="15494" y="475"/>
                    <a:pt x="13953" y="0"/>
                    <a:pt x="117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53"/>
            <p:cNvSpPr/>
            <p:nvPr/>
          </p:nvSpPr>
          <p:spPr>
            <a:xfrm>
              <a:off x="5812225" y="664625"/>
              <a:ext cx="108600" cy="12475"/>
            </a:xfrm>
            <a:custGeom>
              <a:rect b="b" l="l" r="r" t="t"/>
              <a:pathLst>
                <a:path extrusionOk="0" h="499" w="4344">
                  <a:moveTo>
                    <a:pt x="0" y="499"/>
                  </a:moveTo>
                  <a:lnTo>
                    <a:pt x="0" y="499"/>
                  </a:lnTo>
                  <a:lnTo>
                    <a:pt x="0" y="499"/>
                  </a:lnTo>
                  <a:lnTo>
                    <a:pt x="0" y="499"/>
                  </a:lnTo>
                  <a:close/>
                  <a:moveTo>
                    <a:pt x="4343" y="1"/>
                  </a:moveTo>
                  <a:cubicBezTo>
                    <a:pt x="2769" y="345"/>
                    <a:pt x="1267" y="499"/>
                    <a:pt x="0" y="499"/>
                  </a:cubicBezTo>
                  <a:cubicBezTo>
                    <a:pt x="1267" y="499"/>
                    <a:pt x="2769" y="345"/>
                    <a:pt x="4343" y="1"/>
                  </a:cubicBezTo>
                  <a:close/>
                </a:path>
              </a:pathLst>
            </a:custGeom>
            <a:solidFill>
              <a:srgbClr val="FDE3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53"/>
            <p:cNvSpPr/>
            <p:nvPr/>
          </p:nvSpPr>
          <p:spPr>
            <a:xfrm>
              <a:off x="5715100" y="640550"/>
              <a:ext cx="25" cy="3875"/>
            </a:xfrm>
            <a:custGeom>
              <a:rect b="b" l="l" r="r" t="t"/>
              <a:pathLst>
                <a:path extrusionOk="0" h="155" w="1">
                  <a:moveTo>
                    <a:pt x="0" y="155"/>
                  </a:moveTo>
                  <a:lnTo>
                    <a:pt x="0" y="155"/>
                  </a:lnTo>
                  <a:lnTo>
                    <a:pt x="0" y="155"/>
                  </a:lnTo>
                  <a:close/>
                  <a:moveTo>
                    <a:pt x="0" y="155"/>
                  </a:moveTo>
                  <a:lnTo>
                    <a:pt x="0" y="155"/>
                  </a:lnTo>
                  <a:lnTo>
                    <a:pt x="0" y="155"/>
                  </a:lnTo>
                  <a:close/>
                  <a:moveTo>
                    <a:pt x="0" y="118"/>
                  </a:moveTo>
                  <a:lnTo>
                    <a:pt x="0" y="155"/>
                  </a:lnTo>
                  <a:lnTo>
                    <a:pt x="0" y="118"/>
                  </a:lnTo>
                  <a:close/>
                  <a:moveTo>
                    <a:pt x="0" y="118"/>
                  </a:moveTo>
                  <a:lnTo>
                    <a:pt x="0" y="118"/>
                  </a:lnTo>
                  <a:lnTo>
                    <a:pt x="0" y="118"/>
                  </a:lnTo>
                  <a:close/>
                  <a:moveTo>
                    <a:pt x="0" y="118"/>
                  </a:moveTo>
                  <a:lnTo>
                    <a:pt x="0" y="118"/>
                  </a:lnTo>
                  <a:lnTo>
                    <a:pt x="0" y="118"/>
                  </a:lnTo>
                  <a:close/>
                  <a:moveTo>
                    <a:pt x="0" y="118"/>
                  </a:moveTo>
                  <a:lnTo>
                    <a:pt x="0" y="118"/>
                  </a:lnTo>
                  <a:lnTo>
                    <a:pt x="0" y="118"/>
                  </a:lnTo>
                  <a:close/>
                  <a:moveTo>
                    <a:pt x="0" y="1"/>
                  </a:moveTo>
                  <a:lnTo>
                    <a:pt x="0" y="118"/>
                  </a:lnTo>
                  <a:lnTo>
                    <a:pt x="0" y="1"/>
                  </a:lnTo>
                  <a:close/>
                  <a:moveTo>
                    <a:pt x="0" y="1"/>
                  </a:moveTo>
                  <a:lnTo>
                    <a:pt x="0" y="1"/>
                  </a:lnTo>
                  <a:lnTo>
                    <a:pt x="0" y="1"/>
                  </a:lnTo>
                  <a:close/>
                  <a:moveTo>
                    <a:pt x="0" y="1"/>
                  </a:moveTo>
                  <a:lnTo>
                    <a:pt x="0" y="1"/>
                  </a:lnTo>
                  <a:lnTo>
                    <a:pt x="0" y="1"/>
                  </a:lnTo>
                  <a:close/>
                  <a:moveTo>
                    <a:pt x="0" y="1"/>
                  </a:moveTo>
                  <a:lnTo>
                    <a:pt x="0" y="1"/>
                  </a:lnTo>
                  <a:lnTo>
                    <a:pt x="0" y="1"/>
                  </a:lnTo>
                  <a:close/>
                  <a:moveTo>
                    <a:pt x="0" y="1"/>
                  </a:moveTo>
                  <a:lnTo>
                    <a:pt x="0" y="1"/>
                  </a:lnTo>
                  <a:lnTo>
                    <a:pt x="0" y="1"/>
                  </a:lnTo>
                  <a:close/>
                  <a:moveTo>
                    <a:pt x="0" y="1"/>
                  </a:moveTo>
                  <a:lnTo>
                    <a:pt x="0" y="1"/>
                  </a:lnTo>
                  <a:close/>
                </a:path>
              </a:pathLst>
            </a:custGeom>
            <a:solidFill>
              <a:srgbClr val="B64A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53"/>
            <p:cNvSpPr/>
            <p:nvPr/>
          </p:nvSpPr>
          <p:spPr>
            <a:xfrm>
              <a:off x="5713175" y="546350"/>
              <a:ext cx="312475" cy="130750"/>
            </a:xfrm>
            <a:custGeom>
              <a:rect b="b" l="l" r="r" t="t"/>
              <a:pathLst>
                <a:path extrusionOk="0" h="5230" w="12499">
                  <a:moveTo>
                    <a:pt x="5962" y="1"/>
                  </a:moveTo>
                  <a:lnTo>
                    <a:pt x="5962" y="1"/>
                  </a:lnTo>
                  <a:cubicBezTo>
                    <a:pt x="2501" y="963"/>
                    <a:pt x="0" y="2538"/>
                    <a:pt x="77" y="3769"/>
                  </a:cubicBezTo>
                  <a:lnTo>
                    <a:pt x="77" y="3886"/>
                  </a:lnTo>
                  <a:lnTo>
                    <a:pt x="77" y="3923"/>
                  </a:lnTo>
                  <a:cubicBezTo>
                    <a:pt x="308" y="4768"/>
                    <a:pt x="1809" y="5230"/>
                    <a:pt x="3962" y="5230"/>
                  </a:cubicBezTo>
                  <a:cubicBezTo>
                    <a:pt x="5229" y="5230"/>
                    <a:pt x="6731" y="5076"/>
                    <a:pt x="8305" y="4732"/>
                  </a:cubicBezTo>
                  <a:cubicBezTo>
                    <a:pt x="9920" y="4384"/>
                    <a:pt x="11345" y="3923"/>
                    <a:pt x="12498" y="3384"/>
                  </a:cubicBezTo>
                  <a:lnTo>
                    <a:pt x="12498" y="3384"/>
                  </a:lnTo>
                  <a:cubicBezTo>
                    <a:pt x="12114" y="3461"/>
                    <a:pt x="11689" y="3578"/>
                    <a:pt x="11268" y="3692"/>
                  </a:cubicBezTo>
                  <a:cubicBezTo>
                    <a:pt x="9653" y="4039"/>
                    <a:pt x="8152" y="4193"/>
                    <a:pt x="6884" y="4193"/>
                  </a:cubicBezTo>
                  <a:cubicBezTo>
                    <a:pt x="4731" y="4193"/>
                    <a:pt x="3230" y="3732"/>
                    <a:pt x="3039" y="2846"/>
                  </a:cubicBezTo>
                  <a:cubicBezTo>
                    <a:pt x="2846" y="2000"/>
                    <a:pt x="3999" y="923"/>
                    <a:pt x="59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3" name="Google Shape;1543;p53"/>
          <p:cNvGrpSpPr/>
          <p:nvPr/>
        </p:nvGrpSpPr>
        <p:grpSpPr>
          <a:xfrm>
            <a:off x="6607888" y="1778401"/>
            <a:ext cx="2536051" cy="3365070"/>
            <a:chOff x="6914250" y="149613"/>
            <a:chExt cx="2128631" cy="2824467"/>
          </a:xfrm>
        </p:grpSpPr>
        <p:sp>
          <p:nvSpPr>
            <p:cNvPr id="1544" name="Google Shape;1544;p53"/>
            <p:cNvSpPr/>
            <p:nvPr/>
          </p:nvSpPr>
          <p:spPr>
            <a:xfrm flipH="1">
              <a:off x="7256464" y="670457"/>
              <a:ext cx="1504676" cy="697513"/>
            </a:xfrm>
            <a:custGeom>
              <a:rect b="b" l="l" r="r" t="t"/>
              <a:pathLst>
                <a:path extrusionOk="0" h="23511" w="50718">
                  <a:moveTo>
                    <a:pt x="43656" y="0"/>
                  </a:moveTo>
                  <a:cubicBezTo>
                    <a:pt x="16820" y="0"/>
                    <a:pt x="0" y="14205"/>
                    <a:pt x="0" y="14205"/>
                  </a:cubicBezTo>
                  <a:lnTo>
                    <a:pt x="14344" y="23510"/>
                  </a:lnTo>
                  <a:cubicBezTo>
                    <a:pt x="14344" y="23510"/>
                    <a:pt x="41757" y="17589"/>
                    <a:pt x="50718" y="326"/>
                  </a:cubicBezTo>
                  <a:cubicBezTo>
                    <a:pt x="48294" y="103"/>
                    <a:pt x="45939" y="0"/>
                    <a:pt x="4365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53"/>
            <p:cNvSpPr/>
            <p:nvPr/>
          </p:nvSpPr>
          <p:spPr>
            <a:xfrm flipH="1">
              <a:off x="6914250" y="680130"/>
              <a:ext cx="1857126" cy="2293950"/>
            </a:xfrm>
            <a:custGeom>
              <a:rect b="b" l="l" r="r" t="t"/>
              <a:pathLst>
                <a:path extrusionOk="0" h="77322" w="62598">
                  <a:moveTo>
                    <a:pt x="51063" y="0"/>
                  </a:moveTo>
                  <a:cubicBezTo>
                    <a:pt x="51063" y="0"/>
                    <a:pt x="34631" y="13906"/>
                    <a:pt x="2769" y="13906"/>
                  </a:cubicBezTo>
                  <a:cubicBezTo>
                    <a:pt x="1971" y="13906"/>
                    <a:pt x="1163" y="13897"/>
                    <a:pt x="345" y="13879"/>
                  </a:cubicBezTo>
                  <a:lnTo>
                    <a:pt x="345" y="13879"/>
                  </a:lnTo>
                  <a:cubicBezTo>
                    <a:pt x="1" y="40757"/>
                    <a:pt x="11767" y="34565"/>
                    <a:pt x="2268" y="77322"/>
                  </a:cubicBezTo>
                  <a:lnTo>
                    <a:pt x="33720" y="77322"/>
                  </a:lnTo>
                  <a:cubicBezTo>
                    <a:pt x="30299" y="59444"/>
                    <a:pt x="36181" y="56174"/>
                    <a:pt x="43794" y="55636"/>
                  </a:cubicBezTo>
                  <a:cubicBezTo>
                    <a:pt x="46584" y="55905"/>
                    <a:pt x="49195" y="56097"/>
                    <a:pt x="51271" y="56097"/>
                  </a:cubicBezTo>
                  <a:cubicBezTo>
                    <a:pt x="53059" y="56097"/>
                    <a:pt x="54449" y="55955"/>
                    <a:pt x="55215" y="55599"/>
                  </a:cubicBezTo>
                  <a:cubicBezTo>
                    <a:pt x="58599" y="54061"/>
                    <a:pt x="57291" y="51216"/>
                    <a:pt x="56292" y="50062"/>
                  </a:cubicBezTo>
                  <a:cubicBezTo>
                    <a:pt x="55292" y="48909"/>
                    <a:pt x="54215" y="47140"/>
                    <a:pt x="55600" y="46294"/>
                  </a:cubicBezTo>
                  <a:cubicBezTo>
                    <a:pt x="56984" y="45448"/>
                    <a:pt x="58060" y="43526"/>
                    <a:pt x="55677" y="41988"/>
                  </a:cubicBezTo>
                  <a:cubicBezTo>
                    <a:pt x="59598" y="39527"/>
                    <a:pt x="58368" y="37487"/>
                    <a:pt x="56753" y="35411"/>
                  </a:cubicBezTo>
                  <a:cubicBezTo>
                    <a:pt x="60367" y="34796"/>
                    <a:pt x="62598" y="32412"/>
                    <a:pt x="61444" y="31259"/>
                  </a:cubicBezTo>
                  <a:cubicBezTo>
                    <a:pt x="60291" y="30105"/>
                    <a:pt x="57368" y="25645"/>
                    <a:pt x="55907" y="23338"/>
                  </a:cubicBezTo>
                  <a:cubicBezTo>
                    <a:pt x="54446" y="21031"/>
                    <a:pt x="54523" y="19647"/>
                    <a:pt x="55600" y="17149"/>
                  </a:cubicBezTo>
                  <a:cubicBezTo>
                    <a:pt x="56676" y="14688"/>
                    <a:pt x="51063" y="0"/>
                    <a:pt x="51063" y="0"/>
                  </a:cubicBezTo>
                  <a:close/>
                </a:path>
              </a:pathLst>
            </a:custGeom>
            <a:solidFill>
              <a:srgbClr val="D492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53"/>
            <p:cNvSpPr/>
            <p:nvPr/>
          </p:nvSpPr>
          <p:spPr>
            <a:xfrm flipH="1">
              <a:off x="7203915" y="1120184"/>
              <a:ext cx="493875" cy="178569"/>
            </a:xfrm>
            <a:custGeom>
              <a:rect b="b" l="l" r="r" t="t"/>
              <a:pathLst>
                <a:path extrusionOk="0" h="6019" w="16647">
                  <a:moveTo>
                    <a:pt x="14454" y="1"/>
                  </a:moveTo>
                  <a:cubicBezTo>
                    <a:pt x="10571" y="1"/>
                    <a:pt x="6579" y="1504"/>
                    <a:pt x="3958" y="3009"/>
                  </a:cubicBezTo>
                  <a:cubicBezTo>
                    <a:pt x="1277" y="4512"/>
                    <a:pt x="0" y="6018"/>
                    <a:pt x="1495" y="6018"/>
                  </a:cubicBezTo>
                  <a:cubicBezTo>
                    <a:pt x="1566" y="6018"/>
                    <a:pt x="1644" y="6015"/>
                    <a:pt x="1728" y="6008"/>
                  </a:cubicBezTo>
                  <a:cubicBezTo>
                    <a:pt x="5573" y="5624"/>
                    <a:pt x="8187" y="4123"/>
                    <a:pt x="14145" y="3778"/>
                  </a:cubicBezTo>
                  <a:cubicBezTo>
                    <a:pt x="16492" y="3624"/>
                    <a:pt x="16646" y="124"/>
                    <a:pt x="15607" y="47"/>
                  </a:cubicBezTo>
                  <a:cubicBezTo>
                    <a:pt x="15224" y="16"/>
                    <a:pt x="14840" y="1"/>
                    <a:pt x="14454" y="1"/>
                  </a:cubicBezTo>
                  <a:close/>
                </a:path>
              </a:pathLst>
            </a:custGeom>
            <a:solidFill>
              <a:srgbClr val="F0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53"/>
            <p:cNvSpPr/>
            <p:nvPr/>
          </p:nvSpPr>
          <p:spPr>
            <a:xfrm flipH="1">
              <a:off x="6960958" y="1664586"/>
              <a:ext cx="119768" cy="65090"/>
            </a:xfrm>
            <a:custGeom>
              <a:rect b="b" l="l" r="r" t="t"/>
              <a:pathLst>
                <a:path extrusionOk="0" h="2194" w="4037">
                  <a:moveTo>
                    <a:pt x="3231" y="0"/>
                  </a:moveTo>
                  <a:cubicBezTo>
                    <a:pt x="2769" y="0"/>
                    <a:pt x="2154" y="154"/>
                    <a:pt x="1576" y="501"/>
                  </a:cubicBezTo>
                  <a:cubicBezTo>
                    <a:pt x="693" y="963"/>
                    <a:pt x="115" y="1655"/>
                    <a:pt x="1" y="2193"/>
                  </a:cubicBezTo>
                  <a:cubicBezTo>
                    <a:pt x="1806" y="1846"/>
                    <a:pt x="3231" y="1077"/>
                    <a:pt x="4037" y="231"/>
                  </a:cubicBezTo>
                  <a:cubicBezTo>
                    <a:pt x="3846" y="77"/>
                    <a:pt x="3575" y="0"/>
                    <a:pt x="3231" y="0"/>
                  </a:cubicBezTo>
                  <a:close/>
                </a:path>
              </a:pathLst>
            </a:custGeom>
            <a:solidFill>
              <a:srgbClr val="B67E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53"/>
            <p:cNvSpPr/>
            <p:nvPr/>
          </p:nvSpPr>
          <p:spPr>
            <a:xfrm flipH="1">
              <a:off x="7127527" y="1916745"/>
              <a:ext cx="203074" cy="28481"/>
            </a:xfrm>
            <a:custGeom>
              <a:rect b="b" l="l" r="r" t="t"/>
              <a:pathLst>
                <a:path extrusionOk="0" h="960" w="6845">
                  <a:moveTo>
                    <a:pt x="271" y="0"/>
                  </a:moveTo>
                  <a:cubicBezTo>
                    <a:pt x="195" y="0"/>
                    <a:pt x="118" y="37"/>
                    <a:pt x="78" y="154"/>
                  </a:cubicBezTo>
                  <a:cubicBezTo>
                    <a:pt x="1" y="268"/>
                    <a:pt x="41" y="385"/>
                    <a:pt x="155" y="461"/>
                  </a:cubicBezTo>
                  <a:cubicBezTo>
                    <a:pt x="195" y="498"/>
                    <a:pt x="1117" y="960"/>
                    <a:pt x="3154" y="960"/>
                  </a:cubicBezTo>
                  <a:cubicBezTo>
                    <a:pt x="4076" y="960"/>
                    <a:pt x="5230" y="883"/>
                    <a:pt x="6614" y="575"/>
                  </a:cubicBezTo>
                  <a:cubicBezTo>
                    <a:pt x="6731" y="575"/>
                    <a:pt x="6845" y="421"/>
                    <a:pt x="6808" y="308"/>
                  </a:cubicBezTo>
                  <a:cubicBezTo>
                    <a:pt x="6768" y="191"/>
                    <a:pt x="6691" y="114"/>
                    <a:pt x="6577" y="114"/>
                  </a:cubicBezTo>
                  <a:lnTo>
                    <a:pt x="6500" y="114"/>
                  </a:lnTo>
                  <a:cubicBezTo>
                    <a:pt x="5153" y="385"/>
                    <a:pt x="4040" y="498"/>
                    <a:pt x="3154" y="498"/>
                  </a:cubicBezTo>
                  <a:cubicBezTo>
                    <a:pt x="2154" y="498"/>
                    <a:pt x="1462" y="385"/>
                    <a:pt x="1000" y="268"/>
                  </a:cubicBezTo>
                  <a:cubicBezTo>
                    <a:pt x="810" y="191"/>
                    <a:pt x="616" y="154"/>
                    <a:pt x="539" y="114"/>
                  </a:cubicBezTo>
                  <a:cubicBezTo>
                    <a:pt x="462" y="77"/>
                    <a:pt x="425" y="77"/>
                    <a:pt x="425" y="37"/>
                  </a:cubicBezTo>
                  <a:lnTo>
                    <a:pt x="385" y="37"/>
                  </a:lnTo>
                  <a:cubicBezTo>
                    <a:pt x="348" y="37"/>
                    <a:pt x="308" y="0"/>
                    <a:pt x="271" y="0"/>
                  </a:cubicBezTo>
                  <a:close/>
                </a:path>
              </a:pathLst>
            </a:custGeom>
            <a:solidFill>
              <a:srgbClr val="B67E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53"/>
            <p:cNvSpPr/>
            <p:nvPr/>
          </p:nvSpPr>
          <p:spPr>
            <a:xfrm flipH="1">
              <a:off x="7611258" y="883186"/>
              <a:ext cx="1157834" cy="1305014"/>
            </a:xfrm>
            <a:custGeom>
              <a:rect b="b" l="l" r="r" t="t"/>
              <a:pathLst>
                <a:path extrusionOk="0" h="43988" w="39027">
                  <a:moveTo>
                    <a:pt x="39026" y="0"/>
                  </a:moveTo>
                  <a:lnTo>
                    <a:pt x="39026" y="0"/>
                  </a:lnTo>
                  <a:cubicBezTo>
                    <a:pt x="30972" y="3515"/>
                    <a:pt x="18806" y="7062"/>
                    <a:pt x="2725" y="7062"/>
                  </a:cubicBezTo>
                  <a:cubicBezTo>
                    <a:pt x="1916" y="7062"/>
                    <a:pt x="1097" y="7054"/>
                    <a:pt x="268" y="7035"/>
                  </a:cubicBezTo>
                  <a:lnTo>
                    <a:pt x="268" y="7035"/>
                  </a:lnTo>
                  <a:cubicBezTo>
                    <a:pt x="1" y="26260"/>
                    <a:pt x="5959" y="28567"/>
                    <a:pt x="5882" y="43987"/>
                  </a:cubicBezTo>
                  <a:cubicBezTo>
                    <a:pt x="6113" y="43716"/>
                    <a:pt x="9998" y="38564"/>
                    <a:pt x="11536" y="36719"/>
                  </a:cubicBezTo>
                  <a:cubicBezTo>
                    <a:pt x="13074" y="34873"/>
                    <a:pt x="13880" y="22455"/>
                    <a:pt x="13880" y="22455"/>
                  </a:cubicBezTo>
                  <a:cubicBezTo>
                    <a:pt x="13880" y="22455"/>
                    <a:pt x="17494" y="15919"/>
                    <a:pt x="26454" y="13919"/>
                  </a:cubicBezTo>
                  <a:cubicBezTo>
                    <a:pt x="35335" y="11957"/>
                    <a:pt x="37374" y="7958"/>
                    <a:pt x="390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53"/>
            <p:cNvSpPr/>
            <p:nvPr/>
          </p:nvSpPr>
          <p:spPr>
            <a:xfrm flipH="1">
              <a:off x="7611194" y="883186"/>
              <a:ext cx="148338" cy="58148"/>
            </a:xfrm>
            <a:custGeom>
              <a:rect b="b" l="l" r="r" t="t"/>
              <a:pathLst>
                <a:path extrusionOk="0" h="1960" w="5000">
                  <a:moveTo>
                    <a:pt x="4885" y="37"/>
                  </a:moveTo>
                  <a:cubicBezTo>
                    <a:pt x="3384" y="692"/>
                    <a:pt x="1769" y="1344"/>
                    <a:pt x="0" y="1960"/>
                  </a:cubicBezTo>
                  <a:lnTo>
                    <a:pt x="0" y="1960"/>
                  </a:lnTo>
                  <a:cubicBezTo>
                    <a:pt x="1769" y="1344"/>
                    <a:pt x="3384" y="692"/>
                    <a:pt x="4885" y="37"/>
                  </a:cubicBezTo>
                  <a:close/>
                  <a:moveTo>
                    <a:pt x="4885" y="37"/>
                  </a:moveTo>
                  <a:lnTo>
                    <a:pt x="4885" y="37"/>
                  </a:lnTo>
                  <a:lnTo>
                    <a:pt x="4885" y="37"/>
                  </a:lnTo>
                  <a:close/>
                  <a:moveTo>
                    <a:pt x="4922" y="37"/>
                  </a:moveTo>
                  <a:lnTo>
                    <a:pt x="4922" y="37"/>
                  </a:lnTo>
                  <a:lnTo>
                    <a:pt x="4922" y="37"/>
                  </a:lnTo>
                  <a:close/>
                  <a:moveTo>
                    <a:pt x="4962" y="0"/>
                  </a:moveTo>
                  <a:lnTo>
                    <a:pt x="4962" y="0"/>
                  </a:lnTo>
                  <a:lnTo>
                    <a:pt x="4962" y="0"/>
                  </a:lnTo>
                  <a:close/>
                  <a:moveTo>
                    <a:pt x="4999" y="0"/>
                  </a:moveTo>
                  <a:lnTo>
                    <a:pt x="4999" y="0"/>
                  </a:lnTo>
                  <a:close/>
                </a:path>
              </a:pathLst>
            </a:custGeom>
            <a:solidFill>
              <a:srgbClr val="E05C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53"/>
            <p:cNvSpPr/>
            <p:nvPr/>
          </p:nvSpPr>
          <p:spPr>
            <a:xfrm flipH="1">
              <a:off x="7611251" y="883186"/>
              <a:ext cx="1048331" cy="1031242"/>
            </a:xfrm>
            <a:custGeom>
              <a:rect b="b" l="l" r="r" t="t"/>
              <a:pathLst>
                <a:path extrusionOk="0" h="34760" w="35336">
                  <a:moveTo>
                    <a:pt x="35298" y="0"/>
                  </a:moveTo>
                  <a:cubicBezTo>
                    <a:pt x="35298" y="37"/>
                    <a:pt x="35258" y="37"/>
                    <a:pt x="35258" y="37"/>
                  </a:cubicBezTo>
                  <a:lnTo>
                    <a:pt x="35221" y="37"/>
                  </a:lnTo>
                  <a:cubicBezTo>
                    <a:pt x="33720" y="692"/>
                    <a:pt x="32105" y="1344"/>
                    <a:pt x="30336" y="1960"/>
                  </a:cubicBezTo>
                  <a:cubicBezTo>
                    <a:pt x="29377" y="7958"/>
                    <a:pt x="26799" y="10766"/>
                    <a:pt x="19032" y="12726"/>
                  </a:cubicBezTo>
                  <a:cubicBezTo>
                    <a:pt x="10613" y="14842"/>
                    <a:pt x="1" y="15417"/>
                    <a:pt x="78" y="21262"/>
                  </a:cubicBezTo>
                  <a:cubicBezTo>
                    <a:pt x="115" y="26183"/>
                    <a:pt x="7343" y="30760"/>
                    <a:pt x="8614" y="34759"/>
                  </a:cubicBezTo>
                  <a:cubicBezTo>
                    <a:pt x="8844" y="33913"/>
                    <a:pt x="9035" y="32874"/>
                    <a:pt x="9189" y="31797"/>
                  </a:cubicBezTo>
                  <a:cubicBezTo>
                    <a:pt x="9189" y="31760"/>
                    <a:pt x="9152" y="31760"/>
                    <a:pt x="9112" y="31720"/>
                  </a:cubicBezTo>
                  <a:cubicBezTo>
                    <a:pt x="3652" y="29874"/>
                    <a:pt x="309" y="21455"/>
                    <a:pt x="3268" y="18687"/>
                  </a:cubicBezTo>
                  <a:cubicBezTo>
                    <a:pt x="4267" y="17724"/>
                    <a:pt x="5267" y="17380"/>
                    <a:pt x="6190" y="17380"/>
                  </a:cubicBezTo>
                  <a:cubicBezTo>
                    <a:pt x="6384" y="17380"/>
                    <a:pt x="6537" y="17417"/>
                    <a:pt x="6691" y="17417"/>
                  </a:cubicBezTo>
                  <a:cubicBezTo>
                    <a:pt x="7076" y="17303"/>
                    <a:pt x="7420" y="17263"/>
                    <a:pt x="7768" y="17263"/>
                  </a:cubicBezTo>
                  <a:cubicBezTo>
                    <a:pt x="9497" y="17263"/>
                    <a:pt x="10998" y="18416"/>
                    <a:pt x="11957" y="19416"/>
                  </a:cubicBezTo>
                  <a:cubicBezTo>
                    <a:pt x="11920" y="19262"/>
                    <a:pt x="11880" y="19108"/>
                    <a:pt x="11880" y="18995"/>
                  </a:cubicBezTo>
                  <a:cubicBezTo>
                    <a:pt x="11767" y="18493"/>
                    <a:pt x="11690" y="18072"/>
                    <a:pt x="11690" y="17687"/>
                  </a:cubicBezTo>
                  <a:cubicBezTo>
                    <a:pt x="11690" y="15879"/>
                    <a:pt x="12957" y="15417"/>
                    <a:pt x="14151" y="15417"/>
                  </a:cubicBezTo>
                  <a:cubicBezTo>
                    <a:pt x="15381" y="15417"/>
                    <a:pt x="16571" y="15842"/>
                    <a:pt x="16571" y="15842"/>
                  </a:cubicBezTo>
                  <a:cubicBezTo>
                    <a:pt x="16458" y="16072"/>
                    <a:pt x="16381" y="16263"/>
                    <a:pt x="16304" y="16494"/>
                  </a:cubicBezTo>
                  <a:cubicBezTo>
                    <a:pt x="18032" y="15457"/>
                    <a:pt x="20186" y="14494"/>
                    <a:pt x="22763" y="13919"/>
                  </a:cubicBezTo>
                  <a:cubicBezTo>
                    <a:pt x="31644" y="11957"/>
                    <a:pt x="33683" y="7958"/>
                    <a:pt x="353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53"/>
            <p:cNvSpPr/>
            <p:nvPr/>
          </p:nvSpPr>
          <p:spPr>
            <a:xfrm flipH="1">
              <a:off x="7472054" y="2330780"/>
              <a:ext cx="294331" cy="172339"/>
            </a:xfrm>
            <a:custGeom>
              <a:rect b="b" l="l" r="r" t="t"/>
              <a:pathLst>
                <a:path extrusionOk="0" h="5809" w="9921">
                  <a:moveTo>
                    <a:pt x="9690" y="1"/>
                  </a:moveTo>
                  <a:cubicBezTo>
                    <a:pt x="5461" y="348"/>
                    <a:pt x="1769" y="1579"/>
                    <a:pt x="1" y="5808"/>
                  </a:cubicBezTo>
                  <a:lnTo>
                    <a:pt x="1" y="5808"/>
                  </a:lnTo>
                  <a:cubicBezTo>
                    <a:pt x="1769" y="1579"/>
                    <a:pt x="5461" y="348"/>
                    <a:pt x="9690" y="1"/>
                  </a:cubicBezTo>
                  <a:close/>
                  <a:moveTo>
                    <a:pt x="9690" y="1"/>
                  </a:moveTo>
                  <a:lnTo>
                    <a:pt x="9690" y="1"/>
                  </a:lnTo>
                  <a:lnTo>
                    <a:pt x="9690" y="1"/>
                  </a:lnTo>
                  <a:close/>
                  <a:moveTo>
                    <a:pt x="9690" y="1"/>
                  </a:moveTo>
                  <a:lnTo>
                    <a:pt x="9690" y="1"/>
                  </a:lnTo>
                  <a:lnTo>
                    <a:pt x="9690" y="1"/>
                  </a:lnTo>
                  <a:close/>
                  <a:moveTo>
                    <a:pt x="9690" y="1"/>
                  </a:moveTo>
                  <a:lnTo>
                    <a:pt x="9690" y="1"/>
                  </a:lnTo>
                  <a:lnTo>
                    <a:pt x="9690" y="1"/>
                  </a:lnTo>
                  <a:close/>
                  <a:moveTo>
                    <a:pt x="9730" y="1"/>
                  </a:moveTo>
                  <a:lnTo>
                    <a:pt x="9730" y="1"/>
                  </a:lnTo>
                  <a:lnTo>
                    <a:pt x="9730" y="1"/>
                  </a:lnTo>
                  <a:close/>
                  <a:moveTo>
                    <a:pt x="9730" y="1"/>
                  </a:moveTo>
                  <a:lnTo>
                    <a:pt x="9730" y="1"/>
                  </a:lnTo>
                  <a:lnTo>
                    <a:pt x="9730" y="1"/>
                  </a:lnTo>
                  <a:close/>
                  <a:moveTo>
                    <a:pt x="9767" y="1"/>
                  </a:moveTo>
                  <a:lnTo>
                    <a:pt x="9767" y="1"/>
                  </a:lnTo>
                  <a:lnTo>
                    <a:pt x="9767" y="1"/>
                  </a:lnTo>
                  <a:close/>
                  <a:moveTo>
                    <a:pt x="9767" y="1"/>
                  </a:moveTo>
                  <a:lnTo>
                    <a:pt x="9767" y="1"/>
                  </a:lnTo>
                  <a:lnTo>
                    <a:pt x="9767" y="1"/>
                  </a:lnTo>
                  <a:close/>
                  <a:moveTo>
                    <a:pt x="9767" y="1"/>
                  </a:moveTo>
                  <a:lnTo>
                    <a:pt x="9767" y="1"/>
                  </a:lnTo>
                  <a:lnTo>
                    <a:pt x="9767" y="1"/>
                  </a:lnTo>
                  <a:close/>
                  <a:moveTo>
                    <a:pt x="9807" y="1"/>
                  </a:moveTo>
                  <a:lnTo>
                    <a:pt x="9807" y="1"/>
                  </a:lnTo>
                  <a:lnTo>
                    <a:pt x="9807" y="1"/>
                  </a:lnTo>
                  <a:close/>
                  <a:moveTo>
                    <a:pt x="9807" y="1"/>
                  </a:moveTo>
                  <a:lnTo>
                    <a:pt x="9807" y="1"/>
                  </a:lnTo>
                  <a:lnTo>
                    <a:pt x="9807" y="1"/>
                  </a:lnTo>
                  <a:close/>
                  <a:moveTo>
                    <a:pt x="9807" y="1"/>
                  </a:moveTo>
                  <a:lnTo>
                    <a:pt x="9807" y="1"/>
                  </a:lnTo>
                  <a:lnTo>
                    <a:pt x="9807" y="1"/>
                  </a:lnTo>
                  <a:close/>
                  <a:moveTo>
                    <a:pt x="9844" y="1"/>
                  </a:moveTo>
                  <a:lnTo>
                    <a:pt x="9844" y="1"/>
                  </a:lnTo>
                  <a:lnTo>
                    <a:pt x="9844" y="1"/>
                  </a:lnTo>
                  <a:close/>
                  <a:moveTo>
                    <a:pt x="9844" y="1"/>
                  </a:moveTo>
                  <a:lnTo>
                    <a:pt x="9844" y="1"/>
                  </a:lnTo>
                  <a:lnTo>
                    <a:pt x="9844" y="1"/>
                  </a:lnTo>
                  <a:close/>
                  <a:moveTo>
                    <a:pt x="9844" y="1"/>
                  </a:moveTo>
                  <a:lnTo>
                    <a:pt x="9844" y="1"/>
                  </a:lnTo>
                  <a:lnTo>
                    <a:pt x="9844" y="1"/>
                  </a:lnTo>
                  <a:close/>
                  <a:moveTo>
                    <a:pt x="9884" y="1"/>
                  </a:moveTo>
                  <a:lnTo>
                    <a:pt x="9884" y="1"/>
                  </a:lnTo>
                  <a:lnTo>
                    <a:pt x="9884" y="1"/>
                  </a:lnTo>
                  <a:close/>
                  <a:moveTo>
                    <a:pt x="9884" y="1"/>
                  </a:moveTo>
                  <a:lnTo>
                    <a:pt x="9884" y="1"/>
                  </a:lnTo>
                  <a:lnTo>
                    <a:pt x="9884" y="1"/>
                  </a:lnTo>
                  <a:close/>
                  <a:moveTo>
                    <a:pt x="9884" y="1"/>
                  </a:moveTo>
                  <a:lnTo>
                    <a:pt x="9884" y="1"/>
                  </a:lnTo>
                  <a:lnTo>
                    <a:pt x="9884" y="1"/>
                  </a:lnTo>
                  <a:close/>
                  <a:moveTo>
                    <a:pt x="9921" y="1"/>
                  </a:moveTo>
                  <a:lnTo>
                    <a:pt x="9884" y="1"/>
                  </a:lnTo>
                  <a:close/>
                </a:path>
              </a:pathLst>
            </a:custGeom>
            <a:solidFill>
              <a:srgbClr val="F9D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53"/>
            <p:cNvSpPr/>
            <p:nvPr/>
          </p:nvSpPr>
          <p:spPr>
            <a:xfrm flipH="1">
              <a:off x="7472093" y="1874467"/>
              <a:ext cx="910318" cy="628625"/>
            </a:xfrm>
            <a:custGeom>
              <a:rect b="b" l="l" r="r" t="t"/>
              <a:pathLst>
                <a:path extrusionOk="0" h="21189" w="30684">
                  <a:moveTo>
                    <a:pt x="30453" y="15381"/>
                  </a:moveTo>
                  <a:cubicBezTo>
                    <a:pt x="30296" y="15394"/>
                    <a:pt x="30139" y="15408"/>
                    <a:pt x="29982" y="15424"/>
                  </a:cubicBezTo>
                  <a:lnTo>
                    <a:pt x="29982" y="15424"/>
                  </a:lnTo>
                  <a:cubicBezTo>
                    <a:pt x="30213" y="15411"/>
                    <a:pt x="30447" y="15397"/>
                    <a:pt x="30684" y="15381"/>
                  </a:cubicBezTo>
                  <a:close/>
                  <a:moveTo>
                    <a:pt x="1" y="1"/>
                  </a:moveTo>
                  <a:lnTo>
                    <a:pt x="1" y="1"/>
                  </a:lnTo>
                  <a:cubicBezTo>
                    <a:pt x="1693" y="12345"/>
                    <a:pt x="15882" y="19189"/>
                    <a:pt x="20764" y="21188"/>
                  </a:cubicBezTo>
                  <a:cubicBezTo>
                    <a:pt x="22467" y="17117"/>
                    <a:pt x="25951" y="15824"/>
                    <a:pt x="29982" y="15424"/>
                  </a:cubicBezTo>
                  <a:lnTo>
                    <a:pt x="29982" y="15424"/>
                  </a:lnTo>
                  <a:cubicBezTo>
                    <a:pt x="29088" y="15473"/>
                    <a:pt x="28233" y="15498"/>
                    <a:pt x="27377" y="15498"/>
                  </a:cubicBezTo>
                  <a:cubicBezTo>
                    <a:pt x="5040" y="15498"/>
                    <a:pt x="1" y="2"/>
                    <a:pt x="1" y="1"/>
                  </a:cubicBezTo>
                  <a:close/>
                </a:path>
              </a:pathLst>
            </a:custGeom>
            <a:solidFill>
              <a:srgbClr val="B67E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53"/>
            <p:cNvSpPr/>
            <p:nvPr/>
          </p:nvSpPr>
          <p:spPr>
            <a:xfrm flipH="1">
              <a:off x="8389221" y="1398809"/>
              <a:ext cx="261222" cy="425491"/>
            </a:xfrm>
            <a:custGeom>
              <a:rect b="b" l="l" r="r" t="t"/>
              <a:pathLst>
                <a:path extrusionOk="0" h="14342" w="8805">
                  <a:moveTo>
                    <a:pt x="5882" y="1"/>
                  </a:moveTo>
                  <a:cubicBezTo>
                    <a:pt x="4959" y="1"/>
                    <a:pt x="3959" y="345"/>
                    <a:pt x="2960" y="1308"/>
                  </a:cubicBezTo>
                  <a:cubicBezTo>
                    <a:pt x="1" y="4076"/>
                    <a:pt x="3344" y="12495"/>
                    <a:pt x="8804" y="14341"/>
                  </a:cubicBezTo>
                  <a:cubicBezTo>
                    <a:pt x="4076" y="11382"/>
                    <a:pt x="1539" y="3923"/>
                    <a:pt x="4384" y="1268"/>
                  </a:cubicBezTo>
                  <a:cubicBezTo>
                    <a:pt x="5036" y="616"/>
                    <a:pt x="5728" y="231"/>
                    <a:pt x="6383" y="38"/>
                  </a:cubicBezTo>
                  <a:cubicBezTo>
                    <a:pt x="6229" y="38"/>
                    <a:pt x="6076" y="1"/>
                    <a:pt x="58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53"/>
            <p:cNvSpPr/>
            <p:nvPr/>
          </p:nvSpPr>
          <p:spPr>
            <a:xfrm flipH="1">
              <a:off x="8134821" y="1395515"/>
              <a:ext cx="491946" cy="465809"/>
            </a:xfrm>
            <a:custGeom>
              <a:rect b="b" l="l" r="r" t="t"/>
              <a:pathLst>
                <a:path extrusionOk="0" h="15701" w="16582">
                  <a:moveTo>
                    <a:pt x="6674" y="1"/>
                  </a:moveTo>
                  <a:cubicBezTo>
                    <a:pt x="5694" y="1"/>
                    <a:pt x="4645" y="377"/>
                    <a:pt x="3586" y="1379"/>
                  </a:cubicBezTo>
                  <a:cubicBezTo>
                    <a:pt x="0" y="4742"/>
                    <a:pt x="4998" y="15701"/>
                    <a:pt x="12098" y="15701"/>
                  </a:cubicBezTo>
                  <a:cubicBezTo>
                    <a:pt x="13525" y="15701"/>
                    <a:pt x="15037" y="15258"/>
                    <a:pt x="16582" y="14221"/>
                  </a:cubicBezTo>
                  <a:cubicBezTo>
                    <a:pt x="13429" y="6531"/>
                    <a:pt x="11968" y="3455"/>
                    <a:pt x="11968" y="3455"/>
                  </a:cubicBezTo>
                  <a:cubicBezTo>
                    <a:pt x="11968" y="3455"/>
                    <a:pt x="9642" y="1"/>
                    <a:pt x="6674" y="1"/>
                  </a:cubicBezTo>
                  <a:close/>
                </a:path>
              </a:pathLst>
            </a:custGeom>
            <a:solidFill>
              <a:srgbClr val="D492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53"/>
            <p:cNvSpPr/>
            <p:nvPr/>
          </p:nvSpPr>
          <p:spPr>
            <a:xfrm flipH="1">
              <a:off x="8292225" y="1539085"/>
              <a:ext cx="140387" cy="158632"/>
            </a:xfrm>
            <a:custGeom>
              <a:rect b="b" l="l" r="r" t="t"/>
              <a:pathLst>
                <a:path extrusionOk="0" h="5347" w="4732">
                  <a:moveTo>
                    <a:pt x="1194" y="1"/>
                  </a:moveTo>
                  <a:cubicBezTo>
                    <a:pt x="1078" y="1"/>
                    <a:pt x="1001" y="41"/>
                    <a:pt x="847" y="117"/>
                  </a:cubicBezTo>
                  <a:cubicBezTo>
                    <a:pt x="1" y="616"/>
                    <a:pt x="1" y="2154"/>
                    <a:pt x="847" y="3578"/>
                  </a:cubicBezTo>
                  <a:cubicBezTo>
                    <a:pt x="1539" y="4655"/>
                    <a:pt x="2502" y="5347"/>
                    <a:pt x="3308" y="5347"/>
                  </a:cubicBezTo>
                  <a:cubicBezTo>
                    <a:pt x="3501" y="5347"/>
                    <a:pt x="3732" y="5270"/>
                    <a:pt x="3923" y="5193"/>
                  </a:cubicBezTo>
                  <a:cubicBezTo>
                    <a:pt x="4732" y="4655"/>
                    <a:pt x="3308" y="3692"/>
                    <a:pt x="2462" y="2271"/>
                  </a:cubicBezTo>
                  <a:cubicBezTo>
                    <a:pt x="1770" y="1117"/>
                    <a:pt x="1693" y="1"/>
                    <a:pt x="1194" y="1"/>
                  </a:cubicBezTo>
                  <a:close/>
                </a:path>
              </a:pathLst>
            </a:custGeom>
            <a:solidFill>
              <a:srgbClr val="B67E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53"/>
            <p:cNvSpPr/>
            <p:nvPr/>
          </p:nvSpPr>
          <p:spPr>
            <a:xfrm flipH="1">
              <a:off x="7213048" y="1278974"/>
              <a:ext cx="411874" cy="182544"/>
            </a:xfrm>
            <a:custGeom>
              <a:rect b="b" l="l" r="r" t="t"/>
              <a:pathLst>
                <a:path extrusionOk="0" h="6153" w="13883">
                  <a:moveTo>
                    <a:pt x="9459" y="1"/>
                  </a:moveTo>
                  <a:cubicBezTo>
                    <a:pt x="9038" y="1"/>
                    <a:pt x="8613" y="41"/>
                    <a:pt x="8115" y="118"/>
                  </a:cubicBezTo>
                  <a:cubicBezTo>
                    <a:pt x="2154" y="810"/>
                    <a:pt x="1" y="5384"/>
                    <a:pt x="1" y="5384"/>
                  </a:cubicBezTo>
                  <a:cubicBezTo>
                    <a:pt x="1" y="5384"/>
                    <a:pt x="2886" y="6153"/>
                    <a:pt x="5845" y="6153"/>
                  </a:cubicBezTo>
                  <a:cubicBezTo>
                    <a:pt x="6999" y="6153"/>
                    <a:pt x="8192" y="6039"/>
                    <a:pt x="9192" y="5692"/>
                  </a:cubicBezTo>
                  <a:cubicBezTo>
                    <a:pt x="12729" y="4538"/>
                    <a:pt x="12920" y="3348"/>
                    <a:pt x="12920" y="3348"/>
                  </a:cubicBezTo>
                  <a:cubicBezTo>
                    <a:pt x="12920" y="3348"/>
                    <a:pt x="13883" y="1"/>
                    <a:pt x="9459" y="1"/>
                  </a:cubicBezTo>
                  <a:close/>
                </a:path>
              </a:pathLst>
            </a:custGeom>
            <a:solidFill>
              <a:srgbClr val="B67E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53"/>
            <p:cNvSpPr/>
            <p:nvPr/>
          </p:nvSpPr>
          <p:spPr>
            <a:xfrm flipH="1">
              <a:off x="7230198" y="1348608"/>
              <a:ext cx="435786" cy="122052"/>
            </a:xfrm>
            <a:custGeom>
              <a:rect b="b" l="l" r="r" t="t"/>
              <a:pathLst>
                <a:path extrusionOk="0" h="4114" w="14689">
                  <a:moveTo>
                    <a:pt x="14421" y="1"/>
                  </a:moveTo>
                  <a:cubicBezTo>
                    <a:pt x="14304" y="1"/>
                    <a:pt x="14190" y="155"/>
                    <a:pt x="14190" y="269"/>
                  </a:cubicBezTo>
                  <a:lnTo>
                    <a:pt x="14190" y="309"/>
                  </a:lnTo>
                  <a:cubicBezTo>
                    <a:pt x="14190" y="422"/>
                    <a:pt x="14190" y="653"/>
                    <a:pt x="14073" y="961"/>
                  </a:cubicBezTo>
                  <a:cubicBezTo>
                    <a:pt x="13996" y="1191"/>
                    <a:pt x="13842" y="1462"/>
                    <a:pt x="13575" y="1730"/>
                  </a:cubicBezTo>
                  <a:cubicBezTo>
                    <a:pt x="13227" y="2114"/>
                    <a:pt x="12612" y="2539"/>
                    <a:pt x="11652" y="2846"/>
                  </a:cubicBezTo>
                  <a:cubicBezTo>
                    <a:pt x="10690" y="3154"/>
                    <a:pt x="9345" y="3385"/>
                    <a:pt x="7500" y="3385"/>
                  </a:cubicBezTo>
                  <a:cubicBezTo>
                    <a:pt x="5885" y="3385"/>
                    <a:pt x="3885" y="3231"/>
                    <a:pt x="1425" y="2806"/>
                  </a:cubicBezTo>
                  <a:cubicBezTo>
                    <a:pt x="1348" y="2806"/>
                    <a:pt x="1271" y="2806"/>
                    <a:pt x="1231" y="2846"/>
                  </a:cubicBezTo>
                  <a:cubicBezTo>
                    <a:pt x="732" y="3231"/>
                    <a:pt x="425" y="3421"/>
                    <a:pt x="271" y="3538"/>
                  </a:cubicBezTo>
                  <a:cubicBezTo>
                    <a:pt x="194" y="3575"/>
                    <a:pt x="154" y="3615"/>
                    <a:pt x="154" y="3615"/>
                  </a:cubicBezTo>
                  <a:cubicBezTo>
                    <a:pt x="154" y="3618"/>
                    <a:pt x="154" y="3621"/>
                    <a:pt x="154" y="3623"/>
                  </a:cubicBezTo>
                  <a:lnTo>
                    <a:pt x="154" y="3623"/>
                  </a:lnTo>
                  <a:cubicBezTo>
                    <a:pt x="124" y="3638"/>
                    <a:pt x="98" y="3661"/>
                    <a:pt x="77" y="3692"/>
                  </a:cubicBezTo>
                  <a:lnTo>
                    <a:pt x="40" y="3692"/>
                  </a:lnTo>
                  <a:lnTo>
                    <a:pt x="40" y="3729"/>
                  </a:lnTo>
                  <a:cubicBezTo>
                    <a:pt x="40" y="3729"/>
                    <a:pt x="40" y="3769"/>
                    <a:pt x="0" y="3769"/>
                  </a:cubicBezTo>
                  <a:lnTo>
                    <a:pt x="0" y="3846"/>
                  </a:lnTo>
                  <a:cubicBezTo>
                    <a:pt x="0" y="3883"/>
                    <a:pt x="0" y="3923"/>
                    <a:pt x="40" y="3960"/>
                  </a:cubicBezTo>
                  <a:cubicBezTo>
                    <a:pt x="40" y="3960"/>
                    <a:pt x="40" y="4000"/>
                    <a:pt x="77" y="4037"/>
                  </a:cubicBezTo>
                  <a:cubicBezTo>
                    <a:pt x="117" y="4077"/>
                    <a:pt x="154" y="4077"/>
                    <a:pt x="154" y="4077"/>
                  </a:cubicBezTo>
                  <a:cubicBezTo>
                    <a:pt x="194" y="4077"/>
                    <a:pt x="231" y="4114"/>
                    <a:pt x="231" y="4114"/>
                  </a:cubicBezTo>
                  <a:cubicBezTo>
                    <a:pt x="271" y="4114"/>
                    <a:pt x="271" y="4077"/>
                    <a:pt x="308" y="4077"/>
                  </a:cubicBezTo>
                  <a:lnTo>
                    <a:pt x="348" y="4077"/>
                  </a:lnTo>
                  <a:cubicBezTo>
                    <a:pt x="385" y="4077"/>
                    <a:pt x="385" y="4037"/>
                    <a:pt x="385" y="4037"/>
                  </a:cubicBezTo>
                  <a:cubicBezTo>
                    <a:pt x="396" y="4037"/>
                    <a:pt x="407" y="4034"/>
                    <a:pt x="417" y="4029"/>
                  </a:cubicBezTo>
                  <a:lnTo>
                    <a:pt x="417" y="4029"/>
                  </a:lnTo>
                  <a:lnTo>
                    <a:pt x="425" y="4037"/>
                  </a:lnTo>
                  <a:cubicBezTo>
                    <a:pt x="429" y="4031"/>
                    <a:pt x="433" y="4024"/>
                    <a:pt x="437" y="4018"/>
                  </a:cubicBezTo>
                  <a:lnTo>
                    <a:pt x="437" y="4018"/>
                  </a:lnTo>
                  <a:cubicBezTo>
                    <a:pt x="458" y="4003"/>
                    <a:pt x="479" y="3982"/>
                    <a:pt x="502" y="3960"/>
                  </a:cubicBezTo>
                  <a:cubicBezTo>
                    <a:pt x="608" y="3888"/>
                    <a:pt x="883" y="3717"/>
                    <a:pt x="1389" y="3320"/>
                  </a:cubicBezTo>
                  <a:lnTo>
                    <a:pt x="1389" y="3320"/>
                  </a:lnTo>
                  <a:cubicBezTo>
                    <a:pt x="3852" y="3696"/>
                    <a:pt x="5863" y="3883"/>
                    <a:pt x="7500" y="3883"/>
                  </a:cubicBezTo>
                  <a:cubicBezTo>
                    <a:pt x="9152" y="3883"/>
                    <a:pt x="10459" y="3692"/>
                    <a:pt x="11459" y="3421"/>
                  </a:cubicBezTo>
                  <a:cubicBezTo>
                    <a:pt x="12191" y="3191"/>
                    <a:pt x="12766" y="2960"/>
                    <a:pt x="13227" y="2652"/>
                  </a:cubicBezTo>
                  <a:cubicBezTo>
                    <a:pt x="13882" y="2231"/>
                    <a:pt x="14267" y="1730"/>
                    <a:pt x="14458" y="1308"/>
                  </a:cubicBezTo>
                  <a:cubicBezTo>
                    <a:pt x="14651" y="847"/>
                    <a:pt x="14688" y="499"/>
                    <a:pt x="14688" y="309"/>
                  </a:cubicBezTo>
                  <a:lnTo>
                    <a:pt x="14688" y="232"/>
                  </a:lnTo>
                  <a:cubicBezTo>
                    <a:pt x="14688" y="78"/>
                    <a:pt x="14535" y="1"/>
                    <a:pt x="14421" y="1"/>
                  </a:cubicBezTo>
                  <a:close/>
                </a:path>
              </a:pathLst>
            </a:custGeom>
            <a:solidFill>
              <a:srgbClr val="F0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53"/>
            <p:cNvSpPr/>
            <p:nvPr/>
          </p:nvSpPr>
          <p:spPr>
            <a:xfrm flipH="1">
              <a:off x="7275802" y="1232245"/>
              <a:ext cx="2314" cy="30"/>
            </a:xfrm>
            <a:custGeom>
              <a:rect b="b" l="l" r="r" t="t"/>
              <a:pathLst>
                <a:path extrusionOk="0" h="1" w="78">
                  <a:moveTo>
                    <a:pt x="0" y="1"/>
                  </a:moveTo>
                  <a:lnTo>
                    <a:pt x="0" y="1"/>
                  </a:lnTo>
                  <a:lnTo>
                    <a:pt x="0" y="1"/>
                  </a:lnTo>
                  <a:close/>
                  <a:moveTo>
                    <a:pt x="40" y="1"/>
                  </a:moveTo>
                  <a:lnTo>
                    <a:pt x="40" y="1"/>
                  </a:lnTo>
                  <a:lnTo>
                    <a:pt x="40" y="1"/>
                  </a:lnTo>
                  <a:close/>
                  <a:moveTo>
                    <a:pt x="40" y="1"/>
                  </a:moveTo>
                  <a:lnTo>
                    <a:pt x="40" y="1"/>
                  </a:lnTo>
                  <a:lnTo>
                    <a:pt x="40" y="1"/>
                  </a:lnTo>
                  <a:close/>
                  <a:moveTo>
                    <a:pt x="40" y="1"/>
                  </a:moveTo>
                  <a:lnTo>
                    <a:pt x="40" y="1"/>
                  </a:lnTo>
                  <a:lnTo>
                    <a:pt x="40" y="1"/>
                  </a:lnTo>
                  <a:close/>
                  <a:moveTo>
                    <a:pt x="77" y="1"/>
                  </a:moveTo>
                  <a:lnTo>
                    <a:pt x="77" y="1"/>
                  </a:lnTo>
                  <a:lnTo>
                    <a:pt x="77" y="1"/>
                  </a:lnTo>
                  <a:close/>
                  <a:moveTo>
                    <a:pt x="77" y="1"/>
                  </a:moveTo>
                  <a:lnTo>
                    <a:pt x="77" y="1"/>
                  </a:lnTo>
                  <a:close/>
                </a:path>
              </a:pathLst>
            </a:custGeom>
            <a:solidFill>
              <a:srgbClr val="DDA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53"/>
            <p:cNvSpPr/>
            <p:nvPr/>
          </p:nvSpPr>
          <p:spPr>
            <a:xfrm flipH="1">
              <a:off x="7840493" y="1035538"/>
              <a:ext cx="838522" cy="404635"/>
            </a:xfrm>
            <a:custGeom>
              <a:rect b="b" l="l" r="r" t="t"/>
              <a:pathLst>
                <a:path extrusionOk="0" h="13639" w="28264">
                  <a:moveTo>
                    <a:pt x="28143" y="1"/>
                  </a:moveTo>
                  <a:cubicBezTo>
                    <a:pt x="28104" y="1"/>
                    <a:pt x="28058" y="28"/>
                    <a:pt x="28032" y="54"/>
                  </a:cubicBezTo>
                  <a:cubicBezTo>
                    <a:pt x="27992" y="94"/>
                    <a:pt x="27223" y="1479"/>
                    <a:pt x="25147" y="2977"/>
                  </a:cubicBezTo>
                  <a:cubicBezTo>
                    <a:pt x="23034" y="4438"/>
                    <a:pt x="19687" y="6016"/>
                    <a:pt x="14498" y="6437"/>
                  </a:cubicBezTo>
                  <a:cubicBezTo>
                    <a:pt x="9229" y="6822"/>
                    <a:pt x="5731" y="7821"/>
                    <a:pt x="3501" y="9129"/>
                  </a:cubicBezTo>
                  <a:cubicBezTo>
                    <a:pt x="2348" y="9744"/>
                    <a:pt x="1539" y="10476"/>
                    <a:pt x="1000" y="11205"/>
                  </a:cubicBezTo>
                  <a:cubicBezTo>
                    <a:pt x="425" y="11974"/>
                    <a:pt x="118" y="12743"/>
                    <a:pt x="1" y="13512"/>
                  </a:cubicBezTo>
                  <a:cubicBezTo>
                    <a:pt x="1" y="13552"/>
                    <a:pt x="41" y="13629"/>
                    <a:pt x="118" y="13629"/>
                  </a:cubicBezTo>
                  <a:cubicBezTo>
                    <a:pt x="124" y="13636"/>
                    <a:pt x="133" y="13639"/>
                    <a:pt x="142" y="13639"/>
                  </a:cubicBezTo>
                  <a:cubicBezTo>
                    <a:pt x="180" y="13639"/>
                    <a:pt x="231" y="13582"/>
                    <a:pt x="231" y="13552"/>
                  </a:cubicBezTo>
                  <a:cubicBezTo>
                    <a:pt x="348" y="12820"/>
                    <a:pt x="656" y="12091"/>
                    <a:pt x="1194" y="11359"/>
                  </a:cubicBezTo>
                  <a:cubicBezTo>
                    <a:pt x="2000" y="10282"/>
                    <a:pt x="3347" y="9283"/>
                    <a:pt x="5501" y="8437"/>
                  </a:cubicBezTo>
                  <a:cubicBezTo>
                    <a:pt x="7654" y="7591"/>
                    <a:pt x="10576" y="6976"/>
                    <a:pt x="14498" y="6668"/>
                  </a:cubicBezTo>
                  <a:cubicBezTo>
                    <a:pt x="19764" y="6246"/>
                    <a:pt x="23225" y="4632"/>
                    <a:pt x="25301" y="3130"/>
                  </a:cubicBezTo>
                  <a:cubicBezTo>
                    <a:pt x="27417" y="1592"/>
                    <a:pt x="28223" y="208"/>
                    <a:pt x="28223" y="171"/>
                  </a:cubicBezTo>
                  <a:cubicBezTo>
                    <a:pt x="28263" y="131"/>
                    <a:pt x="28263" y="54"/>
                    <a:pt x="28186" y="18"/>
                  </a:cubicBezTo>
                  <a:cubicBezTo>
                    <a:pt x="28174" y="6"/>
                    <a:pt x="28159" y="1"/>
                    <a:pt x="281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53"/>
            <p:cNvSpPr/>
            <p:nvPr/>
          </p:nvSpPr>
          <p:spPr>
            <a:xfrm flipH="1">
              <a:off x="7873597" y="1028417"/>
              <a:ext cx="262409" cy="168927"/>
            </a:xfrm>
            <a:custGeom>
              <a:rect b="b" l="l" r="r" t="t"/>
              <a:pathLst>
                <a:path extrusionOk="0" h="5694" w="8845">
                  <a:moveTo>
                    <a:pt x="8706" y="0"/>
                  </a:moveTo>
                  <a:cubicBezTo>
                    <a:pt x="8673" y="0"/>
                    <a:pt x="8637" y="19"/>
                    <a:pt x="8614" y="64"/>
                  </a:cubicBezTo>
                  <a:cubicBezTo>
                    <a:pt x="8577" y="104"/>
                    <a:pt x="7768" y="1140"/>
                    <a:pt x="6347" y="2334"/>
                  </a:cubicBezTo>
                  <a:cubicBezTo>
                    <a:pt x="4886" y="3524"/>
                    <a:pt x="2809" y="4832"/>
                    <a:pt x="78" y="5447"/>
                  </a:cubicBezTo>
                  <a:cubicBezTo>
                    <a:pt x="41" y="5487"/>
                    <a:pt x="1" y="5524"/>
                    <a:pt x="1" y="5601"/>
                  </a:cubicBezTo>
                  <a:cubicBezTo>
                    <a:pt x="1" y="5657"/>
                    <a:pt x="42" y="5693"/>
                    <a:pt x="94" y="5693"/>
                  </a:cubicBezTo>
                  <a:cubicBezTo>
                    <a:pt x="113" y="5693"/>
                    <a:pt x="134" y="5688"/>
                    <a:pt x="155" y="5678"/>
                  </a:cubicBezTo>
                  <a:cubicBezTo>
                    <a:pt x="2923" y="5062"/>
                    <a:pt x="5116" y="3678"/>
                    <a:pt x="6577" y="2448"/>
                  </a:cubicBezTo>
                  <a:cubicBezTo>
                    <a:pt x="8039" y="1257"/>
                    <a:pt x="8808" y="181"/>
                    <a:pt x="8808" y="181"/>
                  </a:cubicBezTo>
                  <a:cubicBezTo>
                    <a:pt x="8844" y="141"/>
                    <a:pt x="8844" y="64"/>
                    <a:pt x="8768" y="27"/>
                  </a:cubicBezTo>
                  <a:cubicBezTo>
                    <a:pt x="8752" y="10"/>
                    <a:pt x="8730" y="0"/>
                    <a:pt x="87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53"/>
            <p:cNvSpPr/>
            <p:nvPr/>
          </p:nvSpPr>
          <p:spPr>
            <a:xfrm flipH="1">
              <a:off x="8554592" y="1256900"/>
              <a:ext cx="150622" cy="221794"/>
            </a:xfrm>
            <a:custGeom>
              <a:rect b="b" l="l" r="r" t="t"/>
              <a:pathLst>
                <a:path extrusionOk="0" h="7476" w="5077">
                  <a:moveTo>
                    <a:pt x="4943" y="0"/>
                  </a:moveTo>
                  <a:cubicBezTo>
                    <a:pt x="4924" y="0"/>
                    <a:pt x="4903" y="5"/>
                    <a:pt x="4883" y="16"/>
                  </a:cubicBezTo>
                  <a:cubicBezTo>
                    <a:pt x="4883" y="16"/>
                    <a:pt x="3692" y="437"/>
                    <a:pt x="2462" y="1437"/>
                  </a:cubicBezTo>
                  <a:cubicBezTo>
                    <a:pt x="1847" y="1938"/>
                    <a:pt x="1231" y="2591"/>
                    <a:pt x="770" y="3360"/>
                  </a:cubicBezTo>
                  <a:cubicBezTo>
                    <a:pt x="308" y="4169"/>
                    <a:pt x="1" y="5128"/>
                    <a:pt x="1" y="6245"/>
                  </a:cubicBezTo>
                  <a:cubicBezTo>
                    <a:pt x="1" y="6589"/>
                    <a:pt x="38" y="6974"/>
                    <a:pt x="78" y="7358"/>
                  </a:cubicBezTo>
                  <a:cubicBezTo>
                    <a:pt x="115" y="7435"/>
                    <a:pt x="155" y="7475"/>
                    <a:pt x="232" y="7475"/>
                  </a:cubicBezTo>
                  <a:cubicBezTo>
                    <a:pt x="308" y="7435"/>
                    <a:pt x="345" y="7398"/>
                    <a:pt x="308" y="7321"/>
                  </a:cubicBezTo>
                  <a:cubicBezTo>
                    <a:pt x="269" y="6937"/>
                    <a:pt x="232" y="6589"/>
                    <a:pt x="232" y="6245"/>
                  </a:cubicBezTo>
                  <a:cubicBezTo>
                    <a:pt x="232" y="5168"/>
                    <a:pt x="539" y="4282"/>
                    <a:pt x="961" y="3513"/>
                  </a:cubicBezTo>
                  <a:cubicBezTo>
                    <a:pt x="1653" y="2360"/>
                    <a:pt x="2652" y="1514"/>
                    <a:pt x="3461" y="1016"/>
                  </a:cubicBezTo>
                  <a:cubicBezTo>
                    <a:pt x="3883" y="745"/>
                    <a:pt x="4267" y="554"/>
                    <a:pt x="4538" y="437"/>
                  </a:cubicBezTo>
                  <a:cubicBezTo>
                    <a:pt x="4692" y="360"/>
                    <a:pt x="4806" y="323"/>
                    <a:pt x="4883" y="284"/>
                  </a:cubicBezTo>
                  <a:cubicBezTo>
                    <a:pt x="4923" y="284"/>
                    <a:pt x="4923" y="247"/>
                    <a:pt x="4959" y="247"/>
                  </a:cubicBezTo>
                  <a:lnTo>
                    <a:pt x="4999" y="247"/>
                  </a:lnTo>
                  <a:cubicBezTo>
                    <a:pt x="5036" y="207"/>
                    <a:pt x="5076" y="130"/>
                    <a:pt x="5036" y="93"/>
                  </a:cubicBezTo>
                  <a:cubicBezTo>
                    <a:pt x="5036" y="37"/>
                    <a:pt x="4995" y="0"/>
                    <a:pt x="4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53"/>
            <p:cNvSpPr/>
            <p:nvPr/>
          </p:nvSpPr>
          <p:spPr>
            <a:xfrm flipH="1">
              <a:off x="7369445" y="149613"/>
              <a:ext cx="573710" cy="789393"/>
            </a:xfrm>
            <a:custGeom>
              <a:rect b="b" l="l" r="r" t="t"/>
              <a:pathLst>
                <a:path extrusionOk="0" h="26608" w="19338">
                  <a:moveTo>
                    <a:pt x="16842" y="0"/>
                  </a:moveTo>
                  <a:lnTo>
                    <a:pt x="16842" y="0"/>
                  </a:lnTo>
                  <a:cubicBezTo>
                    <a:pt x="2769" y="5654"/>
                    <a:pt x="1" y="16881"/>
                    <a:pt x="1" y="16881"/>
                  </a:cubicBezTo>
                  <a:cubicBezTo>
                    <a:pt x="1" y="16881"/>
                    <a:pt x="7519" y="11176"/>
                    <a:pt x="13449" y="11176"/>
                  </a:cubicBezTo>
                  <a:cubicBezTo>
                    <a:pt x="13619" y="11176"/>
                    <a:pt x="13789" y="11181"/>
                    <a:pt x="13956" y="11191"/>
                  </a:cubicBezTo>
                  <a:cubicBezTo>
                    <a:pt x="5999" y="15919"/>
                    <a:pt x="2154" y="26608"/>
                    <a:pt x="2154" y="26608"/>
                  </a:cubicBezTo>
                  <a:lnTo>
                    <a:pt x="2154" y="26608"/>
                  </a:lnTo>
                  <a:cubicBezTo>
                    <a:pt x="8306" y="18189"/>
                    <a:pt x="13111" y="13498"/>
                    <a:pt x="17801" y="10499"/>
                  </a:cubicBezTo>
                  <a:cubicBezTo>
                    <a:pt x="19337" y="9503"/>
                    <a:pt x="18501" y="9112"/>
                    <a:pt x="16698" y="9112"/>
                  </a:cubicBezTo>
                  <a:cubicBezTo>
                    <a:pt x="13625" y="9112"/>
                    <a:pt x="7743" y="10247"/>
                    <a:pt x="5999" y="11458"/>
                  </a:cubicBezTo>
                  <a:lnTo>
                    <a:pt x="5999" y="11458"/>
                  </a:lnTo>
                  <a:cubicBezTo>
                    <a:pt x="5190" y="11074"/>
                    <a:pt x="12495" y="3270"/>
                    <a:pt x="168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53"/>
            <p:cNvSpPr/>
            <p:nvPr/>
          </p:nvSpPr>
          <p:spPr>
            <a:xfrm flipH="1">
              <a:off x="7529086" y="481612"/>
              <a:ext cx="414069" cy="193966"/>
            </a:xfrm>
            <a:custGeom>
              <a:rect b="b" l="l" r="r" t="t"/>
              <a:pathLst>
                <a:path extrusionOk="0" h="6538" w="13957">
                  <a:moveTo>
                    <a:pt x="7035" y="6537"/>
                  </a:moveTo>
                  <a:lnTo>
                    <a:pt x="7035" y="6537"/>
                  </a:lnTo>
                  <a:lnTo>
                    <a:pt x="7035" y="6537"/>
                  </a:lnTo>
                  <a:close/>
                  <a:moveTo>
                    <a:pt x="7035" y="6537"/>
                  </a:moveTo>
                  <a:lnTo>
                    <a:pt x="7035" y="6537"/>
                  </a:lnTo>
                  <a:lnTo>
                    <a:pt x="7035" y="6537"/>
                  </a:lnTo>
                  <a:close/>
                  <a:moveTo>
                    <a:pt x="7035" y="6537"/>
                  </a:moveTo>
                  <a:lnTo>
                    <a:pt x="7035" y="6537"/>
                  </a:lnTo>
                  <a:lnTo>
                    <a:pt x="7035" y="6537"/>
                  </a:lnTo>
                  <a:close/>
                  <a:moveTo>
                    <a:pt x="7075" y="6497"/>
                  </a:moveTo>
                  <a:lnTo>
                    <a:pt x="7075" y="6497"/>
                  </a:lnTo>
                  <a:lnTo>
                    <a:pt x="7075" y="6497"/>
                  </a:lnTo>
                  <a:close/>
                  <a:moveTo>
                    <a:pt x="7075" y="6497"/>
                  </a:moveTo>
                  <a:lnTo>
                    <a:pt x="7075" y="6497"/>
                  </a:lnTo>
                  <a:lnTo>
                    <a:pt x="7075" y="6497"/>
                  </a:lnTo>
                  <a:close/>
                  <a:moveTo>
                    <a:pt x="7075" y="6497"/>
                  </a:moveTo>
                  <a:lnTo>
                    <a:pt x="7075" y="6497"/>
                  </a:lnTo>
                  <a:lnTo>
                    <a:pt x="7075" y="6497"/>
                  </a:lnTo>
                  <a:close/>
                  <a:moveTo>
                    <a:pt x="13535" y="268"/>
                  </a:moveTo>
                  <a:cubicBezTo>
                    <a:pt x="10920" y="1923"/>
                    <a:pt x="8767" y="4190"/>
                    <a:pt x="7075" y="6497"/>
                  </a:cubicBezTo>
                  <a:cubicBezTo>
                    <a:pt x="8767" y="4190"/>
                    <a:pt x="10920" y="1923"/>
                    <a:pt x="13535" y="268"/>
                  </a:cubicBezTo>
                  <a:close/>
                  <a:moveTo>
                    <a:pt x="13612" y="232"/>
                  </a:moveTo>
                  <a:cubicBezTo>
                    <a:pt x="13572" y="232"/>
                    <a:pt x="13572" y="268"/>
                    <a:pt x="13535" y="268"/>
                  </a:cubicBezTo>
                  <a:cubicBezTo>
                    <a:pt x="13572" y="268"/>
                    <a:pt x="13572" y="232"/>
                    <a:pt x="13612" y="232"/>
                  </a:cubicBezTo>
                  <a:close/>
                  <a:moveTo>
                    <a:pt x="13649" y="232"/>
                  </a:moveTo>
                  <a:lnTo>
                    <a:pt x="13612" y="232"/>
                  </a:lnTo>
                  <a:lnTo>
                    <a:pt x="13649" y="232"/>
                  </a:lnTo>
                  <a:close/>
                  <a:moveTo>
                    <a:pt x="13649" y="192"/>
                  </a:moveTo>
                  <a:lnTo>
                    <a:pt x="13649" y="232"/>
                  </a:lnTo>
                  <a:lnTo>
                    <a:pt x="13649" y="192"/>
                  </a:lnTo>
                  <a:close/>
                  <a:moveTo>
                    <a:pt x="13649" y="192"/>
                  </a:moveTo>
                  <a:lnTo>
                    <a:pt x="13649" y="192"/>
                  </a:lnTo>
                  <a:lnTo>
                    <a:pt x="13649" y="192"/>
                  </a:lnTo>
                  <a:close/>
                  <a:moveTo>
                    <a:pt x="13689" y="192"/>
                  </a:moveTo>
                  <a:lnTo>
                    <a:pt x="13649" y="192"/>
                  </a:lnTo>
                  <a:lnTo>
                    <a:pt x="13689" y="192"/>
                  </a:lnTo>
                  <a:close/>
                  <a:moveTo>
                    <a:pt x="13689" y="155"/>
                  </a:moveTo>
                  <a:lnTo>
                    <a:pt x="13689" y="192"/>
                  </a:lnTo>
                  <a:lnTo>
                    <a:pt x="13689" y="155"/>
                  </a:lnTo>
                  <a:close/>
                  <a:moveTo>
                    <a:pt x="13726" y="155"/>
                  </a:moveTo>
                  <a:lnTo>
                    <a:pt x="13689" y="155"/>
                  </a:lnTo>
                  <a:lnTo>
                    <a:pt x="13726" y="155"/>
                  </a:lnTo>
                  <a:close/>
                  <a:moveTo>
                    <a:pt x="13726" y="155"/>
                  </a:moveTo>
                  <a:lnTo>
                    <a:pt x="13726" y="155"/>
                  </a:lnTo>
                  <a:lnTo>
                    <a:pt x="13726" y="155"/>
                  </a:lnTo>
                  <a:close/>
                  <a:moveTo>
                    <a:pt x="13766" y="155"/>
                  </a:moveTo>
                  <a:lnTo>
                    <a:pt x="13726" y="155"/>
                  </a:lnTo>
                  <a:lnTo>
                    <a:pt x="13766" y="155"/>
                  </a:lnTo>
                  <a:close/>
                  <a:moveTo>
                    <a:pt x="13766" y="155"/>
                  </a:moveTo>
                  <a:lnTo>
                    <a:pt x="13766" y="155"/>
                  </a:lnTo>
                  <a:lnTo>
                    <a:pt x="13766" y="155"/>
                  </a:lnTo>
                  <a:close/>
                  <a:moveTo>
                    <a:pt x="13766" y="115"/>
                  </a:moveTo>
                  <a:lnTo>
                    <a:pt x="13766" y="115"/>
                  </a:lnTo>
                  <a:lnTo>
                    <a:pt x="13766" y="115"/>
                  </a:lnTo>
                  <a:close/>
                  <a:moveTo>
                    <a:pt x="13803" y="115"/>
                  </a:moveTo>
                  <a:lnTo>
                    <a:pt x="13766" y="115"/>
                  </a:lnTo>
                  <a:lnTo>
                    <a:pt x="13803" y="115"/>
                  </a:lnTo>
                  <a:close/>
                  <a:moveTo>
                    <a:pt x="13803" y="115"/>
                  </a:moveTo>
                  <a:lnTo>
                    <a:pt x="13803" y="115"/>
                  </a:lnTo>
                  <a:lnTo>
                    <a:pt x="13803" y="115"/>
                  </a:lnTo>
                  <a:close/>
                  <a:moveTo>
                    <a:pt x="13803" y="115"/>
                  </a:moveTo>
                  <a:lnTo>
                    <a:pt x="13803" y="115"/>
                  </a:lnTo>
                  <a:lnTo>
                    <a:pt x="13803" y="115"/>
                  </a:lnTo>
                  <a:close/>
                  <a:moveTo>
                    <a:pt x="13843" y="78"/>
                  </a:moveTo>
                  <a:lnTo>
                    <a:pt x="13843" y="115"/>
                  </a:lnTo>
                  <a:lnTo>
                    <a:pt x="13843" y="78"/>
                  </a:lnTo>
                  <a:close/>
                  <a:moveTo>
                    <a:pt x="13843" y="78"/>
                  </a:moveTo>
                  <a:lnTo>
                    <a:pt x="13843" y="78"/>
                  </a:lnTo>
                  <a:lnTo>
                    <a:pt x="13843" y="78"/>
                  </a:lnTo>
                  <a:close/>
                  <a:moveTo>
                    <a:pt x="13880" y="78"/>
                  </a:moveTo>
                  <a:lnTo>
                    <a:pt x="13843" y="78"/>
                  </a:lnTo>
                  <a:lnTo>
                    <a:pt x="13880" y="78"/>
                  </a:lnTo>
                  <a:close/>
                  <a:moveTo>
                    <a:pt x="13880" y="78"/>
                  </a:moveTo>
                  <a:lnTo>
                    <a:pt x="13880" y="78"/>
                  </a:lnTo>
                  <a:lnTo>
                    <a:pt x="13880" y="78"/>
                  </a:lnTo>
                  <a:close/>
                  <a:moveTo>
                    <a:pt x="13880" y="78"/>
                  </a:moveTo>
                  <a:lnTo>
                    <a:pt x="13880" y="78"/>
                  </a:lnTo>
                  <a:lnTo>
                    <a:pt x="13880" y="78"/>
                  </a:lnTo>
                  <a:close/>
                  <a:moveTo>
                    <a:pt x="13920" y="38"/>
                  </a:moveTo>
                  <a:lnTo>
                    <a:pt x="13920" y="38"/>
                  </a:lnTo>
                  <a:lnTo>
                    <a:pt x="13920" y="38"/>
                  </a:lnTo>
                  <a:close/>
                  <a:moveTo>
                    <a:pt x="13920" y="38"/>
                  </a:moveTo>
                  <a:lnTo>
                    <a:pt x="13920" y="38"/>
                  </a:lnTo>
                  <a:lnTo>
                    <a:pt x="13920" y="38"/>
                  </a:lnTo>
                  <a:close/>
                  <a:moveTo>
                    <a:pt x="13956" y="38"/>
                  </a:moveTo>
                  <a:lnTo>
                    <a:pt x="13956" y="38"/>
                  </a:lnTo>
                  <a:lnTo>
                    <a:pt x="13956" y="38"/>
                  </a:lnTo>
                  <a:close/>
                  <a:moveTo>
                    <a:pt x="13418" y="1"/>
                  </a:moveTo>
                  <a:cubicBezTo>
                    <a:pt x="7537" y="1"/>
                    <a:pt x="154" y="5538"/>
                    <a:pt x="1" y="5691"/>
                  </a:cubicBezTo>
                  <a:cubicBezTo>
                    <a:pt x="154" y="5538"/>
                    <a:pt x="7537" y="1"/>
                    <a:pt x="13418" y="1"/>
                  </a:cubicBezTo>
                  <a:close/>
                  <a:moveTo>
                    <a:pt x="13418" y="1"/>
                  </a:moveTo>
                  <a:lnTo>
                    <a:pt x="13418" y="1"/>
                  </a:lnTo>
                  <a:lnTo>
                    <a:pt x="13418" y="1"/>
                  </a:lnTo>
                  <a:close/>
                </a:path>
              </a:pathLst>
            </a:custGeom>
            <a:solidFill>
              <a:srgbClr val="FDE3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53"/>
            <p:cNvSpPr/>
            <p:nvPr/>
          </p:nvSpPr>
          <p:spPr>
            <a:xfrm flipH="1">
              <a:off x="7443495" y="149613"/>
              <a:ext cx="499660" cy="683361"/>
            </a:xfrm>
            <a:custGeom>
              <a:rect b="b" l="l" r="r" t="t"/>
              <a:pathLst>
                <a:path extrusionOk="0" h="23034" w="16842">
                  <a:moveTo>
                    <a:pt x="16842" y="0"/>
                  </a:moveTo>
                  <a:lnTo>
                    <a:pt x="16842" y="0"/>
                  </a:lnTo>
                  <a:cubicBezTo>
                    <a:pt x="2769" y="5654"/>
                    <a:pt x="1" y="16881"/>
                    <a:pt x="1" y="16881"/>
                  </a:cubicBezTo>
                  <a:cubicBezTo>
                    <a:pt x="154" y="16728"/>
                    <a:pt x="7537" y="11191"/>
                    <a:pt x="13418" y="11191"/>
                  </a:cubicBezTo>
                  <a:lnTo>
                    <a:pt x="13956" y="11191"/>
                  </a:lnTo>
                  <a:lnTo>
                    <a:pt x="13956" y="11228"/>
                  </a:lnTo>
                  <a:lnTo>
                    <a:pt x="13920" y="11228"/>
                  </a:lnTo>
                  <a:cubicBezTo>
                    <a:pt x="13920" y="11228"/>
                    <a:pt x="13880" y="11228"/>
                    <a:pt x="13880" y="11268"/>
                  </a:cubicBezTo>
                  <a:lnTo>
                    <a:pt x="13843" y="11268"/>
                  </a:lnTo>
                  <a:lnTo>
                    <a:pt x="13843" y="11305"/>
                  </a:lnTo>
                  <a:lnTo>
                    <a:pt x="13766" y="11305"/>
                  </a:lnTo>
                  <a:lnTo>
                    <a:pt x="13766" y="11345"/>
                  </a:lnTo>
                  <a:lnTo>
                    <a:pt x="13689" y="11345"/>
                  </a:lnTo>
                  <a:lnTo>
                    <a:pt x="13689" y="11382"/>
                  </a:lnTo>
                  <a:lnTo>
                    <a:pt x="13649" y="11382"/>
                  </a:lnTo>
                  <a:lnTo>
                    <a:pt x="13649" y="11422"/>
                  </a:lnTo>
                  <a:lnTo>
                    <a:pt x="13612" y="11422"/>
                  </a:lnTo>
                  <a:cubicBezTo>
                    <a:pt x="13572" y="11422"/>
                    <a:pt x="13572" y="11458"/>
                    <a:pt x="13535" y="11458"/>
                  </a:cubicBezTo>
                  <a:cubicBezTo>
                    <a:pt x="10920" y="13113"/>
                    <a:pt x="8767" y="15380"/>
                    <a:pt x="7075" y="17687"/>
                  </a:cubicBezTo>
                  <a:lnTo>
                    <a:pt x="7035" y="17727"/>
                  </a:lnTo>
                  <a:cubicBezTo>
                    <a:pt x="5651" y="19610"/>
                    <a:pt x="4575" y="21495"/>
                    <a:pt x="3769" y="23033"/>
                  </a:cubicBezTo>
                  <a:lnTo>
                    <a:pt x="3769" y="23033"/>
                  </a:lnTo>
                  <a:cubicBezTo>
                    <a:pt x="7266" y="17610"/>
                    <a:pt x="14956" y="11228"/>
                    <a:pt x="14879" y="10576"/>
                  </a:cubicBezTo>
                  <a:cubicBezTo>
                    <a:pt x="14879" y="10382"/>
                    <a:pt x="14612" y="10305"/>
                    <a:pt x="14150" y="10305"/>
                  </a:cubicBezTo>
                  <a:cubicBezTo>
                    <a:pt x="12766" y="10305"/>
                    <a:pt x="9496" y="11151"/>
                    <a:pt x="6460" y="12344"/>
                  </a:cubicBezTo>
                  <a:cubicBezTo>
                    <a:pt x="4076" y="13227"/>
                    <a:pt x="1960" y="15036"/>
                    <a:pt x="1462" y="15036"/>
                  </a:cubicBezTo>
                  <a:cubicBezTo>
                    <a:pt x="1114" y="15036"/>
                    <a:pt x="1575" y="14150"/>
                    <a:pt x="3230" y="11535"/>
                  </a:cubicBezTo>
                  <a:cubicBezTo>
                    <a:pt x="7343" y="5116"/>
                    <a:pt x="16841" y="1"/>
                    <a:pt x="168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53"/>
            <p:cNvSpPr/>
            <p:nvPr/>
          </p:nvSpPr>
          <p:spPr>
            <a:xfrm flipH="1">
              <a:off x="8352755" y="248382"/>
              <a:ext cx="690125" cy="501796"/>
            </a:xfrm>
            <a:custGeom>
              <a:rect b="b" l="l" r="r" t="t"/>
              <a:pathLst>
                <a:path extrusionOk="0" h="16914" w="23262">
                  <a:moveTo>
                    <a:pt x="13408" y="0"/>
                  </a:moveTo>
                  <a:cubicBezTo>
                    <a:pt x="11986" y="0"/>
                    <a:pt x="10489" y="240"/>
                    <a:pt x="8998" y="747"/>
                  </a:cubicBezTo>
                  <a:cubicBezTo>
                    <a:pt x="3384" y="2633"/>
                    <a:pt x="1" y="7631"/>
                    <a:pt x="1462" y="11898"/>
                  </a:cubicBezTo>
                  <a:cubicBezTo>
                    <a:pt x="2538" y="15042"/>
                    <a:pt x="5928" y="16913"/>
                    <a:pt x="9882" y="16913"/>
                  </a:cubicBezTo>
                  <a:cubicBezTo>
                    <a:pt x="11297" y="16913"/>
                    <a:pt x="12785" y="16674"/>
                    <a:pt x="14264" y="16167"/>
                  </a:cubicBezTo>
                  <a:cubicBezTo>
                    <a:pt x="19878" y="14281"/>
                    <a:pt x="23261" y="9246"/>
                    <a:pt x="21800" y="4977"/>
                  </a:cubicBezTo>
                  <a:cubicBezTo>
                    <a:pt x="20754" y="1863"/>
                    <a:pt x="17373" y="0"/>
                    <a:pt x="134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53"/>
            <p:cNvSpPr/>
            <p:nvPr/>
          </p:nvSpPr>
          <p:spPr>
            <a:xfrm flipH="1">
              <a:off x="8385779" y="392634"/>
              <a:ext cx="243036" cy="338773"/>
            </a:xfrm>
            <a:custGeom>
              <a:rect b="b" l="l" r="r" t="t"/>
              <a:pathLst>
                <a:path extrusionOk="0" h="11419" w="8192">
                  <a:moveTo>
                    <a:pt x="308" y="11305"/>
                  </a:moveTo>
                  <a:cubicBezTo>
                    <a:pt x="194" y="11342"/>
                    <a:pt x="117" y="11382"/>
                    <a:pt x="1" y="11419"/>
                  </a:cubicBezTo>
                  <a:cubicBezTo>
                    <a:pt x="117" y="11382"/>
                    <a:pt x="194" y="11342"/>
                    <a:pt x="308" y="11305"/>
                  </a:cubicBezTo>
                  <a:close/>
                  <a:moveTo>
                    <a:pt x="7807" y="1"/>
                  </a:moveTo>
                  <a:cubicBezTo>
                    <a:pt x="7807" y="38"/>
                    <a:pt x="7844" y="78"/>
                    <a:pt x="7844" y="115"/>
                  </a:cubicBezTo>
                  <a:cubicBezTo>
                    <a:pt x="8075" y="807"/>
                    <a:pt x="8192" y="1499"/>
                    <a:pt x="8192" y="2154"/>
                  </a:cubicBezTo>
                  <a:cubicBezTo>
                    <a:pt x="8192" y="1499"/>
                    <a:pt x="8075" y="807"/>
                    <a:pt x="7844" y="115"/>
                  </a:cubicBezTo>
                  <a:cubicBezTo>
                    <a:pt x="7844" y="78"/>
                    <a:pt x="7807" y="38"/>
                    <a:pt x="7807" y="1"/>
                  </a:cubicBezTo>
                  <a:close/>
                </a:path>
              </a:pathLst>
            </a:custGeom>
            <a:solidFill>
              <a:srgbClr val="FDF1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53"/>
            <p:cNvSpPr/>
            <p:nvPr/>
          </p:nvSpPr>
          <p:spPr>
            <a:xfrm flipH="1">
              <a:off x="8385790" y="247730"/>
              <a:ext cx="427835" cy="501944"/>
            </a:xfrm>
            <a:custGeom>
              <a:rect b="b" l="l" r="r" t="t"/>
              <a:pathLst>
                <a:path extrusionOk="0" h="16919" w="14421">
                  <a:moveTo>
                    <a:pt x="5654" y="0"/>
                  </a:moveTo>
                  <a:cubicBezTo>
                    <a:pt x="5501" y="0"/>
                    <a:pt x="5307" y="0"/>
                    <a:pt x="5116" y="40"/>
                  </a:cubicBezTo>
                  <a:cubicBezTo>
                    <a:pt x="8115" y="578"/>
                    <a:pt x="10499" y="2270"/>
                    <a:pt x="11382" y="4845"/>
                  </a:cubicBezTo>
                  <a:cubicBezTo>
                    <a:pt x="12806" y="9114"/>
                    <a:pt x="9459" y="14113"/>
                    <a:pt x="3809" y="15995"/>
                  </a:cubicBezTo>
                  <a:cubicBezTo>
                    <a:pt x="2538" y="16457"/>
                    <a:pt x="1231" y="16687"/>
                    <a:pt x="1" y="16727"/>
                  </a:cubicBezTo>
                  <a:cubicBezTo>
                    <a:pt x="693" y="16881"/>
                    <a:pt x="1425" y="16918"/>
                    <a:pt x="2154" y="16918"/>
                  </a:cubicBezTo>
                  <a:cubicBezTo>
                    <a:pt x="3461" y="16918"/>
                    <a:pt x="4845" y="16727"/>
                    <a:pt x="6230" y="16303"/>
                  </a:cubicBezTo>
                  <a:cubicBezTo>
                    <a:pt x="6346" y="16266"/>
                    <a:pt x="6423" y="16226"/>
                    <a:pt x="6537" y="16189"/>
                  </a:cubicBezTo>
                  <a:cubicBezTo>
                    <a:pt x="11268" y="14574"/>
                    <a:pt x="14421" y="10766"/>
                    <a:pt x="14421" y="7038"/>
                  </a:cubicBezTo>
                  <a:cubicBezTo>
                    <a:pt x="14421" y="6383"/>
                    <a:pt x="14304" y="5691"/>
                    <a:pt x="14073" y="4999"/>
                  </a:cubicBezTo>
                  <a:cubicBezTo>
                    <a:pt x="14073" y="4962"/>
                    <a:pt x="14036" y="4922"/>
                    <a:pt x="14036" y="4885"/>
                  </a:cubicBezTo>
                  <a:cubicBezTo>
                    <a:pt x="12920" y="1809"/>
                    <a:pt x="9576" y="0"/>
                    <a:pt x="56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53"/>
            <p:cNvSpPr/>
            <p:nvPr/>
          </p:nvSpPr>
          <p:spPr>
            <a:xfrm flipH="1">
              <a:off x="8432589" y="728046"/>
              <a:ext cx="112915" cy="112915"/>
            </a:xfrm>
            <a:custGeom>
              <a:rect b="b" l="l" r="r" t="t"/>
              <a:pathLst>
                <a:path extrusionOk="0" h="3806" w="3806">
                  <a:moveTo>
                    <a:pt x="1923" y="0"/>
                  </a:moveTo>
                  <a:cubicBezTo>
                    <a:pt x="884" y="0"/>
                    <a:pt x="1" y="883"/>
                    <a:pt x="1" y="1923"/>
                  </a:cubicBezTo>
                  <a:cubicBezTo>
                    <a:pt x="1" y="2959"/>
                    <a:pt x="884" y="3805"/>
                    <a:pt x="1923" y="3805"/>
                  </a:cubicBezTo>
                  <a:cubicBezTo>
                    <a:pt x="2960" y="3805"/>
                    <a:pt x="3806" y="2959"/>
                    <a:pt x="3806" y="1923"/>
                  </a:cubicBezTo>
                  <a:cubicBezTo>
                    <a:pt x="3806" y="883"/>
                    <a:pt x="2960" y="0"/>
                    <a:pt x="19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53"/>
            <p:cNvSpPr/>
            <p:nvPr/>
          </p:nvSpPr>
          <p:spPr>
            <a:xfrm flipH="1">
              <a:off x="8432585" y="758783"/>
              <a:ext cx="57051" cy="82179"/>
            </a:xfrm>
            <a:custGeom>
              <a:rect b="b" l="l" r="r" t="t"/>
              <a:pathLst>
                <a:path extrusionOk="0" h="2770" w="1923">
                  <a:moveTo>
                    <a:pt x="40" y="2769"/>
                  </a:moveTo>
                  <a:lnTo>
                    <a:pt x="40" y="2769"/>
                  </a:lnTo>
                  <a:lnTo>
                    <a:pt x="40" y="2769"/>
                  </a:lnTo>
                  <a:close/>
                  <a:moveTo>
                    <a:pt x="0" y="2769"/>
                  </a:moveTo>
                  <a:lnTo>
                    <a:pt x="0" y="2769"/>
                  </a:lnTo>
                  <a:lnTo>
                    <a:pt x="0" y="2769"/>
                  </a:lnTo>
                  <a:close/>
                  <a:moveTo>
                    <a:pt x="0" y="2769"/>
                  </a:moveTo>
                  <a:lnTo>
                    <a:pt x="0" y="2769"/>
                  </a:lnTo>
                  <a:lnTo>
                    <a:pt x="0" y="2769"/>
                  </a:lnTo>
                  <a:close/>
                  <a:moveTo>
                    <a:pt x="0" y="2769"/>
                  </a:moveTo>
                  <a:lnTo>
                    <a:pt x="0" y="2769"/>
                  </a:lnTo>
                  <a:lnTo>
                    <a:pt x="0" y="2769"/>
                  </a:lnTo>
                  <a:close/>
                  <a:moveTo>
                    <a:pt x="0" y="2769"/>
                  </a:moveTo>
                  <a:lnTo>
                    <a:pt x="0" y="2769"/>
                  </a:lnTo>
                  <a:lnTo>
                    <a:pt x="0" y="2769"/>
                  </a:lnTo>
                  <a:close/>
                  <a:moveTo>
                    <a:pt x="0" y="2769"/>
                  </a:moveTo>
                  <a:lnTo>
                    <a:pt x="0" y="2769"/>
                  </a:lnTo>
                  <a:lnTo>
                    <a:pt x="0" y="2769"/>
                  </a:lnTo>
                  <a:close/>
                  <a:moveTo>
                    <a:pt x="1923" y="847"/>
                  </a:moveTo>
                  <a:lnTo>
                    <a:pt x="1923" y="847"/>
                  </a:lnTo>
                  <a:lnTo>
                    <a:pt x="1923" y="847"/>
                  </a:lnTo>
                  <a:close/>
                  <a:moveTo>
                    <a:pt x="1923" y="847"/>
                  </a:moveTo>
                  <a:lnTo>
                    <a:pt x="1923" y="847"/>
                  </a:lnTo>
                  <a:lnTo>
                    <a:pt x="1923" y="847"/>
                  </a:lnTo>
                  <a:close/>
                  <a:moveTo>
                    <a:pt x="1923" y="847"/>
                  </a:moveTo>
                  <a:lnTo>
                    <a:pt x="1923" y="847"/>
                  </a:lnTo>
                  <a:lnTo>
                    <a:pt x="1923" y="847"/>
                  </a:lnTo>
                  <a:close/>
                  <a:moveTo>
                    <a:pt x="1923" y="847"/>
                  </a:moveTo>
                  <a:lnTo>
                    <a:pt x="1923" y="847"/>
                  </a:lnTo>
                  <a:lnTo>
                    <a:pt x="1923" y="847"/>
                  </a:lnTo>
                  <a:close/>
                  <a:moveTo>
                    <a:pt x="1923" y="810"/>
                  </a:moveTo>
                  <a:lnTo>
                    <a:pt x="1923" y="810"/>
                  </a:lnTo>
                  <a:lnTo>
                    <a:pt x="1923" y="810"/>
                  </a:lnTo>
                  <a:close/>
                  <a:moveTo>
                    <a:pt x="1923" y="810"/>
                  </a:moveTo>
                  <a:lnTo>
                    <a:pt x="1923" y="810"/>
                  </a:lnTo>
                  <a:lnTo>
                    <a:pt x="1923" y="810"/>
                  </a:lnTo>
                  <a:close/>
                  <a:moveTo>
                    <a:pt x="1923" y="810"/>
                  </a:moveTo>
                  <a:lnTo>
                    <a:pt x="1923" y="810"/>
                  </a:lnTo>
                  <a:lnTo>
                    <a:pt x="1923" y="810"/>
                  </a:lnTo>
                  <a:close/>
                  <a:moveTo>
                    <a:pt x="1923" y="810"/>
                  </a:moveTo>
                  <a:lnTo>
                    <a:pt x="1923" y="810"/>
                  </a:lnTo>
                  <a:lnTo>
                    <a:pt x="1923" y="810"/>
                  </a:lnTo>
                  <a:close/>
                  <a:moveTo>
                    <a:pt x="1923" y="770"/>
                  </a:moveTo>
                  <a:lnTo>
                    <a:pt x="1923" y="770"/>
                  </a:lnTo>
                  <a:lnTo>
                    <a:pt x="1923" y="770"/>
                  </a:lnTo>
                  <a:close/>
                  <a:moveTo>
                    <a:pt x="1923" y="770"/>
                  </a:moveTo>
                  <a:lnTo>
                    <a:pt x="1923" y="770"/>
                  </a:lnTo>
                  <a:lnTo>
                    <a:pt x="1923" y="770"/>
                  </a:lnTo>
                  <a:close/>
                  <a:moveTo>
                    <a:pt x="1923" y="770"/>
                  </a:moveTo>
                  <a:lnTo>
                    <a:pt x="1923" y="770"/>
                  </a:lnTo>
                  <a:lnTo>
                    <a:pt x="1923" y="770"/>
                  </a:lnTo>
                  <a:close/>
                  <a:moveTo>
                    <a:pt x="1923" y="770"/>
                  </a:moveTo>
                  <a:lnTo>
                    <a:pt x="1923" y="770"/>
                  </a:lnTo>
                  <a:lnTo>
                    <a:pt x="1923" y="770"/>
                  </a:lnTo>
                  <a:close/>
                  <a:moveTo>
                    <a:pt x="1923" y="733"/>
                  </a:moveTo>
                  <a:lnTo>
                    <a:pt x="1923" y="733"/>
                  </a:lnTo>
                  <a:lnTo>
                    <a:pt x="1923" y="733"/>
                  </a:lnTo>
                  <a:close/>
                  <a:moveTo>
                    <a:pt x="1923" y="733"/>
                  </a:moveTo>
                  <a:lnTo>
                    <a:pt x="1923" y="733"/>
                  </a:lnTo>
                  <a:lnTo>
                    <a:pt x="1923" y="733"/>
                  </a:lnTo>
                  <a:close/>
                  <a:moveTo>
                    <a:pt x="1923" y="733"/>
                  </a:moveTo>
                  <a:lnTo>
                    <a:pt x="1923" y="733"/>
                  </a:lnTo>
                  <a:lnTo>
                    <a:pt x="1923" y="733"/>
                  </a:lnTo>
                  <a:close/>
                  <a:moveTo>
                    <a:pt x="1923" y="733"/>
                  </a:moveTo>
                  <a:lnTo>
                    <a:pt x="1923" y="733"/>
                  </a:lnTo>
                  <a:lnTo>
                    <a:pt x="1923" y="733"/>
                  </a:lnTo>
                  <a:close/>
                  <a:moveTo>
                    <a:pt x="1923" y="693"/>
                  </a:moveTo>
                  <a:lnTo>
                    <a:pt x="1923" y="693"/>
                  </a:lnTo>
                  <a:lnTo>
                    <a:pt x="1923" y="693"/>
                  </a:lnTo>
                  <a:close/>
                  <a:moveTo>
                    <a:pt x="1923" y="693"/>
                  </a:moveTo>
                  <a:lnTo>
                    <a:pt x="1923" y="693"/>
                  </a:lnTo>
                  <a:lnTo>
                    <a:pt x="1923" y="693"/>
                  </a:lnTo>
                  <a:close/>
                  <a:moveTo>
                    <a:pt x="1923" y="693"/>
                  </a:moveTo>
                  <a:lnTo>
                    <a:pt x="1923" y="693"/>
                  </a:lnTo>
                  <a:lnTo>
                    <a:pt x="1923" y="693"/>
                  </a:lnTo>
                  <a:close/>
                  <a:moveTo>
                    <a:pt x="1923" y="693"/>
                  </a:moveTo>
                  <a:lnTo>
                    <a:pt x="1923" y="693"/>
                  </a:lnTo>
                  <a:lnTo>
                    <a:pt x="1923" y="693"/>
                  </a:lnTo>
                  <a:close/>
                  <a:moveTo>
                    <a:pt x="1923" y="656"/>
                  </a:moveTo>
                  <a:lnTo>
                    <a:pt x="1923" y="656"/>
                  </a:lnTo>
                  <a:lnTo>
                    <a:pt x="1923" y="656"/>
                  </a:lnTo>
                  <a:close/>
                  <a:moveTo>
                    <a:pt x="1923" y="656"/>
                  </a:moveTo>
                  <a:lnTo>
                    <a:pt x="1923" y="656"/>
                  </a:lnTo>
                  <a:lnTo>
                    <a:pt x="1923" y="656"/>
                  </a:lnTo>
                  <a:close/>
                  <a:moveTo>
                    <a:pt x="1923" y="656"/>
                  </a:moveTo>
                  <a:lnTo>
                    <a:pt x="1923" y="656"/>
                  </a:lnTo>
                  <a:lnTo>
                    <a:pt x="1923" y="656"/>
                  </a:lnTo>
                  <a:close/>
                  <a:moveTo>
                    <a:pt x="1923" y="656"/>
                  </a:moveTo>
                  <a:lnTo>
                    <a:pt x="1923" y="656"/>
                  </a:lnTo>
                  <a:lnTo>
                    <a:pt x="1923" y="656"/>
                  </a:lnTo>
                  <a:close/>
                  <a:moveTo>
                    <a:pt x="1923" y="616"/>
                  </a:moveTo>
                  <a:lnTo>
                    <a:pt x="1923" y="616"/>
                  </a:lnTo>
                  <a:lnTo>
                    <a:pt x="1923" y="616"/>
                  </a:lnTo>
                  <a:close/>
                  <a:moveTo>
                    <a:pt x="1923" y="616"/>
                  </a:moveTo>
                  <a:lnTo>
                    <a:pt x="1923" y="616"/>
                  </a:lnTo>
                  <a:lnTo>
                    <a:pt x="1923" y="616"/>
                  </a:lnTo>
                  <a:close/>
                  <a:moveTo>
                    <a:pt x="1923" y="616"/>
                  </a:moveTo>
                  <a:lnTo>
                    <a:pt x="1923" y="616"/>
                  </a:lnTo>
                  <a:lnTo>
                    <a:pt x="1923" y="616"/>
                  </a:lnTo>
                  <a:close/>
                  <a:moveTo>
                    <a:pt x="1923" y="616"/>
                  </a:moveTo>
                  <a:lnTo>
                    <a:pt x="1923" y="616"/>
                  </a:lnTo>
                  <a:lnTo>
                    <a:pt x="1923" y="616"/>
                  </a:lnTo>
                  <a:close/>
                  <a:moveTo>
                    <a:pt x="1923" y="579"/>
                  </a:moveTo>
                  <a:lnTo>
                    <a:pt x="1923" y="579"/>
                  </a:lnTo>
                  <a:lnTo>
                    <a:pt x="1923" y="579"/>
                  </a:lnTo>
                  <a:close/>
                  <a:moveTo>
                    <a:pt x="1886" y="579"/>
                  </a:moveTo>
                  <a:lnTo>
                    <a:pt x="1923" y="579"/>
                  </a:lnTo>
                  <a:lnTo>
                    <a:pt x="1886" y="579"/>
                  </a:lnTo>
                  <a:close/>
                  <a:moveTo>
                    <a:pt x="1886" y="579"/>
                  </a:moveTo>
                  <a:lnTo>
                    <a:pt x="1886" y="579"/>
                  </a:lnTo>
                  <a:lnTo>
                    <a:pt x="1886" y="579"/>
                  </a:lnTo>
                  <a:close/>
                  <a:moveTo>
                    <a:pt x="1886" y="579"/>
                  </a:moveTo>
                  <a:lnTo>
                    <a:pt x="1886" y="579"/>
                  </a:lnTo>
                  <a:lnTo>
                    <a:pt x="1886" y="579"/>
                  </a:lnTo>
                  <a:close/>
                  <a:moveTo>
                    <a:pt x="1886" y="539"/>
                  </a:moveTo>
                  <a:lnTo>
                    <a:pt x="1886" y="539"/>
                  </a:lnTo>
                  <a:lnTo>
                    <a:pt x="1886" y="539"/>
                  </a:lnTo>
                  <a:close/>
                  <a:moveTo>
                    <a:pt x="1886" y="539"/>
                  </a:moveTo>
                  <a:lnTo>
                    <a:pt x="1886" y="539"/>
                  </a:lnTo>
                  <a:lnTo>
                    <a:pt x="1886" y="539"/>
                  </a:lnTo>
                  <a:close/>
                  <a:moveTo>
                    <a:pt x="1886" y="539"/>
                  </a:moveTo>
                  <a:lnTo>
                    <a:pt x="1886" y="539"/>
                  </a:lnTo>
                  <a:lnTo>
                    <a:pt x="1886" y="539"/>
                  </a:lnTo>
                  <a:close/>
                  <a:moveTo>
                    <a:pt x="1886" y="539"/>
                  </a:moveTo>
                  <a:lnTo>
                    <a:pt x="1886" y="539"/>
                  </a:lnTo>
                  <a:lnTo>
                    <a:pt x="1886" y="539"/>
                  </a:lnTo>
                  <a:close/>
                  <a:moveTo>
                    <a:pt x="1886" y="502"/>
                  </a:moveTo>
                  <a:lnTo>
                    <a:pt x="1886" y="502"/>
                  </a:lnTo>
                  <a:lnTo>
                    <a:pt x="1886" y="502"/>
                  </a:lnTo>
                  <a:close/>
                  <a:moveTo>
                    <a:pt x="1886" y="502"/>
                  </a:moveTo>
                  <a:lnTo>
                    <a:pt x="1886" y="502"/>
                  </a:lnTo>
                  <a:lnTo>
                    <a:pt x="1886" y="502"/>
                  </a:lnTo>
                  <a:close/>
                  <a:moveTo>
                    <a:pt x="1886" y="502"/>
                  </a:moveTo>
                  <a:lnTo>
                    <a:pt x="1886" y="502"/>
                  </a:lnTo>
                  <a:lnTo>
                    <a:pt x="1886" y="502"/>
                  </a:lnTo>
                  <a:close/>
                  <a:moveTo>
                    <a:pt x="1886" y="502"/>
                  </a:moveTo>
                  <a:lnTo>
                    <a:pt x="1886" y="502"/>
                  </a:lnTo>
                  <a:lnTo>
                    <a:pt x="1886" y="502"/>
                  </a:lnTo>
                  <a:close/>
                  <a:moveTo>
                    <a:pt x="1886" y="462"/>
                  </a:moveTo>
                  <a:lnTo>
                    <a:pt x="1886" y="462"/>
                  </a:lnTo>
                  <a:lnTo>
                    <a:pt x="1886" y="462"/>
                  </a:lnTo>
                  <a:close/>
                  <a:moveTo>
                    <a:pt x="1886" y="462"/>
                  </a:moveTo>
                  <a:lnTo>
                    <a:pt x="1886" y="462"/>
                  </a:lnTo>
                  <a:lnTo>
                    <a:pt x="1886" y="462"/>
                  </a:lnTo>
                  <a:close/>
                  <a:moveTo>
                    <a:pt x="1886" y="462"/>
                  </a:moveTo>
                  <a:lnTo>
                    <a:pt x="1886" y="462"/>
                  </a:lnTo>
                  <a:lnTo>
                    <a:pt x="1886" y="462"/>
                  </a:lnTo>
                  <a:close/>
                  <a:moveTo>
                    <a:pt x="1886" y="462"/>
                  </a:moveTo>
                  <a:lnTo>
                    <a:pt x="1886" y="462"/>
                  </a:lnTo>
                  <a:lnTo>
                    <a:pt x="1886" y="462"/>
                  </a:lnTo>
                  <a:close/>
                  <a:moveTo>
                    <a:pt x="1886" y="425"/>
                  </a:moveTo>
                  <a:lnTo>
                    <a:pt x="1886" y="425"/>
                  </a:lnTo>
                  <a:lnTo>
                    <a:pt x="1886" y="425"/>
                  </a:lnTo>
                  <a:close/>
                  <a:moveTo>
                    <a:pt x="1886" y="425"/>
                  </a:moveTo>
                  <a:lnTo>
                    <a:pt x="1886" y="425"/>
                  </a:lnTo>
                  <a:lnTo>
                    <a:pt x="1886" y="425"/>
                  </a:lnTo>
                  <a:close/>
                  <a:moveTo>
                    <a:pt x="1886" y="425"/>
                  </a:moveTo>
                  <a:lnTo>
                    <a:pt x="1886" y="425"/>
                  </a:lnTo>
                  <a:lnTo>
                    <a:pt x="1886" y="425"/>
                  </a:lnTo>
                  <a:close/>
                  <a:moveTo>
                    <a:pt x="1886" y="425"/>
                  </a:moveTo>
                  <a:lnTo>
                    <a:pt x="1886" y="425"/>
                  </a:lnTo>
                  <a:lnTo>
                    <a:pt x="1886" y="425"/>
                  </a:lnTo>
                  <a:close/>
                  <a:moveTo>
                    <a:pt x="1886" y="385"/>
                  </a:moveTo>
                  <a:lnTo>
                    <a:pt x="1886" y="425"/>
                  </a:lnTo>
                  <a:lnTo>
                    <a:pt x="1886" y="385"/>
                  </a:lnTo>
                  <a:close/>
                  <a:moveTo>
                    <a:pt x="1846" y="385"/>
                  </a:moveTo>
                  <a:lnTo>
                    <a:pt x="1846" y="385"/>
                  </a:lnTo>
                  <a:lnTo>
                    <a:pt x="1846" y="385"/>
                  </a:lnTo>
                  <a:close/>
                  <a:moveTo>
                    <a:pt x="1846" y="385"/>
                  </a:moveTo>
                  <a:lnTo>
                    <a:pt x="1846" y="385"/>
                  </a:lnTo>
                  <a:lnTo>
                    <a:pt x="1846" y="385"/>
                  </a:lnTo>
                  <a:close/>
                  <a:moveTo>
                    <a:pt x="1846" y="385"/>
                  </a:moveTo>
                  <a:lnTo>
                    <a:pt x="1846" y="385"/>
                  </a:lnTo>
                  <a:lnTo>
                    <a:pt x="1846" y="385"/>
                  </a:lnTo>
                  <a:close/>
                  <a:moveTo>
                    <a:pt x="1846" y="348"/>
                  </a:moveTo>
                  <a:lnTo>
                    <a:pt x="1846" y="385"/>
                  </a:lnTo>
                  <a:lnTo>
                    <a:pt x="1846" y="348"/>
                  </a:lnTo>
                  <a:close/>
                  <a:moveTo>
                    <a:pt x="1846" y="348"/>
                  </a:moveTo>
                  <a:lnTo>
                    <a:pt x="1846" y="348"/>
                  </a:lnTo>
                  <a:lnTo>
                    <a:pt x="1846" y="348"/>
                  </a:lnTo>
                  <a:close/>
                  <a:moveTo>
                    <a:pt x="1846" y="348"/>
                  </a:moveTo>
                  <a:lnTo>
                    <a:pt x="1846" y="348"/>
                  </a:lnTo>
                  <a:lnTo>
                    <a:pt x="1846" y="348"/>
                  </a:lnTo>
                  <a:close/>
                  <a:moveTo>
                    <a:pt x="1846" y="348"/>
                  </a:moveTo>
                  <a:lnTo>
                    <a:pt x="1846" y="348"/>
                  </a:lnTo>
                  <a:lnTo>
                    <a:pt x="1846" y="348"/>
                  </a:lnTo>
                  <a:close/>
                  <a:moveTo>
                    <a:pt x="1846" y="348"/>
                  </a:moveTo>
                  <a:lnTo>
                    <a:pt x="1846" y="348"/>
                  </a:lnTo>
                  <a:lnTo>
                    <a:pt x="1846" y="348"/>
                  </a:lnTo>
                  <a:close/>
                  <a:moveTo>
                    <a:pt x="1846" y="308"/>
                  </a:moveTo>
                  <a:lnTo>
                    <a:pt x="1846" y="308"/>
                  </a:lnTo>
                  <a:lnTo>
                    <a:pt x="1846" y="308"/>
                  </a:lnTo>
                  <a:close/>
                  <a:moveTo>
                    <a:pt x="1846" y="308"/>
                  </a:moveTo>
                  <a:lnTo>
                    <a:pt x="1846" y="308"/>
                  </a:lnTo>
                  <a:lnTo>
                    <a:pt x="1846" y="308"/>
                  </a:lnTo>
                  <a:close/>
                  <a:moveTo>
                    <a:pt x="1846" y="308"/>
                  </a:moveTo>
                  <a:lnTo>
                    <a:pt x="1846" y="308"/>
                  </a:lnTo>
                  <a:lnTo>
                    <a:pt x="1846" y="308"/>
                  </a:lnTo>
                  <a:close/>
                  <a:moveTo>
                    <a:pt x="1846" y="308"/>
                  </a:moveTo>
                  <a:lnTo>
                    <a:pt x="1846" y="308"/>
                  </a:lnTo>
                  <a:lnTo>
                    <a:pt x="1846" y="308"/>
                  </a:lnTo>
                  <a:close/>
                  <a:moveTo>
                    <a:pt x="1846" y="271"/>
                  </a:moveTo>
                  <a:lnTo>
                    <a:pt x="1846" y="271"/>
                  </a:lnTo>
                  <a:lnTo>
                    <a:pt x="1846" y="271"/>
                  </a:lnTo>
                  <a:close/>
                  <a:moveTo>
                    <a:pt x="1846" y="271"/>
                  </a:moveTo>
                  <a:lnTo>
                    <a:pt x="1846" y="271"/>
                  </a:lnTo>
                  <a:lnTo>
                    <a:pt x="1846" y="271"/>
                  </a:lnTo>
                  <a:close/>
                  <a:moveTo>
                    <a:pt x="1809" y="271"/>
                  </a:moveTo>
                  <a:lnTo>
                    <a:pt x="1846" y="271"/>
                  </a:lnTo>
                  <a:lnTo>
                    <a:pt x="1809" y="271"/>
                  </a:lnTo>
                  <a:close/>
                  <a:moveTo>
                    <a:pt x="1809" y="271"/>
                  </a:moveTo>
                  <a:lnTo>
                    <a:pt x="1809" y="271"/>
                  </a:lnTo>
                  <a:lnTo>
                    <a:pt x="1809" y="271"/>
                  </a:lnTo>
                  <a:close/>
                  <a:moveTo>
                    <a:pt x="1809" y="231"/>
                  </a:moveTo>
                  <a:lnTo>
                    <a:pt x="1809" y="231"/>
                  </a:lnTo>
                  <a:lnTo>
                    <a:pt x="1809" y="231"/>
                  </a:lnTo>
                  <a:close/>
                  <a:moveTo>
                    <a:pt x="1809" y="231"/>
                  </a:moveTo>
                  <a:lnTo>
                    <a:pt x="1809" y="231"/>
                  </a:lnTo>
                  <a:lnTo>
                    <a:pt x="1809" y="231"/>
                  </a:lnTo>
                  <a:close/>
                  <a:moveTo>
                    <a:pt x="1809" y="231"/>
                  </a:moveTo>
                  <a:lnTo>
                    <a:pt x="1809" y="231"/>
                  </a:lnTo>
                  <a:lnTo>
                    <a:pt x="1809" y="231"/>
                  </a:lnTo>
                  <a:close/>
                  <a:moveTo>
                    <a:pt x="1809" y="231"/>
                  </a:moveTo>
                  <a:lnTo>
                    <a:pt x="1809" y="231"/>
                  </a:lnTo>
                  <a:lnTo>
                    <a:pt x="1809" y="231"/>
                  </a:lnTo>
                  <a:close/>
                  <a:moveTo>
                    <a:pt x="1809" y="231"/>
                  </a:moveTo>
                  <a:lnTo>
                    <a:pt x="1809" y="231"/>
                  </a:lnTo>
                  <a:lnTo>
                    <a:pt x="1809" y="231"/>
                  </a:lnTo>
                  <a:close/>
                  <a:moveTo>
                    <a:pt x="1809" y="194"/>
                  </a:moveTo>
                  <a:lnTo>
                    <a:pt x="1809" y="194"/>
                  </a:lnTo>
                  <a:lnTo>
                    <a:pt x="1809" y="194"/>
                  </a:lnTo>
                  <a:close/>
                  <a:moveTo>
                    <a:pt x="1809" y="194"/>
                  </a:moveTo>
                  <a:lnTo>
                    <a:pt x="1809" y="194"/>
                  </a:lnTo>
                  <a:lnTo>
                    <a:pt x="1809" y="194"/>
                  </a:lnTo>
                  <a:close/>
                  <a:moveTo>
                    <a:pt x="1809" y="194"/>
                  </a:moveTo>
                  <a:lnTo>
                    <a:pt x="1809" y="194"/>
                  </a:lnTo>
                  <a:lnTo>
                    <a:pt x="1809" y="194"/>
                  </a:lnTo>
                  <a:close/>
                  <a:moveTo>
                    <a:pt x="1809" y="194"/>
                  </a:moveTo>
                  <a:lnTo>
                    <a:pt x="1809" y="194"/>
                  </a:lnTo>
                  <a:lnTo>
                    <a:pt x="1809" y="194"/>
                  </a:lnTo>
                  <a:close/>
                  <a:moveTo>
                    <a:pt x="1809" y="154"/>
                  </a:moveTo>
                  <a:lnTo>
                    <a:pt x="1809" y="154"/>
                  </a:lnTo>
                  <a:lnTo>
                    <a:pt x="1809" y="154"/>
                  </a:lnTo>
                  <a:close/>
                  <a:moveTo>
                    <a:pt x="1769" y="154"/>
                  </a:moveTo>
                  <a:lnTo>
                    <a:pt x="1769" y="154"/>
                  </a:lnTo>
                  <a:lnTo>
                    <a:pt x="1769" y="154"/>
                  </a:lnTo>
                  <a:close/>
                  <a:moveTo>
                    <a:pt x="1769" y="154"/>
                  </a:moveTo>
                  <a:lnTo>
                    <a:pt x="1769" y="154"/>
                  </a:lnTo>
                  <a:lnTo>
                    <a:pt x="1769" y="154"/>
                  </a:lnTo>
                  <a:close/>
                  <a:moveTo>
                    <a:pt x="1769" y="154"/>
                  </a:moveTo>
                  <a:lnTo>
                    <a:pt x="1769" y="154"/>
                  </a:lnTo>
                  <a:lnTo>
                    <a:pt x="1769" y="154"/>
                  </a:lnTo>
                  <a:close/>
                  <a:moveTo>
                    <a:pt x="1769" y="118"/>
                  </a:moveTo>
                  <a:lnTo>
                    <a:pt x="1769" y="154"/>
                  </a:lnTo>
                  <a:lnTo>
                    <a:pt x="1769" y="118"/>
                  </a:lnTo>
                  <a:close/>
                  <a:moveTo>
                    <a:pt x="1769" y="118"/>
                  </a:moveTo>
                  <a:lnTo>
                    <a:pt x="1769" y="118"/>
                  </a:lnTo>
                  <a:lnTo>
                    <a:pt x="1769" y="118"/>
                  </a:lnTo>
                  <a:close/>
                  <a:moveTo>
                    <a:pt x="1769" y="118"/>
                  </a:moveTo>
                  <a:lnTo>
                    <a:pt x="1769" y="118"/>
                  </a:lnTo>
                  <a:lnTo>
                    <a:pt x="1769" y="118"/>
                  </a:lnTo>
                  <a:close/>
                  <a:moveTo>
                    <a:pt x="1769" y="118"/>
                  </a:moveTo>
                  <a:lnTo>
                    <a:pt x="1769" y="118"/>
                  </a:lnTo>
                  <a:lnTo>
                    <a:pt x="1769" y="118"/>
                  </a:lnTo>
                  <a:close/>
                  <a:moveTo>
                    <a:pt x="1769" y="118"/>
                  </a:moveTo>
                  <a:lnTo>
                    <a:pt x="1769" y="118"/>
                  </a:lnTo>
                  <a:lnTo>
                    <a:pt x="1769" y="118"/>
                  </a:lnTo>
                  <a:close/>
                  <a:moveTo>
                    <a:pt x="1769" y="78"/>
                  </a:moveTo>
                  <a:lnTo>
                    <a:pt x="1769" y="78"/>
                  </a:lnTo>
                  <a:lnTo>
                    <a:pt x="1769" y="78"/>
                  </a:lnTo>
                  <a:close/>
                  <a:moveTo>
                    <a:pt x="1769" y="78"/>
                  </a:moveTo>
                  <a:lnTo>
                    <a:pt x="1769" y="78"/>
                  </a:lnTo>
                  <a:lnTo>
                    <a:pt x="1769" y="78"/>
                  </a:lnTo>
                  <a:close/>
                  <a:moveTo>
                    <a:pt x="1732" y="78"/>
                  </a:moveTo>
                  <a:lnTo>
                    <a:pt x="1732" y="78"/>
                  </a:lnTo>
                  <a:lnTo>
                    <a:pt x="1732" y="78"/>
                  </a:lnTo>
                  <a:close/>
                  <a:moveTo>
                    <a:pt x="1732" y="78"/>
                  </a:moveTo>
                  <a:lnTo>
                    <a:pt x="1732" y="78"/>
                  </a:lnTo>
                  <a:lnTo>
                    <a:pt x="1732" y="78"/>
                  </a:lnTo>
                  <a:close/>
                  <a:moveTo>
                    <a:pt x="1732" y="41"/>
                  </a:moveTo>
                  <a:lnTo>
                    <a:pt x="1732" y="41"/>
                  </a:lnTo>
                  <a:lnTo>
                    <a:pt x="1732" y="41"/>
                  </a:lnTo>
                  <a:close/>
                  <a:moveTo>
                    <a:pt x="1732" y="41"/>
                  </a:moveTo>
                  <a:lnTo>
                    <a:pt x="1732" y="41"/>
                  </a:lnTo>
                  <a:lnTo>
                    <a:pt x="1732" y="41"/>
                  </a:lnTo>
                  <a:close/>
                  <a:moveTo>
                    <a:pt x="1732" y="41"/>
                  </a:moveTo>
                  <a:lnTo>
                    <a:pt x="1732" y="41"/>
                  </a:lnTo>
                  <a:lnTo>
                    <a:pt x="1732" y="41"/>
                  </a:lnTo>
                  <a:close/>
                  <a:moveTo>
                    <a:pt x="1732" y="1"/>
                  </a:moveTo>
                  <a:lnTo>
                    <a:pt x="1732" y="1"/>
                  </a:lnTo>
                  <a:close/>
                </a:path>
              </a:pathLst>
            </a:custGeom>
            <a:solidFill>
              <a:srgbClr val="FDF1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53"/>
            <p:cNvSpPr/>
            <p:nvPr/>
          </p:nvSpPr>
          <p:spPr>
            <a:xfrm flipH="1">
              <a:off x="8432588" y="731398"/>
              <a:ext cx="98110" cy="109562"/>
            </a:xfrm>
            <a:custGeom>
              <a:rect b="b" l="l" r="r" t="t"/>
              <a:pathLst>
                <a:path extrusionOk="0" h="3693" w="3307">
                  <a:moveTo>
                    <a:pt x="1963" y="1"/>
                  </a:moveTo>
                  <a:lnTo>
                    <a:pt x="1963" y="1"/>
                  </a:lnTo>
                  <a:cubicBezTo>
                    <a:pt x="2270" y="308"/>
                    <a:pt x="2461" y="770"/>
                    <a:pt x="2461" y="1271"/>
                  </a:cubicBezTo>
                  <a:cubicBezTo>
                    <a:pt x="2461" y="2308"/>
                    <a:pt x="1615" y="3154"/>
                    <a:pt x="579" y="3154"/>
                  </a:cubicBezTo>
                  <a:cubicBezTo>
                    <a:pt x="385" y="3154"/>
                    <a:pt x="194" y="3117"/>
                    <a:pt x="0" y="3077"/>
                  </a:cubicBezTo>
                  <a:lnTo>
                    <a:pt x="0" y="3077"/>
                  </a:lnTo>
                  <a:cubicBezTo>
                    <a:pt x="348" y="3424"/>
                    <a:pt x="846" y="3692"/>
                    <a:pt x="1384" y="3692"/>
                  </a:cubicBezTo>
                  <a:lnTo>
                    <a:pt x="1424" y="3692"/>
                  </a:lnTo>
                  <a:cubicBezTo>
                    <a:pt x="2461" y="3692"/>
                    <a:pt x="3307" y="2846"/>
                    <a:pt x="3307" y="1810"/>
                  </a:cubicBezTo>
                  <a:lnTo>
                    <a:pt x="3307" y="1770"/>
                  </a:lnTo>
                  <a:lnTo>
                    <a:pt x="3307" y="1733"/>
                  </a:lnTo>
                  <a:lnTo>
                    <a:pt x="3307" y="1693"/>
                  </a:lnTo>
                  <a:lnTo>
                    <a:pt x="3307" y="1656"/>
                  </a:lnTo>
                  <a:lnTo>
                    <a:pt x="3307" y="1616"/>
                  </a:lnTo>
                  <a:lnTo>
                    <a:pt x="3307" y="1579"/>
                  </a:lnTo>
                  <a:lnTo>
                    <a:pt x="3307" y="1539"/>
                  </a:lnTo>
                  <a:lnTo>
                    <a:pt x="3307" y="1502"/>
                  </a:lnTo>
                  <a:lnTo>
                    <a:pt x="3270" y="1502"/>
                  </a:lnTo>
                  <a:lnTo>
                    <a:pt x="3270" y="1462"/>
                  </a:lnTo>
                  <a:lnTo>
                    <a:pt x="3270" y="1425"/>
                  </a:lnTo>
                  <a:lnTo>
                    <a:pt x="3270" y="1385"/>
                  </a:lnTo>
                  <a:lnTo>
                    <a:pt x="3270" y="1348"/>
                  </a:lnTo>
                  <a:lnTo>
                    <a:pt x="3270" y="1308"/>
                  </a:lnTo>
                  <a:lnTo>
                    <a:pt x="3230" y="1308"/>
                  </a:lnTo>
                  <a:lnTo>
                    <a:pt x="3230" y="1271"/>
                  </a:lnTo>
                  <a:lnTo>
                    <a:pt x="3230" y="1231"/>
                  </a:lnTo>
                  <a:lnTo>
                    <a:pt x="3230" y="1194"/>
                  </a:lnTo>
                  <a:lnTo>
                    <a:pt x="3193" y="1194"/>
                  </a:lnTo>
                  <a:lnTo>
                    <a:pt x="3193" y="1154"/>
                  </a:lnTo>
                  <a:lnTo>
                    <a:pt x="3193" y="1117"/>
                  </a:lnTo>
                  <a:lnTo>
                    <a:pt x="3193" y="1077"/>
                  </a:lnTo>
                  <a:lnTo>
                    <a:pt x="3153" y="1077"/>
                  </a:lnTo>
                  <a:lnTo>
                    <a:pt x="3153" y="1041"/>
                  </a:lnTo>
                  <a:lnTo>
                    <a:pt x="3153" y="1001"/>
                  </a:lnTo>
                  <a:lnTo>
                    <a:pt x="3116" y="1001"/>
                  </a:lnTo>
                  <a:lnTo>
                    <a:pt x="3116" y="964"/>
                  </a:lnTo>
                  <a:lnTo>
                    <a:pt x="3116" y="924"/>
                  </a:lnTo>
                  <a:cubicBezTo>
                    <a:pt x="2886" y="462"/>
                    <a:pt x="2461" y="155"/>
                    <a:pt x="19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53"/>
            <p:cNvSpPr/>
            <p:nvPr/>
          </p:nvSpPr>
          <p:spPr>
            <a:xfrm flipH="1">
              <a:off x="8401729" y="862655"/>
              <a:ext cx="62806" cy="62717"/>
            </a:xfrm>
            <a:custGeom>
              <a:rect b="b" l="l" r="r" t="t"/>
              <a:pathLst>
                <a:path extrusionOk="0" h="2114" w="2117">
                  <a:moveTo>
                    <a:pt x="1040" y="0"/>
                  </a:moveTo>
                  <a:cubicBezTo>
                    <a:pt x="462" y="0"/>
                    <a:pt x="0" y="462"/>
                    <a:pt x="0" y="1037"/>
                  </a:cubicBezTo>
                  <a:cubicBezTo>
                    <a:pt x="0" y="1615"/>
                    <a:pt x="462" y="2113"/>
                    <a:pt x="1040" y="2113"/>
                  </a:cubicBezTo>
                  <a:cubicBezTo>
                    <a:pt x="1615" y="2113"/>
                    <a:pt x="2117" y="1615"/>
                    <a:pt x="2117" y="1037"/>
                  </a:cubicBezTo>
                  <a:cubicBezTo>
                    <a:pt x="2117" y="462"/>
                    <a:pt x="1615" y="0"/>
                    <a:pt x="10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53"/>
            <p:cNvSpPr/>
            <p:nvPr/>
          </p:nvSpPr>
          <p:spPr>
            <a:xfrm flipH="1">
              <a:off x="8401727" y="890010"/>
              <a:ext cx="31952" cy="35364"/>
            </a:xfrm>
            <a:custGeom>
              <a:rect b="b" l="l" r="r" t="t"/>
              <a:pathLst>
                <a:path extrusionOk="0" h="1192" w="1077">
                  <a:moveTo>
                    <a:pt x="0" y="1191"/>
                  </a:moveTo>
                  <a:lnTo>
                    <a:pt x="0" y="1191"/>
                  </a:lnTo>
                  <a:lnTo>
                    <a:pt x="0" y="1191"/>
                  </a:lnTo>
                  <a:close/>
                  <a:moveTo>
                    <a:pt x="0" y="1191"/>
                  </a:moveTo>
                  <a:lnTo>
                    <a:pt x="0" y="1191"/>
                  </a:lnTo>
                  <a:lnTo>
                    <a:pt x="0" y="1191"/>
                  </a:lnTo>
                  <a:close/>
                  <a:moveTo>
                    <a:pt x="1077" y="115"/>
                  </a:moveTo>
                  <a:lnTo>
                    <a:pt x="1077" y="115"/>
                  </a:lnTo>
                  <a:lnTo>
                    <a:pt x="1077" y="115"/>
                  </a:lnTo>
                  <a:lnTo>
                    <a:pt x="1077" y="115"/>
                  </a:lnTo>
                  <a:close/>
                  <a:moveTo>
                    <a:pt x="1077" y="115"/>
                  </a:moveTo>
                  <a:lnTo>
                    <a:pt x="1077" y="115"/>
                  </a:lnTo>
                  <a:lnTo>
                    <a:pt x="1077" y="115"/>
                  </a:lnTo>
                  <a:close/>
                  <a:moveTo>
                    <a:pt x="1077" y="115"/>
                  </a:moveTo>
                  <a:lnTo>
                    <a:pt x="1077" y="115"/>
                  </a:lnTo>
                  <a:lnTo>
                    <a:pt x="1077" y="115"/>
                  </a:lnTo>
                  <a:close/>
                  <a:moveTo>
                    <a:pt x="1077" y="115"/>
                  </a:moveTo>
                  <a:lnTo>
                    <a:pt x="1077" y="115"/>
                  </a:lnTo>
                  <a:lnTo>
                    <a:pt x="1077" y="115"/>
                  </a:lnTo>
                  <a:close/>
                  <a:moveTo>
                    <a:pt x="1077" y="78"/>
                  </a:moveTo>
                  <a:lnTo>
                    <a:pt x="1077" y="78"/>
                  </a:lnTo>
                  <a:lnTo>
                    <a:pt x="1077" y="78"/>
                  </a:lnTo>
                  <a:close/>
                  <a:moveTo>
                    <a:pt x="1077" y="78"/>
                  </a:moveTo>
                  <a:lnTo>
                    <a:pt x="1077" y="78"/>
                  </a:lnTo>
                  <a:lnTo>
                    <a:pt x="1077" y="78"/>
                  </a:lnTo>
                  <a:close/>
                  <a:moveTo>
                    <a:pt x="1077" y="78"/>
                  </a:moveTo>
                  <a:lnTo>
                    <a:pt x="1077" y="78"/>
                  </a:lnTo>
                  <a:lnTo>
                    <a:pt x="1077" y="78"/>
                  </a:lnTo>
                  <a:close/>
                  <a:moveTo>
                    <a:pt x="1077" y="78"/>
                  </a:moveTo>
                  <a:lnTo>
                    <a:pt x="1077" y="78"/>
                  </a:lnTo>
                  <a:lnTo>
                    <a:pt x="1077" y="78"/>
                  </a:lnTo>
                  <a:close/>
                  <a:moveTo>
                    <a:pt x="1077" y="78"/>
                  </a:moveTo>
                  <a:lnTo>
                    <a:pt x="1077" y="78"/>
                  </a:lnTo>
                  <a:lnTo>
                    <a:pt x="1077" y="78"/>
                  </a:lnTo>
                  <a:close/>
                  <a:moveTo>
                    <a:pt x="1077" y="38"/>
                  </a:moveTo>
                  <a:lnTo>
                    <a:pt x="1077" y="78"/>
                  </a:lnTo>
                  <a:lnTo>
                    <a:pt x="1077" y="38"/>
                  </a:lnTo>
                  <a:close/>
                  <a:moveTo>
                    <a:pt x="1077" y="38"/>
                  </a:moveTo>
                  <a:lnTo>
                    <a:pt x="1077" y="38"/>
                  </a:lnTo>
                  <a:lnTo>
                    <a:pt x="1077" y="38"/>
                  </a:lnTo>
                  <a:close/>
                  <a:moveTo>
                    <a:pt x="1077" y="38"/>
                  </a:moveTo>
                  <a:lnTo>
                    <a:pt x="1077" y="38"/>
                  </a:lnTo>
                  <a:lnTo>
                    <a:pt x="1077" y="38"/>
                  </a:lnTo>
                  <a:close/>
                  <a:moveTo>
                    <a:pt x="1077" y="38"/>
                  </a:moveTo>
                  <a:lnTo>
                    <a:pt x="1077" y="38"/>
                  </a:lnTo>
                  <a:lnTo>
                    <a:pt x="1077" y="38"/>
                  </a:lnTo>
                  <a:close/>
                  <a:moveTo>
                    <a:pt x="1077" y="1"/>
                  </a:moveTo>
                  <a:lnTo>
                    <a:pt x="1077" y="1"/>
                  </a:lnTo>
                  <a:lnTo>
                    <a:pt x="1077" y="1"/>
                  </a:lnTo>
                  <a:close/>
                  <a:moveTo>
                    <a:pt x="1077" y="1"/>
                  </a:moveTo>
                  <a:lnTo>
                    <a:pt x="1077" y="1"/>
                  </a:lnTo>
                  <a:lnTo>
                    <a:pt x="1077" y="1"/>
                  </a:lnTo>
                  <a:close/>
                  <a:moveTo>
                    <a:pt x="1077" y="1"/>
                  </a:moveTo>
                  <a:lnTo>
                    <a:pt x="1077" y="1"/>
                  </a:lnTo>
                  <a:close/>
                </a:path>
              </a:pathLst>
            </a:custGeom>
            <a:solidFill>
              <a:srgbClr val="FB8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53"/>
            <p:cNvSpPr/>
            <p:nvPr/>
          </p:nvSpPr>
          <p:spPr>
            <a:xfrm flipH="1">
              <a:off x="8401729" y="862655"/>
              <a:ext cx="53698" cy="62717"/>
            </a:xfrm>
            <a:custGeom>
              <a:rect b="b" l="l" r="r" t="t"/>
              <a:pathLst>
                <a:path extrusionOk="0" h="2114" w="1810">
                  <a:moveTo>
                    <a:pt x="964" y="0"/>
                  </a:moveTo>
                  <a:lnTo>
                    <a:pt x="964" y="0"/>
                  </a:lnTo>
                  <a:cubicBezTo>
                    <a:pt x="1154" y="191"/>
                    <a:pt x="1271" y="462"/>
                    <a:pt x="1271" y="729"/>
                  </a:cubicBezTo>
                  <a:cubicBezTo>
                    <a:pt x="1271" y="1307"/>
                    <a:pt x="770" y="1806"/>
                    <a:pt x="195" y="1806"/>
                  </a:cubicBezTo>
                  <a:cubicBezTo>
                    <a:pt x="118" y="1806"/>
                    <a:pt x="41" y="1806"/>
                    <a:pt x="1" y="1769"/>
                  </a:cubicBezTo>
                  <a:lnTo>
                    <a:pt x="1" y="1769"/>
                  </a:lnTo>
                  <a:cubicBezTo>
                    <a:pt x="195" y="1960"/>
                    <a:pt x="425" y="2076"/>
                    <a:pt x="733" y="2113"/>
                  </a:cubicBezTo>
                  <a:cubicBezTo>
                    <a:pt x="1308" y="2113"/>
                    <a:pt x="1810" y="1615"/>
                    <a:pt x="1810" y="1037"/>
                  </a:cubicBezTo>
                  <a:lnTo>
                    <a:pt x="1810" y="1000"/>
                  </a:lnTo>
                  <a:lnTo>
                    <a:pt x="1810" y="960"/>
                  </a:lnTo>
                  <a:lnTo>
                    <a:pt x="1810" y="923"/>
                  </a:lnTo>
                  <a:cubicBezTo>
                    <a:pt x="1733" y="462"/>
                    <a:pt x="1385" y="114"/>
                    <a:pt x="9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53"/>
            <p:cNvSpPr/>
            <p:nvPr/>
          </p:nvSpPr>
          <p:spPr>
            <a:xfrm flipH="1">
              <a:off x="8787314" y="518610"/>
              <a:ext cx="78797" cy="69244"/>
            </a:xfrm>
            <a:custGeom>
              <a:rect b="b" l="l" r="r" t="t"/>
              <a:pathLst>
                <a:path extrusionOk="0" h="2334" w="2656">
                  <a:moveTo>
                    <a:pt x="1330" y="0"/>
                  </a:moveTo>
                  <a:cubicBezTo>
                    <a:pt x="1181" y="0"/>
                    <a:pt x="1030" y="31"/>
                    <a:pt x="887" y="98"/>
                  </a:cubicBezTo>
                  <a:cubicBezTo>
                    <a:pt x="272" y="369"/>
                    <a:pt x="1" y="1021"/>
                    <a:pt x="272" y="1636"/>
                  </a:cubicBezTo>
                  <a:cubicBezTo>
                    <a:pt x="446" y="2074"/>
                    <a:pt x="886" y="2334"/>
                    <a:pt x="1339" y="2334"/>
                  </a:cubicBezTo>
                  <a:cubicBezTo>
                    <a:pt x="1484" y="2334"/>
                    <a:pt x="1630" y="2307"/>
                    <a:pt x="1770" y="2251"/>
                  </a:cubicBezTo>
                  <a:cubicBezTo>
                    <a:pt x="2385" y="1984"/>
                    <a:pt x="2655" y="1292"/>
                    <a:pt x="2385" y="713"/>
                  </a:cubicBezTo>
                  <a:cubicBezTo>
                    <a:pt x="2212" y="281"/>
                    <a:pt x="1778" y="0"/>
                    <a:pt x="13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53"/>
            <p:cNvSpPr/>
            <p:nvPr/>
          </p:nvSpPr>
          <p:spPr>
            <a:xfrm flipH="1">
              <a:off x="8664097" y="466600"/>
              <a:ext cx="78797" cy="69274"/>
            </a:xfrm>
            <a:custGeom>
              <a:rect b="b" l="l" r="r" t="t"/>
              <a:pathLst>
                <a:path extrusionOk="0" h="2335" w="2656">
                  <a:moveTo>
                    <a:pt x="1293" y="0"/>
                  </a:moveTo>
                  <a:cubicBezTo>
                    <a:pt x="1146" y="0"/>
                    <a:pt x="995" y="27"/>
                    <a:pt x="846" y="82"/>
                  </a:cubicBezTo>
                  <a:cubicBezTo>
                    <a:pt x="271" y="353"/>
                    <a:pt x="1" y="1045"/>
                    <a:pt x="231" y="1620"/>
                  </a:cubicBezTo>
                  <a:cubicBezTo>
                    <a:pt x="434" y="2054"/>
                    <a:pt x="873" y="2335"/>
                    <a:pt x="1323" y="2335"/>
                  </a:cubicBezTo>
                  <a:cubicBezTo>
                    <a:pt x="1473" y="2335"/>
                    <a:pt x="1625" y="2303"/>
                    <a:pt x="1769" y="2236"/>
                  </a:cubicBezTo>
                  <a:cubicBezTo>
                    <a:pt x="2348" y="1968"/>
                    <a:pt x="2655" y="1313"/>
                    <a:pt x="2384" y="698"/>
                  </a:cubicBezTo>
                  <a:cubicBezTo>
                    <a:pt x="2181" y="261"/>
                    <a:pt x="1755" y="0"/>
                    <a:pt x="12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53"/>
            <p:cNvSpPr/>
            <p:nvPr/>
          </p:nvSpPr>
          <p:spPr>
            <a:xfrm flipH="1">
              <a:off x="8542096" y="414619"/>
              <a:ext cx="78678" cy="68947"/>
            </a:xfrm>
            <a:custGeom>
              <a:rect b="b" l="l" r="r" t="t"/>
              <a:pathLst>
                <a:path extrusionOk="0" h="2324" w="2652">
                  <a:moveTo>
                    <a:pt x="1352" y="1"/>
                  </a:moveTo>
                  <a:cubicBezTo>
                    <a:pt x="1195" y="1"/>
                    <a:pt x="1035" y="35"/>
                    <a:pt x="883" y="106"/>
                  </a:cubicBezTo>
                  <a:cubicBezTo>
                    <a:pt x="308" y="336"/>
                    <a:pt x="0" y="1028"/>
                    <a:pt x="268" y="1604"/>
                  </a:cubicBezTo>
                  <a:cubicBezTo>
                    <a:pt x="438" y="2057"/>
                    <a:pt x="859" y="2324"/>
                    <a:pt x="1315" y="2324"/>
                  </a:cubicBezTo>
                  <a:cubicBezTo>
                    <a:pt x="1478" y="2324"/>
                    <a:pt x="1644" y="2290"/>
                    <a:pt x="1806" y="2219"/>
                  </a:cubicBezTo>
                  <a:cubicBezTo>
                    <a:pt x="2384" y="1988"/>
                    <a:pt x="2652" y="1296"/>
                    <a:pt x="2421" y="721"/>
                  </a:cubicBezTo>
                  <a:cubicBezTo>
                    <a:pt x="2224" y="267"/>
                    <a:pt x="1795" y="1"/>
                    <a:pt x="13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53"/>
            <p:cNvSpPr/>
            <p:nvPr/>
          </p:nvSpPr>
          <p:spPr>
            <a:xfrm flipH="1">
              <a:off x="8568289" y="1055387"/>
              <a:ext cx="30" cy="6883"/>
            </a:xfrm>
            <a:custGeom>
              <a:rect b="b" l="l" r="r" t="t"/>
              <a:pathLst>
                <a:path extrusionOk="0" h="232" w="1">
                  <a:moveTo>
                    <a:pt x="1" y="231"/>
                  </a:moveTo>
                  <a:lnTo>
                    <a:pt x="1" y="231"/>
                  </a:lnTo>
                  <a:lnTo>
                    <a:pt x="1" y="231"/>
                  </a:lnTo>
                  <a:close/>
                  <a:moveTo>
                    <a:pt x="1" y="194"/>
                  </a:moveTo>
                  <a:lnTo>
                    <a:pt x="1" y="231"/>
                  </a:lnTo>
                  <a:lnTo>
                    <a:pt x="1" y="194"/>
                  </a:lnTo>
                  <a:close/>
                  <a:moveTo>
                    <a:pt x="1" y="194"/>
                  </a:moveTo>
                  <a:lnTo>
                    <a:pt x="1" y="194"/>
                  </a:lnTo>
                  <a:lnTo>
                    <a:pt x="1" y="194"/>
                  </a:lnTo>
                  <a:close/>
                  <a:moveTo>
                    <a:pt x="1" y="194"/>
                  </a:moveTo>
                  <a:lnTo>
                    <a:pt x="1" y="194"/>
                  </a:lnTo>
                  <a:lnTo>
                    <a:pt x="1" y="194"/>
                  </a:lnTo>
                  <a:close/>
                  <a:moveTo>
                    <a:pt x="1" y="154"/>
                  </a:moveTo>
                  <a:lnTo>
                    <a:pt x="1" y="194"/>
                  </a:lnTo>
                  <a:lnTo>
                    <a:pt x="1" y="154"/>
                  </a:lnTo>
                  <a:close/>
                  <a:moveTo>
                    <a:pt x="1" y="154"/>
                  </a:moveTo>
                  <a:lnTo>
                    <a:pt x="1" y="154"/>
                  </a:lnTo>
                  <a:lnTo>
                    <a:pt x="1" y="154"/>
                  </a:lnTo>
                  <a:close/>
                  <a:moveTo>
                    <a:pt x="1" y="154"/>
                  </a:moveTo>
                  <a:lnTo>
                    <a:pt x="1" y="154"/>
                  </a:lnTo>
                  <a:lnTo>
                    <a:pt x="1" y="154"/>
                  </a:lnTo>
                  <a:close/>
                  <a:moveTo>
                    <a:pt x="1" y="154"/>
                  </a:moveTo>
                  <a:lnTo>
                    <a:pt x="1" y="154"/>
                  </a:lnTo>
                  <a:lnTo>
                    <a:pt x="1" y="154"/>
                  </a:lnTo>
                  <a:close/>
                  <a:moveTo>
                    <a:pt x="1" y="118"/>
                  </a:moveTo>
                  <a:lnTo>
                    <a:pt x="1" y="118"/>
                  </a:lnTo>
                  <a:lnTo>
                    <a:pt x="1" y="118"/>
                  </a:lnTo>
                  <a:close/>
                  <a:moveTo>
                    <a:pt x="1" y="118"/>
                  </a:moveTo>
                  <a:lnTo>
                    <a:pt x="1" y="118"/>
                  </a:lnTo>
                  <a:lnTo>
                    <a:pt x="1" y="118"/>
                  </a:lnTo>
                  <a:close/>
                  <a:moveTo>
                    <a:pt x="1" y="118"/>
                  </a:moveTo>
                  <a:lnTo>
                    <a:pt x="1" y="118"/>
                  </a:lnTo>
                  <a:lnTo>
                    <a:pt x="1" y="118"/>
                  </a:lnTo>
                  <a:close/>
                  <a:moveTo>
                    <a:pt x="1" y="78"/>
                  </a:moveTo>
                  <a:lnTo>
                    <a:pt x="1" y="78"/>
                  </a:lnTo>
                  <a:lnTo>
                    <a:pt x="1" y="78"/>
                  </a:lnTo>
                  <a:close/>
                  <a:moveTo>
                    <a:pt x="1" y="78"/>
                  </a:moveTo>
                  <a:lnTo>
                    <a:pt x="1" y="78"/>
                  </a:lnTo>
                  <a:lnTo>
                    <a:pt x="1" y="78"/>
                  </a:lnTo>
                  <a:close/>
                  <a:moveTo>
                    <a:pt x="1" y="78"/>
                  </a:moveTo>
                  <a:lnTo>
                    <a:pt x="1" y="78"/>
                  </a:lnTo>
                  <a:lnTo>
                    <a:pt x="1" y="78"/>
                  </a:lnTo>
                  <a:close/>
                  <a:moveTo>
                    <a:pt x="1" y="41"/>
                  </a:moveTo>
                  <a:lnTo>
                    <a:pt x="1" y="41"/>
                  </a:lnTo>
                  <a:lnTo>
                    <a:pt x="1" y="41"/>
                  </a:lnTo>
                  <a:close/>
                  <a:moveTo>
                    <a:pt x="1" y="1"/>
                  </a:moveTo>
                  <a:lnTo>
                    <a:pt x="1" y="1"/>
                  </a:lnTo>
                  <a:close/>
                </a:path>
              </a:pathLst>
            </a:custGeom>
            <a:solidFill>
              <a:srgbClr val="C575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53"/>
            <p:cNvSpPr/>
            <p:nvPr/>
          </p:nvSpPr>
          <p:spPr>
            <a:xfrm flipH="1">
              <a:off x="8766778" y="1259630"/>
              <a:ext cx="14893" cy="1127"/>
            </a:xfrm>
            <a:custGeom>
              <a:rect b="b" l="l" r="r" t="t"/>
              <a:pathLst>
                <a:path extrusionOk="0" h="38" w="502">
                  <a:moveTo>
                    <a:pt x="502" y="38"/>
                  </a:moveTo>
                  <a:lnTo>
                    <a:pt x="502" y="38"/>
                  </a:lnTo>
                  <a:lnTo>
                    <a:pt x="502" y="38"/>
                  </a:lnTo>
                  <a:close/>
                  <a:moveTo>
                    <a:pt x="502" y="38"/>
                  </a:moveTo>
                  <a:lnTo>
                    <a:pt x="502" y="38"/>
                  </a:lnTo>
                  <a:lnTo>
                    <a:pt x="502" y="38"/>
                  </a:lnTo>
                  <a:close/>
                  <a:moveTo>
                    <a:pt x="462" y="38"/>
                  </a:moveTo>
                  <a:lnTo>
                    <a:pt x="462" y="38"/>
                  </a:lnTo>
                  <a:lnTo>
                    <a:pt x="462" y="38"/>
                  </a:lnTo>
                  <a:close/>
                  <a:moveTo>
                    <a:pt x="462" y="38"/>
                  </a:moveTo>
                  <a:lnTo>
                    <a:pt x="462" y="38"/>
                  </a:lnTo>
                  <a:lnTo>
                    <a:pt x="462" y="38"/>
                  </a:lnTo>
                  <a:close/>
                  <a:moveTo>
                    <a:pt x="462" y="38"/>
                  </a:moveTo>
                  <a:lnTo>
                    <a:pt x="462" y="38"/>
                  </a:lnTo>
                  <a:lnTo>
                    <a:pt x="462" y="38"/>
                  </a:lnTo>
                  <a:close/>
                  <a:moveTo>
                    <a:pt x="425" y="38"/>
                  </a:moveTo>
                  <a:lnTo>
                    <a:pt x="425" y="38"/>
                  </a:lnTo>
                  <a:lnTo>
                    <a:pt x="425" y="38"/>
                  </a:lnTo>
                  <a:close/>
                  <a:moveTo>
                    <a:pt x="425" y="38"/>
                  </a:moveTo>
                  <a:lnTo>
                    <a:pt x="425" y="38"/>
                  </a:lnTo>
                  <a:lnTo>
                    <a:pt x="425" y="38"/>
                  </a:lnTo>
                  <a:close/>
                  <a:moveTo>
                    <a:pt x="425" y="38"/>
                  </a:moveTo>
                  <a:lnTo>
                    <a:pt x="425" y="38"/>
                  </a:lnTo>
                  <a:lnTo>
                    <a:pt x="425" y="38"/>
                  </a:lnTo>
                  <a:close/>
                  <a:moveTo>
                    <a:pt x="385" y="38"/>
                  </a:moveTo>
                  <a:lnTo>
                    <a:pt x="385" y="38"/>
                  </a:lnTo>
                  <a:lnTo>
                    <a:pt x="385" y="38"/>
                  </a:lnTo>
                  <a:close/>
                  <a:moveTo>
                    <a:pt x="385" y="38"/>
                  </a:moveTo>
                  <a:lnTo>
                    <a:pt x="385" y="38"/>
                  </a:lnTo>
                  <a:lnTo>
                    <a:pt x="385" y="38"/>
                  </a:lnTo>
                  <a:close/>
                  <a:moveTo>
                    <a:pt x="385" y="38"/>
                  </a:moveTo>
                  <a:lnTo>
                    <a:pt x="385" y="38"/>
                  </a:lnTo>
                  <a:lnTo>
                    <a:pt x="385" y="38"/>
                  </a:lnTo>
                  <a:close/>
                  <a:moveTo>
                    <a:pt x="348" y="38"/>
                  </a:moveTo>
                  <a:lnTo>
                    <a:pt x="348" y="38"/>
                  </a:lnTo>
                  <a:lnTo>
                    <a:pt x="348" y="38"/>
                  </a:lnTo>
                  <a:close/>
                  <a:moveTo>
                    <a:pt x="348" y="38"/>
                  </a:moveTo>
                  <a:lnTo>
                    <a:pt x="348" y="38"/>
                  </a:lnTo>
                  <a:lnTo>
                    <a:pt x="348" y="38"/>
                  </a:lnTo>
                  <a:close/>
                  <a:moveTo>
                    <a:pt x="348" y="38"/>
                  </a:moveTo>
                  <a:lnTo>
                    <a:pt x="348" y="38"/>
                  </a:lnTo>
                  <a:lnTo>
                    <a:pt x="348" y="38"/>
                  </a:lnTo>
                  <a:close/>
                  <a:moveTo>
                    <a:pt x="308" y="38"/>
                  </a:moveTo>
                  <a:lnTo>
                    <a:pt x="308" y="38"/>
                  </a:lnTo>
                  <a:lnTo>
                    <a:pt x="308" y="38"/>
                  </a:lnTo>
                  <a:close/>
                  <a:moveTo>
                    <a:pt x="308" y="38"/>
                  </a:moveTo>
                  <a:lnTo>
                    <a:pt x="308" y="38"/>
                  </a:lnTo>
                  <a:lnTo>
                    <a:pt x="308" y="38"/>
                  </a:lnTo>
                  <a:close/>
                  <a:moveTo>
                    <a:pt x="308" y="38"/>
                  </a:moveTo>
                  <a:lnTo>
                    <a:pt x="308" y="38"/>
                  </a:lnTo>
                  <a:lnTo>
                    <a:pt x="308" y="38"/>
                  </a:lnTo>
                  <a:close/>
                  <a:moveTo>
                    <a:pt x="271" y="38"/>
                  </a:moveTo>
                  <a:lnTo>
                    <a:pt x="271" y="38"/>
                  </a:lnTo>
                  <a:lnTo>
                    <a:pt x="271" y="38"/>
                  </a:lnTo>
                  <a:close/>
                  <a:moveTo>
                    <a:pt x="271" y="38"/>
                  </a:moveTo>
                  <a:lnTo>
                    <a:pt x="271" y="38"/>
                  </a:lnTo>
                  <a:lnTo>
                    <a:pt x="271" y="38"/>
                  </a:lnTo>
                  <a:close/>
                  <a:moveTo>
                    <a:pt x="271" y="38"/>
                  </a:moveTo>
                  <a:lnTo>
                    <a:pt x="271" y="38"/>
                  </a:lnTo>
                  <a:lnTo>
                    <a:pt x="271" y="38"/>
                  </a:lnTo>
                  <a:close/>
                  <a:moveTo>
                    <a:pt x="231" y="38"/>
                  </a:moveTo>
                  <a:lnTo>
                    <a:pt x="231" y="38"/>
                  </a:lnTo>
                  <a:lnTo>
                    <a:pt x="231" y="38"/>
                  </a:lnTo>
                  <a:close/>
                  <a:moveTo>
                    <a:pt x="231" y="38"/>
                  </a:moveTo>
                  <a:lnTo>
                    <a:pt x="231" y="38"/>
                  </a:lnTo>
                  <a:lnTo>
                    <a:pt x="231" y="38"/>
                  </a:lnTo>
                  <a:close/>
                  <a:moveTo>
                    <a:pt x="194" y="38"/>
                  </a:moveTo>
                  <a:lnTo>
                    <a:pt x="194" y="38"/>
                  </a:lnTo>
                  <a:lnTo>
                    <a:pt x="194" y="38"/>
                  </a:lnTo>
                  <a:close/>
                  <a:moveTo>
                    <a:pt x="194" y="38"/>
                  </a:moveTo>
                  <a:lnTo>
                    <a:pt x="194" y="38"/>
                  </a:lnTo>
                  <a:lnTo>
                    <a:pt x="194" y="38"/>
                  </a:lnTo>
                  <a:close/>
                  <a:moveTo>
                    <a:pt x="154" y="38"/>
                  </a:moveTo>
                  <a:lnTo>
                    <a:pt x="154" y="38"/>
                  </a:lnTo>
                  <a:lnTo>
                    <a:pt x="154" y="38"/>
                  </a:lnTo>
                  <a:close/>
                  <a:moveTo>
                    <a:pt x="154" y="38"/>
                  </a:moveTo>
                  <a:lnTo>
                    <a:pt x="154" y="38"/>
                  </a:lnTo>
                  <a:lnTo>
                    <a:pt x="154" y="38"/>
                  </a:lnTo>
                  <a:close/>
                  <a:moveTo>
                    <a:pt x="117" y="38"/>
                  </a:moveTo>
                  <a:lnTo>
                    <a:pt x="117" y="38"/>
                  </a:lnTo>
                  <a:lnTo>
                    <a:pt x="117" y="38"/>
                  </a:lnTo>
                  <a:close/>
                  <a:moveTo>
                    <a:pt x="77" y="1"/>
                  </a:moveTo>
                  <a:lnTo>
                    <a:pt x="77" y="1"/>
                  </a:lnTo>
                  <a:lnTo>
                    <a:pt x="77" y="1"/>
                  </a:lnTo>
                  <a:close/>
                  <a:moveTo>
                    <a:pt x="77" y="1"/>
                  </a:moveTo>
                  <a:lnTo>
                    <a:pt x="77" y="1"/>
                  </a:lnTo>
                  <a:lnTo>
                    <a:pt x="77" y="1"/>
                  </a:lnTo>
                  <a:close/>
                  <a:moveTo>
                    <a:pt x="77" y="1"/>
                  </a:moveTo>
                  <a:lnTo>
                    <a:pt x="77" y="1"/>
                  </a:lnTo>
                  <a:lnTo>
                    <a:pt x="77" y="1"/>
                  </a:lnTo>
                  <a:close/>
                  <a:moveTo>
                    <a:pt x="0" y="1"/>
                  </a:moveTo>
                  <a:lnTo>
                    <a:pt x="0" y="1"/>
                  </a:lnTo>
                  <a:lnTo>
                    <a:pt x="0" y="1"/>
                  </a:lnTo>
                  <a:close/>
                  <a:moveTo>
                    <a:pt x="0" y="1"/>
                  </a:moveTo>
                  <a:lnTo>
                    <a:pt x="0" y="1"/>
                  </a:lnTo>
                  <a:close/>
                </a:path>
              </a:pathLst>
            </a:custGeom>
            <a:solidFill>
              <a:srgbClr val="C6C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53"/>
            <p:cNvSpPr/>
            <p:nvPr/>
          </p:nvSpPr>
          <p:spPr>
            <a:xfrm flipH="1">
              <a:off x="8117713" y="1340598"/>
              <a:ext cx="195064" cy="373069"/>
            </a:xfrm>
            <a:custGeom>
              <a:rect b="b" l="l" r="r" t="t"/>
              <a:pathLst>
                <a:path extrusionOk="0" h="12575" w="6575">
                  <a:moveTo>
                    <a:pt x="2462" y="0"/>
                  </a:moveTo>
                  <a:cubicBezTo>
                    <a:pt x="1268" y="0"/>
                    <a:pt x="1" y="462"/>
                    <a:pt x="1" y="2270"/>
                  </a:cubicBezTo>
                  <a:cubicBezTo>
                    <a:pt x="1" y="2655"/>
                    <a:pt x="78" y="3076"/>
                    <a:pt x="191" y="3578"/>
                  </a:cubicBezTo>
                  <a:cubicBezTo>
                    <a:pt x="1385" y="8844"/>
                    <a:pt x="6574" y="12575"/>
                    <a:pt x="6574" y="12575"/>
                  </a:cubicBezTo>
                  <a:cubicBezTo>
                    <a:pt x="6574" y="12575"/>
                    <a:pt x="4307" y="7500"/>
                    <a:pt x="4307" y="3384"/>
                  </a:cubicBezTo>
                  <a:cubicBezTo>
                    <a:pt x="4307" y="2307"/>
                    <a:pt x="4461" y="1271"/>
                    <a:pt x="4882" y="425"/>
                  </a:cubicBezTo>
                  <a:cubicBezTo>
                    <a:pt x="4882" y="425"/>
                    <a:pt x="3692" y="0"/>
                    <a:pt x="24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53"/>
            <p:cNvSpPr/>
            <p:nvPr/>
          </p:nvSpPr>
          <p:spPr>
            <a:xfrm flipH="1">
              <a:off x="7386485" y="767921"/>
              <a:ext cx="1184089" cy="322901"/>
            </a:xfrm>
            <a:custGeom>
              <a:rect b="b" l="l" r="r" t="t"/>
              <a:pathLst>
                <a:path extrusionOk="0" h="10884" w="39912">
                  <a:moveTo>
                    <a:pt x="38604" y="0"/>
                  </a:moveTo>
                  <a:cubicBezTo>
                    <a:pt x="34488" y="0"/>
                    <a:pt x="30643" y="308"/>
                    <a:pt x="27069" y="886"/>
                  </a:cubicBezTo>
                  <a:cubicBezTo>
                    <a:pt x="25875" y="2347"/>
                    <a:pt x="24608" y="3962"/>
                    <a:pt x="23301" y="5768"/>
                  </a:cubicBezTo>
                  <a:cubicBezTo>
                    <a:pt x="23301" y="5768"/>
                    <a:pt x="24030" y="3768"/>
                    <a:pt x="25491" y="1154"/>
                  </a:cubicBezTo>
                  <a:lnTo>
                    <a:pt x="25491" y="1154"/>
                  </a:lnTo>
                  <a:cubicBezTo>
                    <a:pt x="22415" y="1692"/>
                    <a:pt x="19533" y="2384"/>
                    <a:pt x="16878" y="3193"/>
                  </a:cubicBezTo>
                  <a:cubicBezTo>
                    <a:pt x="15072" y="5039"/>
                    <a:pt x="13227" y="6423"/>
                    <a:pt x="12765" y="6807"/>
                  </a:cubicBezTo>
                  <a:lnTo>
                    <a:pt x="12495" y="6807"/>
                  </a:lnTo>
                  <a:cubicBezTo>
                    <a:pt x="12227" y="6614"/>
                    <a:pt x="11572" y="6075"/>
                    <a:pt x="10726" y="5346"/>
                  </a:cubicBezTo>
                  <a:cubicBezTo>
                    <a:pt x="6266" y="7152"/>
                    <a:pt x="2652" y="9074"/>
                    <a:pt x="37" y="10689"/>
                  </a:cubicBezTo>
                  <a:cubicBezTo>
                    <a:pt x="37" y="10766"/>
                    <a:pt x="37" y="10806"/>
                    <a:pt x="0" y="10883"/>
                  </a:cubicBezTo>
                  <a:lnTo>
                    <a:pt x="154" y="10883"/>
                  </a:lnTo>
                  <a:cubicBezTo>
                    <a:pt x="11304" y="10459"/>
                    <a:pt x="20379" y="8305"/>
                    <a:pt x="27336" y="5845"/>
                  </a:cubicBezTo>
                  <a:cubicBezTo>
                    <a:pt x="29105" y="5229"/>
                    <a:pt x="30720" y="4577"/>
                    <a:pt x="32221" y="3922"/>
                  </a:cubicBezTo>
                  <a:lnTo>
                    <a:pt x="32258" y="3922"/>
                  </a:lnTo>
                  <a:cubicBezTo>
                    <a:pt x="32258" y="3922"/>
                    <a:pt x="32298" y="3922"/>
                    <a:pt x="32298" y="3885"/>
                  </a:cubicBezTo>
                  <a:lnTo>
                    <a:pt x="32335" y="3885"/>
                  </a:lnTo>
                  <a:cubicBezTo>
                    <a:pt x="35488" y="2501"/>
                    <a:pt x="38026" y="1154"/>
                    <a:pt x="3991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5" name="Shape 1585"/>
        <p:cNvGrpSpPr/>
        <p:nvPr/>
      </p:nvGrpSpPr>
      <p:grpSpPr>
        <a:xfrm>
          <a:off x="0" y="0"/>
          <a:ext cx="0" cy="0"/>
          <a:chOff x="0" y="0"/>
          <a:chExt cx="0" cy="0"/>
        </a:xfrm>
      </p:grpSpPr>
      <p:sp>
        <p:nvSpPr>
          <p:cNvPr id="1586" name="Google Shape;1586;p5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Challenges</a:t>
            </a:r>
            <a:endParaRPr/>
          </a:p>
        </p:txBody>
      </p:sp>
      <p:sp>
        <p:nvSpPr>
          <p:cNvPr id="1587" name="Google Shape;1587;p54"/>
          <p:cNvSpPr txBox="1"/>
          <p:nvPr>
            <p:ph idx="1" type="subTitle"/>
          </p:nvPr>
        </p:nvSpPr>
        <p:spPr>
          <a:xfrm>
            <a:off x="732775" y="3163800"/>
            <a:ext cx="2343300" cy="1026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Fewer students reported seeking specialist treatment, affecting the KNN model's ability to generalize.</a:t>
            </a:r>
            <a:endParaRPr sz="1200"/>
          </a:p>
          <a:p>
            <a:pPr indent="0" lvl="0" marL="0" rtl="0" algn="ctr">
              <a:spcBef>
                <a:spcPts val="1200"/>
              </a:spcBef>
              <a:spcAft>
                <a:spcPts val="0"/>
              </a:spcAft>
              <a:buNone/>
            </a:pPr>
            <a:r>
              <a:t/>
            </a:r>
            <a:endParaRPr sz="1200"/>
          </a:p>
        </p:txBody>
      </p:sp>
      <p:sp>
        <p:nvSpPr>
          <p:cNvPr id="1588" name="Google Shape;1588;p54"/>
          <p:cNvSpPr txBox="1"/>
          <p:nvPr>
            <p:ph idx="2" type="subTitle"/>
          </p:nvPr>
        </p:nvSpPr>
        <p:spPr>
          <a:xfrm>
            <a:off x="3400250" y="3348700"/>
            <a:ext cx="2343300" cy="108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Differentiating clusters with overlapping characteristics required careful analysis of membership values.</a:t>
            </a:r>
            <a:endParaRPr sz="1200"/>
          </a:p>
          <a:p>
            <a:pPr indent="0" lvl="0" marL="0" rtl="0" algn="ctr">
              <a:spcBef>
                <a:spcPts val="1200"/>
              </a:spcBef>
              <a:spcAft>
                <a:spcPts val="0"/>
              </a:spcAft>
              <a:buNone/>
            </a:pPr>
            <a:r>
              <a:t/>
            </a:r>
            <a:endParaRPr sz="1200"/>
          </a:p>
        </p:txBody>
      </p:sp>
      <p:sp>
        <p:nvSpPr>
          <p:cNvPr id="1589" name="Google Shape;1589;p54"/>
          <p:cNvSpPr txBox="1"/>
          <p:nvPr>
            <p:ph idx="3" type="subTitle"/>
          </p:nvPr>
        </p:nvSpPr>
        <p:spPr>
          <a:xfrm>
            <a:off x="6067725" y="3163800"/>
            <a:ext cx="2881800" cy="1701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200"/>
              <a:t>The dataset includes a limited number of features, which restricts the model's ability to capture more nuanced aspects of mental health (e.g., stress levels, external pressures, or social support).</a:t>
            </a:r>
            <a:endParaRPr sz="1200"/>
          </a:p>
          <a:p>
            <a:pPr indent="0" lvl="0" marL="0" rtl="0" algn="l">
              <a:spcBef>
                <a:spcPts val="1200"/>
              </a:spcBef>
              <a:spcAft>
                <a:spcPts val="0"/>
              </a:spcAft>
              <a:buNone/>
            </a:pPr>
            <a:r>
              <a:t/>
            </a:r>
            <a:endParaRPr sz="1200"/>
          </a:p>
          <a:p>
            <a:pPr indent="0" lvl="0" marL="0" rtl="0" algn="ctr">
              <a:spcBef>
                <a:spcPts val="0"/>
              </a:spcBef>
              <a:spcAft>
                <a:spcPts val="0"/>
              </a:spcAft>
              <a:buNone/>
            </a:pPr>
            <a:r>
              <a:t/>
            </a:r>
            <a:endParaRPr sz="1200"/>
          </a:p>
        </p:txBody>
      </p:sp>
      <p:sp>
        <p:nvSpPr>
          <p:cNvPr id="1590" name="Google Shape;1590;p54"/>
          <p:cNvSpPr txBox="1"/>
          <p:nvPr>
            <p:ph idx="4" type="subTitle"/>
          </p:nvPr>
        </p:nvSpPr>
        <p:spPr>
          <a:xfrm>
            <a:off x="732775" y="2735688"/>
            <a:ext cx="2343300" cy="42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Class Imbalance</a:t>
            </a:r>
            <a:endParaRPr/>
          </a:p>
        </p:txBody>
      </p:sp>
      <p:sp>
        <p:nvSpPr>
          <p:cNvPr id="1591" name="Google Shape;1591;p54"/>
          <p:cNvSpPr txBox="1"/>
          <p:nvPr>
            <p:ph idx="5" type="subTitle"/>
          </p:nvPr>
        </p:nvSpPr>
        <p:spPr>
          <a:xfrm>
            <a:off x="3400400" y="2543561"/>
            <a:ext cx="2343000" cy="81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Cluster Interpretation</a:t>
            </a:r>
            <a:endParaRPr/>
          </a:p>
        </p:txBody>
      </p:sp>
      <p:sp>
        <p:nvSpPr>
          <p:cNvPr id="1592" name="Google Shape;1592;p54"/>
          <p:cNvSpPr txBox="1"/>
          <p:nvPr>
            <p:ph idx="6" type="subTitle"/>
          </p:nvPr>
        </p:nvSpPr>
        <p:spPr>
          <a:xfrm>
            <a:off x="6127250" y="2499899"/>
            <a:ext cx="2343300" cy="89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Limited dataset features</a:t>
            </a:r>
            <a:endParaRPr/>
          </a:p>
        </p:txBody>
      </p:sp>
      <p:sp>
        <p:nvSpPr>
          <p:cNvPr id="1593" name="Google Shape;1593;p54"/>
          <p:cNvSpPr/>
          <p:nvPr/>
        </p:nvSpPr>
        <p:spPr>
          <a:xfrm>
            <a:off x="1454575" y="1683612"/>
            <a:ext cx="899700" cy="899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54"/>
          <p:cNvSpPr/>
          <p:nvPr/>
        </p:nvSpPr>
        <p:spPr>
          <a:xfrm>
            <a:off x="4122150" y="1683612"/>
            <a:ext cx="899700" cy="899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54"/>
          <p:cNvSpPr/>
          <p:nvPr/>
        </p:nvSpPr>
        <p:spPr>
          <a:xfrm>
            <a:off x="6789525" y="1683612"/>
            <a:ext cx="899700" cy="899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6" name="Google Shape;1596;p54"/>
          <p:cNvGrpSpPr/>
          <p:nvPr/>
        </p:nvGrpSpPr>
        <p:grpSpPr>
          <a:xfrm>
            <a:off x="1636971" y="1790743"/>
            <a:ext cx="534912" cy="651456"/>
            <a:chOff x="2350535" y="2423036"/>
            <a:chExt cx="389565" cy="474476"/>
          </a:xfrm>
        </p:grpSpPr>
        <p:sp>
          <p:nvSpPr>
            <p:cNvPr id="1597" name="Google Shape;1597;p54"/>
            <p:cNvSpPr/>
            <p:nvPr/>
          </p:nvSpPr>
          <p:spPr>
            <a:xfrm>
              <a:off x="2350535" y="2423036"/>
              <a:ext cx="389565" cy="474476"/>
            </a:xfrm>
            <a:custGeom>
              <a:rect b="b" l="l" r="r" t="t"/>
              <a:pathLst>
                <a:path extrusionOk="0" h="18077" w="14842">
                  <a:moveTo>
                    <a:pt x="7109" y="1"/>
                  </a:moveTo>
                  <a:cubicBezTo>
                    <a:pt x="7065" y="1"/>
                    <a:pt x="7021" y="1"/>
                    <a:pt x="6977" y="2"/>
                  </a:cubicBezTo>
                  <a:cubicBezTo>
                    <a:pt x="3086" y="2"/>
                    <a:pt x="0" y="3088"/>
                    <a:pt x="0" y="6985"/>
                  </a:cubicBezTo>
                  <a:cubicBezTo>
                    <a:pt x="0" y="9042"/>
                    <a:pt x="882" y="10876"/>
                    <a:pt x="2275" y="12128"/>
                  </a:cubicBezTo>
                  <a:cubicBezTo>
                    <a:pt x="2863" y="12716"/>
                    <a:pt x="3157" y="13521"/>
                    <a:pt x="3010" y="14332"/>
                  </a:cubicBezTo>
                  <a:lnTo>
                    <a:pt x="2351" y="18076"/>
                  </a:lnTo>
                  <a:lnTo>
                    <a:pt x="9258" y="18076"/>
                  </a:lnTo>
                  <a:lnTo>
                    <a:pt x="9405" y="16460"/>
                  </a:lnTo>
                  <a:lnTo>
                    <a:pt x="9034" y="15801"/>
                  </a:lnTo>
                  <a:lnTo>
                    <a:pt x="9552" y="15361"/>
                  </a:lnTo>
                  <a:lnTo>
                    <a:pt x="11092" y="15801"/>
                  </a:lnTo>
                  <a:cubicBezTo>
                    <a:pt x="11206" y="15830"/>
                    <a:pt x="11320" y="15843"/>
                    <a:pt x="11433" y="15843"/>
                  </a:cubicBezTo>
                  <a:cubicBezTo>
                    <a:pt x="12187" y="15843"/>
                    <a:pt x="12855" y="15236"/>
                    <a:pt x="12855" y="14403"/>
                  </a:cubicBezTo>
                  <a:lnTo>
                    <a:pt x="12855" y="13521"/>
                  </a:lnTo>
                  <a:lnTo>
                    <a:pt x="12491" y="13010"/>
                  </a:lnTo>
                  <a:lnTo>
                    <a:pt x="12855" y="12492"/>
                  </a:lnTo>
                  <a:lnTo>
                    <a:pt x="12855" y="11317"/>
                  </a:lnTo>
                  <a:lnTo>
                    <a:pt x="14842" y="10582"/>
                  </a:lnTo>
                  <a:lnTo>
                    <a:pt x="13078" y="6761"/>
                  </a:lnTo>
                  <a:lnTo>
                    <a:pt x="13813" y="5662"/>
                  </a:lnTo>
                  <a:cubicBezTo>
                    <a:pt x="13448" y="2617"/>
                    <a:pt x="10437" y="1"/>
                    <a:pt x="7109" y="1"/>
                  </a:cubicBezTo>
                  <a:close/>
                </a:path>
              </a:pathLst>
            </a:custGeom>
            <a:solidFill>
              <a:srgbClr val="D492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54"/>
            <p:cNvSpPr/>
            <p:nvPr/>
          </p:nvSpPr>
          <p:spPr>
            <a:xfrm>
              <a:off x="2533663" y="2423036"/>
              <a:ext cx="206437" cy="474476"/>
            </a:xfrm>
            <a:custGeom>
              <a:rect b="b" l="l" r="r" t="t"/>
              <a:pathLst>
                <a:path extrusionOk="0" h="18077" w="7865">
                  <a:moveTo>
                    <a:pt x="132" y="1"/>
                  </a:moveTo>
                  <a:cubicBezTo>
                    <a:pt x="88" y="1"/>
                    <a:pt x="44" y="1"/>
                    <a:pt x="0" y="2"/>
                  </a:cubicBezTo>
                  <a:lnTo>
                    <a:pt x="0" y="18076"/>
                  </a:lnTo>
                  <a:lnTo>
                    <a:pt x="2281" y="18076"/>
                  </a:lnTo>
                  <a:lnTo>
                    <a:pt x="2428" y="16460"/>
                  </a:lnTo>
                  <a:lnTo>
                    <a:pt x="2057" y="15801"/>
                  </a:lnTo>
                  <a:lnTo>
                    <a:pt x="2575" y="15361"/>
                  </a:lnTo>
                  <a:lnTo>
                    <a:pt x="4115" y="15801"/>
                  </a:lnTo>
                  <a:cubicBezTo>
                    <a:pt x="4229" y="15830"/>
                    <a:pt x="4343" y="15843"/>
                    <a:pt x="4456" y="15843"/>
                  </a:cubicBezTo>
                  <a:cubicBezTo>
                    <a:pt x="5210" y="15843"/>
                    <a:pt x="5878" y="15236"/>
                    <a:pt x="5878" y="14403"/>
                  </a:cubicBezTo>
                  <a:lnTo>
                    <a:pt x="5878" y="13521"/>
                  </a:lnTo>
                  <a:lnTo>
                    <a:pt x="5514" y="13010"/>
                  </a:lnTo>
                  <a:lnTo>
                    <a:pt x="5878" y="12492"/>
                  </a:lnTo>
                  <a:lnTo>
                    <a:pt x="5878" y="11317"/>
                  </a:lnTo>
                  <a:lnTo>
                    <a:pt x="7865" y="10582"/>
                  </a:lnTo>
                  <a:lnTo>
                    <a:pt x="6101" y="6761"/>
                  </a:lnTo>
                  <a:lnTo>
                    <a:pt x="6836" y="5662"/>
                  </a:lnTo>
                  <a:cubicBezTo>
                    <a:pt x="6471" y="2617"/>
                    <a:pt x="3460" y="1"/>
                    <a:pt x="132" y="1"/>
                  </a:cubicBezTo>
                  <a:close/>
                </a:path>
              </a:pathLst>
            </a:custGeom>
            <a:solidFill>
              <a:srgbClr val="B67E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54"/>
            <p:cNvSpPr/>
            <p:nvPr/>
          </p:nvSpPr>
          <p:spPr>
            <a:xfrm>
              <a:off x="2498938" y="2772207"/>
              <a:ext cx="102313" cy="82863"/>
            </a:xfrm>
            <a:custGeom>
              <a:rect b="b" l="l" r="r" t="t"/>
              <a:pathLst>
                <a:path extrusionOk="0" h="3157" w="3898">
                  <a:moveTo>
                    <a:pt x="959" y="0"/>
                  </a:moveTo>
                  <a:lnTo>
                    <a:pt x="1" y="441"/>
                  </a:lnTo>
                  <a:lnTo>
                    <a:pt x="588" y="1617"/>
                  </a:lnTo>
                  <a:cubicBezTo>
                    <a:pt x="735" y="1981"/>
                    <a:pt x="1029" y="2205"/>
                    <a:pt x="1323" y="2422"/>
                  </a:cubicBezTo>
                  <a:cubicBezTo>
                    <a:pt x="1470" y="2498"/>
                    <a:pt x="1617" y="2569"/>
                    <a:pt x="1840" y="2645"/>
                  </a:cubicBezTo>
                  <a:lnTo>
                    <a:pt x="3751" y="3157"/>
                  </a:lnTo>
                  <a:lnTo>
                    <a:pt x="3898" y="2058"/>
                  </a:lnTo>
                  <a:lnTo>
                    <a:pt x="2058" y="1617"/>
                  </a:lnTo>
                  <a:cubicBezTo>
                    <a:pt x="1840" y="1540"/>
                    <a:pt x="1617" y="1393"/>
                    <a:pt x="1547" y="1176"/>
                  </a:cubicBezTo>
                  <a:lnTo>
                    <a:pt x="1323" y="735"/>
                  </a:lnTo>
                  <a:lnTo>
                    <a:pt x="959" y="0"/>
                  </a:lnTo>
                  <a:close/>
                </a:path>
              </a:pathLst>
            </a:custGeom>
            <a:solidFill>
              <a:srgbClr val="B67E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54"/>
            <p:cNvSpPr/>
            <p:nvPr/>
          </p:nvSpPr>
          <p:spPr>
            <a:xfrm>
              <a:off x="2533663" y="2791498"/>
              <a:ext cx="67587" cy="63571"/>
            </a:xfrm>
            <a:custGeom>
              <a:rect b="b" l="l" r="r" t="t"/>
              <a:pathLst>
                <a:path extrusionOk="0" h="2422" w="2575">
                  <a:moveTo>
                    <a:pt x="0" y="0"/>
                  </a:moveTo>
                  <a:lnTo>
                    <a:pt x="0" y="1687"/>
                  </a:lnTo>
                  <a:cubicBezTo>
                    <a:pt x="147" y="1763"/>
                    <a:pt x="294" y="1834"/>
                    <a:pt x="517" y="1910"/>
                  </a:cubicBezTo>
                  <a:lnTo>
                    <a:pt x="2428" y="2422"/>
                  </a:lnTo>
                  <a:lnTo>
                    <a:pt x="2575" y="1323"/>
                  </a:lnTo>
                  <a:lnTo>
                    <a:pt x="735" y="882"/>
                  </a:lnTo>
                  <a:cubicBezTo>
                    <a:pt x="517" y="805"/>
                    <a:pt x="294" y="658"/>
                    <a:pt x="224" y="441"/>
                  </a:cubicBezTo>
                  <a:lnTo>
                    <a:pt x="0" y="0"/>
                  </a:lnTo>
                  <a:close/>
                </a:path>
              </a:pathLst>
            </a:custGeom>
            <a:solidFill>
              <a:srgbClr val="9468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54"/>
            <p:cNvSpPr/>
            <p:nvPr/>
          </p:nvSpPr>
          <p:spPr>
            <a:xfrm>
              <a:off x="2637787" y="2750920"/>
              <a:ext cx="50159" cy="27009"/>
            </a:xfrm>
            <a:custGeom>
              <a:rect b="b" l="l" r="r" t="t"/>
              <a:pathLst>
                <a:path extrusionOk="0" h="1029" w="1911">
                  <a:moveTo>
                    <a:pt x="1" y="0"/>
                  </a:moveTo>
                  <a:lnTo>
                    <a:pt x="1" y="1029"/>
                  </a:lnTo>
                  <a:lnTo>
                    <a:pt x="1911" y="1029"/>
                  </a:lnTo>
                  <a:lnTo>
                    <a:pt x="1911" y="0"/>
                  </a:lnTo>
                  <a:close/>
                </a:path>
              </a:pathLst>
            </a:custGeom>
            <a:solidFill>
              <a:srgbClr val="9468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54"/>
            <p:cNvSpPr/>
            <p:nvPr/>
          </p:nvSpPr>
          <p:spPr>
            <a:xfrm>
              <a:off x="2410221" y="2480938"/>
              <a:ext cx="248879" cy="250716"/>
            </a:xfrm>
            <a:custGeom>
              <a:rect b="b" l="l" r="r" t="t"/>
              <a:pathLst>
                <a:path extrusionOk="0" h="9552" w="9482">
                  <a:moveTo>
                    <a:pt x="4703" y="0"/>
                  </a:moveTo>
                  <a:cubicBezTo>
                    <a:pt x="2058" y="0"/>
                    <a:pt x="1" y="2134"/>
                    <a:pt x="1" y="4779"/>
                  </a:cubicBezTo>
                  <a:cubicBezTo>
                    <a:pt x="1" y="7424"/>
                    <a:pt x="2058" y="9552"/>
                    <a:pt x="4703" y="9552"/>
                  </a:cubicBezTo>
                  <a:cubicBezTo>
                    <a:pt x="7348" y="9481"/>
                    <a:pt x="9482" y="7424"/>
                    <a:pt x="9482" y="4779"/>
                  </a:cubicBezTo>
                  <a:cubicBezTo>
                    <a:pt x="9482" y="2134"/>
                    <a:pt x="7348" y="0"/>
                    <a:pt x="47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54"/>
            <p:cNvSpPr/>
            <p:nvPr/>
          </p:nvSpPr>
          <p:spPr>
            <a:xfrm>
              <a:off x="2533663" y="2480938"/>
              <a:ext cx="125437" cy="250716"/>
            </a:xfrm>
            <a:custGeom>
              <a:rect b="b" l="l" r="r" t="t"/>
              <a:pathLst>
                <a:path extrusionOk="0" h="9552" w="4779">
                  <a:moveTo>
                    <a:pt x="0" y="0"/>
                  </a:moveTo>
                  <a:lnTo>
                    <a:pt x="0" y="9552"/>
                  </a:lnTo>
                  <a:cubicBezTo>
                    <a:pt x="2645" y="9481"/>
                    <a:pt x="4779" y="7424"/>
                    <a:pt x="4779" y="4779"/>
                  </a:cubicBezTo>
                  <a:cubicBezTo>
                    <a:pt x="4779" y="2134"/>
                    <a:pt x="2645" y="0"/>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54"/>
            <p:cNvSpPr/>
            <p:nvPr/>
          </p:nvSpPr>
          <p:spPr>
            <a:xfrm>
              <a:off x="2520225" y="2644932"/>
              <a:ext cx="27035" cy="27009"/>
            </a:xfrm>
            <a:custGeom>
              <a:rect b="b" l="l" r="r" t="t"/>
              <a:pathLst>
                <a:path extrusionOk="0" h="1029" w="1030">
                  <a:moveTo>
                    <a:pt x="1" y="0"/>
                  </a:moveTo>
                  <a:lnTo>
                    <a:pt x="1" y="1029"/>
                  </a:lnTo>
                  <a:lnTo>
                    <a:pt x="1029" y="1029"/>
                  </a:lnTo>
                  <a:lnTo>
                    <a:pt x="102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54"/>
            <p:cNvSpPr/>
            <p:nvPr/>
          </p:nvSpPr>
          <p:spPr>
            <a:xfrm>
              <a:off x="2520225" y="2540782"/>
              <a:ext cx="27035" cy="82890"/>
            </a:xfrm>
            <a:custGeom>
              <a:rect b="b" l="l" r="r" t="t"/>
              <a:pathLst>
                <a:path extrusionOk="0" h="3158" w="1030">
                  <a:moveTo>
                    <a:pt x="1" y="1"/>
                  </a:moveTo>
                  <a:lnTo>
                    <a:pt x="1" y="3157"/>
                  </a:lnTo>
                  <a:lnTo>
                    <a:pt x="1029" y="3157"/>
                  </a:lnTo>
                  <a:lnTo>
                    <a:pt x="10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6" name="Google Shape;1606;p54"/>
          <p:cNvGrpSpPr/>
          <p:nvPr/>
        </p:nvGrpSpPr>
        <p:grpSpPr>
          <a:xfrm>
            <a:off x="4318409" y="1826278"/>
            <a:ext cx="506987" cy="616037"/>
            <a:chOff x="2348514" y="3127519"/>
            <a:chExt cx="391586" cy="475815"/>
          </a:xfrm>
        </p:grpSpPr>
        <p:sp>
          <p:nvSpPr>
            <p:cNvPr id="1607" name="Google Shape;1607;p54"/>
            <p:cNvSpPr/>
            <p:nvPr/>
          </p:nvSpPr>
          <p:spPr>
            <a:xfrm>
              <a:off x="2504817" y="3127519"/>
              <a:ext cx="208300" cy="196253"/>
            </a:xfrm>
            <a:custGeom>
              <a:rect b="b" l="l" r="r" t="t"/>
              <a:pathLst>
                <a:path extrusionOk="0" h="7477" w="7936">
                  <a:moveTo>
                    <a:pt x="1175" y="0"/>
                  </a:moveTo>
                  <a:cubicBezTo>
                    <a:pt x="1156" y="0"/>
                    <a:pt x="1137" y="18"/>
                    <a:pt x="1099" y="53"/>
                  </a:cubicBezTo>
                  <a:lnTo>
                    <a:pt x="1099" y="2257"/>
                  </a:lnTo>
                  <a:cubicBezTo>
                    <a:pt x="511" y="2257"/>
                    <a:pt x="0" y="2774"/>
                    <a:pt x="0" y="3433"/>
                  </a:cubicBezTo>
                  <a:cubicBezTo>
                    <a:pt x="0" y="4020"/>
                    <a:pt x="511" y="4538"/>
                    <a:pt x="1099" y="4538"/>
                  </a:cubicBezTo>
                  <a:lnTo>
                    <a:pt x="1099" y="6812"/>
                  </a:lnTo>
                  <a:lnTo>
                    <a:pt x="4479" y="7477"/>
                  </a:lnTo>
                  <a:lnTo>
                    <a:pt x="7200" y="6812"/>
                  </a:lnTo>
                  <a:lnTo>
                    <a:pt x="7935" y="5713"/>
                  </a:lnTo>
                  <a:cubicBezTo>
                    <a:pt x="7565" y="2698"/>
                    <a:pt x="4626" y="53"/>
                    <a:pt x="1246" y="53"/>
                  </a:cubicBezTo>
                  <a:cubicBezTo>
                    <a:pt x="1211" y="18"/>
                    <a:pt x="1193" y="0"/>
                    <a:pt x="117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54"/>
            <p:cNvSpPr/>
            <p:nvPr/>
          </p:nvSpPr>
          <p:spPr>
            <a:xfrm>
              <a:off x="2533663" y="3127519"/>
              <a:ext cx="179454" cy="196253"/>
            </a:xfrm>
            <a:custGeom>
              <a:rect b="b" l="l" r="r" t="t"/>
              <a:pathLst>
                <a:path extrusionOk="0" h="7477" w="6837">
                  <a:moveTo>
                    <a:pt x="76" y="0"/>
                  </a:moveTo>
                  <a:cubicBezTo>
                    <a:pt x="57" y="0"/>
                    <a:pt x="38" y="18"/>
                    <a:pt x="0" y="53"/>
                  </a:cubicBezTo>
                  <a:lnTo>
                    <a:pt x="0" y="6812"/>
                  </a:lnTo>
                  <a:lnTo>
                    <a:pt x="3380" y="7477"/>
                  </a:lnTo>
                  <a:lnTo>
                    <a:pt x="6101" y="6812"/>
                  </a:lnTo>
                  <a:lnTo>
                    <a:pt x="6836" y="5713"/>
                  </a:lnTo>
                  <a:cubicBezTo>
                    <a:pt x="6466" y="2698"/>
                    <a:pt x="3527" y="53"/>
                    <a:pt x="147" y="53"/>
                  </a:cubicBezTo>
                  <a:cubicBezTo>
                    <a:pt x="112" y="18"/>
                    <a:pt x="94" y="0"/>
                    <a:pt x="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54"/>
            <p:cNvSpPr/>
            <p:nvPr/>
          </p:nvSpPr>
          <p:spPr>
            <a:xfrm>
              <a:off x="2348514" y="3277471"/>
              <a:ext cx="391586" cy="325863"/>
            </a:xfrm>
            <a:custGeom>
              <a:rect b="b" l="l" r="r" t="t"/>
              <a:pathLst>
                <a:path extrusionOk="0" h="12415" w="14919">
                  <a:moveTo>
                    <a:pt x="10434" y="0"/>
                  </a:moveTo>
                  <a:cubicBezTo>
                    <a:pt x="9846" y="0"/>
                    <a:pt x="9335" y="512"/>
                    <a:pt x="9335" y="1099"/>
                  </a:cubicBezTo>
                  <a:lnTo>
                    <a:pt x="4779" y="1099"/>
                  </a:lnTo>
                  <a:cubicBezTo>
                    <a:pt x="4779" y="1687"/>
                    <a:pt x="4262" y="2204"/>
                    <a:pt x="3674" y="2204"/>
                  </a:cubicBezTo>
                  <a:cubicBezTo>
                    <a:pt x="3016" y="2204"/>
                    <a:pt x="2499" y="1687"/>
                    <a:pt x="2499" y="1099"/>
                  </a:cubicBezTo>
                  <a:lnTo>
                    <a:pt x="77" y="1099"/>
                  </a:lnTo>
                  <a:cubicBezTo>
                    <a:pt x="1" y="3157"/>
                    <a:pt x="882" y="5143"/>
                    <a:pt x="2352" y="6466"/>
                  </a:cubicBezTo>
                  <a:cubicBezTo>
                    <a:pt x="2940" y="7054"/>
                    <a:pt x="3234" y="7859"/>
                    <a:pt x="3087" y="8670"/>
                  </a:cubicBezTo>
                  <a:lnTo>
                    <a:pt x="2428" y="12414"/>
                  </a:lnTo>
                  <a:lnTo>
                    <a:pt x="9335" y="12414"/>
                  </a:lnTo>
                  <a:lnTo>
                    <a:pt x="9482" y="10798"/>
                  </a:lnTo>
                  <a:lnTo>
                    <a:pt x="9111" y="10139"/>
                  </a:lnTo>
                  <a:lnTo>
                    <a:pt x="9629" y="9699"/>
                  </a:lnTo>
                  <a:lnTo>
                    <a:pt x="11169" y="10139"/>
                  </a:lnTo>
                  <a:cubicBezTo>
                    <a:pt x="11283" y="10168"/>
                    <a:pt x="11397" y="10181"/>
                    <a:pt x="11510" y="10181"/>
                  </a:cubicBezTo>
                  <a:cubicBezTo>
                    <a:pt x="12264" y="10181"/>
                    <a:pt x="12932" y="9574"/>
                    <a:pt x="12932" y="8741"/>
                  </a:cubicBezTo>
                  <a:lnTo>
                    <a:pt x="12932" y="7859"/>
                  </a:lnTo>
                  <a:lnTo>
                    <a:pt x="12568" y="7347"/>
                  </a:lnTo>
                  <a:lnTo>
                    <a:pt x="12932" y="6830"/>
                  </a:lnTo>
                  <a:lnTo>
                    <a:pt x="12932" y="5655"/>
                  </a:lnTo>
                  <a:lnTo>
                    <a:pt x="14919" y="4920"/>
                  </a:lnTo>
                  <a:lnTo>
                    <a:pt x="13155" y="1099"/>
                  </a:lnTo>
                  <a:lnTo>
                    <a:pt x="11609" y="1099"/>
                  </a:lnTo>
                  <a:cubicBezTo>
                    <a:pt x="11609" y="512"/>
                    <a:pt x="11098" y="0"/>
                    <a:pt x="10434" y="0"/>
                  </a:cubicBezTo>
                  <a:close/>
                </a:path>
              </a:pathLst>
            </a:custGeom>
            <a:solidFill>
              <a:srgbClr val="F9D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54"/>
            <p:cNvSpPr/>
            <p:nvPr/>
          </p:nvSpPr>
          <p:spPr>
            <a:xfrm>
              <a:off x="2533663" y="3277471"/>
              <a:ext cx="206437" cy="325863"/>
            </a:xfrm>
            <a:custGeom>
              <a:rect b="b" l="l" r="r" t="t"/>
              <a:pathLst>
                <a:path extrusionOk="0" h="12415" w="7865">
                  <a:moveTo>
                    <a:pt x="3380" y="0"/>
                  </a:moveTo>
                  <a:cubicBezTo>
                    <a:pt x="2792" y="0"/>
                    <a:pt x="2281" y="512"/>
                    <a:pt x="2281" y="1099"/>
                  </a:cubicBezTo>
                  <a:lnTo>
                    <a:pt x="0" y="1099"/>
                  </a:lnTo>
                  <a:lnTo>
                    <a:pt x="0" y="12414"/>
                  </a:lnTo>
                  <a:lnTo>
                    <a:pt x="2281" y="12414"/>
                  </a:lnTo>
                  <a:lnTo>
                    <a:pt x="2428" y="10798"/>
                  </a:lnTo>
                  <a:lnTo>
                    <a:pt x="2057" y="10139"/>
                  </a:lnTo>
                  <a:lnTo>
                    <a:pt x="2575" y="9699"/>
                  </a:lnTo>
                  <a:lnTo>
                    <a:pt x="4115" y="10139"/>
                  </a:lnTo>
                  <a:cubicBezTo>
                    <a:pt x="4229" y="10168"/>
                    <a:pt x="4343" y="10181"/>
                    <a:pt x="4456" y="10181"/>
                  </a:cubicBezTo>
                  <a:cubicBezTo>
                    <a:pt x="5210" y="10181"/>
                    <a:pt x="5878" y="9574"/>
                    <a:pt x="5878" y="8741"/>
                  </a:cubicBezTo>
                  <a:lnTo>
                    <a:pt x="5878" y="7859"/>
                  </a:lnTo>
                  <a:lnTo>
                    <a:pt x="5514" y="7347"/>
                  </a:lnTo>
                  <a:lnTo>
                    <a:pt x="5878" y="6830"/>
                  </a:lnTo>
                  <a:lnTo>
                    <a:pt x="5878" y="5655"/>
                  </a:lnTo>
                  <a:lnTo>
                    <a:pt x="7865" y="4920"/>
                  </a:lnTo>
                  <a:lnTo>
                    <a:pt x="6101" y="1099"/>
                  </a:lnTo>
                  <a:lnTo>
                    <a:pt x="4555" y="1099"/>
                  </a:lnTo>
                  <a:cubicBezTo>
                    <a:pt x="4555" y="512"/>
                    <a:pt x="4044" y="0"/>
                    <a:pt x="3380" y="0"/>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54"/>
            <p:cNvSpPr/>
            <p:nvPr/>
          </p:nvSpPr>
          <p:spPr>
            <a:xfrm>
              <a:off x="2498938" y="3478028"/>
              <a:ext cx="102313" cy="82863"/>
            </a:xfrm>
            <a:custGeom>
              <a:rect b="b" l="l" r="r" t="t"/>
              <a:pathLst>
                <a:path extrusionOk="0" h="3157" w="3898">
                  <a:moveTo>
                    <a:pt x="959" y="0"/>
                  </a:moveTo>
                  <a:lnTo>
                    <a:pt x="1" y="441"/>
                  </a:lnTo>
                  <a:lnTo>
                    <a:pt x="588" y="1617"/>
                  </a:lnTo>
                  <a:cubicBezTo>
                    <a:pt x="735" y="1981"/>
                    <a:pt x="1029" y="2205"/>
                    <a:pt x="1323" y="2422"/>
                  </a:cubicBezTo>
                  <a:cubicBezTo>
                    <a:pt x="1470" y="2498"/>
                    <a:pt x="1617" y="2569"/>
                    <a:pt x="1840" y="2645"/>
                  </a:cubicBezTo>
                  <a:lnTo>
                    <a:pt x="3751" y="3157"/>
                  </a:lnTo>
                  <a:lnTo>
                    <a:pt x="3898" y="2058"/>
                  </a:lnTo>
                  <a:lnTo>
                    <a:pt x="2058" y="1617"/>
                  </a:lnTo>
                  <a:cubicBezTo>
                    <a:pt x="1840" y="1540"/>
                    <a:pt x="1617" y="1393"/>
                    <a:pt x="1547" y="1100"/>
                  </a:cubicBezTo>
                  <a:lnTo>
                    <a:pt x="1323" y="735"/>
                  </a:lnTo>
                  <a:lnTo>
                    <a:pt x="959" y="0"/>
                  </a:lnTo>
                  <a:close/>
                </a:path>
              </a:pathLst>
            </a:custGeom>
            <a:solidFill>
              <a:srgbClr val="FCCB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54"/>
            <p:cNvSpPr/>
            <p:nvPr/>
          </p:nvSpPr>
          <p:spPr>
            <a:xfrm>
              <a:off x="2533663" y="3497320"/>
              <a:ext cx="67587" cy="63571"/>
            </a:xfrm>
            <a:custGeom>
              <a:rect b="b" l="l" r="r" t="t"/>
              <a:pathLst>
                <a:path extrusionOk="0" h="2422" w="2575">
                  <a:moveTo>
                    <a:pt x="0" y="0"/>
                  </a:moveTo>
                  <a:lnTo>
                    <a:pt x="0" y="1687"/>
                  </a:lnTo>
                  <a:cubicBezTo>
                    <a:pt x="147" y="1763"/>
                    <a:pt x="294" y="1834"/>
                    <a:pt x="517" y="1910"/>
                  </a:cubicBezTo>
                  <a:lnTo>
                    <a:pt x="2428" y="2422"/>
                  </a:lnTo>
                  <a:lnTo>
                    <a:pt x="2575" y="1323"/>
                  </a:lnTo>
                  <a:lnTo>
                    <a:pt x="735" y="882"/>
                  </a:lnTo>
                  <a:cubicBezTo>
                    <a:pt x="517" y="805"/>
                    <a:pt x="294" y="658"/>
                    <a:pt x="224" y="365"/>
                  </a:cubicBezTo>
                  <a:lnTo>
                    <a:pt x="0" y="0"/>
                  </a:lnTo>
                  <a:close/>
                </a:path>
              </a:pathLst>
            </a:custGeom>
            <a:solidFill>
              <a:srgbClr val="DBA9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54"/>
            <p:cNvSpPr/>
            <p:nvPr/>
          </p:nvSpPr>
          <p:spPr>
            <a:xfrm>
              <a:off x="2637787" y="3456741"/>
              <a:ext cx="50159" cy="27009"/>
            </a:xfrm>
            <a:custGeom>
              <a:rect b="b" l="l" r="r" t="t"/>
              <a:pathLst>
                <a:path extrusionOk="0" h="1029" w="1911">
                  <a:moveTo>
                    <a:pt x="1" y="0"/>
                  </a:moveTo>
                  <a:lnTo>
                    <a:pt x="1" y="1029"/>
                  </a:lnTo>
                  <a:lnTo>
                    <a:pt x="1911" y="1029"/>
                  </a:lnTo>
                  <a:lnTo>
                    <a:pt x="1911" y="0"/>
                  </a:lnTo>
                  <a:close/>
                </a:path>
              </a:pathLst>
            </a:custGeom>
            <a:solidFill>
              <a:srgbClr val="DBA9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4" name="Google Shape;1614;p54"/>
          <p:cNvGrpSpPr/>
          <p:nvPr/>
        </p:nvGrpSpPr>
        <p:grpSpPr>
          <a:xfrm>
            <a:off x="6985936" y="1825222"/>
            <a:ext cx="507018" cy="617003"/>
            <a:chOff x="5490077" y="4538637"/>
            <a:chExt cx="391429" cy="476340"/>
          </a:xfrm>
        </p:grpSpPr>
        <p:sp>
          <p:nvSpPr>
            <p:cNvPr id="1615" name="Google Shape;1615;p54"/>
            <p:cNvSpPr/>
            <p:nvPr/>
          </p:nvSpPr>
          <p:spPr>
            <a:xfrm>
              <a:off x="5490077" y="4538637"/>
              <a:ext cx="391429" cy="476340"/>
            </a:xfrm>
            <a:custGeom>
              <a:rect b="b" l="l" r="r" t="t"/>
              <a:pathLst>
                <a:path extrusionOk="0" h="18148" w="14913">
                  <a:moveTo>
                    <a:pt x="7197" y="1"/>
                  </a:moveTo>
                  <a:cubicBezTo>
                    <a:pt x="7150" y="1"/>
                    <a:pt x="7102" y="1"/>
                    <a:pt x="7054" y="2"/>
                  </a:cubicBezTo>
                  <a:cubicBezTo>
                    <a:pt x="3157" y="2"/>
                    <a:pt x="1" y="3088"/>
                    <a:pt x="1" y="6979"/>
                  </a:cubicBezTo>
                  <a:cubicBezTo>
                    <a:pt x="1" y="9036"/>
                    <a:pt x="882" y="10876"/>
                    <a:pt x="2275" y="12199"/>
                  </a:cubicBezTo>
                  <a:cubicBezTo>
                    <a:pt x="2940" y="12710"/>
                    <a:pt x="3157" y="13592"/>
                    <a:pt x="3010" y="14403"/>
                  </a:cubicBezTo>
                  <a:lnTo>
                    <a:pt x="2422" y="18147"/>
                  </a:lnTo>
                  <a:lnTo>
                    <a:pt x="9258" y="18147"/>
                  </a:lnTo>
                  <a:lnTo>
                    <a:pt x="9476" y="16460"/>
                  </a:lnTo>
                  <a:lnTo>
                    <a:pt x="9111" y="15872"/>
                  </a:lnTo>
                  <a:lnTo>
                    <a:pt x="9552" y="15432"/>
                  </a:lnTo>
                  <a:lnTo>
                    <a:pt x="11092" y="15796"/>
                  </a:lnTo>
                  <a:cubicBezTo>
                    <a:pt x="11209" y="15826"/>
                    <a:pt x="11326" y="15840"/>
                    <a:pt x="11440" y="15840"/>
                  </a:cubicBezTo>
                  <a:cubicBezTo>
                    <a:pt x="12192" y="15840"/>
                    <a:pt x="12856" y="15238"/>
                    <a:pt x="12856" y="14473"/>
                  </a:cubicBezTo>
                  <a:lnTo>
                    <a:pt x="12856" y="13521"/>
                  </a:lnTo>
                  <a:lnTo>
                    <a:pt x="12491" y="13004"/>
                  </a:lnTo>
                  <a:lnTo>
                    <a:pt x="12856" y="12493"/>
                  </a:lnTo>
                  <a:lnTo>
                    <a:pt x="12856" y="11388"/>
                  </a:lnTo>
                  <a:lnTo>
                    <a:pt x="14913" y="10653"/>
                  </a:lnTo>
                  <a:lnTo>
                    <a:pt x="13149" y="6762"/>
                  </a:lnTo>
                  <a:lnTo>
                    <a:pt x="13814" y="5657"/>
                  </a:lnTo>
                  <a:cubicBezTo>
                    <a:pt x="13449" y="2614"/>
                    <a:pt x="10518" y="1"/>
                    <a:pt x="7197" y="1"/>
                  </a:cubicBezTo>
                  <a:close/>
                </a:path>
              </a:pathLst>
            </a:custGeom>
            <a:solidFill>
              <a:srgbClr val="F0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54"/>
            <p:cNvSpPr/>
            <p:nvPr/>
          </p:nvSpPr>
          <p:spPr>
            <a:xfrm>
              <a:off x="5675227" y="4538637"/>
              <a:ext cx="206279" cy="476340"/>
            </a:xfrm>
            <a:custGeom>
              <a:rect b="b" l="l" r="r" t="t"/>
              <a:pathLst>
                <a:path extrusionOk="0" h="18148" w="7859">
                  <a:moveTo>
                    <a:pt x="143" y="1"/>
                  </a:moveTo>
                  <a:cubicBezTo>
                    <a:pt x="96" y="1"/>
                    <a:pt x="48" y="1"/>
                    <a:pt x="0" y="2"/>
                  </a:cubicBezTo>
                  <a:lnTo>
                    <a:pt x="0" y="18147"/>
                  </a:lnTo>
                  <a:lnTo>
                    <a:pt x="2204" y="18147"/>
                  </a:lnTo>
                  <a:lnTo>
                    <a:pt x="2422" y="16460"/>
                  </a:lnTo>
                  <a:lnTo>
                    <a:pt x="2057" y="15872"/>
                  </a:lnTo>
                  <a:lnTo>
                    <a:pt x="2498" y="15432"/>
                  </a:lnTo>
                  <a:lnTo>
                    <a:pt x="4038" y="15796"/>
                  </a:lnTo>
                  <a:cubicBezTo>
                    <a:pt x="4155" y="15826"/>
                    <a:pt x="4272" y="15840"/>
                    <a:pt x="4386" y="15840"/>
                  </a:cubicBezTo>
                  <a:cubicBezTo>
                    <a:pt x="5138" y="15840"/>
                    <a:pt x="5802" y="15238"/>
                    <a:pt x="5802" y="14473"/>
                  </a:cubicBezTo>
                  <a:lnTo>
                    <a:pt x="5802" y="13521"/>
                  </a:lnTo>
                  <a:lnTo>
                    <a:pt x="5437" y="13004"/>
                  </a:lnTo>
                  <a:lnTo>
                    <a:pt x="5802" y="12493"/>
                  </a:lnTo>
                  <a:lnTo>
                    <a:pt x="5802" y="11388"/>
                  </a:lnTo>
                  <a:lnTo>
                    <a:pt x="7859" y="10653"/>
                  </a:lnTo>
                  <a:lnTo>
                    <a:pt x="6095" y="6762"/>
                  </a:lnTo>
                  <a:lnTo>
                    <a:pt x="6760" y="5657"/>
                  </a:lnTo>
                  <a:cubicBezTo>
                    <a:pt x="6395" y="2614"/>
                    <a:pt x="3464" y="1"/>
                    <a:pt x="143" y="1"/>
                  </a:cubicBezTo>
                  <a:close/>
                </a:path>
              </a:pathLst>
            </a:custGeom>
            <a:solidFill>
              <a:srgbClr val="D492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54"/>
            <p:cNvSpPr/>
            <p:nvPr/>
          </p:nvSpPr>
          <p:spPr>
            <a:xfrm>
              <a:off x="5638506" y="4887650"/>
              <a:ext cx="102313" cy="83047"/>
            </a:xfrm>
            <a:custGeom>
              <a:rect b="b" l="l" r="r" t="t"/>
              <a:pathLst>
                <a:path extrusionOk="0" h="3164" w="3898">
                  <a:moveTo>
                    <a:pt x="958" y="1"/>
                  </a:moveTo>
                  <a:lnTo>
                    <a:pt x="0" y="442"/>
                  </a:lnTo>
                  <a:lnTo>
                    <a:pt x="588" y="1617"/>
                  </a:lnTo>
                  <a:cubicBezTo>
                    <a:pt x="811" y="1988"/>
                    <a:pt x="1029" y="2281"/>
                    <a:pt x="1399" y="2428"/>
                  </a:cubicBezTo>
                  <a:cubicBezTo>
                    <a:pt x="1546" y="2575"/>
                    <a:pt x="1693" y="2575"/>
                    <a:pt x="1840" y="2646"/>
                  </a:cubicBezTo>
                  <a:lnTo>
                    <a:pt x="3821" y="3163"/>
                  </a:lnTo>
                  <a:lnTo>
                    <a:pt x="3897" y="2135"/>
                  </a:lnTo>
                  <a:lnTo>
                    <a:pt x="2134" y="1617"/>
                  </a:lnTo>
                  <a:cubicBezTo>
                    <a:pt x="1840" y="1547"/>
                    <a:pt x="1693" y="1400"/>
                    <a:pt x="1546" y="1176"/>
                  </a:cubicBezTo>
                  <a:lnTo>
                    <a:pt x="1399" y="812"/>
                  </a:lnTo>
                  <a:lnTo>
                    <a:pt x="958" y="1"/>
                  </a:lnTo>
                  <a:close/>
                </a:path>
              </a:pathLst>
            </a:custGeom>
            <a:solidFill>
              <a:srgbClr val="D492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54"/>
            <p:cNvSpPr/>
            <p:nvPr/>
          </p:nvSpPr>
          <p:spPr>
            <a:xfrm>
              <a:off x="5675227" y="4908963"/>
              <a:ext cx="65593" cy="61734"/>
            </a:xfrm>
            <a:custGeom>
              <a:rect b="b" l="l" r="r" t="t"/>
              <a:pathLst>
                <a:path extrusionOk="0" h="2352" w="2499">
                  <a:moveTo>
                    <a:pt x="0" y="0"/>
                  </a:moveTo>
                  <a:lnTo>
                    <a:pt x="0" y="1616"/>
                  </a:lnTo>
                  <a:cubicBezTo>
                    <a:pt x="147" y="1763"/>
                    <a:pt x="294" y="1763"/>
                    <a:pt x="441" y="1834"/>
                  </a:cubicBezTo>
                  <a:lnTo>
                    <a:pt x="2422" y="2351"/>
                  </a:lnTo>
                  <a:lnTo>
                    <a:pt x="2498" y="1323"/>
                  </a:lnTo>
                  <a:lnTo>
                    <a:pt x="735" y="805"/>
                  </a:lnTo>
                  <a:cubicBezTo>
                    <a:pt x="441" y="735"/>
                    <a:pt x="294" y="588"/>
                    <a:pt x="147" y="364"/>
                  </a:cubicBezTo>
                  <a:lnTo>
                    <a:pt x="0" y="0"/>
                  </a:lnTo>
                  <a:close/>
                </a:path>
              </a:pathLst>
            </a:custGeom>
            <a:solidFill>
              <a:srgbClr val="B67E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54"/>
            <p:cNvSpPr/>
            <p:nvPr/>
          </p:nvSpPr>
          <p:spPr>
            <a:xfrm>
              <a:off x="5777356" y="4866521"/>
              <a:ext cx="50159" cy="27035"/>
            </a:xfrm>
            <a:custGeom>
              <a:rect b="b" l="l" r="r" t="t"/>
              <a:pathLst>
                <a:path extrusionOk="0" h="1030" w="1911">
                  <a:moveTo>
                    <a:pt x="0" y="1"/>
                  </a:moveTo>
                  <a:lnTo>
                    <a:pt x="0" y="1029"/>
                  </a:lnTo>
                  <a:lnTo>
                    <a:pt x="1911" y="1029"/>
                  </a:lnTo>
                  <a:lnTo>
                    <a:pt x="1911" y="1"/>
                  </a:lnTo>
                  <a:close/>
                </a:path>
              </a:pathLst>
            </a:custGeom>
            <a:solidFill>
              <a:srgbClr val="B67E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54"/>
            <p:cNvSpPr/>
            <p:nvPr/>
          </p:nvSpPr>
          <p:spPr>
            <a:xfrm>
              <a:off x="5574935" y="4626435"/>
              <a:ext cx="198589" cy="192788"/>
            </a:xfrm>
            <a:custGeom>
              <a:rect b="b" l="l" r="r" t="t"/>
              <a:pathLst>
                <a:path extrusionOk="0" h="7345" w="7566">
                  <a:moveTo>
                    <a:pt x="1250" y="0"/>
                  </a:moveTo>
                  <a:cubicBezTo>
                    <a:pt x="956" y="0"/>
                    <a:pt x="662" y="110"/>
                    <a:pt x="441" y="331"/>
                  </a:cubicBezTo>
                  <a:cubicBezTo>
                    <a:pt x="1" y="772"/>
                    <a:pt x="1" y="1430"/>
                    <a:pt x="441" y="1871"/>
                  </a:cubicBezTo>
                  <a:cubicBezTo>
                    <a:pt x="588" y="2094"/>
                    <a:pt x="953" y="2388"/>
                    <a:pt x="1470" y="2682"/>
                  </a:cubicBezTo>
                  <a:lnTo>
                    <a:pt x="1470" y="4592"/>
                  </a:lnTo>
                  <a:cubicBezTo>
                    <a:pt x="953" y="4957"/>
                    <a:pt x="588" y="5251"/>
                    <a:pt x="441" y="5398"/>
                  </a:cubicBezTo>
                  <a:cubicBezTo>
                    <a:pt x="1" y="5838"/>
                    <a:pt x="1" y="6573"/>
                    <a:pt x="441" y="7014"/>
                  </a:cubicBezTo>
                  <a:cubicBezTo>
                    <a:pt x="662" y="7234"/>
                    <a:pt x="956" y="7345"/>
                    <a:pt x="1250" y="7345"/>
                  </a:cubicBezTo>
                  <a:cubicBezTo>
                    <a:pt x="1543" y="7345"/>
                    <a:pt x="1837" y="7234"/>
                    <a:pt x="2058" y="7014"/>
                  </a:cubicBezTo>
                  <a:cubicBezTo>
                    <a:pt x="2205" y="6867"/>
                    <a:pt x="2499" y="6426"/>
                    <a:pt x="2792" y="5985"/>
                  </a:cubicBezTo>
                  <a:lnTo>
                    <a:pt x="4773" y="5985"/>
                  </a:lnTo>
                  <a:cubicBezTo>
                    <a:pt x="5067" y="6426"/>
                    <a:pt x="5361" y="6867"/>
                    <a:pt x="5508" y="7014"/>
                  </a:cubicBezTo>
                  <a:cubicBezTo>
                    <a:pt x="5728" y="7234"/>
                    <a:pt x="6022" y="7345"/>
                    <a:pt x="6316" y="7345"/>
                  </a:cubicBezTo>
                  <a:cubicBezTo>
                    <a:pt x="6610" y="7345"/>
                    <a:pt x="6904" y="7234"/>
                    <a:pt x="7124" y="7014"/>
                  </a:cubicBezTo>
                  <a:cubicBezTo>
                    <a:pt x="7565" y="6573"/>
                    <a:pt x="7565" y="5838"/>
                    <a:pt x="7124" y="5398"/>
                  </a:cubicBezTo>
                  <a:cubicBezTo>
                    <a:pt x="6978" y="5251"/>
                    <a:pt x="6613" y="4957"/>
                    <a:pt x="6096" y="4592"/>
                  </a:cubicBezTo>
                  <a:lnTo>
                    <a:pt x="6096" y="2682"/>
                  </a:lnTo>
                  <a:cubicBezTo>
                    <a:pt x="6613" y="2388"/>
                    <a:pt x="6978" y="2094"/>
                    <a:pt x="7124" y="1871"/>
                  </a:cubicBezTo>
                  <a:cubicBezTo>
                    <a:pt x="7565" y="1430"/>
                    <a:pt x="7565" y="772"/>
                    <a:pt x="7124" y="331"/>
                  </a:cubicBezTo>
                  <a:cubicBezTo>
                    <a:pt x="6904" y="110"/>
                    <a:pt x="6610" y="0"/>
                    <a:pt x="6316" y="0"/>
                  </a:cubicBezTo>
                  <a:cubicBezTo>
                    <a:pt x="6022" y="0"/>
                    <a:pt x="5728" y="110"/>
                    <a:pt x="5508" y="331"/>
                  </a:cubicBezTo>
                  <a:cubicBezTo>
                    <a:pt x="5361" y="478"/>
                    <a:pt x="5067" y="842"/>
                    <a:pt x="4773" y="1360"/>
                  </a:cubicBezTo>
                  <a:lnTo>
                    <a:pt x="2792" y="1360"/>
                  </a:lnTo>
                  <a:cubicBezTo>
                    <a:pt x="2499" y="842"/>
                    <a:pt x="2205" y="478"/>
                    <a:pt x="2058" y="331"/>
                  </a:cubicBezTo>
                  <a:cubicBezTo>
                    <a:pt x="1837" y="110"/>
                    <a:pt x="1543" y="0"/>
                    <a:pt x="12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54"/>
            <p:cNvSpPr/>
            <p:nvPr/>
          </p:nvSpPr>
          <p:spPr>
            <a:xfrm>
              <a:off x="5675227" y="4626435"/>
              <a:ext cx="98297" cy="192788"/>
            </a:xfrm>
            <a:custGeom>
              <a:rect b="b" l="l" r="r" t="t"/>
              <a:pathLst>
                <a:path extrusionOk="0" h="7345" w="3745">
                  <a:moveTo>
                    <a:pt x="2495" y="0"/>
                  </a:moveTo>
                  <a:cubicBezTo>
                    <a:pt x="2201" y="0"/>
                    <a:pt x="1907" y="110"/>
                    <a:pt x="1687" y="331"/>
                  </a:cubicBezTo>
                  <a:cubicBezTo>
                    <a:pt x="1540" y="478"/>
                    <a:pt x="1246" y="842"/>
                    <a:pt x="952" y="1360"/>
                  </a:cubicBezTo>
                  <a:lnTo>
                    <a:pt x="0" y="1360"/>
                  </a:lnTo>
                  <a:lnTo>
                    <a:pt x="0" y="5985"/>
                  </a:lnTo>
                  <a:lnTo>
                    <a:pt x="952" y="5985"/>
                  </a:lnTo>
                  <a:cubicBezTo>
                    <a:pt x="1246" y="6426"/>
                    <a:pt x="1540" y="6867"/>
                    <a:pt x="1687" y="7014"/>
                  </a:cubicBezTo>
                  <a:cubicBezTo>
                    <a:pt x="1907" y="7234"/>
                    <a:pt x="2201" y="7345"/>
                    <a:pt x="2495" y="7345"/>
                  </a:cubicBezTo>
                  <a:cubicBezTo>
                    <a:pt x="2789" y="7345"/>
                    <a:pt x="3083" y="7234"/>
                    <a:pt x="3303" y="7014"/>
                  </a:cubicBezTo>
                  <a:cubicBezTo>
                    <a:pt x="3744" y="6573"/>
                    <a:pt x="3744" y="5838"/>
                    <a:pt x="3303" y="5398"/>
                  </a:cubicBezTo>
                  <a:cubicBezTo>
                    <a:pt x="3157" y="5251"/>
                    <a:pt x="2792" y="4957"/>
                    <a:pt x="2275" y="4592"/>
                  </a:cubicBezTo>
                  <a:lnTo>
                    <a:pt x="2275" y="2682"/>
                  </a:lnTo>
                  <a:cubicBezTo>
                    <a:pt x="2792" y="2388"/>
                    <a:pt x="3157" y="2094"/>
                    <a:pt x="3303" y="1871"/>
                  </a:cubicBezTo>
                  <a:cubicBezTo>
                    <a:pt x="3744" y="1430"/>
                    <a:pt x="3744" y="772"/>
                    <a:pt x="3303" y="331"/>
                  </a:cubicBezTo>
                  <a:cubicBezTo>
                    <a:pt x="3083" y="110"/>
                    <a:pt x="2789" y="0"/>
                    <a:pt x="249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54"/>
            <p:cNvSpPr/>
            <p:nvPr/>
          </p:nvSpPr>
          <p:spPr>
            <a:xfrm>
              <a:off x="5549790" y="4598376"/>
              <a:ext cx="248879" cy="248879"/>
            </a:xfrm>
            <a:custGeom>
              <a:rect b="b" l="l" r="r" t="t"/>
              <a:pathLst>
                <a:path extrusionOk="0" h="9482" w="9482">
                  <a:moveTo>
                    <a:pt x="4779" y="1"/>
                  </a:moveTo>
                  <a:cubicBezTo>
                    <a:pt x="4115" y="1"/>
                    <a:pt x="3604" y="518"/>
                    <a:pt x="3604" y="1106"/>
                  </a:cubicBezTo>
                  <a:cubicBezTo>
                    <a:pt x="3604" y="1470"/>
                    <a:pt x="3750" y="2499"/>
                    <a:pt x="3968" y="3381"/>
                  </a:cubicBezTo>
                  <a:lnTo>
                    <a:pt x="3380" y="3969"/>
                  </a:lnTo>
                  <a:cubicBezTo>
                    <a:pt x="2499" y="3751"/>
                    <a:pt x="1470" y="3604"/>
                    <a:pt x="1105" y="3604"/>
                  </a:cubicBezTo>
                  <a:cubicBezTo>
                    <a:pt x="518" y="3604"/>
                    <a:pt x="0" y="4115"/>
                    <a:pt x="0" y="4703"/>
                  </a:cubicBezTo>
                  <a:cubicBezTo>
                    <a:pt x="0" y="5367"/>
                    <a:pt x="518" y="5879"/>
                    <a:pt x="1105" y="5879"/>
                  </a:cubicBezTo>
                  <a:cubicBezTo>
                    <a:pt x="1470" y="5879"/>
                    <a:pt x="2499" y="5732"/>
                    <a:pt x="3380" y="5514"/>
                  </a:cubicBezTo>
                  <a:lnTo>
                    <a:pt x="3968" y="6102"/>
                  </a:lnTo>
                  <a:cubicBezTo>
                    <a:pt x="3750" y="6984"/>
                    <a:pt x="3604" y="8012"/>
                    <a:pt x="3604" y="8306"/>
                  </a:cubicBezTo>
                  <a:cubicBezTo>
                    <a:pt x="3604" y="8965"/>
                    <a:pt x="4115" y="9482"/>
                    <a:pt x="4779" y="9482"/>
                  </a:cubicBezTo>
                  <a:cubicBezTo>
                    <a:pt x="5367" y="9482"/>
                    <a:pt x="5878" y="8965"/>
                    <a:pt x="5878" y="8306"/>
                  </a:cubicBezTo>
                  <a:cubicBezTo>
                    <a:pt x="5878" y="8012"/>
                    <a:pt x="5731" y="6984"/>
                    <a:pt x="5514" y="6102"/>
                  </a:cubicBezTo>
                  <a:lnTo>
                    <a:pt x="6102" y="5514"/>
                  </a:lnTo>
                  <a:cubicBezTo>
                    <a:pt x="6983" y="5732"/>
                    <a:pt x="8012" y="5879"/>
                    <a:pt x="8376" y="5879"/>
                  </a:cubicBezTo>
                  <a:cubicBezTo>
                    <a:pt x="8964" y="5879"/>
                    <a:pt x="9481" y="5367"/>
                    <a:pt x="9481" y="4703"/>
                  </a:cubicBezTo>
                  <a:cubicBezTo>
                    <a:pt x="9481" y="4115"/>
                    <a:pt x="8964" y="3604"/>
                    <a:pt x="8376" y="3604"/>
                  </a:cubicBezTo>
                  <a:cubicBezTo>
                    <a:pt x="8012" y="3604"/>
                    <a:pt x="6983" y="3751"/>
                    <a:pt x="6102" y="3969"/>
                  </a:cubicBezTo>
                  <a:lnTo>
                    <a:pt x="5514" y="3381"/>
                  </a:lnTo>
                  <a:cubicBezTo>
                    <a:pt x="5731" y="2499"/>
                    <a:pt x="5878" y="1470"/>
                    <a:pt x="5878" y="1106"/>
                  </a:cubicBezTo>
                  <a:cubicBezTo>
                    <a:pt x="5878" y="518"/>
                    <a:pt x="5367" y="1"/>
                    <a:pt x="477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54"/>
            <p:cNvSpPr/>
            <p:nvPr/>
          </p:nvSpPr>
          <p:spPr>
            <a:xfrm>
              <a:off x="5675227" y="4598376"/>
              <a:ext cx="123442" cy="248879"/>
            </a:xfrm>
            <a:custGeom>
              <a:rect b="b" l="l" r="r" t="t"/>
              <a:pathLst>
                <a:path extrusionOk="0" h="9482" w="4703">
                  <a:moveTo>
                    <a:pt x="0" y="1"/>
                  </a:moveTo>
                  <a:lnTo>
                    <a:pt x="0" y="9482"/>
                  </a:lnTo>
                  <a:cubicBezTo>
                    <a:pt x="588" y="9482"/>
                    <a:pt x="1099" y="8965"/>
                    <a:pt x="1099" y="8306"/>
                  </a:cubicBezTo>
                  <a:cubicBezTo>
                    <a:pt x="1099" y="8012"/>
                    <a:pt x="952" y="6984"/>
                    <a:pt x="735" y="6102"/>
                  </a:cubicBezTo>
                  <a:lnTo>
                    <a:pt x="1323" y="5514"/>
                  </a:lnTo>
                  <a:cubicBezTo>
                    <a:pt x="2204" y="5732"/>
                    <a:pt x="3233" y="5879"/>
                    <a:pt x="3597" y="5879"/>
                  </a:cubicBezTo>
                  <a:cubicBezTo>
                    <a:pt x="4185" y="5879"/>
                    <a:pt x="4702" y="5367"/>
                    <a:pt x="4702" y="4703"/>
                  </a:cubicBezTo>
                  <a:cubicBezTo>
                    <a:pt x="4702" y="4115"/>
                    <a:pt x="4185" y="3604"/>
                    <a:pt x="3597" y="3604"/>
                  </a:cubicBezTo>
                  <a:cubicBezTo>
                    <a:pt x="3233" y="3604"/>
                    <a:pt x="2204" y="3751"/>
                    <a:pt x="1323" y="3969"/>
                  </a:cubicBezTo>
                  <a:lnTo>
                    <a:pt x="735" y="3381"/>
                  </a:lnTo>
                  <a:cubicBezTo>
                    <a:pt x="952" y="2499"/>
                    <a:pt x="1099" y="1470"/>
                    <a:pt x="1099" y="1106"/>
                  </a:cubicBezTo>
                  <a:cubicBezTo>
                    <a:pt x="1099" y="518"/>
                    <a:pt x="588" y="1"/>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54"/>
            <p:cNvSpPr/>
            <p:nvPr/>
          </p:nvSpPr>
          <p:spPr>
            <a:xfrm>
              <a:off x="5632785" y="4681397"/>
              <a:ext cx="82890" cy="82863"/>
            </a:xfrm>
            <a:custGeom>
              <a:rect b="b" l="l" r="r" t="t"/>
              <a:pathLst>
                <a:path extrusionOk="0" h="3157" w="3158">
                  <a:moveTo>
                    <a:pt x="1617" y="0"/>
                  </a:moveTo>
                  <a:cubicBezTo>
                    <a:pt x="735" y="0"/>
                    <a:pt x="1" y="735"/>
                    <a:pt x="1" y="1540"/>
                  </a:cubicBezTo>
                  <a:cubicBezTo>
                    <a:pt x="1" y="2422"/>
                    <a:pt x="735" y="3157"/>
                    <a:pt x="1617" y="3157"/>
                  </a:cubicBezTo>
                  <a:cubicBezTo>
                    <a:pt x="2422" y="3157"/>
                    <a:pt x="3157" y="2422"/>
                    <a:pt x="3157" y="1540"/>
                  </a:cubicBezTo>
                  <a:cubicBezTo>
                    <a:pt x="3157" y="735"/>
                    <a:pt x="2422" y="0"/>
                    <a:pt x="16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54"/>
            <p:cNvSpPr/>
            <p:nvPr/>
          </p:nvSpPr>
          <p:spPr>
            <a:xfrm>
              <a:off x="5675227" y="4681397"/>
              <a:ext cx="40447" cy="82863"/>
            </a:xfrm>
            <a:custGeom>
              <a:rect b="b" l="l" r="r" t="t"/>
              <a:pathLst>
                <a:path extrusionOk="0" h="3157" w="1541">
                  <a:moveTo>
                    <a:pt x="0" y="0"/>
                  </a:moveTo>
                  <a:lnTo>
                    <a:pt x="0" y="3157"/>
                  </a:lnTo>
                  <a:cubicBezTo>
                    <a:pt x="805" y="3157"/>
                    <a:pt x="1540" y="2422"/>
                    <a:pt x="1540" y="1540"/>
                  </a:cubicBezTo>
                  <a:cubicBezTo>
                    <a:pt x="1540" y="735"/>
                    <a:pt x="805" y="0"/>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9" name="Shape 1629"/>
        <p:cNvGrpSpPr/>
        <p:nvPr/>
      </p:nvGrpSpPr>
      <p:grpSpPr>
        <a:xfrm>
          <a:off x="0" y="0"/>
          <a:ext cx="0" cy="0"/>
          <a:chOff x="0" y="0"/>
          <a:chExt cx="0" cy="0"/>
        </a:xfrm>
      </p:grpSpPr>
      <p:sp>
        <p:nvSpPr>
          <p:cNvPr id="1630" name="Google Shape;1630;p5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Future Scopes</a:t>
            </a:r>
            <a:endParaRPr/>
          </a:p>
        </p:txBody>
      </p:sp>
      <p:sp>
        <p:nvSpPr>
          <p:cNvPr id="1631" name="Google Shape;1631;p55"/>
          <p:cNvSpPr txBox="1"/>
          <p:nvPr>
            <p:ph idx="2" type="subTitle"/>
          </p:nvPr>
        </p:nvSpPr>
        <p:spPr>
          <a:xfrm>
            <a:off x="720000" y="1184925"/>
            <a:ext cx="7604700" cy="3453000"/>
          </a:xfrm>
          <a:prstGeom prst="rect">
            <a:avLst/>
          </a:prstGeom>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Clr>
                <a:schemeClr val="dk1"/>
              </a:buClr>
              <a:buSzPts val="1100"/>
              <a:buFont typeface="Arial"/>
              <a:buChar char="❖"/>
            </a:pPr>
            <a:r>
              <a:rPr b="1" lang="en" sz="1100">
                <a:solidFill>
                  <a:schemeClr val="dk1"/>
                </a:solidFill>
              </a:rPr>
              <a:t>Model Enhancements</a:t>
            </a:r>
            <a:r>
              <a:rPr lang="en" sz="1100">
                <a:solidFill>
                  <a:schemeClr val="dk1"/>
                </a:solidFill>
              </a:rPr>
              <a:t>:</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lang="en" sz="1100">
                <a:solidFill>
                  <a:schemeClr val="dk1"/>
                </a:solidFill>
              </a:rPr>
              <a:t>Implement Weighted KNN to improve predictions for imbalanced datasets.</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lang="en" sz="1100">
                <a:solidFill>
                  <a:schemeClr val="dk1"/>
                </a:solidFill>
              </a:rPr>
              <a:t>Explore other clustering techniques (e.g., DBSCAN or Hierarchical Clustering) for comparative analysis.</a:t>
            </a:r>
            <a:endParaRPr sz="1100">
              <a:solidFill>
                <a:schemeClr val="dk1"/>
              </a:solidFill>
            </a:endParaRPr>
          </a:p>
          <a:p>
            <a:pPr indent="-298450" lvl="0" marL="457200" rtl="0" algn="l">
              <a:lnSpc>
                <a:spcPct val="150000"/>
              </a:lnSpc>
              <a:spcBef>
                <a:spcPts val="0"/>
              </a:spcBef>
              <a:spcAft>
                <a:spcPts val="0"/>
              </a:spcAft>
              <a:buClr>
                <a:schemeClr val="dk1"/>
              </a:buClr>
              <a:buSzPts val="1100"/>
              <a:buFont typeface="Arial"/>
              <a:buChar char="❖"/>
            </a:pPr>
            <a:r>
              <a:rPr b="1" lang="en" sz="1100">
                <a:solidFill>
                  <a:schemeClr val="dk1"/>
                </a:solidFill>
              </a:rPr>
              <a:t>Integration with Institutional Systems</a:t>
            </a:r>
            <a:r>
              <a:rPr lang="en" sz="1100">
                <a:solidFill>
                  <a:schemeClr val="dk1"/>
                </a:solidFill>
              </a:rPr>
              <a:t>:</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lang="en" sz="1100">
                <a:solidFill>
                  <a:schemeClr val="dk1"/>
                </a:solidFill>
              </a:rPr>
              <a:t>Use the model to identify at-risk students in real-time and recommend mental health interventions.</a:t>
            </a:r>
            <a:endParaRPr sz="1100">
              <a:solidFill>
                <a:schemeClr val="dk1"/>
              </a:solidFill>
            </a:endParaRPr>
          </a:p>
          <a:p>
            <a:pPr indent="-298450" lvl="0" marL="457200" rtl="0" algn="l">
              <a:lnSpc>
                <a:spcPct val="150000"/>
              </a:lnSpc>
              <a:spcBef>
                <a:spcPts val="0"/>
              </a:spcBef>
              <a:spcAft>
                <a:spcPts val="0"/>
              </a:spcAft>
              <a:buClr>
                <a:schemeClr val="dk1"/>
              </a:buClr>
              <a:buSzPts val="1100"/>
              <a:buFont typeface="Arial"/>
              <a:buChar char="❖"/>
            </a:pPr>
            <a:r>
              <a:rPr b="1" lang="en" sz="1100">
                <a:solidFill>
                  <a:schemeClr val="dk1"/>
                </a:solidFill>
              </a:rPr>
              <a:t>Expanded Dataset</a:t>
            </a:r>
            <a:r>
              <a:rPr lang="en" sz="1100">
                <a:solidFill>
                  <a:schemeClr val="dk1"/>
                </a:solidFill>
              </a:rPr>
              <a:t>:</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lang="en" sz="1100">
                <a:solidFill>
                  <a:schemeClr val="dk1"/>
                </a:solidFill>
              </a:rPr>
              <a:t>Include additional features like socioeconomic background, study habits, and extracurricular activities for a more holistic analysis.</a:t>
            </a:r>
            <a:endParaRPr sz="1100">
              <a:solidFill>
                <a:schemeClr val="dk1"/>
              </a:solidFill>
            </a:endParaRPr>
          </a:p>
          <a:p>
            <a:pPr indent="-298450" lvl="0" marL="457200" rtl="0" algn="l">
              <a:lnSpc>
                <a:spcPct val="150000"/>
              </a:lnSpc>
              <a:spcBef>
                <a:spcPts val="0"/>
              </a:spcBef>
              <a:spcAft>
                <a:spcPts val="0"/>
              </a:spcAft>
              <a:buClr>
                <a:schemeClr val="dk1"/>
              </a:buClr>
              <a:buSzPts val="1100"/>
              <a:buFont typeface="Arial"/>
              <a:buChar char="❖"/>
            </a:pPr>
            <a:r>
              <a:rPr b="1" lang="en" sz="1100">
                <a:solidFill>
                  <a:schemeClr val="dk1"/>
                </a:solidFill>
              </a:rPr>
              <a:t>Interactive Dashboard</a:t>
            </a:r>
            <a:r>
              <a:rPr lang="en" sz="1100">
                <a:solidFill>
                  <a:schemeClr val="dk1"/>
                </a:solidFill>
              </a:rPr>
              <a:t>:</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lang="en" sz="1100">
                <a:solidFill>
                  <a:schemeClr val="dk1"/>
                </a:solidFill>
              </a:rPr>
              <a:t>Develop a user-friendly interface for visualizing student clusters and risk predictions.</a:t>
            </a:r>
            <a:endParaRPr sz="1100">
              <a:solidFill>
                <a:schemeClr val="dk1"/>
              </a:solidFill>
            </a:endParaRPr>
          </a:p>
          <a:p>
            <a:pPr indent="-298450" lvl="0" marL="457200" rtl="0" algn="l">
              <a:lnSpc>
                <a:spcPct val="150000"/>
              </a:lnSpc>
              <a:spcBef>
                <a:spcPts val="0"/>
              </a:spcBef>
              <a:spcAft>
                <a:spcPts val="0"/>
              </a:spcAft>
              <a:buClr>
                <a:schemeClr val="dk1"/>
              </a:buClr>
              <a:buSzPts val="1100"/>
              <a:buFont typeface="Arial"/>
              <a:buChar char="❖"/>
            </a:pPr>
            <a:r>
              <a:rPr b="1" lang="en" sz="1100">
                <a:solidFill>
                  <a:schemeClr val="dk1"/>
                </a:solidFill>
              </a:rPr>
              <a:t>Predictive Interventions</a:t>
            </a:r>
            <a:r>
              <a:rPr lang="en" sz="1100">
                <a:solidFill>
                  <a:schemeClr val="dk1"/>
                </a:solidFill>
              </a:rPr>
              <a:t>:</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lang="en" sz="1100">
                <a:solidFill>
                  <a:schemeClr val="dk1"/>
                </a:solidFill>
              </a:rPr>
              <a:t>Use the model's predictions to proactively reach out to high-risk students and provide them with counseling resources.</a:t>
            </a:r>
            <a:endParaRPr sz="1100">
              <a:solidFill>
                <a:schemeClr val="dk1"/>
              </a:solidFill>
            </a:endParaRPr>
          </a:p>
          <a:p>
            <a:pPr indent="0" lvl="0" marL="0" rtl="0" algn="l">
              <a:lnSpc>
                <a:spcPct val="150000"/>
              </a:lnSpc>
              <a:spcBef>
                <a:spcPts val="1200"/>
              </a:spcBef>
              <a:spcAft>
                <a:spcPts val="1200"/>
              </a:spcAft>
              <a:buNone/>
            </a:pPr>
            <a:r>
              <a:t/>
            </a:r>
            <a:endParaRPr b="1">
              <a:solidFill>
                <a:schemeClr val="dk1"/>
              </a:solidFill>
            </a:endParaRPr>
          </a:p>
        </p:txBody>
      </p:sp>
      <p:grpSp>
        <p:nvGrpSpPr>
          <p:cNvPr id="1632" name="Google Shape;1632;p55"/>
          <p:cNvGrpSpPr/>
          <p:nvPr/>
        </p:nvGrpSpPr>
        <p:grpSpPr>
          <a:xfrm>
            <a:off x="8021769" y="107853"/>
            <a:ext cx="981538" cy="1077074"/>
            <a:chOff x="7920292" y="107858"/>
            <a:chExt cx="1082897" cy="1188299"/>
          </a:xfrm>
        </p:grpSpPr>
        <p:sp>
          <p:nvSpPr>
            <p:cNvPr id="1633" name="Google Shape;1633;p55"/>
            <p:cNvSpPr/>
            <p:nvPr/>
          </p:nvSpPr>
          <p:spPr>
            <a:xfrm>
              <a:off x="8595231" y="641686"/>
              <a:ext cx="407958" cy="654471"/>
            </a:xfrm>
            <a:custGeom>
              <a:rect b="b" l="l" r="r" t="t"/>
              <a:pathLst>
                <a:path extrusionOk="0" h="48354" w="30141">
                  <a:moveTo>
                    <a:pt x="15068" y="0"/>
                  </a:moveTo>
                  <a:cubicBezTo>
                    <a:pt x="12972" y="0"/>
                    <a:pt x="11199" y="1773"/>
                    <a:pt x="11199" y="3869"/>
                  </a:cubicBezTo>
                  <a:cubicBezTo>
                    <a:pt x="11199" y="5158"/>
                    <a:pt x="11928" y="6286"/>
                    <a:pt x="12895" y="7008"/>
                  </a:cubicBezTo>
                  <a:lnTo>
                    <a:pt x="12895" y="9104"/>
                  </a:lnTo>
                  <a:lnTo>
                    <a:pt x="1" y="9104"/>
                  </a:lnTo>
                  <a:lnTo>
                    <a:pt x="1" y="39328"/>
                  </a:lnTo>
                  <a:lnTo>
                    <a:pt x="12895" y="39328"/>
                  </a:lnTo>
                  <a:lnTo>
                    <a:pt x="12895" y="41423"/>
                  </a:lnTo>
                  <a:cubicBezTo>
                    <a:pt x="11928" y="42068"/>
                    <a:pt x="11199" y="43196"/>
                    <a:pt x="11199" y="44563"/>
                  </a:cubicBezTo>
                  <a:cubicBezTo>
                    <a:pt x="11199" y="46658"/>
                    <a:pt x="12972" y="48354"/>
                    <a:pt x="15068" y="48354"/>
                  </a:cubicBezTo>
                  <a:cubicBezTo>
                    <a:pt x="17163" y="48354"/>
                    <a:pt x="18858" y="46658"/>
                    <a:pt x="18858" y="44563"/>
                  </a:cubicBezTo>
                  <a:cubicBezTo>
                    <a:pt x="18858" y="43196"/>
                    <a:pt x="18214" y="42068"/>
                    <a:pt x="17247" y="41423"/>
                  </a:cubicBezTo>
                  <a:lnTo>
                    <a:pt x="17247" y="39328"/>
                  </a:lnTo>
                  <a:lnTo>
                    <a:pt x="30141" y="39328"/>
                  </a:lnTo>
                  <a:lnTo>
                    <a:pt x="30141" y="26350"/>
                  </a:lnTo>
                  <a:lnTo>
                    <a:pt x="28445" y="26350"/>
                  </a:lnTo>
                  <a:cubicBezTo>
                    <a:pt x="27723" y="27401"/>
                    <a:pt x="26595" y="28045"/>
                    <a:pt x="25306" y="28045"/>
                  </a:cubicBezTo>
                  <a:cubicBezTo>
                    <a:pt x="23210" y="28045"/>
                    <a:pt x="21437" y="26350"/>
                    <a:pt x="21437" y="24177"/>
                  </a:cubicBezTo>
                  <a:cubicBezTo>
                    <a:pt x="21437" y="22082"/>
                    <a:pt x="23210" y="20386"/>
                    <a:pt x="25306" y="20386"/>
                  </a:cubicBezTo>
                  <a:cubicBezTo>
                    <a:pt x="26595" y="20386"/>
                    <a:pt x="27723" y="21031"/>
                    <a:pt x="28445" y="21998"/>
                  </a:cubicBezTo>
                  <a:lnTo>
                    <a:pt x="30141" y="21998"/>
                  </a:lnTo>
                  <a:lnTo>
                    <a:pt x="30141" y="9104"/>
                  </a:lnTo>
                  <a:lnTo>
                    <a:pt x="17247" y="9104"/>
                  </a:lnTo>
                  <a:lnTo>
                    <a:pt x="17247" y="7008"/>
                  </a:lnTo>
                  <a:cubicBezTo>
                    <a:pt x="18214" y="6286"/>
                    <a:pt x="18858" y="5158"/>
                    <a:pt x="18858" y="3869"/>
                  </a:cubicBezTo>
                  <a:cubicBezTo>
                    <a:pt x="18858" y="1773"/>
                    <a:pt x="17163" y="0"/>
                    <a:pt x="150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55"/>
            <p:cNvSpPr/>
            <p:nvPr/>
          </p:nvSpPr>
          <p:spPr>
            <a:xfrm>
              <a:off x="8595231" y="764895"/>
              <a:ext cx="407958" cy="450553"/>
            </a:xfrm>
            <a:custGeom>
              <a:rect b="b" l="l" r="r" t="t"/>
              <a:pathLst>
                <a:path extrusionOk="0" h="33288" w="30141">
                  <a:moveTo>
                    <a:pt x="21276" y="1"/>
                  </a:moveTo>
                  <a:cubicBezTo>
                    <a:pt x="21276" y="6371"/>
                    <a:pt x="19419" y="22727"/>
                    <a:pt x="807" y="22727"/>
                  </a:cubicBezTo>
                  <a:lnTo>
                    <a:pt x="1" y="22727"/>
                  </a:lnTo>
                  <a:lnTo>
                    <a:pt x="1" y="30225"/>
                  </a:lnTo>
                  <a:lnTo>
                    <a:pt x="12895" y="30225"/>
                  </a:lnTo>
                  <a:lnTo>
                    <a:pt x="12895" y="32320"/>
                  </a:lnTo>
                  <a:cubicBezTo>
                    <a:pt x="12489" y="32559"/>
                    <a:pt x="12166" y="32881"/>
                    <a:pt x="11928" y="33287"/>
                  </a:cubicBezTo>
                  <a:cubicBezTo>
                    <a:pt x="13939" y="33126"/>
                    <a:pt x="15873" y="32965"/>
                    <a:pt x="17808" y="32720"/>
                  </a:cubicBezTo>
                  <a:cubicBezTo>
                    <a:pt x="17646" y="32559"/>
                    <a:pt x="17408" y="32397"/>
                    <a:pt x="17247" y="32320"/>
                  </a:cubicBezTo>
                  <a:lnTo>
                    <a:pt x="17247" y="30225"/>
                  </a:lnTo>
                  <a:lnTo>
                    <a:pt x="24177" y="30225"/>
                  </a:lnTo>
                  <a:lnTo>
                    <a:pt x="24177" y="18781"/>
                  </a:lnTo>
                  <a:cubicBezTo>
                    <a:pt x="22566" y="18298"/>
                    <a:pt x="21437" y="16847"/>
                    <a:pt x="21437" y="15074"/>
                  </a:cubicBezTo>
                  <a:cubicBezTo>
                    <a:pt x="21437" y="12979"/>
                    <a:pt x="23210" y="11283"/>
                    <a:pt x="25306" y="11283"/>
                  </a:cubicBezTo>
                  <a:cubicBezTo>
                    <a:pt x="26595" y="11283"/>
                    <a:pt x="27723" y="11928"/>
                    <a:pt x="28445" y="12895"/>
                  </a:cubicBezTo>
                  <a:lnTo>
                    <a:pt x="30141" y="12895"/>
                  </a:lnTo>
                  <a:lnTo>
                    <a:pt x="30141" y="5403"/>
                  </a:lnTo>
                  <a:lnTo>
                    <a:pt x="24338" y="5403"/>
                  </a:lnTo>
                  <a:lnTo>
                    <a:pt x="243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55"/>
            <p:cNvSpPr/>
            <p:nvPr/>
          </p:nvSpPr>
          <p:spPr>
            <a:xfrm>
              <a:off x="7920292" y="107858"/>
              <a:ext cx="847508" cy="847575"/>
            </a:xfrm>
            <a:custGeom>
              <a:rect b="b" l="l" r="r" t="t"/>
              <a:pathLst>
                <a:path extrusionOk="0" h="62621" w="62616">
                  <a:moveTo>
                    <a:pt x="31347" y="0"/>
                  </a:moveTo>
                  <a:lnTo>
                    <a:pt x="17969" y="13462"/>
                  </a:lnTo>
                  <a:lnTo>
                    <a:pt x="20064" y="15557"/>
                  </a:lnTo>
                  <a:cubicBezTo>
                    <a:pt x="20400" y="15493"/>
                    <a:pt x="20742" y="15461"/>
                    <a:pt x="21085" y="15461"/>
                  </a:cubicBezTo>
                  <a:cubicBezTo>
                    <a:pt x="22474" y="15461"/>
                    <a:pt x="23882" y="15989"/>
                    <a:pt x="24983" y="17085"/>
                  </a:cubicBezTo>
                  <a:cubicBezTo>
                    <a:pt x="27156" y="19264"/>
                    <a:pt x="27156" y="22810"/>
                    <a:pt x="24983" y="24983"/>
                  </a:cubicBezTo>
                  <a:cubicBezTo>
                    <a:pt x="23894" y="26072"/>
                    <a:pt x="22463" y="26617"/>
                    <a:pt x="21032" y="26617"/>
                  </a:cubicBezTo>
                  <a:cubicBezTo>
                    <a:pt x="19602" y="26617"/>
                    <a:pt x="18172" y="26072"/>
                    <a:pt x="17086" y="24983"/>
                  </a:cubicBezTo>
                  <a:cubicBezTo>
                    <a:pt x="15713" y="23693"/>
                    <a:pt x="15229" y="21759"/>
                    <a:pt x="15551" y="20070"/>
                  </a:cubicBezTo>
                  <a:lnTo>
                    <a:pt x="13456" y="17975"/>
                  </a:lnTo>
                  <a:lnTo>
                    <a:pt x="1" y="31352"/>
                  </a:lnTo>
                  <a:lnTo>
                    <a:pt x="13540" y="44807"/>
                  </a:lnTo>
                  <a:lnTo>
                    <a:pt x="16518" y="41829"/>
                  </a:lnTo>
                  <a:cubicBezTo>
                    <a:pt x="16196" y="40133"/>
                    <a:pt x="16763" y="38199"/>
                    <a:pt x="18053" y="36910"/>
                  </a:cubicBezTo>
                  <a:cubicBezTo>
                    <a:pt x="19181" y="35781"/>
                    <a:pt x="20632" y="35217"/>
                    <a:pt x="22072" y="35217"/>
                  </a:cubicBezTo>
                  <a:cubicBezTo>
                    <a:pt x="23512" y="35217"/>
                    <a:pt x="24942" y="35781"/>
                    <a:pt x="26028" y="36910"/>
                  </a:cubicBezTo>
                  <a:cubicBezTo>
                    <a:pt x="28207" y="39089"/>
                    <a:pt x="28207" y="42635"/>
                    <a:pt x="26028" y="44807"/>
                  </a:cubicBezTo>
                  <a:cubicBezTo>
                    <a:pt x="24932" y="45909"/>
                    <a:pt x="23520" y="46438"/>
                    <a:pt x="22090" y="46438"/>
                  </a:cubicBezTo>
                  <a:cubicBezTo>
                    <a:pt x="21737" y="46438"/>
                    <a:pt x="21382" y="46406"/>
                    <a:pt x="21031" y="46342"/>
                  </a:cubicBezTo>
                  <a:lnTo>
                    <a:pt x="18053" y="49320"/>
                  </a:lnTo>
                  <a:lnTo>
                    <a:pt x="31347" y="62621"/>
                  </a:lnTo>
                  <a:lnTo>
                    <a:pt x="44724" y="49243"/>
                  </a:lnTo>
                  <a:lnTo>
                    <a:pt x="46497" y="51016"/>
                  </a:lnTo>
                  <a:cubicBezTo>
                    <a:pt x="46259" y="52789"/>
                    <a:pt x="46742" y="54639"/>
                    <a:pt x="48109" y="56012"/>
                  </a:cubicBezTo>
                  <a:cubicBezTo>
                    <a:pt x="49199" y="57099"/>
                    <a:pt x="50630" y="57642"/>
                    <a:pt x="52060" y="57642"/>
                  </a:cubicBezTo>
                  <a:cubicBezTo>
                    <a:pt x="53491" y="57642"/>
                    <a:pt x="54920" y="57099"/>
                    <a:pt x="56007" y="56012"/>
                  </a:cubicBezTo>
                  <a:cubicBezTo>
                    <a:pt x="58186" y="53833"/>
                    <a:pt x="58186" y="50287"/>
                    <a:pt x="56007" y="48115"/>
                  </a:cubicBezTo>
                  <a:cubicBezTo>
                    <a:pt x="54911" y="47013"/>
                    <a:pt x="53499" y="46484"/>
                    <a:pt x="52069" y="46484"/>
                  </a:cubicBezTo>
                  <a:cubicBezTo>
                    <a:pt x="51716" y="46484"/>
                    <a:pt x="51361" y="46516"/>
                    <a:pt x="51010" y="46580"/>
                  </a:cubicBezTo>
                  <a:lnTo>
                    <a:pt x="49237" y="44730"/>
                  </a:lnTo>
                  <a:lnTo>
                    <a:pt x="62615" y="31352"/>
                  </a:lnTo>
                  <a:lnTo>
                    <a:pt x="49321" y="18052"/>
                  </a:lnTo>
                  <a:lnTo>
                    <a:pt x="51977" y="15473"/>
                  </a:lnTo>
                  <a:cubicBezTo>
                    <a:pt x="52303" y="15532"/>
                    <a:pt x="52632" y="15562"/>
                    <a:pt x="52960" y="15562"/>
                  </a:cubicBezTo>
                  <a:cubicBezTo>
                    <a:pt x="54416" y="15562"/>
                    <a:pt x="55858" y="14982"/>
                    <a:pt x="56974" y="13861"/>
                  </a:cubicBezTo>
                  <a:cubicBezTo>
                    <a:pt x="59153" y="11689"/>
                    <a:pt x="59153" y="8143"/>
                    <a:pt x="56974" y="5964"/>
                  </a:cubicBezTo>
                  <a:cubicBezTo>
                    <a:pt x="55846" y="4877"/>
                    <a:pt x="54395" y="4334"/>
                    <a:pt x="52955" y="4334"/>
                  </a:cubicBezTo>
                  <a:cubicBezTo>
                    <a:pt x="51515" y="4334"/>
                    <a:pt x="50085" y="4877"/>
                    <a:pt x="48999" y="5964"/>
                  </a:cubicBezTo>
                  <a:cubicBezTo>
                    <a:pt x="47626" y="7337"/>
                    <a:pt x="47142" y="9187"/>
                    <a:pt x="47464" y="10960"/>
                  </a:cubicBezTo>
                  <a:lnTo>
                    <a:pt x="44808" y="13539"/>
                  </a:lnTo>
                  <a:lnTo>
                    <a:pt x="313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55"/>
            <p:cNvSpPr/>
            <p:nvPr/>
          </p:nvSpPr>
          <p:spPr>
            <a:xfrm>
              <a:off x="8164626" y="166749"/>
              <a:ext cx="603174" cy="788684"/>
            </a:xfrm>
            <a:custGeom>
              <a:rect b="b" l="l" r="r" t="t"/>
              <a:pathLst>
                <a:path extrusionOk="0" h="58270" w="44564">
                  <a:moveTo>
                    <a:pt x="34892" y="1"/>
                  </a:moveTo>
                  <a:cubicBezTo>
                    <a:pt x="33526" y="1"/>
                    <a:pt x="32075" y="484"/>
                    <a:pt x="30947" y="1613"/>
                  </a:cubicBezTo>
                  <a:cubicBezTo>
                    <a:pt x="29980" y="2580"/>
                    <a:pt x="29496" y="3708"/>
                    <a:pt x="29335" y="4920"/>
                  </a:cubicBezTo>
                  <a:cubicBezTo>
                    <a:pt x="32397" y="17653"/>
                    <a:pt x="30947" y="35299"/>
                    <a:pt x="7170" y="41101"/>
                  </a:cubicBezTo>
                  <a:cubicBezTo>
                    <a:pt x="6203" y="41746"/>
                    <a:pt x="5075" y="42068"/>
                    <a:pt x="4030" y="42068"/>
                  </a:cubicBezTo>
                  <a:cubicBezTo>
                    <a:pt x="3624" y="42068"/>
                    <a:pt x="3302" y="42068"/>
                    <a:pt x="2979" y="41991"/>
                  </a:cubicBezTo>
                  <a:lnTo>
                    <a:pt x="1" y="44969"/>
                  </a:lnTo>
                  <a:lnTo>
                    <a:pt x="13295" y="58270"/>
                  </a:lnTo>
                  <a:lnTo>
                    <a:pt x="26672" y="44892"/>
                  </a:lnTo>
                  <a:lnTo>
                    <a:pt x="28445" y="46665"/>
                  </a:lnTo>
                  <a:cubicBezTo>
                    <a:pt x="28445" y="47065"/>
                    <a:pt x="28368" y="47387"/>
                    <a:pt x="28368" y="47709"/>
                  </a:cubicBezTo>
                  <a:cubicBezTo>
                    <a:pt x="28368" y="49160"/>
                    <a:pt x="28929" y="50611"/>
                    <a:pt x="30057" y="51661"/>
                  </a:cubicBezTo>
                  <a:cubicBezTo>
                    <a:pt x="31108" y="52790"/>
                    <a:pt x="32559" y="53351"/>
                    <a:pt x="34009" y="53351"/>
                  </a:cubicBezTo>
                  <a:cubicBezTo>
                    <a:pt x="35460" y="53351"/>
                    <a:pt x="36910" y="52790"/>
                    <a:pt x="37955" y="51661"/>
                  </a:cubicBezTo>
                  <a:cubicBezTo>
                    <a:pt x="39083" y="50611"/>
                    <a:pt x="39650" y="49160"/>
                    <a:pt x="39650" y="47709"/>
                  </a:cubicBezTo>
                  <a:cubicBezTo>
                    <a:pt x="39650" y="46259"/>
                    <a:pt x="39083" y="44808"/>
                    <a:pt x="37955" y="43764"/>
                  </a:cubicBezTo>
                  <a:cubicBezTo>
                    <a:pt x="36910" y="42635"/>
                    <a:pt x="35460" y="42068"/>
                    <a:pt x="34009" y="42068"/>
                  </a:cubicBezTo>
                  <a:cubicBezTo>
                    <a:pt x="33687" y="42068"/>
                    <a:pt x="33364" y="42152"/>
                    <a:pt x="32958" y="42229"/>
                  </a:cubicBezTo>
                  <a:lnTo>
                    <a:pt x="31185" y="40379"/>
                  </a:lnTo>
                  <a:lnTo>
                    <a:pt x="44563" y="27001"/>
                  </a:lnTo>
                  <a:lnTo>
                    <a:pt x="31269" y="13701"/>
                  </a:lnTo>
                  <a:lnTo>
                    <a:pt x="33925" y="11122"/>
                  </a:lnTo>
                  <a:cubicBezTo>
                    <a:pt x="34248" y="11122"/>
                    <a:pt x="34570" y="11206"/>
                    <a:pt x="34892" y="11206"/>
                  </a:cubicBezTo>
                  <a:cubicBezTo>
                    <a:pt x="36343" y="11206"/>
                    <a:pt x="37794" y="10639"/>
                    <a:pt x="38922" y="9510"/>
                  </a:cubicBezTo>
                  <a:cubicBezTo>
                    <a:pt x="39973" y="8466"/>
                    <a:pt x="40534" y="7015"/>
                    <a:pt x="40534" y="5565"/>
                  </a:cubicBezTo>
                  <a:cubicBezTo>
                    <a:pt x="40534" y="4114"/>
                    <a:pt x="39973" y="2663"/>
                    <a:pt x="38922" y="1613"/>
                  </a:cubicBezTo>
                  <a:cubicBezTo>
                    <a:pt x="37794" y="484"/>
                    <a:pt x="36343" y="1"/>
                    <a:pt x="348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38"/>
          <p:cNvSpPr txBox="1"/>
          <p:nvPr>
            <p:ph idx="21"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981" name="Google Shape;981;p38"/>
          <p:cNvSpPr txBox="1"/>
          <p:nvPr>
            <p:ph type="title"/>
          </p:nvPr>
        </p:nvSpPr>
        <p:spPr>
          <a:xfrm>
            <a:off x="1542075" y="1344783"/>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982" name="Google Shape;982;p38"/>
          <p:cNvSpPr txBox="1"/>
          <p:nvPr>
            <p:ph idx="7" type="title"/>
          </p:nvPr>
        </p:nvSpPr>
        <p:spPr>
          <a:xfrm>
            <a:off x="1542075" y="3112591"/>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983" name="Google Shape;983;p38"/>
          <p:cNvSpPr txBox="1"/>
          <p:nvPr>
            <p:ph idx="8" type="title"/>
          </p:nvPr>
        </p:nvSpPr>
        <p:spPr>
          <a:xfrm>
            <a:off x="4204619" y="1344783"/>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984" name="Google Shape;984;p38"/>
          <p:cNvSpPr txBox="1"/>
          <p:nvPr>
            <p:ph idx="9" type="title"/>
          </p:nvPr>
        </p:nvSpPr>
        <p:spPr>
          <a:xfrm>
            <a:off x="4204619" y="3112591"/>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985" name="Google Shape;985;p38"/>
          <p:cNvSpPr txBox="1"/>
          <p:nvPr>
            <p:ph idx="13" type="title"/>
          </p:nvPr>
        </p:nvSpPr>
        <p:spPr>
          <a:xfrm>
            <a:off x="6867168" y="1344783"/>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986" name="Google Shape;986;p38"/>
          <p:cNvSpPr txBox="1"/>
          <p:nvPr>
            <p:ph idx="14" type="title"/>
          </p:nvPr>
        </p:nvSpPr>
        <p:spPr>
          <a:xfrm>
            <a:off x="6867164" y="3112591"/>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987" name="Google Shape;987;p38"/>
          <p:cNvSpPr txBox="1"/>
          <p:nvPr>
            <p:ph idx="15" type="subTitle"/>
          </p:nvPr>
        </p:nvSpPr>
        <p:spPr>
          <a:xfrm>
            <a:off x="739875" y="2036050"/>
            <a:ext cx="2339100" cy="333900"/>
          </a:xfrm>
          <a:prstGeom prst="rect">
            <a:avLst/>
          </a:prstGeom>
          <a:noFill/>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988" name="Google Shape;988;p38"/>
          <p:cNvSpPr txBox="1"/>
          <p:nvPr>
            <p:ph idx="16" type="subTitle"/>
          </p:nvPr>
        </p:nvSpPr>
        <p:spPr>
          <a:xfrm>
            <a:off x="3402423" y="2036050"/>
            <a:ext cx="2339100" cy="333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Objective</a:t>
            </a:r>
            <a:endParaRPr/>
          </a:p>
        </p:txBody>
      </p:sp>
      <p:sp>
        <p:nvSpPr>
          <p:cNvPr id="989" name="Google Shape;989;p38"/>
          <p:cNvSpPr txBox="1"/>
          <p:nvPr>
            <p:ph idx="17" type="subTitle"/>
          </p:nvPr>
        </p:nvSpPr>
        <p:spPr>
          <a:xfrm>
            <a:off x="6064975" y="2036050"/>
            <a:ext cx="2339100" cy="333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Methodologies</a:t>
            </a:r>
            <a:endParaRPr/>
          </a:p>
        </p:txBody>
      </p:sp>
      <p:grpSp>
        <p:nvGrpSpPr>
          <p:cNvPr id="990" name="Google Shape;990;p38"/>
          <p:cNvGrpSpPr/>
          <p:nvPr/>
        </p:nvGrpSpPr>
        <p:grpSpPr>
          <a:xfrm>
            <a:off x="1456835" y="1815468"/>
            <a:ext cx="905165" cy="60071"/>
            <a:chOff x="1662000" y="5001150"/>
            <a:chExt cx="1362175" cy="90400"/>
          </a:xfrm>
        </p:grpSpPr>
        <p:sp>
          <p:nvSpPr>
            <p:cNvPr id="991" name="Google Shape;991;p38"/>
            <p:cNvSpPr/>
            <p:nvPr/>
          </p:nvSpPr>
          <p:spPr>
            <a:xfrm>
              <a:off x="1662000" y="5001150"/>
              <a:ext cx="90400" cy="90400"/>
            </a:xfrm>
            <a:custGeom>
              <a:rect b="b" l="l" r="r" t="t"/>
              <a:pathLst>
                <a:path extrusionOk="0" h="3616" w="3616">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8"/>
            <p:cNvSpPr/>
            <p:nvPr/>
          </p:nvSpPr>
          <p:spPr>
            <a:xfrm>
              <a:off x="1873475" y="5001150"/>
              <a:ext cx="90400" cy="90400"/>
            </a:xfrm>
            <a:custGeom>
              <a:rect b="b" l="l" r="r" t="t"/>
              <a:pathLst>
                <a:path extrusionOk="0" h="3616" w="3616">
                  <a:moveTo>
                    <a:pt x="1810" y="1"/>
                  </a:moveTo>
                  <a:cubicBezTo>
                    <a:pt x="847" y="1"/>
                    <a:pt x="1" y="807"/>
                    <a:pt x="1" y="1806"/>
                  </a:cubicBezTo>
                  <a:cubicBezTo>
                    <a:pt x="1" y="2806"/>
                    <a:pt x="847"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8"/>
            <p:cNvSpPr/>
            <p:nvPr/>
          </p:nvSpPr>
          <p:spPr>
            <a:xfrm>
              <a:off x="2085950" y="5001150"/>
              <a:ext cx="90400" cy="90400"/>
            </a:xfrm>
            <a:custGeom>
              <a:rect b="b" l="l" r="r" t="t"/>
              <a:pathLst>
                <a:path extrusionOk="0" h="3616" w="3616">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8"/>
            <p:cNvSpPr/>
            <p:nvPr/>
          </p:nvSpPr>
          <p:spPr>
            <a:xfrm>
              <a:off x="2298350" y="5001150"/>
              <a:ext cx="89475" cy="90400"/>
            </a:xfrm>
            <a:custGeom>
              <a:rect b="b" l="l" r="r" t="t"/>
              <a:pathLst>
                <a:path extrusionOk="0" h="3616" w="3579">
                  <a:moveTo>
                    <a:pt x="1770" y="1"/>
                  </a:moveTo>
                  <a:cubicBezTo>
                    <a:pt x="810" y="1"/>
                    <a:pt x="1" y="807"/>
                    <a:pt x="1" y="1806"/>
                  </a:cubicBezTo>
                  <a:cubicBezTo>
                    <a:pt x="1" y="2806"/>
                    <a:pt x="810" y="3615"/>
                    <a:pt x="1770" y="3615"/>
                  </a:cubicBezTo>
                  <a:cubicBezTo>
                    <a:pt x="2769" y="3615"/>
                    <a:pt x="3578" y="2806"/>
                    <a:pt x="3578" y="1806"/>
                  </a:cubicBezTo>
                  <a:cubicBezTo>
                    <a:pt x="3578" y="807"/>
                    <a:pt x="2769" y="1"/>
                    <a:pt x="17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8"/>
            <p:cNvSpPr/>
            <p:nvPr/>
          </p:nvSpPr>
          <p:spPr>
            <a:xfrm>
              <a:off x="2509825" y="5001150"/>
              <a:ext cx="90400" cy="90400"/>
            </a:xfrm>
            <a:custGeom>
              <a:rect b="b" l="l" r="r" t="t"/>
              <a:pathLst>
                <a:path extrusionOk="0" h="3616" w="3616">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8"/>
            <p:cNvSpPr/>
            <p:nvPr/>
          </p:nvSpPr>
          <p:spPr>
            <a:xfrm>
              <a:off x="2722300" y="5001150"/>
              <a:ext cx="89400" cy="90400"/>
            </a:xfrm>
            <a:custGeom>
              <a:rect b="b" l="l" r="r" t="t"/>
              <a:pathLst>
                <a:path extrusionOk="0" h="3616" w="3576">
                  <a:moveTo>
                    <a:pt x="1770" y="1"/>
                  </a:moveTo>
                  <a:cubicBezTo>
                    <a:pt x="807" y="1"/>
                    <a:pt x="1" y="807"/>
                    <a:pt x="1" y="1806"/>
                  </a:cubicBezTo>
                  <a:cubicBezTo>
                    <a:pt x="1" y="2806"/>
                    <a:pt x="807" y="3615"/>
                    <a:pt x="1770" y="3615"/>
                  </a:cubicBezTo>
                  <a:cubicBezTo>
                    <a:pt x="2769" y="3615"/>
                    <a:pt x="3575" y="2806"/>
                    <a:pt x="3575" y="1806"/>
                  </a:cubicBezTo>
                  <a:cubicBezTo>
                    <a:pt x="3575" y="807"/>
                    <a:pt x="2769" y="1"/>
                    <a:pt x="17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8"/>
            <p:cNvSpPr/>
            <p:nvPr/>
          </p:nvSpPr>
          <p:spPr>
            <a:xfrm>
              <a:off x="2933775" y="5001150"/>
              <a:ext cx="90400" cy="90400"/>
            </a:xfrm>
            <a:custGeom>
              <a:rect b="b" l="l" r="r" t="t"/>
              <a:pathLst>
                <a:path extrusionOk="0" h="3616" w="3616">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8" name="Google Shape;998;p38"/>
          <p:cNvGrpSpPr/>
          <p:nvPr/>
        </p:nvGrpSpPr>
        <p:grpSpPr>
          <a:xfrm>
            <a:off x="4119423" y="1815468"/>
            <a:ext cx="905165" cy="60071"/>
            <a:chOff x="1662000" y="5001150"/>
            <a:chExt cx="1362175" cy="90400"/>
          </a:xfrm>
        </p:grpSpPr>
        <p:sp>
          <p:nvSpPr>
            <p:cNvPr id="999" name="Google Shape;999;p38"/>
            <p:cNvSpPr/>
            <p:nvPr/>
          </p:nvSpPr>
          <p:spPr>
            <a:xfrm>
              <a:off x="1662000" y="5001150"/>
              <a:ext cx="90400" cy="90400"/>
            </a:xfrm>
            <a:custGeom>
              <a:rect b="b" l="l" r="r" t="t"/>
              <a:pathLst>
                <a:path extrusionOk="0" h="3616" w="3616">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000" name="Google Shape;1000;p38"/>
            <p:cNvSpPr/>
            <p:nvPr/>
          </p:nvSpPr>
          <p:spPr>
            <a:xfrm>
              <a:off x="1873475" y="5001150"/>
              <a:ext cx="90400" cy="90400"/>
            </a:xfrm>
            <a:custGeom>
              <a:rect b="b" l="l" r="r" t="t"/>
              <a:pathLst>
                <a:path extrusionOk="0" h="3616" w="3616">
                  <a:moveTo>
                    <a:pt x="1810" y="1"/>
                  </a:moveTo>
                  <a:cubicBezTo>
                    <a:pt x="847" y="1"/>
                    <a:pt x="1" y="807"/>
                    <a:pt x="1" y="1806"/>
                  </a:cubicBezTo>
                  <a:cubicBezTo>
                    <a:pt x="1" y="2806"/>
                    <a:pt x="847" y="3615"/>
                    <a:pt x="1810" y="3615"/>
                  </a:cubicBezTo>
                  <a:cubicBezTo>
                    <a:pt x="2809" y="3615"/>
                    <a:pt x="3615" y="2806"/>
                    <a:pt x="3615" y="1806"/>
                  </a:cubicBezTo>
                  <a:cubicBezTo>
                    <a:pt x="3615" y="807"/>
                    <a:pt x="2809" y="1"/>
                    <a:pt x="18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001" name="Google Shape;1001;p38"/>
            <p:cNvSpPr/>
            <p:nvPr/>
          </p:nvSpPr>
          <p:spPr>
            <a:xfrm>
              <a:off x="2085950" y="5001150"/>
              <a:ext cx="90400" cy="90400"/>
            </a:xfrm>
            <a:custGeom>
              <a:rect b="b" l="l" r="r" t="t"/>
              <a:pathLst>
                <a:path extrusionOk="0" h="3616" w="3616">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002" name="Google Shape;1002;p38"/>
            <p:cNvSpPr/>
            <p:nvPr/>
          </p:nvSpPr>
          <p:spPr>
            <a:xfrm>
              <a:off x="2298350" y="5001150"/>
              <a:ext cx="89475" cy="90400"/>
            </a:xfrm>
            <a:custGeom>
              <a:rect b="b" l="l" r="r" t="t"/>
              <a:pathLst>
                <a:path extrusionOk="0" h="3616" w="3579">
                  <a:moveTo>
                    <a:pt x="1770" y="1"/>
                  </a:moveTo>
                  <a:cubicBezTo>
                    <a:pt x="810" y="1"/>
                    <a:pt x="1" y="807"/>
                    <a:pt x="1" y="1806"/>
                  </a:cubicBezTo>
                  <a:cubicBezTo>
                    <a:pt x="1" y="2806"/>
                    <a:pt x="810" y="3615"/>
                    <a:pt x="1770" y="3615"/>
                  </a:cubicBezTo>
                  <a:cubicBezTo>
                    <a:pt x="2769" y="3615"/>
                    <a:pt x="3578" y="2806"/>
                    <a:pt x="3578" y="1806"/>
                  </a:cubicBezTo>
                  <a:cubicBezTo>
                    <a:pt x="3578" y="807"/>
                    <a:pt x="2769" y="1"/>
                    <a:pt x="17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003" name="Google Shape;1003;p38"/>
            <p:cNvSpPr/>
            <p:nvPr/>
          </p:nvSpPr>
          <p:spPr>
            <a:xfrm>
              <a:off x="2509825" y="5001150"/>
              <a:ext cx="90400" cy="90400"/>
            </a:xfrm>
            <a:custGeom>
              <a:rect b="b" l="l" r="r" t="t"/>
              <a:pathLst>
                <a:path extrusionOk="0" h="3616" w="3616">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004" name="Google Shape;1004;p38"/>
            <p:cNvSpPr/>
            <p:nvPr/>
          </p:nvSpPr>
          <p:spPr>
            <a:xfrm>
              <a:off x="2722300" y="5001150"/>
              <a:ext cx="89400" cy="90400"/>
            </a:xfrm>
            <a:custGeom>
              <a:rect b="b" l="l" r="r" t="t"/>
              <a:pathLst>
                <a:path extrusionOk="0" h="3616" w="3576">
                  <a:moveTo>
                    <a:pt x="1770" y="1"/>
                  </a:moveTo>
                  <a:cubicBezTo>
                    <a:pt x="807" y="1"/>
                    <a:pt x="1" y="807"/>
                    <a:pt x="1" y="1806"/>
                  </a:cubicBezTo>
                  <a:cubicBezTo>
                    <a:pt x="1" y="2806"/>
                    <a:pt x="807" y="3615"/>
                    <a:pt x="1770" y="3615"/>
                  </a:cubicBezTo>
                  <a:cubicBezTo>
                    <a:pt x="2769" y="3615"/>
                    <a:pt x="3575" y="2806"/>
                    <a:pt x="3575" y="1806"/>
                  </a:cubicBezTo>
                  <a:cubicBezTo>
                    <a:pt x="3575" y="807"/>
                    <a:pt x="2769" y="1"/>
                    <a:pt x="17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005" name="Google Shape;1005;p38"/>
            <p:cNvSpPr/>
            <p:nvPr/>
          </p:nvSpPr>
          <p:spPr>
            <a:xfrm>
              <a:off x="2933775" y="5001150"/>
              <a:ext cx="90400" cy="90400"/>
            </a:xfrm>
            <a:custGeom>
              <a:rect b="b" l="l" r="r" t="t"/>
              <a:pathLst>
                <a:path extrusionOk="0" h="3616" w="3616">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grpSp>
        <p:nvGrpSpPr>
          <p:cNvPr id="1006" name="Google Shape;1006;p38"/>
          <p:cNvGrpSpPr/>
          <p:nvPr/>
        </p:nvGrpSpPr>
        <p:grpSpPr>
          <a:xfrm>
            <a:off x="6781935" y="1815468"/>
            <a:ext cx="905165" cy="60071"/>
            <a:chOff x="1662000" y="5001150"/>
            <a:chExt cx="1362175" cy="90400"/>
          </a:xfrm>
        </p:grpSpPr>
        <p:sp>
          <p:nvSpPr>
            <p:cNvPr id="1007" name="Google Shape;1007;p38"/>
            <p:cNvSpPr/>
            <p:nvPr/>
          </p:nvSpPr>
          <p:spPr>
            <a:xfrm>
              <a:off x="1662000" y="5001150"/>
              <a:ext cx="90400" cy="90400"/>
            </a:xfrm>
            <a:custGeom>
              <a:rect b="b" l="l" r="r" t="t"/>
              <a:pathLst>
                <a:path extrusionOk="0" h="3616" w="3616">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8"/>
            <p:cNvSpPr/>
            <p:nvPr/>
          </p:nvSpPr>
          <p:spPr>
            <a:xfrm>
              <a:off x="1873475" y="5001150"/>
              <a:ext cx="90400" cy="90400"/>
            </a:xfrm>
            <a:custGeom>
              <a:rect b="b" l="l" r="r" t="t"/>
              <a:pathLst>
                <a:path extrusionOk="0" h="3616" w="3616">
                  <a:moveTo>
                    <a:pt x="1810" y="1"/>
                  </a:moveTo>
                  <a:cubicBezTo>
                    <a:pt x="847" y="1"/>
                    <a:pt x="1" y="807"/>
                    <a:pt x="1" y="1806"/>
                  </a:cubicBezTo>
                  <a:cubicBezTo>
                    <a:pt x="1" y="2806"/>
                    <a:pt x="847"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8"/>
            <p:cNvSpPr/>
            <p:nvPr/>
          </p:nvSpPr>
          <p:spPr>
            <a:xfrm>
              <a:off x="2085950" y="5001150"/>
              <a:ext cx="90400" cy="90400"/>
            </a:xfrm>
            <a:custGeom>
              <a:rect b="b" l="l" r="r" t="t"/>
              <a:pathLst>
                <a:path extrusionOk="0" h="3616" w="3616">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8"/>
            <p:cNvSpPr/>
            <p:nvPr/>
          </p:nvSpPr>
          <p:spPr>
            <a:xfrm>
              <a:off x="2298350" y="5001150"/>
              <a:ext cx="89475" cy="90400"/>
            </a:xfrm>
            <a:custGeom>
              <a:rect b="b" l="l" r="r" t="t"/>
              <a:pathLst>
                <a:path extrusionOk="0" h="3616" w="3579">
                  <a:moveTo>
                    <a:pt x="1770" y="1"/>
                  </a:moveTo>
                  <a:cubicBezTo>
                    <a:pt x="810" y="1"/>
                    <a:pt x="1" y="807"/>
                    <a:pt x="1" y="1806"/>
                  </a:cubicBezTo>
                  <a:cubicBezTo>
                    <a:pt x="1" y="2806"/>
                    <a:pt x="810" y="3615"/>
                    <a:pt x="1770" y="3615"/>
                  </a:cubicBezTo>
                  <a:cubicBezTo>
                    <a:pt x="2769" y="3615"/>
                    <a:pt x="3578" y="2806"/>
                    <a:pt x="3578" y="1806"/>
                  </a:cubicBezTo>
                  <a:cubicBezTo>
                    <a:pt x="3578" y="807"/>
                    <a:pt x="2769" y="1"/>
                    <a:pt x="17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8"/>
            <p:cNvSpPr/>
            <p:nvPr/>
          </p:nvSpPr>
          <p:spPr>
            <a:xfrm>
              <a:off x="2509825" y="5001150"/>
              <a:ext cx="90400" cy="90400"/>
            </a:xfrm>
            <a:custGeom>
              <a:rect b="b" l="l" r="r" t="t"/>
              <a:pathLst>
                <a:path extrusionOk="0" h="3616" w="3616">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8"/>
            <p:cNvSpPr/>
            <p:nvPr/>
          </p:nvSpPr>
          <p:spPr>
            <a:xfrm>
              <a:off x="2722300" y="5001150"/>
              <a:ext cx="89400" cy="90400"/>
            </a:xfrm>
            <a:custGeom>
              <a:rect b="b" l="l" r="r" t="t"/>
              <a:pathLst>
                <a:path extrusionOk="0" h="3616" w="3576">
                  <a:moveTo>
                    <a:pt x="1770" y="1"/>
                  </a:moveTo>
                  <a:cubicBezTo>
                    <a:pt x="807" y="1"/>
                    <a:pt x="1" y="807"/>
                    <a:pt x="1" y="1806"/>
                  </a:cubicBezTo>
                  <a:cubicBezTo>
                    <a:pt x="1" y="2806"/>
                    <a:pt x="807" y="3615"/>
                    <a:pt x="1770" y="3615"/>
                  </a:cubicBezTo>
                  <a:cubicBezTo>
                    <a:pt x="2769" y="3615"/>
                    <a:pt x="3575" y="2806"/>
                    <a:pt x="3575" y="1806"/>
                  </a:cubicBezTo>
                  <a:cubicBezTo>
                    <a:pt x="3575" y="807"/>
                    <a:pt x="2769" y="1"/>
                    <a:pt x="17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8"/>
            <p:cNvSpPr/>
            <p:nvPr/>
          </p:nvSpPr>
          <p:spPr>
            <a:xfrm>
              <a:off x="2933775" y="5001150"/>
              <a:ext cx="90400" cy="90400"/>
            </a:xfrm>
            <a:custGeom>
              <a:rect b="b" l="l" r="r" t="t"/>
              <a:pathLst>
                <a:path extrusionOk="0" h="3616" w="3616">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4" name="Google Shape;1014;p38"/>
          <p:cNvGrpSpPr/>
          <p:nvPr/>
        </p:nvGrpSpPr>
        <p:grpSpPr>
          <a:xfrm>
            <a:off x="1456848" y="3560193"/>
            <a:ext cx="905165" cy="60071"/>
            <a:chOff x="1662000" y="5001150"/>
            <a:chExt cx="1362175" cy="90400"/>
          </a:xfrm>
        </p:grpSpPr>
        <p:sp>
          <p:nvSpPr>
            <p:cNvPr id="1015" name="Google Shape;1015;p38"/>
            <p:cNvSpPr/>
            <p:nvPr/>
          </p:nvSpPr>
          <p:spPr>
            <a:xfrm>
              <a:off x="1662000" y="5001150"/>
              <a:ext cx="90400" cy="90400"/>
            </a:xfrm>
            <a:custGeom>
              <a:rect b="b" l="l" r="r" t="t"/>
              <a:pathLst>
                <a:path extrusionOk="0" h="3616" w="3616">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016" name="Google Shape;1016;p38"/>
            <p:cNvSpPr/>
            <p:nvPr/>
          </p:nvSpPr>
          <p:spPr>
            <a:xfrm>
              <a:off x="1873475" y="5001150"/>
              <a:ext cx="90400" cy="90400"/>
            </a:xfrm>
            <a:custGeom>
              <a:rect b="b" l="l" r="r" t="t"/>
              <a:pathLst>
                <a:path extrusionOk="0" h="3616" w="3616">
                  <a:moveTo>
                    <a:pt x="1810" y="1"/>
                  </a:moveTo>
                  <a:cubicBezTo>
                    <a:pt x="847" y="1"/>
                    <a:pt x="1" y="807"/>
                    <a:pt x="1" y="1806"/>
                  </a:cubicBezTo>
                  <a:cubicBezTo>
                    <a:pt x="1" y="2806"/>
                    <a:pt x="847" y="3615"/>
                    <a:pt x="1810" y="3615"/>
                  </a:cubicBezTo>
                  <a:cubicBezTo>
                    <a:pt x="2809" y="3615"/>
                    <a:pt x="3615" y="2806"/>
                    <a:pt x="3615" y="1806"/>
                  </a:cubicBezTo>
                  <a:cubicBezTo>
                    <a:pt x="3615" y="807"/>
                    <a:pt x="2809" y="1"/>
                    <a:pt x="18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017" name="Google Shape;1017;p38"/>
            <p:cNvSpPr/>
            <p:nvPr/>
          </p:nvSpPr>
          <p:spPr>
            <a:xfrm>
              <a:off x="2085950" y="5001150"/>
              <a:ext cx="90400" cy="90400"/>
            </a:xfrm>
            <a:custGeom>
              <a:rect b="b" l="l" r="r" t="t"/>
              <a:pathLst>
                <a:path extrusionOk="0" h="3616" w="3616">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018" name="Google Shape;1018;p38"/>
            <p:cNvSpPr/>
            <p:nvPr/>
          </p:nvSpPr>
          <p:spPr>
            <a:xfrm>
              <a:off x="2298350" y="5001150"/>
              <a:ext cx="89475" cy="90400"/>
            </a:xfrm>
            <a:custGeom>
              <a:rect b="b" l="l" r="r" t="t"/>
              <a:pathLst>
                <a:path extrusionOk="0" h="3616" w="3579">
                  <a:moveTo>
                    <a:pt x="1770" y="1"/>
                  </a:moveTo>
                  <a:cubicBezTo>
                    <a:pt x="810" y="1"/>
                    <a:pt x="1" y="807"/>
                    <a:pt x="1" y="1806"/>
                  </a:cubicBezTo>
                  <a:cubicBezTo>
                    <a:pt x="1" y="2806"/>
                    <a:pt x="810" y="3615"/>
                    <a:pt x="1770" y="3615"/>
                  </a:cubicBezTo>
                  <a:cubicBezTo>
                    <a:pt x="2769" y="3615"/>
                    <a:pt x="3578" y="2806"/>
                    <a:pt x="3578" y="1806"/>
                  </a:cubicBezTo>
                  <a:cubicBezTo>
                    <a:pt x="3578" y="807"/>
                    <a:pt x="2769" y="1"/>
                    <a:pt x="17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019" name="Google Shape;1019;p38"/>
            <p:cNvSpPr/>
            <p:nvPr/>
          </p:nvSpPr>
          <p:spPr>
            <a:xfrm>
              <a:off x="2509825" y="5001150"/>
              <a:ext cx="90400" cy="90400"/>
            </a:xfrm>
            <a:custGeom>
              <a:rect b="b" l="l" r="r" t="t"/>
              <a:pathLst>
                <a:path extrusionOk="0" h="3616" w="3616">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020" name="Google Shape;1020;p38"/>
            <p:cNvSpPr/>
            <p:nvPr/>
          </p:nvSpPr>
          <p:spPr>
            <a:xfrm>
              <a:off x="2722300" y="5001150"/>
              <a:ext cx="89400" cy="90400"/>
            </a:xfrm>
            <a:custGeom>
              <a:rect b="b" l="l" r="r" t="t"/>
              <a:pathLst>
                <a:path extrusionOk="0" h="3616" w="3576">
                  <a:moveTo>
                    <a:pt x="1770" y="1"/>
                  </a:moveTo>
                  <a:cubicBezTo>
                    <a:pt x="807" y="1"/>
                    <a:pt x="1" y="807"/>
                    <a:pt x="1" y="1806"/>
                  </a:cubicBezTo>
                  <a:cubicBezTo>
                    <a:pt x="1" y="2806"/>
                    <a:pt x="807" y="3615"/>
                    <a:pt x="1770" y="3615"/>
                  </a:cubicBezTo>
                  <a:cubicBezTo>
                    <a:pt x="2769" y="3615"/>
                    <a:pt x="3575" y="2806"/>
                    <a:pt x="3575" y="1806"/>
                  </a:cubicBezTo>
                  <a:cubicBezTo>
                    <a:pt x="3575" y="807"/>
                    <a:pt x="2769" y="1"/>
                    <a:pt x="17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021" name="Google Shape;1021;p38"/>
            <p:cNvSpPr/>
            <p:nvPr/>
          </p:nvSpPr>
          <p:spPr>
            <a:xfrm>
              <a:off x="2933775" y="5001150"/>
              <a:ext cx="90400" cy="90400"/>
            </a:xfrm>
            <a:custGeom>
              <a:rect b="b" l="l" r="r" t="t"/>
              <a:pathLst>
                <a:path extrusionOk="0" h="3616" w="3616">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grpSp>
        <p:nvGrpSpPr>
          <p:cNvPr id="1022" name="Google Shape;1022;p38"/>
          <p:cNvGrpSpPr/>
          <p:nvPr/>
        </p:nvGrpSpPr>
        <p:grpSpPr>
          <a:xfrm>
            <a:off x="4119435" y="3560193"/>
            <a:ext cx="905165" cy="60071"/>
            <a:chOff x="1662000" y="5001150"/>
            <a:chExt cx="1362175" cy="90400"/>
          </a:xfrm>
        </p:grpSpPr>
        <p:sp>
          <p:nvSpPr>
            <p:cNvPr id="1023" name="Google Shape;1023;p38"/>
            <p:cNvSpPr/>
            <p:nvPr/>
          </p:nvSpPr>
          <p:spPr>
            <a:xfrm>
              <a:off x="1662000" y="5001150"/>
              <a:ext cx="90400" cy="90400"/>
            </a:xfrm>
            <a:custGeom>
              <a:rect b="b" l="l" r="r" t="t"/>
              <a:pathLst>
                <a:path extrusionOk="0" h="3616" w="3616">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8"/>
            <p:cNvSpPr/>
            <p:nvPr/>
          </p:nvSpPr>
          <p:spPr>
            <a:xfrm>
              <a:off x="1873475" y="5001150"/>
              <a:ext cx="90400" cy="90400"/>
            </a:xfrm>
            <a:custGeom>
              <a:rect b="b" l="l" r="r" t="t"/>
              <a:pathLst>
                <a:path extrusionOk="0" h="3616" w="3616">
                  <a:moveTo>
                    <a:pt x="1810" y="1"/>
                  </a:moveTo>
                  <a:cubicBezTo>
                    <a:pt x="847" y="1"/>
                    <a:pt x="1" y="807"/>
                    <a:pt x="1" y="1806"/>
                  </a:cubicBezTo>
                  <a:cubicBezTo>
                    <a:pt x="1" y="2806"/>
                    <a:pt x="847"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8"/>
            <p:cNvSpPr/>
            <p:nvPr/>
          </p:nvSpPr>
          <p:spPr>
            <a:xfrm>
              <a:off x="2085950" y="5001150"/>
              <a:ext cx="90400" cy="90400"/>
            </a:xfrm>
            <a:custGeom>
              <a:rect b="b" l="l" r="r" t="t"/>
              <a:pathLst>
                <a:path extrusionOk="0" h="3616" w="3616">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8"/>
            <p:cNvSpPr/>
            <p:nvPr/>
          </p:nvSpPr>
          <p:spPr>
            <a:xfrm>
              <a:off x="2298350" y="5001150"/>
              <a:ext cx="89475" cy="90400"/>
            </a:xfrm>
            <a:custGeom>
              <a:rect b="b" l="l" r="r" t="t"/>
              <a:pathLst>
                <a:path extrusionOk="0" h="3616" w="3579">
                  <a:moveTo>
                    <a:pt x="1770" y="1"/>
                  </a:moveTo>
                  <a:cubicBezTo>
                    <a:pt x="810" y="1"/>
                    <a:pt x="1" y="807"/>
                    <a:pt x="1" y="1806"/>
                  </a:cubicBezTo>
                  <a:cubicBezTo>
                    <a:pt x="1" y="2806"/>
                    <a:pt x="810" y="3615"/>
                    <a:pt x="1770" y="3615"/>
                  </a:cubicBezTo>
                  <a:cubicBezTo>
                    <a:pt x="2769" y="3615"/>
                    <a:pt x="3578" y="2806"/>
                    <a:pt x="3578" y="1806"/>
                  </a:cubicBezTo>
                  <a:cubicBezTo>
                    <a:pt x="3578" y="807"/>
                    <a:pt x="2769" y="1"/>
                    <a:pt x="17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8"/>
            <p:cNvSpPr/>
            <p:nvPr/>
          </p:nvSpPr>
          <p:spPr>
            <a:xfrm>
              <a:off x="2509825" y="5001150"/>
              <a:ext cx="90400" cy="90400"/>
            </a:xfrm>
            <a:custGeom>
              <a:rect b="b" l="l" r="r" t="t"/>
              <a:pathLst>
                <a:path extrusionOk="0" h="3616" w="3616">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8"/>
            <p:cNvSpPr/>
            <p:nvPr/>
          </p:nvSpPr>
          <p:spPr>
            <a:xfrm>
              <a:off x="2722300" y="5001150"/>
              <a:ext cx="89400" cy="90400"/>
            </a:xfrm>
            <a:custGeom>
              <a:rect b="b" l="l" r="r" t="t"/>
              <a:pathLst>
                <a:path extrusionOk="0" h="3616" w="3576">
                  <a:moveTo>
                    <a:pt x="1770" y="1"/>
                  </a:moveTo>
                  <a:cubicBezTo>
                    <a:pt x="807" y="1"/>
                    <a:pt x="1" y="807"/>
                    <a:pt x="1" y="1806"/>
                  </a:cubicBezTo>
                  <a:cubicBezTo>
                    <a:pt x="1" y="2806"/>
                    <a:pt x="807" y="3615"/>
                    <a:pt x="1770" y="3615"/>
                  </a:cubicBezTo>
                  <a:cubicBezTo>
                    <a:pt x="2769" y="3615"/>
                    <a:pt x="3575" y="2806"/>
                    <a:pt x="3575" y="1806"/>
                  </a:cubicBezTo>
                  <a:cubicBezTo>
                    <a:pt x="3575" y="807"/>
                    <a:pt x="2769" y="1"/>
                    <a:pt x="17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8"/>
            <p:cNvSpPr/>
            <p:nvPr/>
          </p:nvSpPr>
          <p:spPr>
            <a:xfrm>
              <a:off x="2933775" y="5001150"/>
              <a:ext cx="90400" cy="90400"/>
            </a:xfrm>
            <a:custGeom>
              <a:rect b="b" l="l" r="r" t="t"/>
              <a:pathLst>
                <a:path extrusionOk="0" h="3616" w="3616">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0" name="Google Shape;1030;p38"/>
          <p:cNvGrpSpPr/>
          <p:nvPr/>
        </p:nvGrpSpPr>
        <p:grpSpPr>
          <a:xfrm>
            <a:off x="6781947" y="3560193"/>
            <a:ext cx="905165" cy="60071"/>
            <a:chOff x="1662000" y="5001150"/>
            <a:chExt cx="1362175" cy="90400"/>
          </a:xfrm>
        </p:grpSpPr>
        <p:sp>
          <p:nvSpPr>
            <p:cNvPr id="1031" name="Google Shape;1031;p38"/>
            <p:cNvSpPr/>
            <p:nvPr/>
          </p:nvSpPr>
          <p:spPr>
            <a:xfrm>
              <a:off x="1662000" y="5001150"/>
              <a:ext cx="90400" cy="90400"/>
            </a:xfrm>
            <a:custGeom>
              <a:rect b="b" l="l" r="r" t="t"/>
              <a:pathLst>
                <a:path extrusionOk="0" h="3616" w="3616">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032" name="Google Shape;1032;p38"/>
            <p:cNvSpPr/>
            <p:nvPr/>
          </p:nvSpPr>
          <p:spPr>
            <a:xfrm>
              <a:off x="1873475" y="5001150"/>
              <a:ext cx="90400" cy="90400"/>
            </a:xfrm>
            <a:custGeom>
              <a:rect b="b" l="l" r="r" t="t"/>
              <a:pathLst>
                <a:path extrusionOk="0" h="3616" w="3616">
                  <a:moveTo>
                    <a:pt x="1810" y="1"/>
                  </a:moveTo>
                  <a:cubicBezTo>
                    <a:pt x="847" y="1"/>
                    <a:pt x="1" y="807"/>
                    <a:pt x="1" y="1806"/>
                  </a:cubicBezTo>
                  <a:cubicBezTo>
                    <a:pt x="1" y="2806"/>
                    <a:pt x="847" y="3615"/>
                    <a:pt x="1810" y="3615"/>
                  </a:cubicBezTo>
                  <a:cubicBezTo>
                    <a:pt x="2809" y="3615"/>
                    <a:pt x="3615" y="2806"/>
                    <a:pt x="3615" y="1806"/>
                  </a:cubicBezTo>
                  <a:cubicBezTo>
                    <a:pt x="3615" y="807"/>
                    <a:pt x="2809" y="1"/>
                    <a:pt x="18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033" name="Google Shape;1033;p38"/>
            <p:cNvSpPr/>
            <p:nvPr/>
          </p:nvSpPr>
          <p:spPr>
            <a:xfrm>
              <a:off x="2085950" y="5001150"/>
              <a:ext cx="90400" cy="90400"/>
            </a:xfrm>
            <a:custGeom>
              <a:rect b="b" l="l" r="r" t="t"/>
              <a:pathLst>
                <a:path extrusionOk="0" h="3616" w="3616">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034" name="Google Shape;1034;p38"/>
            <p:cNvSpPr/>
            <p:nvPr/>
          </p:nvSpPr>
          <p:spPr>
            <a:xfrm>
              <a:off x="2298350" y="5001150"/>
              <a:ext cx="89475" cy="90400"/>
            </a:xfrm>
            <a:custGeom>
              <a:rect b="b" l="l" r="r" t="t"/>
              <a:pathLst>
                <a:path extrusionOk="0" h="3616" w="3579">
                  <a:moveTo>
                    <a:pt x="1770" y="1"/>
                  </a:moveTo>
                  <a:cubicBezTo>
                    <a:pt x="810" y="1"/>
                    <a:pt x="1" y="807"/>
                    <a:pt x="1" y="1806"/>
                  </a:cubicBezTo>
                  <a:cubicBezTo>
                    <a:pt x="1" y="2806"/>
                    <a:pt x="810" y="3615"/>
                    <a:pt x="1770" y="3615"/>
                  </a:cubicBezTo>
                  <a:cubicBezTo>
                    <a:pt x="2769" y="3615"/>
                    <a:pt x="3578" y="2806"/>
                    <a:pt x="3578" y="1806"/>
                  </a:cubicBezTo>
                  <a:cubicBezTo>
                    <a:pt x="3578" y="807"/>
                    <a:pt x="2769" y="1"/>
                    <a:pt x="17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035" name="Google Shape;1035;p38"/>
            <p:cNvSpPr/>
            <p:nvPr/>
          </p:nvSpPr>
          <p:spPr>
            <a:xfrm>
              <a:off x="2509825" y="5001150"/>
              <a:ext cx="90400" cy="90400"/>
            </a:xfrm>
            <a:custGeom>
              <a:rect b="b" l="l" r="r" t="t"/>
              <a:pathLst>
                <a:path extrusionOk="0" h="3616" w="3616">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036" name="Google Shape;1036;p38"/>
            <p:cNvSpPr/>
            <p:nvPr/>
          </p:nvSpPr>
          <p:spPr>
            <a:xfrm>
              <a:off x="2722300" y="5001150"/>
              <a:ext cx="89400" cy="90400"/>
            </a:xfrm>
            <a:custGeom>
              <a:rect b="b" l="l" r="r" t="t"/>
              <a:pathLst>
                <a:path extrusionOk="0" h="3616" w="3576">
                  <a:moveTo>
                    <a:pt x="1770" y="1"/>
                  </a:moveTo>
                  <a:cubicBezTo>
                    <a:pt x="807" y="1"/>
                    <a:pt x="1" y="807"/>
                    <a:pt x="1" y="1806"/>
                  </a:cubicBezTo>
                  <a:cubicBezTo>
                    <a:pt x="1" y="2806"/>
                    <a:pt x="807" y="3615"/>
                    <a:pt x="1770" y="3615"/>
                  </a:cubicBezTo>
                  <a:cubicBezTo>
                    <a:pt x="2769" y="3615"/>
                    <a:pt x="3575" y="2806"/>
                    <a:pt x="3575" y="1806"/>
                  </a:cubicBezTo>
                  <a:cubicBezTo>
                    <a:pt x="3575" y="807"/>
                    <a:pt x="2769" y="1"/>
                    <a:pt x="17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037" name="Google Shape;1037;p38"/>
            <p:cNvSpPr/>
            <p:nvPr/>
          </p:nvSpPr>
          <p:spPr>
            <a:xfrm>
              <a:off x="2933775" y="5001150"/>
              <a:ext cx="90400" cy="90400"/>
            </a:xfrm>
            <a:custGeom>
              <a:rect b="b" l="l" r="r" t="t"/>
              <a:pathLst>
                <a:path extrusionOk="0" h="3616" w="3616">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sp>
        <p:nvSpPr>
          <p:cNvPr id="1038" name="Google Shape;1038;p38"/>
          <p:cNvSpPr txBox="1"/>
          <p:nvPr>
            <p:ph idx="19" type="subTitle"/>
          </p:nvPr>
        </p:nvSpPr>
        <p:spPr>
          <a:xfrm>
            <a:off x="3465050" y="3780777"/>
            <a:ext cx="2339100" cy="64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Challenges &amp; Future Scope</a:t>
            </a:r>
            <a:endParaRPr/>
          </a:p>
        </p:txBody>
      </p:sp>
      <p:sp>
        <p:nvSpPr>
          <p:cNvPr id="1039" name="Google Shape;1039;p38"/>
          <p:cNvSpPr txBox="1"/>
          <p:nvPr>
            <p:ph idx="20" type="subTitle"/>
          </p:nvPr>
        </p:nvSpPr>
        <p:spPr>
          <a:xfrm>
            <a:off x="6064971" y="3780773"/>
            <a:ext cx="2339100" cy="333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Conclusions</a:t>
            </a:r>
            <a:endParaRPr/>
          </a:p>
        </p:txBody>
      </p:sp>
      <p:sp>
        <p:nvSpPr>
          <p:cNvPr id="1040" name="Google Shape;1040;p38"/>
          <p:cNvSpPr txBox="1"/>
          <p:nvPr>
            <p:ph idx="18" type="subTitle"/>
          </p:nvPr>
        </p:nvSpPr>
        <p:spPr>
          <a:xfrm>
            <a:off x="789888" y="3696777"/>
            <a:ext cx="2339100" cy="72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Results &amp; Evaluation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0" name="Shape 1640"/>
        <p:cNvGrpSpPr/>
        <p:nvPr/>
      </p:nvGrpSpPr>
      <p:grpSpPr>
        <a:xfrm>
          <a:off x="0" y="0"/>
          <a:ext cx="0" cy="0"/>
          <a:chOff x="0" y="0"/>
          <a:chExt cx="0" cy="0"/>
        </a:xfrm>
      </p:grpSpPr>
      <p:sp>
        <p:nvSpPr>
          <p:cNvPr id="1641" name="Google Shape;1641;p56"/>
          <p:cNvSpPr txBox="1"/>
          <p:nvPr>
            <p:ph type="title"/>
          </p:nvPr>
        </p:nvSpPr>
        <p:spPr>
          <a:xfrm>
            <a:off x="956700" y="2079475"/>
            <a:ext cx="5349600" cy="76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642" name="Google Shape;1642;p56"/>
          <p:cNvSpPr txBox="1"/>
          <p:nvPr>
            <p:ph idx="2" type="title"/>
          </p:nvPr>
        </p:nvSpPr>
        <p:spPr>
          <a:xfrm>
            <a:off x="956700" y="968900"/>
            <a:ext cx="13452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grpSp>
        <p:nvGrpSpPr>
          <p:cNvPr id="1643" name="Google Shape;1643;p56"/>
          <p:cNvGrpSpPr/>
          <p:nvPr/>
        </p:nvGrpSpPr>
        <p:grpSpPr>
          <a:xfrm>
            <a:off x="1049590" y="1882264"/>
            <a:ext cx="1252247" cy="83105"/>
            <a:chOff x="1662000" y="5001150"/>
            <a:chExt cx="1362175" cy="90400"/>
          </a:xfrm>
        </p:grpSpPr>
        <p:sp>
          <p:nvSpPr>
            <p:cNvPr id="1644" name="Google Shape;1644;p56"/>
            <p:cNvSpPr/>
            <p:nvPr/>
          </p:nvSpPr>
          <p:spPr>
            <a:xfrm>
              <a:off x="1662000" y="5001150"/>
              <a:ext cx="90400" cy="90400"/>
            </a:xfrm>
            <a:custGeom>
              <a:rect b="b" l="l" r="r" t="t"/>
              <a:pathLst>
                <a:path extrusionOk="0" h="3616" w="3616">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645" name="Google Shape;1645;p56"/>
            <p:cNvSpPr/>
            <p:nvPr/>
          </p:nvSpPr>
          <p:spPr>
            <a:xfrm>
              <a:off x="1873475" y="5001150"/>
              <a:ext cx="90400" cy="90400"/>
            </a:xfrm>
            <a:custGeom>
              <a:rect b="b" l="l" r="r" t="t"/>
              <a:pathLst>
                <a:path extrusionOk="0" h="3616" w="3616">
                  <a:moveTo>
                    <a:pt x="1810" y="1"/>
                  </a:moveTo>
                  <a:cubicBezTo>
                    <a:pt x="847" y="1"/>
                    <a:pt x="1" y="807"/>
                    <a:pt x="1" y="1806"/>
                  </a:cubicBezTo>
                  <a:cubicBezTo>
                    <a:pt x="1" y="2806"/>
                    <a:pt x="847"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646" name="Google Shape;1646;p56"/>
            <p:cNvSpPr/>
            <p:nvPr/>
          </p:nvSpPr>
          <p:spPr>
            <a:xfrm>
              <a:off x="2085950" y="5001150"/>
              <a:ext cx="90400" cy="90400"/>
            </a:xfrm>
            <a:custGeom>
              <a:rect b="b" l="l" r="r" t="t"/>
              <a:pathLst>
                <a:path extrusionOk="0" h="3616" w="3616">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647" name="Google Shape;1647;p56"/>
            <p:cNvSpPr/>
            <p:nvPr/>
          </p:nvSpPr>
          <p:spPr>
            <a:xfrm>
              <a:off x="2298350" y="5001150"/>
              <a:ext cx="89475" cy="90400"/>
            </a:xfrm>
            <a:custGeom>
              <a:rect b="b" l="l" r="r" t="t"/>
              <a:pathLst>
                <a:path extrusionOk="0" h="3616" w="3579">
                  <a:moveTo>
                    <a:pt x="1770" y="1"/>
                  </a:moveTo>
                  <a:cubicBezTo>
                    <a:pt x="810" y="1"/>
                    <a:pt x="1" y="807"/>
                    <a:pt x="1" y="1806"/>
                  </a:cubicBezTo>
                  <a:cubicBezTo>
                    <a:pt x="1" y="2806"/>
                    <a:pt x="810" y="3615"/>
                    <a:pt x="1770" y="3615"/>
                  </a:cubicBezTo>
                  <a:cubicBezTo>
                    <a:pt x="2769" y="3615"/>
                    <a:pt x="3578" y="2806"/>
                    <a:pt x="3578" y="1806"/>
                  </a:cubicBezTo>
                  <a:cubicBezTo>
                    <a:pt x="3578" y="807"/>
                    <a:pt x="2769" y="1"/>
                    <a:pt x="17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648" name="Google Shape;1648;p56"/>
            <p:cNvSpPr/>
            <p:nvPr/>
          </p:nvSpPr>
          <p:spPr>
            <a:xfrm>
              <a:off x="2509825" y="5001150"/>
              <a:ext cx="90400" cy="90400"/>
            </a:xfrm>
            <a:custGeom>
              <a:rect b="b" l="l" r="r" t="t"/>
              <a:pathLst>
                <a:path extrusionOk="0" h="3616" w="3616">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649" name="Google Shape;1649;p56"/>
            <p:cNvSpPr/>
            <p:nvPr/>
          </p:nvSpPr>
          <p:spPr>
            <a:xfrm>
              <a:off x="2722300" y="5001150"/>
              <a:ext cx="89400" cy="90400"/>
            </a:xfrm>
            <a:custGeom>
              <a:rect b="b" l="l" r="r" t="t"/>
              <a:pathLst>
                <a:path extrusionOk="0" h="3616" w="3576">
                  <a:moveTo>
                    <a:pt x="1770" y="1"/>
                  </a:moveTo>
                  <a:cubicBezTo>
                    <a:pt x="807" y="1"/>
                    <a:pt x="1" y="807"/>
                    <a:pt x="1" y="1806"/>
                  </a:cubicBezTo>
                  <a:cubicBezTo>
                    <a:pt x="1" y="2806"/>
                    <a:pt x="807" y="3615"/>
                    <a:pt x="1770" y="3615"/>
                  </a:cubicBezTo>
                  <a:cubicBezTo>
                    <a:pt x="2769" y="3615"/>
                    <a:pt x="3575" y="2806"/>
                    <a:pt x="3575" y="1806"/>
                  </a:cubicBezTo>
                  <a:cubicBezTo>
                    <a:pt x="3575" y="807"/>
                    <a:pt x="2769" y="1"/>
                    <a:pt x="17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650" name="Google Shape;1650;p56"/>
            <p:cNvSpPr/>
            <p:nvPr/>
          </p:nvSpPr>
          <p:spPr>
            <a:xfrm>
              <a:off x="2933775" y="5001150"/>
              <a:ext cx="90400" cy="90400"/>
            </a:xfrm>
            <a:custGeom>
              <a:rect b="b" l="l" r="r" t="t"/>
              <a:pathLst>
                <a:path extrusionOk="0" h="3616" w="3616">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grpSp>
        <p:nvGrpSpPr>
          <p:cNvPr id="1651" name="Google Shape;1651;p56"/>
          <p:cNvGrpSpPr/>
          <p:nvPr/>
        </p:nvGrpSpPr>
        <p:grpSpPr>
          <a:xfrm flipH="1" rot="1334466">
            <a:off x="7033636" y="362886"/>
            <a:ext cx="1504066" cy="1557268"/>
            <a:chOff x="4513525" y="351575"/>
            <a:chExt cx="1593775" cy="1650150"/>
          </a:xfrm>
        </p:grpSpPr>
        <p:sp>
          <p:nvSpPr>
            <p:cNvPr id="1652" name="Google Shape;1652;p56"/>
            <p:cNvSpPr/>
            <p:nvPr/>
          </p:nvSpPr>
          <p:spPr>
            <a:xfrm>
              <a:off x="4833650" y="1288450"/>
              <a:ext cx="505650" cy="245475"/>
            </a:xfrm>
            <a:custGeom>
              <a:rect b="b" l="l" r="r" t="t"/>
              <a:pathLst>
                <a:path extrusionOk="0" h="9819" w="20226">
                  <a:moveTo>
                    <a:pt x="16683" y="1"/>
                  </a:moveTo>
                  <a:cubicBezTo>
                    <a:pt x="14675" y="1"/>
                    <a:pt x="11847" y="623"/>
                    <a:pt x="8881" y="1809"/>
                  </a:cubicBezTo>
                  <a:cubicBezTo>
                    <a:pt x="3652" y="3922"/>
                    <a:pt x="1" y="7038"/>
                    <a:pt x="693" y="8730"/>
                  </a:cubicBezTo>
                  <a:cubicBezTo>
                    <a:pt x="992" y="9461"/>
                    <a:pt x="2051" y="9818"/>
                    <a:pt x="3580" y="9818"/>
                  </a:cubicBezTo>
                  <a:cubicBezTo>
                    <a:pt x="5590" y="9818"/>
                    <a:pt x="8412" y="9200"/>
                    <a:pt x="11382" y="7998"/>
                  </a:cubicBezTo>
                  <a:cubicBezTo>
                    <a:pt x="16571" y="5885"/>
                    <a:pt x="20226" y="2769"/>
                    <a:pt x="19534" y="1077"/>
                  </a:cubicBezTo>
                  <a:cubicBezTo>
                    <a:pt x="19237" y="351"/>
                    <a:pt x="18191" y="1"/>
                    <a:pt x="1668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56"/>
            <p:cNvSpPr/>
            <p:nvPr/>
          </p:nvSpPr>
          <p:spPr>
            <a:xfrm>
              <a:off x="4923025" y="1488375"/>
              <a:ext cx="194200" cy="45250"/>
            </a:xfrm>
            <a:custGeom>
              <a:rect b="b" l="l" r="r" t="t"/>
              <a:pathLst>
                <a:path extrusionOk="0" h="1810" w="7768">
                  <a:moveTo>
                    <a:pt x="0" y="1809"/>
                  </a:moveTo>
                  <a:lnTo>
                    <a:pt x="0" y="1809"/>
                  </a:lnTo>
                  <a:lnTo>
                    <a:pt x="0" y="1809"/>
                  </a:lnTo>
                  <a:lnTo>
                    <a:pt x="0" y="1809"/>
                  </a:lnTo>
                  <a:close/>
                  <a:moveTo>
                    <a:pt x="7690" y="41"/>
                  </a:moveTo>
                  <a:cubicBezTo>
                    <a:pt x="4768" y="1194"/>
                    <a:pt x="2000" y="1809"/>
                    <a:pt x="0" y="1809"/>
                  </a:cubicBezTo>
                  <a:cubicBezTo>
                    <a:pt x="2000" y="1809"/>
                    <a:pt x="4768" y="1194"/>
                    <a:pt x="7690" y="41"/>
                  </a:cubicBezTo>
                  <a:close/>
                  <a:moveTo>
                    <a:pt x="7767" y="1"/>
                  </a:moveTo>
                  <a:lnTo>
                    <a:pt x="7730" y="1"/>
                  </a:lnTo>
                  <a:close/>
                </a:path>
              </a:pathLst>
            </a:custGeom>
            <a:solidFill>
              <a:srgbClr val="DBA9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56"/>
            <p:cNvSpPr/>
            <p:nvPr/>
          </p:nvSpPr>
          <p:spPr>
            <a:xfrm>
              <a:off x="4855725" y="1309575"/>
              <a:ext cx="326850" cy="224050"/>
            </a:xfrm>
            <a:custGeom>
              <a:rect b="b" l="l" r="r" t="t"/>
              <a:pathLst>
                <a:path extrusionOk="0" h="8962" w="13074">
                  <a:moveTo>
                    <a:pt x="10844" y="1"/>
                  </a:moveTo>
                  <a:lnTo>
                    <a:pt x="10844" y="1"/>
                  </a:lnTo>
                  <a:cubicBezTo>
                    <a:pt x="9921" y="272"/>
                    <a:pt x="8961" y="579"/>
                    <a:pt x="7998" y="964"/>
                  </a:cubicBezTo>
                  <a:cubicBezTo>
                    <a:pt x="5076" y="2154"/>
                    <a:pt x="2692" y="3615"/>
                    <a:pt x="1231" y="5000"/>
                  </a:cubicBezTo>
                  <a:cubicBezTo>
                    <a:pt x="770" y="6076"/>
                    <a:pt x="385" y="7116"/>
                    <a:pt x="1" y="8192"/>
                  </a:cubicBezTo>
                  <a:cubicBezTo>
                    <a:pt x="425" y="8691"/>
                    <a:pt x="1385" y="8961"/>
                    <a:pt x="2692" y="8961"/>
                  </a:cubicBezTo>
                  <a:cubicBezTo>
                    <a:pt x="4692" y="8961"/>
                    <a:pt x="7460" y="8346"/>
                    <a:pt x="10382" y="7193"/>
                  </a:cubicBezTo>
                  <a:cubicBezTo>
                    <a:pt x="10382" y="7193"/>
                    <a:pt x="10422" y="7193"/>
                    <a:pt x="10422" y="7153"/>
                  </a:cubicBezTo>
                  <a:lnTo>
                    <a:pt x="10499" y="7153"/>
                  </a:lnTo>
                  <a:cubicBezTo>
                    <a:pt x="11382" y="6768"/>
                    <a:pt x="12268" y="6384"/>
                    <a:pt x="13074" y="5962"/>
                  </a:cubicBezTo>
                  <a:lnTo>
                    <a:pt x="13074" y="5962"/>
                  </a:lnTo>
                  <a:cubicBezTo>
                    <a:pt x="11191" y="6501"/>
                    <a:pt x="9459" y="6808"/>
                    <a:pt x="8115" y="6808"/>
                  </a:cubicBezTo>
                  <a:cubicBezTo>
                    <a:pt x="6577" y="6808"/>
                    <a:pt x="5538" y="6424"/>
                    <a:pt x="5230" y="5692"/>
                  </a:cubicBezTo>
                  <a:cubicBezTo>
                    <a:pt x="4655" y="4307"/>
                    <a:pt x="7039" y="1963"/>
                    <a:pt x="1084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56"/>
            <p:cNvSpPr/>
            <p:nvPr/>
          </p:nvSpPr>
          <p:spPr>
            <a:xfrm>
              <a:off x="4667325" y="1012775"/>
              <a:ext cx="225950" cy="496475"/>
            </a:xfrm>
            <a:custGeom>
              <a:rect b="b" l="l" r="r" t="t"/>
              <a:pathLst>
                <a:path extrusionOk="0" h="19859" w="9038">
                  <a:moveTo>
                    <a:pt x="2491" y="1"/>
                  </a:moveTo>
                  <a:cubicBezTo>
                    <a:pt x="2403" y="1"/>
                    <a:pt x="2316" y="10"/>
                    <a:pt x="2231" y="30"/>
                  </a:cubicBezTo>
                  <a:cubicBezTo>
                    <a:pt x="462" y="415"/>
                    <a:pt x="0" y="5183"/>
                    <a:pt x="1271" y="10683"/>
                  </a:cubicBezTo>
                  <a:cubicBezTo>
                    <a:pt x="2483" y="15904"/>
                    <a:pt x="4786" y="19859"/>
                    <a:pt x="6567" y="19859"/>
                  </a:cubicBezTo>
                  <a:cubicBezTo>
                    <a:pt x="6648" y="19859"/>
                    <a:pt x="6729" y="19851"/>
                    <a:pt x="6808" y="19834"/>
                  </a:cubicBezTo>
                  <a:cubicBezTo>
                    <a:pt x="8576" y="19409"/>
                    <a:pt x="9038" y="14641"/>
                    <a:pt x="7767" y="9181"/>
                  </a:cubicBezTo>
                  <a:cubicBezTo>
                    <a:pt x="6560" y="3980"/>
                    <a:pt x="4269" y="1"/>
                    <a:pt x="249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56"/>
            <p:cNvSpPr/>
            <p:nvPr/>
          </p:nvSpPr>
          <p:spPr>
            <a:xfrm>
              <a:off x="4699075" y="1278825"/>
              <a:ext cx="131675" cy="229800"/>
            </a:xfrm>
            <a:custGeom>
              <a:rect b="b" l="l" r="r" t="t"/>
              <a:pathLst>
                <a:path extrusionOk="0" h="9192" w="5267">
                  <a:moveTo>
                    <a:pt x="5267" y="9192"/>
                  </a:moveTo>
                  <a:lnTo>
                    <a:pt x="5267" y="9192"/>
                  </a:lnTo>
                  <a:lnTo>
                    <a:pt x="5267" y="9192"/>
                  </a:lnTo>
                  <a:lnTo>
                    <a:pt x="5267" y="9192"/>
                  </a:lnTo>
                  <a:close/>
                  <a:moveTo>
                    <a:pt x="78" y="271"/>
                  </a:moveTo>
                  <a:cubicBezTo>
                    <a:pt x="1268" y="5347"/>
                    <a:pt x="3538" y="9192"/>
                    <a:pt x="5267" y="9192"/>
                  </a:cubicBezTo>
                  <a:cubicBezTo>
                    <a:pt x="3538" y="9192"/>
                    <a:pt x="1268" y="5347"/>
                    <a:pt x="78" y="271"/>
                  </a:cubicBezTo>
                  <a:close/>
                  <a:moveTo>
                    <a:pt x="38" y="194"/>
                  </a:moveTo>
                  <a:cubicBezTo>
                    <a:pt x="38" y="194"/>
                    <a:pt x="38" y="231"/>
                    <a:pt x="78" y="231"/>
                  </a:cubicBezTo>
                  <a:cubicBezTo>
                    <a:pt x="38" y="231"/>
                    <a:pt x="38" y="194"/>
                    <a:pt x="38" y="194"/>
                  </a:cubicBezTo>
                  <a:close/>
                  <a:moveTo>
                    <a:pt x="38" y="117"/>
                  </a:moveTo>
                  <a:lnTo>
                    <a:pt x="38" y="194"/>
                  </a:lnTo>
                  <a:lnTo>
                    <a:pt x="38" y="117"/>
                  </a:lnTo>
                  <a:close/>
                  <a:moveTo>
                    <a:pt x="1" y="41"/>
                  </a:moveTo>
                  <a:cubicBezTo>
                    <a:pt x="1" y="41"/>
                    <a:pt x="38" y="77"/>
                    <a:pt x="38" y="117"/>
                  </a:cubicBezTo>
                  <a:cubicBezTo>
                    <a:pt x="38" y="77"/>
                    <a:pt x="1" y="41"/>
                    <a:pt x="1" y="41"/>
                  </a:cubicBezTo>
                  <a:close/>
                  <a:moveTo>
                    <a:pt x="1" y="1"/>
                  </a:moveTo>
                  <a:lnTo>
                    <a:pt x="1" y="1"/>
                  </a:lnTo>
                  <a:close/>
                </a:path>
              </a:pathLst>
            </a:custGeom>
            <a:solidFill>
              <a:srgbClr val="DBA9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56"/>
            <p:cNvSpPr/>
            <p:nvPr/>
          </p:nvSpPr>
          <p:spPr>
            <a:xfrm>
              <a:off x="4686550" y="1169250"/>
              <a:ext cx="193275" cy="339375"/>
            </a:xfrm>
            <a:custGeom>
              <a:rect b="b" l="l" r="r" t="t"/>
              <a:pathLst>
                <a:path extrusionOk="0" h="13575" w="7731">
                  <a:moveTo>
                    <a:pt x="6192" y="0"/>
                  </a:moveTo>
                  <a:lnTo>
                    <a:pt x="6192" y="0"/>
                  </a:lnTo>
                  <a:cubicBezTo>
                    <a:pt x="6731" y="4230"/>
                    <a:pt x="6192" y="7537"/>
                    <a:pt x="4691" y="7884"/>
                  </a:cubicBezTo>
                  <a:cubicBezTo>
                    <a:pt x="4615" y="7884"/>
                    <a:pt x="4538" y="7921"/>
                    <a:pt x="4461" y="7921"/>
                  </a:cubicBezTo>
                  <a:cubicBezTo>
                    <a:pt x="3040" y="7921"/>
                    <a:pt x="1271" y="5346"/>
                    <a:pt x="0" y="1615"/>
                  </a:cubicBezTo>
                  <a:lnTo>
                    <a:pt x="0" y="1615"/>
                  </a:lnTo>
                  <a:cubicBezTo>
                    <a:pt x="117" y="2501"/>
                    <a:pt x="271" y="3424"/>
                    <a:pt x="502" y="4384"/>
                  </a:cubicBezTo>
                  <a:lnTo>
                    <a:pt x="502" y="4424"/>
                  </a:lnTo>
                  <a:cubicBezTo>
                    <a:pt x="502" y="4424"/>
                    <a:pt x="539" y="4460"/>
                    <a:pt x="539" y="4500"/>
                  </a:cubicBezTo>
                  <a:lnTo>
                    <a:pt x="539" y="4577"/>
                  </a:lnTo>
                  <a:cubicBezTo>
                    <a:pt x="539" y="4577"/>
                    <a:pt x="539" y="4614"/>
                    <a:pt x="579" y="4614"/>
                  </a:cubicBezTo>
                  <a:lnTo>
                    <a:pt x="579" y="4654"/>
                  </a:lnTo>
                  <a:cubicBezTo>
                    <a:pt x="1769" y="9730"/>
                    <a:pt x="4039" y="13575"/>
                    <a:pt x="5768" y="13575"/>
                  </a:cubicBezTo>
                  <a:lnTo>
                    <a:pt x="6039" y="13575"/>
                  </a:lnTo>
                  <a:cubicBezTo>
                    <a:pt x="6116" y="13535"/>
                    <a:pt x="6153" y="13535"/>
                    <a:pt x="6229" y="13498"/>
                  </a:cubicBezTo>
                  <a:cubicBezTo>
                    <a:pt x="6654" y="12267"/>
                    <a:pt x="7152" y="11037"/>
                    <a:pt x="7691" y="9807"/>
                  </a:cubicBezTo>
                  <a:cubicBezTo>
                    <a:pt x="7691" y="9459"/>
                    <a:pt x="7730" y="9114"/>
                    <a:pt x="7730" y="8730"/>
                  </a:cubicBezTo>
                  <a:cubicBezTo>
                    <a:pt x="7730" y="7038"/>
                    <a:pt x="7500" y="5039"/>
                    <a:pt x="6998" y="2922"/>
                  </a:cubicBezTo>
                  <a:cubicBezTo>
                    <a:pt x="6768" y="1886"/>
                    <a:pt x="6500" y="923"/>
                    <a:pt x="61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56"/>
            <p:cNvSpPr/>
            <p:nvPr/>
          </p:nvSpPr>
          <p:spPr>
            <a:xfrm>
              <a:off x="4748075" y="1509325"/>
              <a:ext cx="476800" cy="309025"/>
            </a:xfrm>
            <a:custGeom>
              <a:rect b="b" l="l" r="r" t="t"/>
              <a:pathLst>
                <a:path extrusionOk="0" h="12361" w="19072">
                  <a:moveTo>
                    <a:pt x="16371" y="1"/>
                  </a:moveTo>
                  <a:cubicBezTo>
                    <a:pt x="14382" y="1"/>
                    <a:pt x="11074" y="1245"/>
                    <a:pt x="7730" y="3392"/>
                  </a:cubicBezTo>
                  <a:cubicBezTo>
                    <a:pt x="3039" y="6431"/>
                    <a:pt x="0" y="10123"/>
                    <a:pt x="1000" y="11697"/>
                  </a:cubicBezTo>
                  <a:cubicBezTo>
                    <a:pt x="1293" y="12148"/>
                    <a:pt x="1898" y="12361"/>
                    <a:pt x="2726" y="12361"/>
                  </a:cubicBezTo>
                  <a:cubicBezTo>
                    <a:pt x="4727" y="12361"/>
                    <a:pt x="8027" y="11116"/>
                    <a:pt x="11345" y="8969"/>
                  </a:cubicBezTo>
                  <a:cubicBezTo>
                    <a:pt x="16072" y="5930"/>
                    <a:pt x="19072" y="2202"/>
                    <a:pt x="18072" y="664"/>
                  </a:cubicBezTo>
                  <a:cubicBezTo>
                    <a:pt x="17791" y="214"/>
                    <a:pt x="17194" y="1"/>
                    <a:pt x="163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56"/>
            <p:cNvSpPr/>
            <p:nvPr/>
          </p:nvSpPr>
          <p:spPr>
            <a:xfrm>
              <a:off x="4816350" y="1733550"/>
              <a:ext cx="215350" cy="84600"/>
            </a:xfrm>
            <a:custGeom>
              <a:rect b="b" l="l" r="r" t="t"/>
              <a:pathLst>
                <a:path extrusionOk="0" h="3384" w="8614">
                  <a:moveTo>
                    <a:pt x="1" y="3384"/>
                  </a:moveTo>
                  <a:lnTo>
                    <a:pt x="1" y="3384"/>
                  </a:lnTo>
                  <a:lnTo>
                    <a:pt x="1" y="3384"/>
                  </a:lnTo>
                  <a:lnTo>
                    <a:pt x="1" y="3384"/>
                  </a:lnTo>
                  <a:close/>
                  <a:moveTo>
                    <a:pt x="8497" y="77"/>
                  </a:moveTo>
                  <a:cubicBezTo>
                    <a:pt x="5267" y="2153"/>
                    <a:pt x="2077" y="3344"/>
                    <a:pt x="115" y="3384"/>
                  </a:cubicBezTo>
                  <a:cubicBezTo>
                    <a:pt x="2077" y="3344"/>
                    <a:pt x="5267" y="2153"/>
                    <a:pt x="8497" y="77"/>
                  </a:cubicBezTo>
                  <a:close/>
                  <a:moveTo>
                    <a:pt x="8614" y="0"/>
                  </a:moveTo>
                  <a:cubicBezTo>
                    <a:pt x="8574" y="37"/>
                    <a:pt x="8537" y="77"/>
                    <a:pt x="8497" y="77"/>
                  </a:cubicBezTo>
                  <a:cubicBezTo>
                    <a:pt x="8537" y="77"/>
                    <a:pt x="8574" y="37"/>
                    <a:pt x="8614" y="0"/>
                  </a:cubicBezTo>
                  <a:close/>
                </a:path>
              </a:pathLst>
            </a:custGeom>
            <a:solidFill>
              <a:srgbClr val="DBA9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56"/>
            <p:cNvSpPr/>
            <p:nvPr/>
          </p:nvSpPr>
          <p:spPr>
            <a:xfrm>
              <a:off x="4774975" y="1555675"/>
              <a:ext cx="314400" cy="262475"/>
            </a:xfrm>
            <a:custGeom>
              <a:rect b="b" l="l" r="r" t="t"/>
              <a:pathLst>
                <a:path extrusionOk="0" h="10499" w="12576">
                  <a:moveTo>
                    <a:pt x="9269" y="0"/>
                  </a:moveTo>
                  <a:cubicBezTo>
                    <a:pt x="8423" y="462"/>
                    <a:pt x="7537" y="963"/>
                    <a:pt x="6654" y="1538"/>
                  </a:cubicBezTo>
                  <a:cubicBezTo>
                    <a:pt x="3963" y="3270"/>
                    <a:pt x="1847" y="5229"/>
                    <a:pt x="693" y="6844"/>
                  </a:cubicBezTo>
                  <a:cubicBezTo>
                    <a:pt x="539" y="7423"/>
                    <a:pt x="425" y="7961"/>
                    <a:pt x="308" y="8459"/>
                  </a:cubicBezTo>
                  <a:cubicBezTo>
                    <a:pt x="308" y="8576"/>
                    <a:pt x="272" y="8690"/>
                    <a:pt x="272" y="8767"/>
                  </a:cubicBezTo>
                  <a:cubicBezTo>
                    <a:pt x="155" y="9151"/>
                    <a:pt x="78" y="9576"/>
                    <a:pt x="1" y="9920"/>
                  </a:cubicBezTo>
                  <a:cubicBezTo>
                    <a:pt x="348" y="10305"/>
                    <a:pt x="924" y="10499"/>
                    <a:pt x="1656" y="10499"/>
                  </a:cubicBezTo>
                  <a:lnTo>
                    <a:pt x="1770" y="10499"/>
                  </a:lnTo>
                  <a:cubicBezTo>
                    <a:pt x="3732" y="10459"/>
                    <a:pt x="6922" y="9268"/>
                    <a:pt x="10152" y="7192"/>
                  </a:cubicBezTo>
                  <a:cubicBezTo>
                    <a:pt x="10192" y="7192"/>
                    <a:pt x="10229" y="7152"/>
                    <a:pt x="10269" y="7115"/>
                  </a:cubicBezTo>
                  <a:cubicBezTo>
                    <a:pt x="11115" y="6577"/>
                    <a:pt x="11884" y="6038"/>
                    <a:pt x="12576" y="5460"/>
                  </a:cubicBezTo>
                  <a:lnTo>
                    <a:pt x="12576" y="5460"/>
                  </a:lnTo>
                  <a:cubicBezTo>
                    <a:pt x="10229" y="6691"/>
                    <a:pt x="8039" y="7346"/>
                    <a:pt x="6577" y="7346"/>
                  </a:cubicBezTo>
                  <a:cubicBezTo>
                    <a:pt x="5732" y="7346"/>
                    <a:pt x="5153" y="7115"/>
                    <a:pt x="4846" y="6691"/>
                  </a:cubicBezTo>
                  <a:cubicBezTo>
                    <a:pt x="4040" y="5383"/>
                    <a:pt x="5922" y="2655"/>
                    <a:pt x="926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56"/>
            <p:cNvSpPr/>
            <p:nvPr/>
          </p:nvSpPr>
          <p:spPr>
            <a:xfrm>
              <a:off x="4513525" y="1338000"/>
              <a:ext cx="288400" cy="470000"/>
            </a:xfrm>
            <a:custGeom>
              <a:rect b="b" l="l" r="r" t="t"/>
              <a:pathLst>
                <a:path extrusionOk="0" h="18800" w="11536">
                  <a:moveTo>
                    <a:pt x="2167" y="0"/>
                  </a:moveTo>
                  <a:cubicBezTo>
                    <a:pt x="1999" y="0"/>
                    <a:pt x="1840" y="31"/>
                    <a:pt x="1692" y="94"/>
                  </a:cubicBezTo>
                  <a:cubicBezTo>
                    <a:pt x="0" y="826"/>
                    <a:pt x="462" y="5594"/>
                    <a:pt x="2732" y="10747"/>
                  </a:cubicBezTo>
                  <a:cubicBezTo>
                    <a:pt x="4767" y="15412"/>
                    <a:pt x="7602" y="18799"/>
                    <a:pt x="9367" y="18799"/>
                  </a:cubicBezTo>
                  <a:cubicBezTo>
                    <a:pt x="9537" y="18799"/>
                    <a:pt x="9696" y="18768"/>
                    <a:pt x="9844" y="18704"/>
                  </a:cubicBezTo>
                  <a:cubicBezTo>
                    <a:pt x="11536" y="17975"/>
                    <a:pt x="11074" y="13207"/>
                    <a:pt x="8807" y="8055"/>
                  </a:cubicBezTo>
                  <a:cubicBezTo>
                    <a:pt x="6771" y="3385"/>
                    <a:pt x="3933" y="0"/>
                    <a:pt x="216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56"/>
            <p:cNvSpPr/>
            <p:nvPr/>
          </p:nvSpPr>
          <p:spPr>
            <a:xfrm>
              <a:off x="4581800" y="1606650"/>
              <a:ext cx="166300" cy="200900"/>
            </a:xfrm>
            <a:custGeom>
              <a:rect b="b" l="l" r="r" t="t"/>
              <a:pathLst>
                <a:path extrusionOk="0" h="8036" w="6652">
                  <a:moveTo>
                    <a:pt x="6651" y="8035"/>
                  </a:moveTo>
                  <a:lnTo>
                    <a:pt x="6651" y="8035"/>
                  </a:lnTo>
                  <a:lnTo>
                    <a:pt x="6651" y="8035"/>
                  </a:lnTo>
                  <a:lnTo>
                    <a:pt x="6651" y="8035"/>
                  </a:lnTo>
                  <a:close/>
                  <a:moveTo>
                    <a:pt x="115" y="268"/>
                  </a:moveTo>
                  <a:cubicBezTo>
                    <a:pt x="2154" y="4768"/>
                    <a:pt x="4883" y="7998"/>
                    <a:pt x="6614" y="8035"/>
                  </a:cubicBezTo>
                  <a:cubicBezTo>
                    <a:pt x="4883" y="7998"/>
                    <a:pt x="2154" y="4768"/>
                    <a:pt x="115" y="268"/>
                  </a:cubicBezTo>
                  <a:close/>
                  <a:moveTo>
                    <a:pt x="115" y="231"/>
                  </a:moveTo>
                  <a:lnTo>
                    <a:pt x="115" y="268"/>
                  </a:lnTo>
                  <a:lnTo>
                    <a:pt x="115" y="231"/>
                  </a:lnTo>
                  <a:close/>
                  <a:moveTo>
                    <a:pt x="78" y="154"/>
                  </a:moveTo>
                  <a:cubicBezTo>
                    <a:pt x="78" y="191"/>
                    <a:pt x="78" y="191"/>
                    <a:pt x="115" y="231"/>
                  </a:cubicBezTo>
                  <a:cubicBezTo>
                    <a:pt x="78" y="191"/>
                    <a:pt x="78" y="191"/>
                    <a:pt x="78" y="154"/>
                  </a:cubicBezTo>
                  <a:close/>
                  <a:moveTo>
                    <a:pt x="38" y="78"/>
                  </a:moveTo>
                  <a:lnTo>
                    <a:pt x="38" y="114"/>
                  </a:lnTo>
                  <a:lnTo>
                    <a:pt x="38" y="78"/>
                  </a:lnTo>
                  <a:close/>
                  <a:moveTo>
                    <a:pt x="1" y="1"/>
                  </a:moveTo>
                  <a:cubicBezTo>
                    <a:pt x="1" y="38"/>
                    <a:pt x="38" y="38"/>
                    <a:pt x="38" y="78"/>
                  </a:cubicBezTo>
                  <a:cubicBezTo>
                    <a:pt x="38" y="38"/>
                    <a:pt x="1" y="38"/>
                    <a:pt x="1" y="1"/>
                  </a:cubicBezTo>
                  <a:close/>
                </a:path>
              </a:pathLst>
            </a:custGeom>
            <a:solidFill>
              <a:srgbClr val="DBA9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56"/>
            <p:cNvSpPr/>
            <p:nvPr/>
          </p:nvSpPr>
          <p:spPr>
            <a:xfrm>
              <a:off x="4556825" y="1472075"/>
              <a:ext cx="225875" cy="335475"/>
            </a:xfrm>
            <a:custGeom>
              <a:rect b="b" l="l" r="r" t="t"/>
              <a:pathLst>
                <a:path extrusionOk="0" h="13419" w="9035">
                  <a:moveTo>
                    <a:pt x="9034" y="11805"/>
                  </a:moveTo>
                  <a:lnTo>
                    <a:pt x="9034" y="11805"/>
                  </a:lnTo>
                  <a:cubicBezTo>
                    <a:pt x="9034" y="11921"/>
                    <a:pt x="8998" y="11998"/>
                    <a:pt x="8998" y="12111"/>
                  </a:cubicBezTo>
                  <a:cubicBezTo>
                    <a:pt x="8998" y="12034"/>
                    <a:pt x="9034" y="11922"/>
                    <a:pt x="9034" y="11805"/>
                  </a:cubicBezTo>
                  <a:close/>
                  <a:moveTo>
                    <a:pt x="5728" y="1"/>
                  </a:moveTo>
                  <a:lnTo>
                    <a:pt x="5728" y="1"/>
                  </a:lnTo>
                  <a:cubicBezTo>
                    <a:pt x="7075" y="4036"/>
                    <a:pt x="7152" y="7383"/>
                    <a:pt x="5768" y="7998"/>
                  </a:cubicBezTo>
                  <a:cubicBezTo>
                    <a:pt x="5614" y="8075"/>
                    <a:pt x="5460" y="8112"/>
                    <a:pt x="5266" y="8112"/>
                  </a:cubicBezTo>
                  <a:cubicBezTo>
                    <a:pt x="3882" y="8112"/>
                    <a:pt x="1806" y="5959"/>
                    <a:pt x="0" y="2729"/>
                  </a:cubicBezTo>
                  <a:lnTo>
                    <a:pt x="0" y="2729"/>
                  </a:lnTo>
                  <a:cubicBezTo>
                    <a:pt x="268" y="3575"/>
                    <a:pt x="615" y="4461"/>
                    <a:pt x="1000" y="5384"/>
                  </a:cubicBezTo>
                  <a:cubicBezTo>
                    <a:pt x="1000" y="5421"/>
                    <a:pt x="1037" y="5421"/>
                    <a:pt x="1037" y="5461"/>
                  </a:cubicBezTo>
                  <a:lnTo>
                    <a:pt x="1037" y="5497"/>
                  </a:lnTo>
                  <a:lnTo>
                    <a:pt x="1077" y="5537"/>
                  </a:lnTo>
                  <a:cubicBezTo>
                    <a:pt x="1077" y="5574"/>
                    <a:pt x="1077" y="5574"/>
                    <a:pt x="1114" y="5614"/>
                  </a:cubicBezTo>
                  <a:lnTo>
                    <a:pt x="1114" y="5651"/>
                  </a:lnTo>
                  <a:cubicBezTo>
                    <a:pt x="3153" y="10151"/>
                    <a:pt x="5882" y="13381"/>
                    <a:pt x="7613" y="13418"/>
                  </a:cubicBezTo>
                  <a:lnTo>
                    <a:pt x="7650" y="13418"/>
                  </a:lnTo>
                  <a:cubicBezTo>
                    <a:pt x="7804" y="13418"/>
                    <a:pt x="7958" y="13418"/>
                    <a:pt x="8112" y="13341"/>
                  </a:cubicBezTo>
                  <a:cubicBezTo>
                    <a:pt x="8265" y="12535"/>
                    <a:pt x="8459" y="11689"/>
                    <a:pt x="8650" y="10804"/>
                  </a:cubicBezTo>
                  <a:cubicBezTo>
                    <a:pt x="8767" y="10305"/>
                    <a:pt x="8881" y="9767"/>
                    <a:pt x="9034" y="9229"/>
                  </a:cubicBezTo>
                  <a:cubicBezTo>
                    <a:pt x="8804" y="7383"/>
                    <a:pt x="8152" y="5076"/>
                    <a:pt x="7075" y="2692"/>
                  </a:cubicBezTo>
                  <a:cubicBezTo>
                    <a:pt x="6651" y="1729"/>
                    <a:pt x="6229" y="847"/>
                    <a:pt x="57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56"/>
            <p:cNvSpPr/>
            <p:nvPr/>
          </p:nvSpPr>
          <p:spPr>
            <a:xfrm>
              <a:off x="5061450" y="574725"/>
              <a:ext cx="189425" cy="431700"/>
            </a:xfrm>
            <a:custGeom>
              <a:rect b="b" l="l" r="r" t="t"/>
              <a:pathLst>
                <a:path extrusionOk="0" h="17268" w="7577">
                  <a:moveTo>
                    <a:pt x="5351" y="1"/>
                  </a:moveTo>
                  <a:cubicBezTo>
                    <a:pt x="3839" y="1"/>
                    <a:pt x="1924" y="3514"/>
                    <a:pt x="1000" y="8057"/>
                  </a:cubicBezTo>
                  <a:cubicBezTo>
                    <a:pt x="0" y="12825"/>
                    <a:pt x="501" y="16937"/>
                    <a:pt x="2039" y="17245"/>
                  </a:cubicBezTo>
                  <a:cubicBezTo>
                    <a:pt x="2110" y="17260"/>
                    <a:pt x="2181" y="17268"/>
                    <a:pt x="2253" y="17268"/>
                  </a:cubicBezTo>
                  <a:cubicBezTo>
                    <a:pt x="3794" y="17268"/>
                    <a:pt x="5697" y="13766"/>
                    <a:pt x="6613" y="9210"/>
                  </a:cubicBezTo>
                  <a:cubicBezTo>
                    <a:pt x="7576" y="4442"/>
                    <a:pt x="7115" y="327"/>
                    <a:pt x="5537" y="19"/>
                  </a:cubicBezTo>
                  <a:cubicBezTo>
                    <a:pt x="5476" y="7"/>
                    <a:pt x="5414" y="1"/>
                    <a:pt x="53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56"/>
            <p:cNvSpPr/>
            <p:nvPr/>
          </p:nvSpPr>
          <p:spPr>
            <a:xfrm>
              <a:off x="5111425" y="801125"/>
              <a:ext cx="116375" cy="205725"/>
            </a:xfrm>
            <a:custGeom>
              <a:rect b="b" l="l" r="r" t="t"/>
              <a:pathLst>
                <a:path extrusionOk="0" h="8229" w="4655">
                  <a:moveTo>
                    <a:pt x="231" y="8229"/>
                  </a:moveTo>
                  <a:lnTo>
                    <a:pt x="231" y="8229"/>
                  </a:lnTo>
                  <a:lnTo>
                    <a:pt x="231" y="8229"/>
                  </a:lnTo>
                  <a:lnTo>
                    <a:pt x="231" y="8229"/>
                  </a:lnTo>
                  <a:close/>
                  <a:moveTo>
                    <a:pt x="40" y="8189"/>
                  </a:moveTo>
                  <a:lnTo>
                    <a:pt x="77" y="8189"/>
                  </a:lnTo>
                  <a:lnTo>
                    <a:pt x="40" y="8189"/>
                  </a:lnTo>
                  <a:close/>
                  <a:moveTo>
                    <a:pt x="40" y="8189"/>
                  </a:moveTo>
                  <a:lnTo>
                    <a:pt x="40" y="8189"/>
                  </a:lnTo>
                  <a:lnTo>
                    <a:pt x="40" y="8189"/>
                  </a:lnTo>
                  <a:close/>
                  <a:moveTo>
                    <a:pt x="40" y="8189"/>
                  </a:moveTo>
                  <a:lnTo>
                    <a:pt x="40" y="8189"/>
                  </a:lnTo>
                  <a:lnTo>
                    <a:pt x="40" y="8189"/>
                  </a:lnTo>
                  <a:close/>
                  <a:moveTo>
                    <a:pt x="40" y="8189"/>
                  </a:moveTo>
                  <a:lnTo>
                    <a:pt x="40" y="8189"/>
                  </a:lnTo>
                  <a:lnTo>
                    <a:pt x="40" y="8189"/>
                  </a:lnTo>
                  <a:close/>
                  <a:moveTo>
                    <a:pt x="40" y="8189"/>
                  </a:moveTo>
                  <a:lnTo>
                    <a:pt x="40" y="8189"/>
                  </a:lnTo>
                  <a:lnTo>
                    <a:pt x="40" y="8189"/>
                  </a:lnTo>
                  <a:close/>
                  <a:moveTo>
                    <a:pt x="40" y="8189"/>
                  </a:moveTo>
                  <a:lnTo>
                    <a:pt x="40" y="8189"/>
                  </a:lnTo>
                  <a:lnTo>
                    <a:pt x="40" y="8189"/>
                  </a:lnTo>
                  <a:close/>
                  <a:moveTo>
                    <a:pt x="0" y="8189"/>
                  </a:moveTo>
                  <a:lnTo>
                    <a:pt x="0" y="8189"/>
                  </a:lnTo>
                  <a:lnTo>
                    <a:pt x="0" y="8189"/>
                  </a:lnTo>
                  <a:close/>
                  <a:moveTo>
                    <a:pt x="0" y="8189"/>
                  </a:moveTo>
                  <a:lnTo>
                    <a:pt x="0" y="8189"/>
                  </a:lnTo>
                  <a:lnTo>
                    <a:pt x="0" y="8189"/>
                  </a:lnTo>
                  <a:close/>
                  <a:moveTo>
                    <a:pt x="733" y="8112"/>
                  </a:moveTo>
                  <a:cubicBezTo>
                    <a:pt x="579" y="8189"/>
                    <a:pt x="425" y="8229"/>
                    <a:pt x="271" y="8229"/>
                  </a:cubicBezTo>
                  <a:cubicBezTo>
                    <a:pt x="425" y="8229"/>
                    <a:pt x="579" y="8189"/>
                    <a:pt x="733" y="8112"/>
                  </a:cubicBezTo>
                  <a:lnTo>
                    <a:pt x="733" y="8112"/>
                  </a:lnTo>
                  <a:close/>
                  <a:moveTo>
                    <a:pt x="4578" y="385"/>
                  </a:moveTo>
                  <a:cubicBezTo>
                    <a:pt x="4076" y="2729"/>
                    <a:pt x="3347" y="4728"/>
                    <a:pt x="2538" y="6152"/>
                  </a:cubicBezTo>
                  <a:lnTo>
                    <a:pt x="2538" y="6152"/>
                  </a:lnTo>
                  <a:cubicBezTo>
                    <a:pt x="3347" y="4728"/>
                    <a:pt x="4076" y="2729"/>
                    <a:pt x="4578" y="385"/>
                  </a:cubicBezTo>
                  <a:close/>
                  <a:moveTo>
                    <a:pt x="4578" y="385"/>
                  </a:moveTo>
                  <a:lnTo>
                    <a:pt x="4578" y="385"/>
                  </a:lnTo>
                  <a:lnTo>
                    <a:pt x="4578" y="385"/>
                  </a:lnTo>
                  <a:close/>
                  <a:moveTo>
                    <a:pt x="4614" y="268"/>
                  </a:moveTo>
                  <a:cubicBezTo>
                    <a:pt x="4614" y="308"/>
                    <a:pt x="4614" y="308"/>
                    <a:pt x="4578" y="308"/>
                  </a:cubicBezTo>
                  <a:cubicBezTo>
                    <a:pt x="4614" y="308"/>
                    <a:pt x="4614" y="308"/>
                    <a:pt x="4614" y="268"/>
                  </a:cubicBezTo>
                  <a:close/>
                  <a:moveTo>
                    <a:pt x="4614" y="154"/>
                  </a:moveTo>
                  <a:lnTo>
                    <a:pt x="4614" y="231"/>
                  </a:lnTo>
                  <a:lnTo>
                    <a:pt x="4614" y="154"/>
                  </a:lnTo>
                  <a:close/>
                  <a:moveTo>
                    <a:pt x="4614" y="154"/>
                  </a:moveTo>
                  <a:lnTo>
                    <a:pt x="4614" y="154"/>
                  </a:lnTo>
                  <a:lnTo>
                    <a:pt x="4614" y="154"/>
                  </a:lnTo>
                  <a:close/>
                  <a:moveTo>
                    <a:pt x="4614" y="114"/>
                  </a:moveTo>
                  <a:lnTo>
                    <a:pt x="4614" y="114"/>
                  </a:lnTo>
                  <a:lnTo>
                    <a:pt x="4614" y="114"/>
                  </a:lnTo>
                  <a:close/>
                  <a:moveTo>
                    <a:pt x="4654" y="114"/>
                  </a:moveTo>
                  <a:lnTo>
                    <a:pt x="4654" y="114"/>
                  </a:lnTo>
                  <a:lnTo>
                    <a:pt x="4654" y="114"/>
                  </a:lnTo>
                  <a:close/>
                  <a:moveTo>
                    <a:pt x="4654" y="77"/>
                  </a:moveTo>
                  <a:lnTo>
                    <a:pt x="4654" y="114"/>
                  </a:lnTo>
                  <a:lnTo>
                    <a:pt x="4654" y="77"/>
                  </a:lnTo>
                  <a:close/>
                  <a:moveTo>
                    <a:pt x="4654" y="77"/>
                  </a:moveTo>
                  <a:lnTo>
                    <a:pt x="4654" y="77"/>
                  </a:lnTo>
                  <a:lnTo>
                    <a:pt x="4654" y="77"/>
                  </a:lnTo>
                  <a:close/>
                  <a:moveTo>
                    <a:pt x="4654" y="37"/>
                  </a:moveTo>
                  <a:lnTo>
                    <a:pt x="4654" y="77"/>
                  </a:lnTo>
                  <a:lnTo>
                    <a:pt x="4654" y="37"/>
                  </a:lnTo>
                  <a:close/>
                  <a:moveTo>
                    <a:pt x="4654" y="37"/>
                  </a:moveTo>
                  <a:lnTo>
                    <a:pt x="4654" y="37"/>
                  </a:lnTo>
                  <a:lnTo>
                    <a:pt x="4654" y="37"/>
                  </a:lnTo>
                  <a:close/>
                  <a:moveTo>
                    <a:pt x="4654" y="37"/>
                  </a:moveTo>
                  <a:lnTo>
                    <a:pt x="4654" y="37"/>
                  </a:lnTo>
                  <a:lnTo>
                    <a:pt x="4654" y="37"/>
                  </a:lnTo>
                  <a:close/>
                  <a:moveTo>
                    <a:pt x="4654" y="0"/>
                  </a:moveTo>
                  <a:lnTo>
                    <a:pt x="4654" y="0"/>
                  </a:lnTo>
                  <a:close/>
                </a:path>
              </a:pathLst>
            </a:custGeom>
            <a:solidFill>
              <a:srgbClr val="FFC9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56"/>
            <p:cNvSpPr/>
            <p:nvPr/>
          </p:nvSpPr>
          <p:spPr>
            <a:xfrm>
              <a:off x="5071050" y="625175"/>
              <a:ext cx="172125" cy="381675"/>
            </a:xfrm>
            <a:custGeom>
              <a:rect b="b" l="l" r="r" t="t"/>
              <a:pathLst>
                <a:path extrusionOk="0" h="15267" w="6885">
                  <a:moveTo>
                    <a:pt x="6500" y="1"/>
                  </a:moveTo>
                  <a:lnTo>
                    <a:pt x="6500" y="1"/>
                  </a:lnTo>
                  <a:cubicBezTo>
                    <a:pt x="6460" y="1194"/>
                    <a:pt x="6306" y="2501"/>
                    <a:pt x="5999" y="3846"/>
                  </a:cubicBezTo>
                  <a:cubicBezTo>
                    <a:pt x="5076" y="8423"/>
                    <a:pt x="3153" y="11920"/>
                    <a:pt x="1655" y="11920"/>
                  </a:cubicBezTo>
                  <a:cubicBezTo>
                    <a:pt x="1579" y="11920"/>
                    <a:pt x="1502" y="11920"/>
                    <a:pt x="1462" y="11883"/>
                  </a:cubicBezTo>
                  <a:cubicBezTo>
                    <a:pt x="810" y="11766"/>
                    <a:pt x="385" y="11037"/>
                    <a:pt x="117" y="9884"/>
                  </a:cubicBezTo>
                  <a:lnTo>
                    <a:pt x="117" y="9884"/>
                  </a:lnTo>
                  <a:cubicBezTo>
                    <a:pt x="1" y="12806"/>
                    <a:pt x="539" y="14959"/>
                    <a:pt x="1615" y="15227"/>
                  </a:cubicBezTo>
                  <a:lnTo>
                    <a:pt x="1692" y="15227"/>
                  </a:lnTo>
                  <a:cubicBezTo>
                    <a:pt x="1732" y="15267"/>
                    <a:pt x="1809" y="15267"/>
                    <a:pt x="1846" y="15267"/>
                  </a:cubicBezTo>
                  <a:lnTo>
                    <a:pt x="1886" y="15267"/>
                  </a:lnTo>
                  <a:cubicBezTo>
                    <a:pt x="2040" y="15267"/>
                    <a:pt x="2194" y="15227"/>
                    <a:pt x="2348" y="15150"/>
                  </a:cubicBezTo>
                  <a:cubicBezTo>
                    <a:pt x="2923" y="14498"/>
                    <a:pt x="3501" y="13843"/>
                    <a:pt x="4153" y="13190"/>
                  </a:cubicBezTo>
                  <a:cubicBezTo>
                    <a:pt x="4962" y="11766"/>
                    <a:pt x="5691" y="9767"/>
                    <a:pt x="6193" y="7423"/>
                  </a:cubicBezTo>
                  <a:lnTo>
                    <a:pt x="6193" y="7346"/>
                  </a:lnTo>
                  <a:cubicBezTo>
                    <a:pt x="6229" y="7346"/>
                    <a:pt x="6229" y="7346"/>
                    <a:pt x="6229" y="7306"/>
                  </a:cubicBezTo>
                  <a:lnTo>
                    <a:pt x="6229" y="7269"/>
                  </a:lnTo>
                  <a:lnTo>
                    <a:pt x="6229" y="7192"/>
                  </a:lnTo>
                  <a:lnTo>
                    <a:pt x="6229" y="7152"/>
                  </a:lnTo>
                  <a:lnTo>
                    <a:pt x="6269" y="7152"/>
                  </a:lnTo>
                  <a:lnTo>
                    <a:pt x="6269" y="7115"/>
                  </a:lnTo>
                  <a:lnTo>
                    <a:pt x="6269" y="7075"/>
                  </a:lnTo>
                  <a:lnTo>
                    <a:pt x="6269" y="7038"/>
                  </a:lnTo>
                  <a:cubicBezTo>
                    <a:pt x="6808" y="4230"/>
                    <a:pt x="6885" y="1692"/>
                    <a:pt x="65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56"/>
            <p:cNvSpPr/>
            <p:nvPr/>
          </p:nvSpPr>
          <p:spPr>
            <a:xfrm>
              <a:off x="5133575" y="948075"/>
              <a:ext cx="440275" cy="144325"/>
            </a:xfrm>
            <a:custGeom>
              <a:rect b="b" l="l" r="r" t="t"/>
              <a:pathLst>
                <a:path extrusionOk="0" h="5773" w="17611">
                  <a:moveTo>
                    <a:pt x="9187" y="0"/>
                  </a:moveTo>
                  <a:cubicBezTo>
                    <a:pt x="9048" y="0"/>
                    <a:pt x="8908" y="2"/>
                    <a:pt x="8767" y="4"/>
                  </a:cubicBezTo>
                  <a:cubicBezTo>
                    <a:pt x="3922" y="44"/>
                    <a:pt x="0" y="1388"/>
                    <a:pt x="37" y="2966"/>
                  </a:cubicBezTo>
                  <a:cubicBezTo>
                    <a:pt x="37" y="4555"/>
                    <a:pt x="3875" y="5772"/>
                    <a:pt x="8615" y="5772"/>
                  </a:cubicBezTo>
                  <a:cubicBezTo>
                    <a:pt x="8691" y="5772"/>
                    <a:pt x="8767" y="5772"/>
                    <a:pt x="8844" y="5771"/>
                  </a:cubicBezTo>
                  <a:cubicBezTo>
                    <a:pt x="13689" y="5694"/>
                    <a:pt x="17610" y="4350"/>
                    <a:pt x="17610" y="2772"/>
                  </a:cubicBezTo>
                  <a:cubicBezTo>
                    <a:pt x="17572" y="1243"/>
                    <a:pt x="13872" y="0"/>
                    <a:pt x="918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56"/>
            <p:cNvSpPr/>
            <p:nvPr/>
          </p:nvSpPr>
          <p:spPr>
            <a:xfrm>
              <a:off x="5134500" y="1022200"/>
              <a:ext cx="239400" cy="70175"/>
            </a:xfrm>
            <a:custGeom>
              <a:rect b="b" l="l" r="r" t="t"/>
              <a:pathLst>
                <a:path extrusionOk="0" h="2807" w="9576">
                  <a:moveTo>
                    <a:pt x="8499" y="2806"/>
                  </a:moveTo>
                  <a:lnTo>
                    <a:pt x="8499" y="2806"/>
                  </a:lnTo>
                  <a:lnTo>
                    <a:pt x="8499" y="2806"/>
                  </a:lnTo>
                  <a:lnTo>
                    <a:pt x="8499" y="2806"/>
                  </a:lnTo>
                  <a:close/>
                  <a:moveTo>
                    <a:pt x="8807" y="2806"/>
                  </a:moveTo>
                  <a:lnTo>
                    <a:pt x="8499" y="2806"/>
                  </a:lnTo>
                  <a:lnTo>
                    <a:pt x="8807" y="2806"/>
                  </a:lnTo>
                  <a:close/>
                  <a:moveTo>
                    <a:pt x="9576" y="2769"/>
                  </a:moveTo>
                  <a:cubicBezTo>
                    <a:pt x="9305" y="2769"/>
                    <a:pt x="9074" y="2806"/>
                    <a:pt x="8807" y="2806"/>
                  </a:cubicBezTo>
                  <a:cubicBezTo>
                    <a:pt x="9074" y="2806"/>
                    <a:pt x="9305" y="2769"/>
                    <a:pt x="9576" y="2769"/>
                  </a:cubicBezTo>
                  <a:close/>
                  <a:moveTo>
                    <a:pt x="0" y="1"/>
                  </a:moveTo>
                  <a:lnTo>
                    <a:pt x="0" y="1"/>
                  </a:lnTo>
                  <a:close/>
                </a:path>
              </a:pathLst>
            </a:custGeom>
            <a:solidFill>
              <a:srgbClr val="FFC9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56"/>
            <p:cNvSpPr/>
            <p:nvPr/>
          </p:nvSpPr>
          <p:spPr>
            <a:xfrm>
              <a:off x="5134500" y="956850"/>
              <a:ext cx="397050" cy="135525"/>
            </a:xfrm>
            <a:custGeom>
              <a:rect b="b" l="l" r="r" t="t"/>
              <a:pathLst>
                <a:path extrusionOk="0" h="5421" w="15882">
                  <a:moveTo>
                    <a:pt x="4885" y="0"/>
                  </a:moveTo>
                  <a:lnTo>
                    <a:pt x="4885" y="0"/>
                  </a:lnTo>
                  <a:cubicBezTo>
                    <a:pt x="3424" y="231"/>
                    <a:pt x="2193" y="616"/>
                    <a:pt x="1348" y="1077"/>
                  </a:cubicBezTo>
                  <a:cubicBezTo>
                    <a:pt x="886" y="1575"/>
                    <a:pt x="425" y="2077"/>
                    <a:pt x="0" y="2615"/>
                  </a:cubicBezTo>
                  <a:cubicBezTo>
                    <a:pt x="0" y="4190"/>
                    <a:pt x="3768" y="5420"/>
                    <a:pt x="8499" y="5420"/>
                  </a:cubicBezTo>
                  <a:lnTo>
                    <a:pt x="8807" y="5420"/>
                  </a:lnTo>
                  <a:cubicBezTo>
                    <a:pt x="9074" y="5420"/>
                    <a:pt x="9305" y="5383"/>
                    <a:pt x="9576" y="5383"/>
                  </a:cubicBezTo>
                  <a:cubicBezTo>
                    <a:pt x="12150" y="5266"/>
                    <a:pt x="14421" y="4805"/>
                    <a:pt x="15882" y="4153"/>
                  </a:cubicBezTo>
                  <a:lnTo>
                    <a:pt x="15882" y="4153"/>
                  </a:lnTo>
                  <a:cubicBezTo>
                    <a:pt x="14728" y="4344"/>
                    <a:pt x="13421" y="4461"/>
                    <a:pt x="12037" y="4497"/>
                  </a:cubicBezTo>
                  <a:lnTo>
                    <a:pt x="11689" y="4497"/>
                  </a:lnTo>
                  <a:cubicBezTo>
                    <a:pt x="6998" y="4497"/>
                    <a:pt x="3230" y="3267"/>
                    <a:pt x="3193" y="1692"/>
                  </a:cubicBezTo>
                  <a:cubicBezTo>
                    <a:pt x="3193" y="1077"/>
                    <a:pt x="3845" y="462"/>
                    <a:pt x="48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56"/>
            <p:cNvSpPr/>
            <p:nvPr/>
          </p:nvSpPr>
          <p:spPr>
            <a:xfrm>
              <a:off x="4897100" y="775125"/>
              <a:ext cx="148050" cy="439375"/>
            </a:xfrm>
            <a:custGeom>
              <a:rect b="b" l="l" r="r" t="t"/>
              <a:pathLst>
                <a:path extrusionOk="0" h="17575" w="5922">
                  <a:moveTo>
                    <a:pt x="3091" y="0"/>
                  </a:moveTo>
                  <a:cubicBezTo>
                    <a:pt x="1486" y="0"/>
                    <a:pt x="154" y="3909"/>
                    <a:pt x="77" y="8767"/>
                  </a:cubicBezTo>
                  <a:cubicBezTo>
                    <a:pt x="1" y="13612"/>
                    <a:pt x="1231" y="17574"/>
                    <a:pt x="2806" y="17574"/>
                  </a:cubicBezTo>
                  <a:cubicBezTo>
                    <a:pt x="2813" y="17574"/>
                    <a:pt x="2821" y="17574"/>
                    <a:pt x="2829" y="17574"/>
                  </a:cubicBezTo>
                  <a:cubicBezTo>
                    <a:pt x="4433" y="17574"/>
                    <a:pt x="5768" y="13666"/>
                    <a:pt x="5845" y="8844"/>
                  </a:cubicBezTo>
                  <a:cubicBezTo>
                    <a:pt x="5922" y="4000"/>
                    <a:pt x="4692" y="41"/>
                    <a:pt x="3114" y="1"/>
                  </a:cubicBezTo>
                  <a:cubicBezTo>
                    <a:pt x="3106" y="1"/>
                    <a:pt x="3098" y="0"/>
                    <a:pt x="30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56"/>
            <p:cNvSpPr/>
            <p:nvPr/>
          </p:nvSpPr>
          <p:spPr>
            <a:xfrm>
              <a:off x="4962475" y="994300"/>
              <a:ext cx="80750" cy="220175"/>
            </a:xfrm>
            <a:custGeom>
              <a:rect b="b" l="l" r="r" t="t"/>
              <a:pathLst>
                <a:path extrusionOk="0" h="8807" w="3230">
                  <a:moveTo>
                    <a:pt x="231" y="8807"/>
                  </a:moveTo>
                  <a:lnTo>
                    <a:pt x="231" y="8807"/>
                  </a:lnTo>
                  <a:lnTo>
                    <a:pt x="231" y="8807"/>
                  </a:lnTo>
                  <a:lnTo>
                    <a:pt x="231" y="8807"/>
                  </a:lnTo>
                  <a:close/>
                  <a:moveTo>
                    <a:pt x="191" y="8807"/>
                  </a:moveTo>
                  <a:lnTo>
                    <a:pt x="191" y="8807"/>
                  </a:lnTo>
                  <a:lnTo>
                    <a:pt x="191" y="8807"/>
                  </a:lnTo>
                  <a:close/>
                  <a:moveTo>
                    <a:pt x="37" y="8807"/>
                  </a:moveTo>
                  <a:lnTo>
                    <a:pt x="191" y="8807"/>
                  </a:lnTo>
                  <a:lnTo>
                    <a:pt x="37" y="8807"/>
                  </a:lnTo>
                  <a:close/>
                  <a:moveTo>
                    <a:pt x="37" y="8807"/>
                  </a:moveTo>
                  <a:lnTo>
                    <a:pt x="37" y="8807"/>
                  </a:lnTo>
                  <a:lnTo>
                    <a:pt x="37" y="8807"/>
                  </a:lnTo>
                  <a:close/>
                  <a:moveTo>
                    <a:pt x="0" y="8807"/>
                  </a:moveTo>
                  <a:lnTo>
                    <a:pt x="0" y="8807"/>
                  </a:lnTo>
                  <a:lnTo>
                    <a:pt x="0" y="8807"/>
                  </a:lnTo>
                  <a:close/>
                  <a:moveTo>
                    <a:pt x="729" y="8690"/>
                  </a:moveTo>
                  <a:cubicBezTo>
                    <a:pt x="539" y="8767"/>
                    <a:pt x="385" y="8807"/>
                    <a:pt x="231" y="8807"/>
                  </a:cubicBezTo>
                  <a:cubicBezTo>
                    <a:pt x="385" y="8807"/>
                    <a:pt x="539" y="8767"/>
                    <a:pt x="729" y="8690"/>
                  </a:cubicBezTo>
                  <a:lnTo>
                    <a:pt x="729" y="8690"/>
                  </a:lnTo>
                  <a:close/>
                  <a:moveTo>
                    <a:pt x="3230" y="77"/>
                  </a:moveTo>
                  <a:cubicBezTo>
                    <a:pt x="3190" y="2424"/>
                    <a:pt x="2846" y="4537"/>
                    <a:pt x="2344" y="6115"/>
                  </a:cubicBezTo>
                  <a:lnTo>
                    <a:pt x="2344" y="6115"/>
                  </a:lnTo>
                  <a:cubicBezTo>
                    <a:pt x="2846" y="4537"/>
                    <a:pt x="3190" y="2424"/>
                    <a:pt x="3230" y="77"/>
                  </a:cubicBezTo>
                  <a:close/>
                  <a:moveTo>
                    <a:pt x="3230" y="40"/>
                  </a:moveTo>
                  <a:lnTo>
                    <a:pt x="3230" y="77"/>
                  </a:lnTo>
                  <a:lnTo>
                    <a:pt x="3230" y="40"/>
                  </a:lnTo>
                  <a:close/>
                  <a:moveTo>
                    <a:pt x="3230" y="40"/>
                  </a:moveTo>
                  <a:lnTo>
                    <a:pt x="3230" y="40"/>
                  </a:lnTo>
                  <a:lnTo>
                    <a:pt x="3230" y="40"/>
                  </a:lnTo>
                  <a:close/>
                  <a:moveTo>
                    <a:pt x="3230" y="40"/>
                  </a:moveTo>
                  <a:lnTo>
                    <a:pt x="3230" y="40"/>
                  </a:lnTo>
                  <a:lnTo>
                    <a:pt x="3230" y="40"/>
                  </a:lnTo>
                  <a:close/>
                  <a:moveTo>
                    <a:pt x="3230" y="0"/>
                  </a:moveTo>
                  <a:lnTo>
                    <a:pt x="3230" y="0"/>
                  </a:lnTo>
                  <a:close/>
                </a:path>
              </a:pathLst>
            </a:custGeom>
            <a:solidFill>
              <a:srgbClr val="FFC9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56"/>
            <p:cNvSpPr/>
            <p:nvPr/>
          </p:nvSpPr>
          <p:spPr>
            <a:xfrm>
              <a:off x="4904800" y="818425"/>
              <a:ext cx="139350" cy="396050"/>
            </a:xfrm>
            <a:custGeom>
              <a:rect b="b" l="l" r="r" t="t"/>
              <a:pathLst>
                <a:path extrusionOk="0" h="15842" w="5574">
                  <a:moveTo>
                    <a:pt x="4460" y="1"/>
                  </a:moveTo>
                  <a:cubicBezTo>
                    <a:pt x="4651" y="1154"/>
                    <a:pt x="4728" y="2461"/>
                    <a:pt x="4691" y="3882"/>
                  </a:cubicBezTo>
                  <a:cubicBezTo>
                    <a:pt x="4614" y="8690"/>
                    <a:pt x="3267" y="12612"/>
                    <a:pt x="1692" y="12612"/>
                  </a:cubicBezTo>
                  <a:cubicBezTo>
                    <a:pt x="1037" y="12612"/>
                    <a:pt x="462" y="11957"/>
                    <a:pt x="0" y="10880"/>
                  </a:cubicBezTo>
                  <a:lnTo>
                    <a:pt x="0" y="10880"/>
                  </a:lnTo>
                  <a:cubicBezTo>
                    <a:pt x="422" y="13649"/>
                    <a:pt x="1268" y="15611"/>
                    <a:pt x="2307" y="15842"/>
                  </a:cubicBezTo>
                  <a:lnTo>
                    <a:pt x="2538" y="15842"/>
                  </a:lnTo>
                  <a:cubicBezTo>
                    <a:pt x="2692" y="15842"/>
                    <a:pt x="2846" y="15802"/>
                    <a:pt x="3036" y="15725"/>
                  </a:cubicBezTo>
                  <a:cubicBezTo>
                    <a:pt x="3076" y="15688"/>
                    <a:pt x="3076" y="15611"/>
                    <a:pt x="3113" y="15571"/>
                  </a:cubicBezTo>
                  <a:cubicBezTo>
                    <a:pt x="3615" y="14765"/>
                    <a:pt x="4113" y="13956"/>
                    <a:pt x="4651" y="13150"/>
                  </a:cubicBezTo>
                  <a:cubicBezTo>
                    <a:pt x="5153" y="11572"/>
                    <a:pt x="5497" y="9459"/>
                    <a:pt x="5537" y="7112"/>
                  </a:cubicBezTo>
                  <a:lnTo>
                    <a:pt x="5537" y="7075"/>
                  </a:lnTo>
                  <a:lnTo>
                    <a:pt x="5537" y="7035"/>
                  </a:lnTo>
                  <a:cubicBezTo>
                    <a:pt x="5574" y="4153"/>
                    <a:pt x="5153" y="1615"/>
                    <a:pt x="446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56"/>
            <p:cNvSpPr/>
            <p:nvPr/>
          </p:nvSpPr>
          <p:spPr>
            <a:xfrm>
              <a:off x="4983625" y="1101700"/>
              <a:ext cx="446950" cy="165375"/>
            </a:xfrm>
            <a:custGeom>
              <a:rect b="b" l="l" r="r" t="t"/>
              <a:pathLst>
                <a:path extrusionOk="0" h="6615" w="17878">
                  <a:moveTo>
                    <a:pt x="12952" y="0"/>
                  </a:moveTo>
                  <a:cubicBezTo>
                    <a:pt x="11592" y="0"/>
                    <a:pt x="10026" y="154"/>
                    <a:pt x="8382" y="472"/>
                  </a:cubicBezTo>
                  <a:cubicBezTo>
                    <a:pt x="3614" y="1435"/>
                    <a:pt x="0" y="3471"/>
                    <a:pt x="308" y="5009"/>
                  </a:cubicBezTo>
                  <a:cubicBezTo>
                    <a:pt x="509" y="6044"/>
                    <a:pt x="2346" y="6614"/>
                    <a:pt x="4930" y="6614"/>
                  </a:cubicBezTo>
                  <a:cubicBezTo>
                    <a:pt x="6288" y="6614"/>
                    <a:pt x="7853" y="6457"/>
                    <a:pt x="9496" y="6126"/>
                  </a:cubicBezTo>
                  <a:cubicBezTo>
                    <a:pt x="14264" y="5163"/>
                    <a:pt x="17878" y="3164"/>
                    <a:pt x="17570" y="1589"/>
                  </a:cubicBezTo>
                  <a:cubicBezTo>
                    <a:pt x="17369" y="555"/>
                    <a:pt x="15534" y="0"/>
                    <a:pt x="129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56"/>
            <p:cNvSpPr/>
            <p:nvPr/>
          </p:nvSpPr>
          <p:spPr>
            <a:xfrm>
              <a:off x="4991300" y="1226000"/>
              <a:ext cx="248025" cy="41325"/>
            </a:xfrm>
            <a:custGeom>
              <a:rect b="b" l="l" r="r" t="t"/>
              <a:pathLst>
                <a:path extrusionOk="0" h="1653" w="9921">
                  <a:moveTo>
                    <a:pt x="4652" y="1652"/>
                  </a:moveTo>
                  <a:lnTo>
                    <a:pt x="4652" y="1652"/>
                  </a:lnTo>
                  <a:lnTo>
                    <a:pt x="4652" y="1652"/>
                  </a:lnTo>
                  <a:lnTo>
                    <a:pt x="4652" y="1652"/>
                  </a:lnTo>
                  <a:close/>
                  <a:moveTo>
                    <a:pt x="9189" y="1154"/>
                  </a:moveTo>
                  <a:cubicBezTo>
                    <a:pt x="7574" y="1461"/>
                    <a:pt x="5999" y="1652"/>
                    <a:pt x="4652" y="1652"/>
                  </a:cubicBezTo>
                  <a:cubicBezTo>
                    <a:pt x="5999" y="1652"/>
                    <a:pt x="7574" y="1461"/>
                    <a:pt x="9189" y="1154"/>
                  </a:cubicBezTo>
                  <a:close/>
                  <a:moveTo>
                    <a:pt x="9881" y="1000"/>
                  </a:moveTo>
                  <a:cubicBezTo>
                    <a:pt x="9650" y="1077"/>
                    <a:pt x="9419" y="1114"/>
                    <a:pt x="9189" y="1154"/>
                  </a:cubicBezTo>
                  <a:cubicBezTo>
                    <a:pt x="9419" y="1114"/>
                    <a:pt x="9650" y="1077"/>
                    <a:pt x="9881" y="1000"/>
                  </a:cubicBezTo>
                  <a:close/>
                  <a:moveTo>
                    <a:pt x="9921" y="1000"/>
                  </a:moveTo>
                  <a:lnTo>
                    <a:pt x="9881" y="1000"/>
                  </a:lnTo>
                  <a:lnTo>
                    <a:pt x="9921" y="1000"/>
                  </a:lnTo>
                  <a:close/>
                  <a:moveTo>
                    <a:pt x="9921" y="1000"/>
                  </a:moveTo>
                  <a:lnTo>
                    <a:pt x="9921" y="1000"/>
                  </a:lnTo>
                  <a:lnTo>
                    <a:pt x="9921" y="1000"/>
                  </a:lnTo>
                  <a:close/>
                  <a:moveTo>
                    <a:pt x="1" y="77"/>
                  </a:moveTo>
                  <a:lnTo>
                    <a:pt x="1" y="77"/>
                  </a:lnTo>
                  <a:lnTo>
                    <a:pt x="1" y="77"/>
                  </a:lnTo>
                  <a:close/>
                  <a:moveTo>
                    <a:pt x="1" y="37"/>
                  </a:moveTo>
                  <a:lnTo>
                    <a:pt x="1" y="37"/>
                  </a:lnTo>
                  <a:lnTo>
                    <a:pt x="1" y="37"/>
                  </a:lnTo>
                  <a:close/>
                  <a:moveTo>
                    <a:pt x="1" y="37"/>
                  </a:moveTo>
                  <a:lnTo>
                    <a:pt x="1" y="37"/>
                  </a:lnTo>
                  <a:lnTo>
                    <a:pt x="1" y="37"/>
                  </a:lnTo>
                  <a:close/>
                  <a:moveTo>
                    <a:pt x="1" y="37"/>
                  </a:moveTo>
                  <a:lnTo>
                    <a:pt x="1" y="37"/>
                  </a:lnTo>
                  <a:lnTo>
                    <a:pt x="1" y="37"/>
                  </a:lnTo>
                  <a:close/>
                  <a:moveTo>
                    <a:pt x="1" y="37"/>
                  </a:moveTo>
                  <a:lnTo>
                    <a:pt x="1" y="37"/>
                  </a:lnTo>
                  <a:lnTo>
                    <a:pt x="1" y="37"/>
                  </a:lnTo>
                  <a:close/>
                  <a:moveTo>
                    <a:pt x="1" y="0"/>
                  </a:moveTo>
                  <a:lnTo>
                    <a:pt x="1" y="0"/>
                  </a:lnTo>
                  <a:close/>
                </a:path>
              </a:pathLst>
            </a:custGeom>
            <a:solidFill>
              <a:srgbClr val="FFC9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56"/>
            <p:cNvSpPr/>
            <p:nvPr/>
          </p:nvSpPr>
          <p:spPr>
            <a:xfrm>
              <a:off x="4991300" y="1139475"/>
              <a:ext cx="398000" cy="127850"/>
            </a:xfrm>
            <a:custGeom>
              <a:rect b="b" l="l" r="r" t="t"/>
              <a:pathLst>
                <a:path extrusionOk="0" h="5114" w="15920">
                  <a:moveTo>
                    <a:pt x="4344" y="1"/>
                  </a:moveTo>
                  <a:lnTo>
                    <a:pt x="4344" y="1"/>
                  </a:lnTo>
                  <a:cubicBezTo>
                    <a:pt x="2846" y="576"/>
                    <a:pt x="1653" y="1191"/>
                    <a:pt x="884" y="1846"/>
                  </a:cubicBezTo>
                  <a:cubicBezTo>
                    <a:pt x="576" y="2345"/>
                    <a:pt x="268" y="2846"/>
                    <a:pt x="1" y="3344"/>
                  </a:cubicBezTo>
                  <a:lnTo>
                    <a:pt x="1" y="3461"/>
                  </a:lnTo>
                  <a:lnTo>
                    <a:pt x="1" y="3498"/>
                  </a:lnTo>
                  <a:lnTo>
                    <a:pt x="1" y="3538"/>
                  </a:lnTo>
                  <a:cubicBezTo>
                    <a:pt x="231" y="4538"/>
                    <a:pt x="2077" y="5113"/>
                    <a:pt x="4652" y="5113"/>
                  </a:cubicBezTo>
                  <a:cubicBezTo>
                    <a:pt x="5999" y="5113"/>
                    <a:pt x="7574" y="4922"/>
                    <a:pt x="9189" y="4615"/>
                  </a:cubicBezTo>
                  <a:cubicBezTo>
                    <a:pt x="9419" y="4575"/>
                    <a:pt x="9650" y="4538"/>
                    <a:pt x="9881" y="4461"/>
                  </a:cubicBezTo>
                  <a:lnTo>
                    <a:pt x="9921" y="4461"/>
                  </a:lnTo>
                  <a:cubicBezTo>
                    <a:pt x="12459" y="3883"/>
                    <a:pt x="14612" y="3000"/>
                    <a:pt x="15919" y="2077"/>
                  </a:cubicBezTo>
                  <a:lnTo>
                    <a:pt x="15919" y="2077"/>
                  </a:lnTo>
                  <a:cubicBezTo>
                    <a:pt x="14802" y="2499"/>
                    <a:pt x="13535" y="2846"/>
                    <a:pt x="12188" y="3114"/>
                  </a:cubicBezTo>
                  <a:cubicBezTo>
                    <a:pt x="10573" y="3421"/>
                    <a:pt x="8998" y="3575"/>
                    <a:pt x="7651" y="3575"/>
                  </a:cubicBezTo>
                  <a:cubicBezTo>
                    <a:pt x="5036" y="3575"/>
                    <a:pt x="3231" y="3037"/>
                    <a:pt x="3000" y="2000"/>
                  </a:cubicBezTo>
                  <a:cubicBezTo>
                    <a:pt x="2883" y="1385"/>
                    <a:pt x="3384" y="693"/>
                    <a:pt x="434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56"/>
            <p:cNvSpPr/>
            <p:nvPr/>
          </p:nvSpPr>
          <p:spPr>
            <a:xfrm>
              <a:off x="5533450" y="682400"/>
              <a:ext cx="398900" cy="153800"/>
            </a:xfrm>
            <a:custGeom>
              <a:rect b="b" l="l" r="r" t="t"/>
              <a:pathLst>
                <a:path extrusionOk="0" h="6152" w="15956">
                  <a:moveTo>
                    <a:pt x="4036" y="1"/>
                  </a:moveTo>
                  <a:cubicBezTo>
                    <a:pt x="1973" y="1"/>
                    <a:pt x="518" y="445"/>
                    <a:pt x="308" y="1289"/>
                  </a:cubicBezTo>
                  <a:cubicBezTo>
                    <a:pt x="1" y="2673"/>
                    <a:pt x="3153" y="4596"/>
                    <a:pt x="7383" y="5595"/>
                  </a:cubicBezTo>
                  <a:cubicBezTo>
                    <a:pt x="9033" y="5970"/>
                    <a:pt x="10601" y="6151"/>
                    <a:pt x="11920" y="6151"/>
                  </a:cubicBezTo>
                  <a:cubicBezTo>
                    <a:pt x="13983" y="6151"/>
                    <a:pt x="15438" y="5707"/>
                    <a:pt x="15648" y="4863"/>
                  </a:cubicBezTo>
                  <a:cubicBezTo>
                    <a:pt x="15956" y="3479"/>
                    <a:pt x="12803" y="1557"/>
                    <a:pt x="8573" y="557"/>
                  </a:cubicBezTo>
                  <a:cubicBezTo>
                    <a:pt x="6924" y="182"/>
                    <a:pt x="5356" y="1"/>
                    <a:pt x="40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56"/>
            <p:cNvSpPr/>
            <p:nvPr/>
          </p:nvSpPr>
          <p:spPr>
            <a:xfrm>
              <a:off x="5541150" y="711700"/>
              <a:ext cx="950" cy="7700"/>
            </a:xfrm>
            <a:custGeom>
              <a:rect b="b" l="l" r="r" t="t"/>
              <a:pathLst>
                <a:path extrusionOk="0" h="308" w="38">
                  <a:moveTo>
                    <a:pt x="37" y="40"/>
                  </a:moveTo>
                  <a:cubicBezTo>
                    <a:pt x="37" y="40"/>
                    <a:pt x="37" y="77"/>
                    <a:pt x="0" y="117"/>
                  </a:cubicBezTo>
                  <a:lnTo>
                    <a:pt x="0" y="308"/>
                  </a:lnTo>
                  <a:lnTo>
                    <a:pt x="0" y="117"/>
                  </a:lnTo>
                  <a:cubicBezTo>
                    <a:pt x="37" y="77"/>
                    <a:pt x="37" y="40"/>
                    <a:pt x="37" y="40"/>
                  </a:cubicBezTo>
                  <a:close/>
                  <a:moveTo>
                    <a:pt x="37" y="0"/>
                  </a:moveTo>
                  <a:lnTo>
                    <a:pt x="37" y="0"/>
                  </a:lnTo>
                  <a:close/>
                </a:path>
              </a:pathLst>
            </a:custGeom>
            <a:solidFill>
              <a:srgbClr val="FDE3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56"/>
            <p:cNvSpPr/>
            <p:nvPr/>
          </p:nvSpPr>
          <p:spPr>
            <a:xfrm>
              <a:off x="5541150" y="682850"/>
              <a:ext cx="286475" cy="153825"/>
            </a:xfrm>
            <a:custGeom>
              <a:rect b="b" l="l" r="r" t="t"/>
              <a:pathLst>
                <a:path extrusionOk="0" h="6153" w="11459">
                  <a:moveTo>
                    <a:pt x="3691" y="1"/>
                  </a:moveTo>
                  <a:cubicBezTo>
                    <a:pt x="3307" y="1"/>
                    <a:pt x="2922" y="1"/>
                    <a:pt x="2575" y="41"/>
                  </a:cubicBezTo>
                  <a:cubicBezTo>
                    <a:pt x="1729" y="385"/>
                    <a:pt x="883" y="733"/>
                    <a:pt x="77" y="1117"/>
                  </a:cubicBezTo>
                  <a:lnTo>
                    <a:pt x="37" y="1154"/>
                  </a:lnTo>
                  <a:lnTo>
                    <a:pt x="37" y="1194"/>
                  </a:lnTo>
                  <a:cubicBezTo>
                    <a:pt x="37" y="1194"/>
                    <a:pt x="37" y="1231"/>
                    <a:pt x="0" y="1271"/>
                  </a:cubicBezTo>
                  <a:lnTo>
                    <a:pt x="0" y="1462"/>
                  </a:lnTo>
                  <a:cubicBezTo>
                    <a:pt x="0" y="2846"/>
                    <a:pt x="3076" y="4615"/>
                    <a:pt x="7075" y="5577"/>
                  </a:cubicBezTo>
                  <a:cubicBezTo>
                    <a:pt x="8650" y="5922"/>
                    <a:pt x="10151" y="6116"/>
                    <a:pt x="11458" y="6153"/>
                  </a:cubicBezTo>
                  <a:cubicBezTo>
                    <a:pt x="11034" y="6076"/>
                    <a:pt x="10612" y="5962"/>
                    <a:pt x="10188" y="5885"/>
                  </a:cubicBezTo>
                  <a:cubicBezTo>
                    <a:pt x="5958" y="4885"/>
                    <a:pt x="2805" y="2963"/>
                    <a:pt x="3113" y="1579"/>
                  </a:cubicBezTo>
                  <a:cubicBezTo>
                    <a:pt x="3307" y="733"/>
                    <a:pt x="4768" y="308"/>
                    <a:pt x="6804" y="308"/>
                  </a:cubicBezTo>
                  <a:lnTo>
                    <a:pt x="6998" y="308"/>
                  </a:lnTo>
                  <a:cubicBezTo>
                    <a:pt x="5805" y="77"/>
                    <a:pt x="4691" y="1"/>
                    <a:pt x="36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56"/>
            <p:cNvSpPr/>
            <p:nvPr/>
          </p:nvSpPr>
          <p:spPr>
            <a:xfrm>
              <a:off x="5504625" y="351575"/>
              <a:ext cx="246100" cy="353075"/>
            </a:xfrm>
            <a:custGeom>
              <a:rect b="b" l="l" r="r" t="t"/>
              <a:pathLst>
                <a:path extrusionOk="0" h="14123" w="9844">
                  <a:moveTo>
                    <a:pt x="8172" y="1"/>
                  </a:moveTo>
                  <a:cubicBezTo>
                    <a:pt x="6796" y="1"/>
                    <a:pt x="4478" y="2425"/>
                    <a:pt x="2652" y="5869"/>
                  </a:cubicBezTo>
                  <a:cubicBezTo>
                    <a:pt x="615" y="9714"/>
                    <a:pt x="0" y="13368"/>
                    <a:pt x="1230" y="14021"/>
                  </a:cubicBezTo>
                  <a:cubicBezTo>
                    <a:pt x="1363" y="14089"/>
                    <a:pt x="1511" y="14122"/>
                    <a:pt x="1672" y="14122"/>
                  </a:cubicBezTo>
                  <a:cubicBezTo>
                    <a:pt x="3047" y="14122"/>
                    <a:pt x="5366" y="11696"/>
                    <a:pt x="7189" y="8253"/>
                  </a:cubicBezTo>
                  <a:cubicBezTo>
                    <a:pt x="9228" y="4448"/>
                    <a:pt x="9843" y="794"/>
                    <a:pt x="8613" y="102"/>
                  </a:cubicBezTo>
                  <a:cubicBezTo>
                    <a:pt x="8480" y="34"/>
                    <a:pt x="8333" y="1"/>
                    <a:pt x="81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56"/>
            <p:cNvSpPr/>
            <p:nvPr/>
          </p:nvSpPr>
          <p:spPr>
            <a:xfrm>
              <a:off x="5531525" y="557900"/>
              <a:ext cx="152825" cy="141350"/>
            </a:xfrm>
            <a:custGeom>
              <a:rect b="b" l="l" r="r" t="t"/>
              <a:pathLst>
                <a:path extrusionOk="0" h="5654" w="6113">
                  <a:moveTo>
                    <a:pt x="1" y="5654"/>
                  </a:moveTo>
                  <a:lnTo>
                    <a:pt x="1" y="5654"/>
                  </a:lnTo>
                  <a:lnTo>
                    <a:pt x="1" y="5654"/>
                  </a:lnTo>
                  <a:lnTo>
                    <a:pt x="1" y="5654"/>
                  </a:lnTo>
                  <a:close/>
                  <a:moveTo>
                    <a:pt x="1" y="5654"/>
                  </a:moveTo>
                  <a:lnTo>
                    <a:pt x="1" y="5654"/>
                  </a:lnTo>
                  <a:lnTo>
                    <a:pt x="1" y="5654"/>
                  </a:lnTo>
                  <a:close/>
                  <a:moveTo>
                    <a:pt x="5959" y="348"/>
                  </a:moveTo>
                  <a:cubicBezTo>
                    <a:pt x="5036" y="1963"/>
                    <a:pt x="4036" y="3347"/>
                    <a:pt x="3114" y="4346"/>
                  </a:cubicBezTo>
                  <a:lnTo>
                    <a:pt x="3114" y="4346"/>
                  </a:lnTo>
                  <a:cubicBezTo>
                    <a:pt x="4036" y="3347"/>
                    <a:pt x="5036" y="1963"/>
                    <a:pt x="5959" y="348"/>
                  </a:cubicBezTo>
                  <a:close/>
                  <a:moveTo>
                    <a:pt x="5959" y="348"/>
                  </a:moveTo>
                  <a:lnTo>
                    <a:pt x="5959" y="348"/>
                  </a:lnTo>
                  <a:lnTo>
                    <a:pt x="5959" y="348"/>
                  </a:lnTo>
                  <a:close/>
                  <a:moveTo>
                    <a:pt x="5959" y="271"/>
                  </a:moveTo>
                  <a:lnTo>
                    <a:pt x="5959" y="308"/>
                  </a:lnTo>
                  <a:lnTo>
                    <a:pt x="5959" y="271"/>
                  </a:lnTo>
                  <a:close/>
                  <a:moveTo>
                    <a:pt x="5999" y="271"/>
                  </a:moveTo>
                  <a:lnTo>
                    <a:pt x="5999" y="271"/>
                  </a:lnTo>
                  <a:lnTo>
                    <a:pt x="5999" y="271"/>
                  </a:lnTo>
                  <a:close/>
                  <a:moveTo>
                    <a:pt x="5999" y="231"/>
                  </a:moveTo>
                  <a:lnTo>
                    <a:pt x="5999" y="231"/>
                  </a:lnTo>
                  <a:lnTo>
                    <a:pt x="5999" y="231"/>
                  </a:lnTo>
                  <a:close/>
                  <a:moveTo>
                    <a:pt x="6113" y="40"/>
                  </a:moveTo>
                  <a:cubicBezTo>
                    <a:pt x="6076" y="117"/>
                    <a:pt x="6036" y="154"/>
                    <a:pt x="5999" y="231"/>
                  </a:cubicBezTo>
                  <a:cubicBezTo>
                    <a:pt x="6036" y="154"/>
                    <a:pt x="6076" y="117"/>
                    <a:pt x="6113" y="40"/>
                  </a:cubicBezTo>
                  <a:close/>
                  <a:moveTo>
                    <a:pt x="6113" y="0"/>
                  </a:moveTo>
                  <a:lnTo>
                    <a:pt x="6113" y="40"/>
                  </a:lnTo>
                  <a:close/>
                </a:path>
              </a:pathLst>
            </a:custGeom>
            <a:solidFill>
              <a:srgbClr val="FDE3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56"/>
            <p:cNvSpPr/>
            <p:nvPr/>
          </p:nvSpPr>
          <p:spPr>
            <a:xfrm>
              <a:off x="5508450" y="456000"/>
              <a:ext cx="217275" cy="243250"/>
            </a:xfrm>
            <a:custGeom>
              <a:rect b="b" l="l" r="r" t="t"/>
              <a:pathLst>
                <a:path extrusionOk="0" h="9730" w="8691">
                  <a:moveTo>
                    <a:pt x="8691" y="0"/>
                  </a:moveTo>
                  <a:lnTo>
                    <a:pt x="8691" y="0"/>
                  </a:lnTo>
                  <a:cubicBezTo>
                    <a:pt x="8537" y="385"/>
                    <a:pt x="8343" y="769"/>
                    <a:pt x="8152" y="1154"/>
                  </a:cubicBezTo>
                  <a:cubicBezTo>
                    <a:pt x="6307" y="4614"/>
                    <a:pt x="4000" y="7038"/>
                    <a:pt x="2615" y="7038"/>
                  </a:cubicBezTo>
                  <a:cubicBezTo>
                    <a:pt x="2462" y="7038"/>
                    <a:pt x="2308" y="6998"/>
                    <a:pt x="2191" y="6921"/>
                  </a:cubicBezTo>
                  <a:cubicBezTo>
                    <a:pt x="1385" y="6500"/>
                    <a:pt x="1345" y="4922"/>
                    <a:pt x="1923" y="2846"/>
                  </a:cubicBezTo>
                  <a:lnTo>
                    <a:pt x="1923" y="2846"/>
                  </a:lnTo>
                  <a:cubicBezTo>
                    <a:pt x="462" y="6039"/>
                    <a:pt x="1" y="8921"/>
                    <a:pt x="924" y="9730"/>
                  </a:cubicBezTo>
                  <a:cubicBezTo>
                    <a:pt x="1923" y="9268"/>
                    <a:pt x="2960" y="8807"/>
                    <a:pt x="4037" y="8422"/>
                  </a:cubicBezTo>
                  <a:cubicBezTo>
                    <a:pt x="4959" y="7423"/>
                    <a:pt x="5959" y="6039"/>
                    <a:pt x="6882" y="4424"/>
                  </a:cubicBezTo>
                  <a:lnTo>
                    <a:pt x="6882" y="4384"/>
                  </a:lnTo>
                  <a:lnTo>
                    <a:pt x="6882" y="4347"/>
                  </a:lnTo>
                  <a:lnTo>
                    <a:pt x="6922" y="4347"/>
                  </a:lnTo>
                  <a:lnTo>
                    <a:pt x="6922" y="4307"/>
                  </a:lnTo>
                  <a:cubicBezTo>
                    <a:pt x="6959" y="4230"/>
                    <a:pt x="6999" y="4193"/>
                    <a:pt x="7036" y="4116"/>
                  </a:cubicBezTo>
                  <a:lnTo>
                    <a:pt x="7036" y="4076"/>
                  </a:lnTo>
                  <a:cubicBezTo>
                    <a:pt x="7805" y="2655"/>
                    <a:pt x="8383" y="1231"/>
                    <a:pt x="86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56"/>
            <p:cNvSpPr/>
            <p:nvPr/>
          </p:nvSpPr>
          <p:spPr>
            <a:xfrm>
              <a:off x="5311375" y="797300"/>
              <a:ext cx="397975" cy="132650"/>
            </a:xfrm>
            <a:custGeom>
              <a:rect b="b" l="l" r="r" t="t"/>
              <a:pathLst>
                <a:path extrusionOk="0" h="5306" w="15919">
                  <a:moveTo>
                    <a:pt x="6326" y="1"/>
                  </a:moveTo>
                  <a:cubicBezTo>
                    <a:pt x="2856" y="1"/>
                    <a:pt x="214" y="819"/>
                    <a:pt x="117" y="1999"/>
                  </a:cubicBezTo>
                  <a:cubicBezTo>
                    <a:pt x="0" y="3420"/>
                    <a:pt x="3424" y="4881"/>
                    <a:pt x="7767" y="5229"/>
                  </a:cubicBezTo>
                  <a:cubicBezTo>
                    <a:pt x="8415" y="5281"/>
                    <a:pt x="9048" y="5306"/>
                    <a:pt x="9655" y="5306"/>
                  </a:cubicBezTo>
                  <a:cubicBezTo>
                    <a:pt x="13082" y="5306"/>
                    <a:pt x="15705" y="4513"/>
                    <a:pt x="15805" y="3306"/>
                  </a:cubicBezTo>
                  <a:cubicBezTo>
                    <a:pt x="15918" y="1882"/>
                    <a:pt x="12498" y="461"/>
                    <a:pt x="8191" y="77"/>
                  </a:cubicBezTo>
                  <a:cubicBezTo>
                    <a:pt x="7551" y="25"/>
                    <a:pt x="6926" y="1"/>
                    <a:pt x="63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56"/>
            <p:cNvSpPr/>
            <p:nvPr/>
          </p:nvSpPr>
          <p:spPr>
            <a:xfrm>
              <a:off x="5314275" y="797275"/>
              <a:ext cx="300875" cy="132675"/>
            </a:xfrm>
            <a:custGeom>
              <a:rect b="b" l="l" r="r" t="t"/>
              <a:pathLst>
                <a:path extrusionOk="0" h="5307" w="12035">
                  <a:moveTo>
                    <a:pt x="6153" y="1"/>
                  </a:moveTo>
                  <a:cubicBezTo>
                    <a:pt x="4652" y="1"/>
                    <a:pt x="3308" y="154"/>
                    <a:pt x="2231" y="462"/>
                  </a:cubicBezTo>
                  <a:cubicBezTo>
                    <a:pt x="1499" y="960"/>
                    <a:pt x="730" y="1499"/>
                    <a:pt x="1" y="2077"/>
                  </a:cubicBezTo>
                  <a:cubicBezTo>
                    <a:pt x="1" y="3461"/>
                    <a:pt x="3385" y="4882"/>
                    <a:pt x="7651" y="5230"/>
                  </a:cubicBezTo>
                  <a:cubicBezTo>
                    <a:pt x="8306" y="5267"/>
                    <a:pt x="8958" y="5307"/>
                    <a:pt x="9573" y="5307"/>
                  </a:cubicBezTo>
                  <a:cubicBezTo>
                    <a:pt x="10459" y="5307"/>
                    <a:pt x="11305" y="5230"/>
                    <a:pt x="12034" y="5153"/>
                  </a:cubicBezTo>
                  <a:cubicBezTo>
                    <a:pt x="11613" y="5153"/>
                    <a:pt x="11188" y="5113"/>
                    <a:pt x="10767" y="5076"/>
                  </a:cubicBezTo>
                  <a:cubicBezTo>
                    <a:pt x="6421" y="4728"/>
                    <a:pt x="3000" y="3267"/>
                    <a:pt x="3114" y="1883"/>
                  </a:cubicBezTo>
                  <a:cubicBezTo>
                    <a:pt x="3191" y="1000"/>
                    <a:pt x="4652" y="308"/>
                    <a:pt x="6768" y="38"/>
                  </a:cubicBezTo>
                  <a:cubicBezTo>
                    <a:pt x="6574" y="1"/>
                    <a:pt x="6344" y="1"/>
                    <a:pt x="61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56"/>
            <p:cNvSpPr/>
            <p:nvPr/>
          </p:nvSpPr>
          <p:spPr>
            <a:xfrm>
              <a:off x="5273925" y="464250"/>
              <a:ext cx="198025" cy="372700"/>
            </a:xfrm>
            <a:custGeom>
              <a:rect b="b" l="l" r="r" t="t"/>
              <a:pathLst>
                <a:path extrusionOk="0" h="14908" w="7921">
                  <a:moveTo>
                    <a:pt x="6261" y="0"/>
                  </a:moveTo>
                  <a:cubicBezTo>
                    <a:pt x="4898" y="0"/>
                    <a:pt x="2854" y="2817"/>
                    <a:pt x="1538" y="6591"/>
                  </a:cubicBezTo>
                  <a:cubicBezTo>
                    <a:pt x="77" y="10667"/>
                    <a:pt x="0" y="14398"/>
                    <a:pt x="1344" y="14860"/>
                  </a:cubicBezTo>
                  <a:cubicBezTo>
                    <a:pt x="1435" y="14892"/>
                    <a:pt x="1531" y="14908"/>
                    <a:pt x="1631" y="14908"/>
                  </a:cubicBezTo>
                  <a:cubicBezTo>
                    <a:pt x="2964" y="14908"/>
                    <a:pt x="5024" y="12114"/>
                    <a:pt x="6383" y="8323"/>
                  </a:cubicBezTo>
                  <a:cubicBezTo>
                    <a:pt x="7804" y="4207"/>
                    <a:pt x="7921" y="516"/>
                    <a:pt x="6573" y="55"/>
                  </a:cubicBezTo>
                  <a:cubicBezTo>
                    <a:pt x="6474" y="18"/>
                    <a:pt x="6370" y="0"/>
                    <a:pt x="62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56"/>
            <p:cNvSpPr/>
            <p:nvPr/>
          </p:nvSpPr>
          <p:spPr>
            <a:xfrm>
              <a:off x="5303675" y="672325"/>
              <a:ext cx="129825" cy="163425"/>
            </a:xfrm>
            <a:custGeom>
              <a:rect b="b" l="l" r="r" t="t"/>
              <a:pathLst>
                <a:path extrusionOk="0" h="6537" w="5193">
                  <a:moveTo>
                    <a:pt x="154" y="6537"/>
                  </a:moveTo>
                  <a:lnTo>
                    <a:pt x="154" y="6537"/>
                  </a:lnTo>
                  <a:lnTo>
                    <a:pt x="154" y="6537"/>
                  </a:lnTo>
                  <a:lnTo>
                    <a:pt x="154" y="6537"/>
                  </a:lnTo>
                  <a:close/>
                  <a:moveTo>
                    <a:pt x="154" y="6537"/>
                  </a:moveTo>
                  <a:lnTo>
                    <a:pt x="154" y="6537"/>
                  </a:lnTo>
                  <a:lnTo>
                    <a:pt x="154" y="6537"/>
                  </a:lnTo>
                  <a:close/>
                  <a:moveTo>
                    <a:pt x="40" y="6497"/>
                  </a:moveTo>
                  <a:cubicBezTo>
                    <a:pt x="77" y="6497"/>
                    <a:pt x="117" y="6537"/>
                    <a:pt x="154" y="6537"/>
                  </a:cubicBezTo>
                  <a:cubicBezTo>
                    <a:pt x="117" y="6537"/>
                    <a:pt x="77" y="6497"/>
                    <a:pt x="40" y="6497"/>
                  </a:cubicBezTo>
                  <a:close/>
                  <a:moveTo>
                    <a:pt x="0" y="6497"/>
                  </a:moveTo>
                  <a:lnTo>
                    <a:pt x="40" y="6497"/>
                  </a:lnTo>
                  <a:lnTo>
                    <a:pt x="0" y="6497"/>
                  </a:lnTo>
                  <a:close/>
                  <a:moveTo>
                    <a:pt x="0" y="6497"/>
                  </a:moveTo>
                  <a:lnTo>
                    <a:pt x="0" y="6497"/>
                  </a:lnTo>
                  <a:lnTo>
                    <a:pt x="0" y="6497"/>
                  </a:lnTo>
                  <a:close/>
                  <a:moveTo>
                    <a:pt x="0" y="6497"/>
                  </a:moveTo>
                  <a:lnTo>
                    <a:pt x="0" y="6497"/>
                  </a:lnTo>
                  <a:lnTo>
                    <a:pt x="0" y="6497"/>
                  </a:lnTo>
                  <a:close/>
                  <a:moveTo>
                    <a:pt x="0" y="6460"/>
                  </a:moveTo>
                  <a:lnTo>
                    <a:pt x="0" y="6460"/>
                  </a:lnTo>
                  <a:lnTo>
                    <a:pt x="0" y="6460"/>
                  </a:lnTo>
                  <a:close/>
                  <a:moveTo>
                    <a:pt x="5076" y="268"/>
                  </a:moveTo>
                  <a:cubicBezTo>
                    <a:pt x="4461" y="1960"/>
                    <a:pt x="3692" y="3421"/>
                    <a:pt x="2923" y="4537"/>
                  </a:cubicBezTo>
                  <a:lnTo>
                    <a:pt x="2923" y="4537"/>
                  </a:lnTo>
                  <a:cubicBezTo>
                    <a:pt x="3692" y="3421"/>
                    <a:pt x="4461" y="1960"/>
                    <a:pt x="5076" y="268"/>
                  </a:cubicBezTo>
                  <a:close/>
                  <a:moveTo>
                    <a:pt x="5116" y="231"/>
                  </a:moveTo>
                  <a:cubicBezTo>
                    <a:pt x="5076" y="231"/>
                    <a:pt x="5076" y="231"/>
                    <a:pt x="5076" y="268"/>
                  </a:cubicBezTo>
                  <a:cubicBezTo>
                    <a:pt x="5076" y="231"/>
                    <a:pt x="5076" y="231"/>
                    <a:pt x="5116" y="231"/>
                  </a:cubicBezTo>
                  <a:close/>
                  <a:moveTo>
                    <a:pt x="5116" y="191"/>
                  </a:moveTo>
                  <a:lnTo>
                    <a:pt x="5116" y="191"/>
                  </a:lnTo>
                  <a:lnTo>
                    <a:pt x="5116" y="191"/>
                  </a:lnTo>
                  <a:close/>
                  <a:moveTo>
                    <a:pt x="5153" y="77"/>
                  </a:moveTo>
                  <a:lnTo>
                    <a:pt x="5153" y="77"/>
                  </a:lnTo>
                  <a:lnTo>
                    <a:pt x="5153" y="77"/>
                  </a:lnTo>
                  <a:close/>
                  <a:moveTo>
                    <a:pt x="5193" y="0"/>
                  </a:moveTo>
                  <a:cubicBezTo>
                    <a:pt x="5153" y="0"/>
                    <a:pt x="5153" y="37"/>
                    <a:pt x="5153" y="37"/>
                  </a:cubicBezTo>
                  <a:cubicBezTo>
                    <a:pt x="5153" y="37"/>
                    <a:pt x="5153" y="0"/>
                    <a:pt x="5193" y="0"/>
                  </a:cubicBezTo>
                  <a:close/>
                </a:path>
              </a:pathLst>
            </a:custGeom>
            <a:solidFill>
              <a:srgbClr val="FDE3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56"/>
            <p:cNvSpPr/>
            <p:nvPr/>
          </p:nvSpPr>
          <p:spPr>
            <a:xfrm>
              <a:off x="5276750" y="564650"/>
              <a:ext cx="182675" cy="271100"/>
            </a:xfrm>
            <a:custGeom>
              <a:rect b="b" l="l" r="r" t="t"/>
              <a:pathLst>
                <a:path extrusionOk="0" h="10844" w="7307">
                  <a:moveTo>
                    <a:pt x="7306" y="1"/>
                  </a:moveTo>
                  <a:cubicBezTo>
                    <a:pt x="7193" y="422"/>
                    <a:pt x="7076" y="807"/>
                    <a:pt x="6922" y="1231"/>
                  </a:cubicBezTo>
                  <a:cubicBezTo>
                    <a:pt x="5578" y="5036"/>
                    <a:pt x="3538" y="7845"/>
                    <a:pt x="2154" y="7845"/>
                  </a:cubicBezTo>
                  <a:cubicBezTo>
                    <a:pt x="2077" y="7845"/>
                    <a:pt x="1963" y="7845"/>
                    <a:pt x="1886" y="7805"/>
                  </a:cubicBezTo>
                  <a:cubicBezTo>
                    <a:pt x="1041" y="7497"/>
                    <a:pt x="733" y="5922"/>
                    <a:pt x="1001" y="3806"/>
                  </a:cubicBezTo>
                  <a:lnTo>
                    <a:pt x="1001" y="3806"/>
                  </a:lnTo>
                  <a:cubicBezTo>
                    <a:pt x="1" y="7266"/>
                    <a:pt x="1" y="10188"/>
                    <a:pt x="1077" y="10767"/>
                  </a:cubicBezTo>
                  <a:lnTo>
                    <a:pt x="1077" y="10804"/>
                  </a:lnTo>
                  <a:lnTo>
                    <a:pt x="1117" y="10804"/>
                  </a:lnTo>
                  <a:cubicBezTo>
                    <a:pt x="1154" y="10804"/>
                    <a:pt x="1194" y="10844"/>
                    <a:pt x="1231" y="10844"/>
                  </a:cubicBezTo>
                  <a:cubicBezTo>
                    <a:pt x="2117" y="10152"/>
                    <a:pt x="3040" y="9496"/>
                    <a:pt x="4000" y="8844"/>
                  </a:cubicBezTo>
                  <a:cubicBezTo>
                    <a:pt x="4769" y="7728"/>
                    <a:pt x="5538" y="6267"/>
                    <a:pt x="6153" y="4575"/>
                  </a:cubicBezTo>
                  <a:cubicBezTo>
                    <a:pt x="6153" y="4538"/>
                    <a:pt x="6153" y="4538"/>
                    <a:pt x="6193" y="4538"/>
                  </a:cubicBezTo>
                  <a:lnTo>
                    <a:pt x="6193" y="4498"/>
                  </a:lnTo>
                  <a:cubicBezTo>
                    <a:pt x="6193" y="4461"/>
                    <a:pt x="6230" y="4421"/>
                    <a:pt x="6230" y="4384"/>
                  </a:cubicBezTo>
                  <a:lnTo>
                    <a:pt x="6230" y="4344"/>
                  </a:lnTo>
                  <a:cubicBezTo>
                    <a:pt x="6230" y="4344"/>
                    <a:pt x="6230" y="4307"/>
                    <a:pt x="6270" y="4307"/>
                  </a:cubicBezTo>
                  <a:cubicBezTo>
                    <a:pt x="6808" y="2769"/>
                    <a:pt x="7153" y="1268"/>
                    <a:pt x="73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56"/>
            <p:cNvSpPr/>
            <p:nvPr/>
          </p:nvSpPr>
          <p:spPr>
            <a:xfrm>
              <a:off x="4732700" y="582875"/>
              <a:ext cx="1239100" cy="1418850"/>
            </a:xfrm>
            <a:custGeom>
              <a:rect b="b" l="l" r="r" t="t"/>
              <a:pathLst>
                <a:path extrusionOk="0" h="56754" w="49564">
                  <a:moveTo>
                    <a:pt x="49179" y="1"/>
                  </a:moveTo>
                  <a:cubicBezTo>
                    <a:pt x="37644" y="1231"/>
                    <a:pt x="28801" y="5347"/>
                    <a:pt x="22034" y="10884"/>
                  </a:cubicBezTo>
                  <a:cubicBezTo>
                    <a:pt x="16958" y="15036"/>
                    <a:pt x="13036" y="19958"/>
                    <a:pt x="9997" y="24993"/>
                  </a:cubicBezTo>
                  <a:cubicBezTo>
                    <a:pt x="5500" y="32569"/>
                    <a:pt x="2999" y="40413"/>
                    <a:pt x="1615" y="46372"/>
                  </a:cubicBezTo>
                  <a:cubicBezTo>
                    <a:pt x="271" y="52333"/>
                    <a:pt x="0" y="56409"/>
                    <a:pt x="0" y="56409"/>
                  </a:cubicBezTo>
                  <a:cubicBezTo>
                    <a:pt x="0" y="56599"/>
                    <a:pt x="117" y="56716"/>
                    <a:pt x="308" y="56753"/>
                  </a:cubicBezTo>
                  <a:cubicBezTo>
                    <a:pt x="461" y="56753"/>
                    <a:pt x="615" y="56599"/>
                    <a:pt x="615" y="56445"/>
                  </a:cubicBezTo>
                  <a:lnTo>
                    <a:pt x="615" y="56409"/>
                  </a:lnTo>
                  <a:cubicBezTo>
                    <a:pt x="655" y="55676"/>
                    <a:pt x="1578" y="42874"/>
                    <a:pt x="8115" y="29684"/>
                  </a:cubicBezTo>
                  <a:cubicBezTo>
                    <a:pt x="11381" y="23111"/>
                    <a:pt x="16072" y="16420"/>
                    <a:pt x="22726" y="11074"/>
                  </a:cubicBezTo>
                  <a:cubicBezTo>
                    <a:pt x="29376" y="5768"/>
                    <a:pt x="38029" y="1809"/>
                    <a:pt x="49256" y="616"/>
                  </a:cubicBezTo>
                  <a:cubicBezTo>
                    <a:pt x="49410" y="579"/>
                    <a:pt x="49564" y="462"/>
                    <a:pt x="49524" y="271"/>
                  </a:cubicBezTo>
                  <a:cubicBezTo>
                    <a:pt x="49524" y="118"/>
                    <a:pt x="49370" y="1"/>
                    <a:pt x="4917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56"/>
            <p:cNvSpPr/>
            <p:nvPr/>
          </p:nvSpPr>
          <p:spPr>
            <a:xfrm>
              <a:off x="5707400" y="526100"/>
              <a:ext cx="399900" cy="151425"/>
            </a:xfrm>
            <a:custGeom>
              <a:rect b="b" l="l" r="r" t="t"/>
              <a:pathLst>
                <a:path extrusionOk="0" h="6057" w="15996">
                  <a:moveTo>
                    <a:pt x="11779" y="0"/>
                  </a:moveTo>
                  <a:cubicBezTo>
                    <a:pt x="10508" y="0"/>
                    <a:pt x="9020" y="163"/>
                    <a:pt x="7460" y="503"/>
                  </a:cubicBezTo>
                  <a:cubicBezTo>
                    <a:pt x="3193" y="1466"/>
                    <a:pt x="0" y="3311"/>
                    <a:pt x="308" y="4733"/>
                  </a:cubicBezTo>
                  <a:cubicBezTo>
                    <a:pt x="500" y="5596"/>
                    <a:pt x="2008" y="6056"/>
                    <a:pt x="4143" y="6056"/>
                  </a:cubicBezTo>
                  <a:cubicBezTo>
                    <a:pt x="5430" y="6056"/>
                    <a:pt x="6945" y="5889"/>
                    <a:pt x="8536" y="5542"/>
                  </a:cubicBezTo>
                  <a:cubicBezTo>
                    <a:pt x="12806" y="4619"/>
                    <a:pt x="15996" y="2733"/>
                    <a:pt x="15688" y="1349"/>
                  </a:cubicBezTo>
                  <a:cubicBezTo>
                    <a:pt x="15494" y="475"/>
                    <a:pt x="13953" y="0"/>
                    <a:pt x="117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56"/>
            <p:cNvSpPr/>
            <p:nvPr/>
          </p:nvSpPr>
          <p:spPr>
            <a:xfrm>
              <a:off x="5812225" y="664625"/>
              <a:ext cx="108600" cy="12475"/>
            </a:xfrm>
            <a:custGeom>
              <a:rect b="b" l="l" r="r" t="t"/>
              <a:pathLst>
                <a:path extrusionOk="0" h="499" w="4344">
                  <a:moveTo>
                    <a:pt x="0" y="499"/>
                  </a:moveTo>
                  <a:lnTo>
                    <a:pt x="0" y="499"/>
                  </a:lnTo>
                  <a:lnTo>
                    <a:pt x="0" y="499"/>
                  </a:lnTo>
                  <a:lnTo>
                    <a:pt x="0" y="499"/>
                  </a:lnTo>
                  <a:close/>
                  <a:moveTo>
                    <a:pt x="4343" y="1"/>
                  </a:moveTo>
                  <a:cubicBezTo>
                    <a:pt x="2769" y="345"/>
                    <a:pt x="1267" y="499"/>
                    <a:pt x="0" y="499"/>
                  </a:cubicBezTo>
                  <a:cubicBezTo>
                    <a:pt x="1267" y="499"/>
                    <a:pt x="2769" y="345"/>
                    <a:pt x="4343" y="1"/>
                  </a:cubicBezTo>
                  <a:close/>
                </a:path>
              </a:pathLst>
            </a:custGeom>
            <a:solidFill>
              <a:srgbClr val="FDE3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56"/>
            <p:cNvSpPr/>
            <p:nvPr/>
          </p:nvSpPr>
          <p:spPr>
            <a:xfrm>
              <a:off x="5715100" y="640550"/>
              <a:ext cx="25" cy="3875"/>
            </a:xfrm>
            <a:custGeom>
              <a:rect b="b" l="l" r="r" t="t"/>
              <a:pathLst>
                <a:path extrusionOk="0" h="155" w="1">
                  <a:moveTo>
                    <a:pt x="0" y="155"/>
                  </a:moveTo>
                  <a:lnTo>
                    <a:pt x="0" y="155"/>
                  </a:lnTo>
                  <a:lnTo>
                    <a:pt x="0" y="155"/>
                  </a:lnTo>
                  <a:close/>
                  <a:moveTo>
                    <a:pt x="0" y="155"/>
                  </a:moveTo>
                  <a:lnTo>
                    <a:pt x="0" y="155"/>
                  </a:lnTo>
                  <a:lnTo>
                    <a:pt x="0" y="155"/>
                  </a:lnTo>
                  <a:close/>
                  <a:moveTo>
                    <a:pt x="0" y="118"/>
                  </a:moveTo>
                  <a:lnTo>
                    <a:pt x="0" y="155"/>
                  </a:lnTo>
                  <a:lnTo>
                    <a:pt x="0" y="118"/>
                  </a:lnTo>
                  <a:close/>
                  <a:moveTo>
                    <a:pt x="0" y="118"/>
                  </a:moveTo>
                  <a:lnTo>
                    <a:pt x="0" y="118"/>
                  </a:lnTo>
                  <a:lnTo>
                    <a:pt x="0" y="118"/>
                  </a:lnTo>
                  <a:close/>
                  <a:moveTo>
                    <a:pt x="0" y="118"/>
                  </a:moveTo>
                  <a:lnTo>
                    <a:pt x="0" y="118"/>
                  </a:lnTo>
                  <a:lnTo>
                    <a:pt x="0" y="118"/>
                  </a:lnTo>
                  <a:close/>
                  <a:moveTo>
                    <a:pt x="0" y="118"/>
                  </a:moveTo>
                  <a:lnTo>
                    <a:pt x="0" y="118"/>
                  </a:lnTo>
                  <a:lnTo>
                    <a:pt x="0" y="118"/>
                  </a:lnTo>
                  <a:close/>
                  <a:moveTo>
                    <a:pt x="0" y="1"/>
                  </a:moveTo>
                  <a:lnTo>
                    <a:pt x="0" y="118"/>
                  </a:lnTo>
                  <a:lnTo>
                    <a:pt x="0" y="1"/>
                  </a:lnTo>
                  <a:close/>
                  <a:moveTo>
                    <a:pt x="0" y="1"/>
                  </a:moveTo>
                  <a:lnTo>
                    <a:pt x="0" y="1"/>
                  </a:lnTo>
                  <a:lnTo>
                    <a:pt x="0" y="1"/>
                  </a:lnTo>
                  <a:close/>
                  <a:moveTo>
                    <a:pt x="0" y="1"/>
                  </a:moveTo>
                  <a:lnTo>
                    <a:pt x="0" y="1"/>
                  </a:lnTo>
                  <a:lnTo>
                    <a:pt x="0" y="1"/>
                  </a:lnTo>
                  <a:close/>
                  <a:moveTo>
                    <a:pt x="0" y="1"/>
                  </a:moveTo>
                  <a:lnTo>
                    <a:pt x="0" y="1"/>
                  </a:lnTo>
                  <a:lnTo>
                    <a:pt x="0" y="1"/>
                  </a:lnTo>
                  <a:close/>
                  <a:moveTo>
                    <a:pt x="0" y="1"/>
                  </a:moveTo>
                  <a:lnTo>
                    <a:pt x="0" y="1"/>
                  </a:lnTo>
                  <a:lnTo>
                    <a:pt x="0" y="1"/>
                  </a:lnTo>
                  <a:close/>
                  <a:moveTo>
                    <a:pt x="0" y="1"/>
                  </a:moveTo>
                  <a:lnTo>
                    <a:pt x="0" y="1"/>
                  </a:lnTo>
                  <a:close/>
                </a:path>
              </a:pathLst>
            </a:custGeom>
            <a:solidFill>
              <a:srgbClr val="B64A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56"/>
            <p:cNvSpPr/>
            <p:nvPr/>
          </p:nvSpPr>
          <p:spPr>
            <a:xfrm>
              <a:off x="5713175" y="546350"/>
              <a:ext cx="312475" cy="130750"/>
            </a:xfrm>
            <a:custGeom>
              <a:rect b="b" l="l" r="r" t="t"/>
              <a:pathLst>
                <a:path extrusionOk="0" h="5230" w="12499">
                  <a:moveTo>
                    <a:pt x="5962" y="1"/>
                  </a:moveTo>
                  <a:lnTo>
                    <a:pt x="5962" y="1"/>
                  </a:lnTo>
                  <a:cubicBezTo>
                    <a:pt x="2501" y="963"/>
                    <a:pt x="0" y="2538"/>
                    <a:pt x="77" y="3769"/>
                  </a:cubicBezTo>
                  <a:lnTo>
                    <a:pt x="77" y="3886"/>
                  </a:lnTo>
                  <a:lnTo>
                    <a:pt x="77" y="3923"/>
                  </a:lnTo>
                  <a:cubicBezTo>
                    <a:pt x="308" y="4768"/>
                    <a:pt x="1809" y="5230"/>
                    <a:pt x="3962" y="5230"/>
                  </a:cubicBezTo>
                  <a:cubicBezTo>
                    <a:pt x="5229" y="5230"/>
                    <a:pt x="6731" y="5076"/>
                    <a:pt x="8305" y="4732"/>
                  </a:cubicBezTo>
                  <a:cubicBezTo>
                    <a:pt x="9920" y="4384"/>
                    <a:pt x="11345" y="3923"/>
                    <a:pt x="12498" y="3384"/>
                  </a:cubicBezTo>
                  <a:lnTo>
                    <a:pt x="12498" y="3384"/>
                  </a:lnTo>
                  <a:cubicBezTo>
                    <a:pt x="12114" y="3461"/>
                    <a:pt x="11689" y="3578"/>
                    <a:pt x="11268" y="3692"/>
                  </a:cubicBezTo>
                  <a:cubicBezTo>
                    <a:pt x="9653" y="4039"/>
                    <a:pt x="8152" y="4193"/>
                    <a:pt x="6884" y="4193"/>
                  </a:cubicBezTo>
                  <a:cubicBezTo>
                    <a:pt x="4731" y="4193"/>
                    <a:pt x="3230" y="3732"/>
                    <a:pt x="3039" y="2846"/>
                  </a:cubicBezTo>
                  <a:cubicBezTo>
                    <a:pt x="2846" y="2000"/>
                    <a:pt x="3999" y="923"/>
                    <a:pt x="59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2" name="Google Shape;1692;p56"/>
          <p:cNvGrpSpPr/>
          <p:nvPr/>
        </p:nvGrpSpPr>
        <p:grpSpPr>
          <a:xfrm>
            <a:off x="6607888" y="1778401"/>
            <a:ext cx="2536051" cy="3365070"/>
            <a:chOff x="6914250" y="149613"/>
            <a:chExt cx="2128631" cy="2824467"/>
          </a:xfrm>
        </p:grpSpPr>
        <p:sp>
          <p:nvSpPr>
            <p:cNvPr id="1693" name="Google Shape;1693;p56"/>
            <p:cNvSpPr/>
            <p:nvPr/>
          </p:nvSpPr>
          <p:spPr>
            <a:xfrm flipH="1">
              <a:off x="7256464" y="670457"/>
              <a:ext cx="1504676" cy="697513"/>
            </a:xfrm>
            <a:custGeom>
              <a:rect b="b" l="l" r="r" t="t"/>
              <a:pathLst>
                <a:path extrusionOk="0" h="23511" w="50718">
                  <a:moveTo>
                    <a:pt x="43656" y="0"/>
                  </a:moveTo>
                  <a:cubicBezTo>
                    <a:pt x="16820" y="0"/>
                    <a:pt x="0" y="14205"/>
                    <a:pt x="0" y="14205"/>
                  </a:cubicBezTo>
                  <a:lnTo>
                    <a:pt x="14344" y="23510"/>
                  </a:lnTo>
                  <a:cubicBezTo>
                    <a:pt x="14344" y="23510"/>
                    <a:pt x="41757" y="17589"/>
                    <a:pt x="50718" y="326"/>
                  </a:cubicBezTo>
                  <a:cubicBezTo>
                    <a:pt x="48294" y="103"/>
                    <a:pt x="45939" y="0"/>
                    <a:pt x="4365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56"/>
            <p:cNvSpPr/>
            <p:nvPr/>
          </p:nvSpPr>
          <p:spPr>
            <a:xfrm flipH="1">
              <a:off x="6914250" y="680130"/>
              <a:ext cx="1857126" cy="2293950"/>
            </a:xfrm>
            <a:custGeom>
              <a:rect b="b" l="l" r="r" t="t"/>
              <a:pathLst>
                <a:path extrusionOk="0" h="77322" w="62598">
                  <a:moveTo>
                    <a:pt x="51063" y="0"/>
                  </a:moveTo>
                  <a:cubicBezTo>
                    <a:pt x="51063" y="0"/>
                    <a:pt x="34631" y="13906"/>
                    <a:pt x="2769" y="13906"/>
                  </a:cubicBezTo>
                  <a:cubicBezTo>
                    <a:pt x="1971" y="13906"/>
                    <a:pt x="1163" y="13897"/>
                    <a:pt x="345" y="13879"/>
                  </a:cubicBezTo>
                  <a:lnTo>
                    <a:pt x="345" y="13879"/>
                  </a:lnTo>
                  <a:cubicBezTo>
                    <a:pt x="1" y="40757"/>
                    <a:pt x="11767" y="34565"/>
                    <a:pt x="2268" y="77322"/>
                  </a:cubicBezTo>
                  <a:lnTo>
                    <a:pt x="33720" y="77322"/>
                  </a:lnTo>
                  <a:cubicBezTo>
                    <a:pt x="30299" y="59444"/>
                    <a:pt x="36181" y="56174"/>
                    <a:pt x="43794" y="55636"/>
                  </a:cubicBezTo>
                  <a:cubicBezTo>
                    <a:pt x="46584" y="55905"/>
                    <a:pt x="49195" y="56097"/>
                    <a:pt x="51271" y="56097"/>
                  </a:cubicBezTo>
                  <a:cubicBezTo>
                    <a:pt x="53059" y="56097"/>
                    <a:pt x="54449" y="55955"/>
                    <a:pt x="55215" y="55599"/>
                  </a:cubicBezTo>
                  <a:cubicBezTo>
                    <a:pt x="58599" y="54061"/>
                    <a:pt x="57291" y="51216"/>
                    <a:pt x="56292" y="50062"/>
                  </a:cubicBezTo>
                  <a:cubicBezTo>
                    <a:pt x="55292" y="48909"/>
                    <a:pt x="54215" y="47140"/>
                    <a:pt x="55600" y="46294"/>
                  </a:cubicBezTo>
                  <a:cubicBezTo>
                    <a:pt x="56984" y="45448"/>
                    <a:pt x="58060" y="43526"/>
                    <a:pt x="55677" y="41988"/>
                  </a:cubicBezTo>
                  <a:cubicBezTo>
                    <a:pt x="59598" y="39527"/>
                    <a:pt x="58368" y="37487"/>
                    <a:pt x="56753" y="35411"/>
                  </a:cubicBezTo>
                  <a:cubicBezTo>
                    <a:pt x="60367" y="34796"/>
                    <a:pt x="62598" y="32412"/>
                    <a:pt x="61444" y="31259"/>
                  </a:cubicBezTo>
                  <a:cubicBezTo>
                    <a:pt x="60291" y="30105"/>
                    <a:pt x="57368" y="25645"/>
                    <a:pt x="55907" y="23338"/>
                  </a:cubicBezTo>
                  <a:cubicBezTo>
                    <a:pt x="54446" y="21031"/>
                    <a:pt x="54523" y="19647"/>
                    <a:pt x="55600" y="17149"/>
                  </a:cubicBezTo>
                  <a:cubicBezTo>
                    <a:pt x="56676" y="14688"/>
                    <a:pt x="51063" y="0"/>
                    <a:pt x="51063" y="0"/>
                  </a:cubicBezTo>
                  <a:close/>
                </a:path>
              </a:pathLst>
            </a:custGeom>
            <a:solidFill>
              <a:srgbClr val="D492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56"/>
            <p:cNvSpPr/>
            <p:nvPr/>
          </p:nvSpPr>
          <p:spPr>
            <a:xfrm flipH="1">
              <a:off x="7203915" y="1120184"/>
              <a:ext cx="493875" cy="178569"/>
            </a:xfrm>
            <a:custGeom>
              <a:rect b="b" l="l" r="r" t="t"/>
              <a:pathLst>
                <a:path extrusionOk="0" h="6019" w="16647">
                  <a:moveTo>
                    <a:pt x="14454" y="1"/>
                  </a:moveTo>
                  <a:cubicBezTo>
                    <a:pt x="10571" y="1"/>
                    <a:pt x="6579" y="1504"/>
                    <a:pt x="3958" y="3009"/>
                  </a:cubicBezTo>
                  <a:cubicBezTo>
                    <a:pt x="1277" y="4512"/>
                    <a:pt x="0" y="6018"/>
                    <a:pt x="1495" y="6018"/>
                  </a:cubicBezTo>
                  <a:cubicBezTo>
                    <a:pt x="1566" y="6018"/>
                    <a:pt x="1644" y="6015"/>
                    <a:pt x="1728" y="6008"/>
                  </a:cubicBezTo>
                  <a:cubicBezTo>
                    <a:pt x="5573" y="5624"/>
                    <a:pt x="8187" y="4123"/>
                    <a:pt x="14145" y="3778"/>
                  </a:cubicBezTo>
                  <a:cubicBezTo>
                    <a:pt x="16492" y="3624"/>
                    <a:pt x="16646" y="124"/>
                    <a:pt x="15607" y="47"/>
                  </a:cubicBezTo>
                  <a:cubicBezTo>
                    <a:pt x="15224" y="16"/>
                    <a:pt x="14840" y="1"/>
                    <a:pt x="14454" y="1"/>
                  </a:cubicBezTo>
                  <a:close/>
                </a:path>
              </a:pathLst>
            </a:custGeom>
            <a:solidFill>
              <a:srgbClr val="F0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56"/>
            <p:cNvSpPr/>
            <p:nvPr/>
          </p:nvSpPr>
          <p:spPr>
            <a:xfrm flipH="1">
              <a:off x="6960958" y="1664586"/>
              <a:ext cx="119768" cy="65090"/>
            </a:xfrm>
            <a:custGeom>
              <a:rect b="b" l="l" r="r" t="t"/>
              <a:pathLst>
                <a:path extrusionOk="0" h="2194" w="4037">
                  <a:moveTo>
                    <a:pt x="3231" y="0"/>
                  </a:moveTo>
                  <a:cubicBezTo>
                    <a:pt x="2769" y="0"/>
                    <a:pt x="2154" y="154"/>
                    <a:pt x="1576" y="501"/>
                  </a:cubicBezTo>
                  <a:cubicBezTo>
                    <a:pt x="693" y="963"/>
                    <a:pt x="115" y="1655"/>
                    <a:pt x="1" y="2193"/>
                  </a:cubicBezTo>
                  <a:cubicBezTo>
                    <a:pt x="1806" y="1846"/>
                    <a:pt x="3231" y="1077"/>
                    <a:pt x="4037" y="231"/>
                  </a:cubicBezTo>
                  <a:cubicBezTo>
                    <a:pt x="3846" y="77"/>
                    <a:pt x="3575" y="0"/>
                    <a:pt x="3231" y="0"/>
                  </a:cubicBezTo>
                  <a:close/>
                </a:path>
              </a:pathLst>
            </a:custGeom>
            <a:solidFill>
              <a:srgbClr val="B67E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56"/>
            <p:cNvSpPr/>
            <p:nvPr/>
          </p:nvSpPr>
          <p:spPr>
            <a:xfrm flipH="1">
              <a:off x="7127527" y="1916745"/>
              <a:ext cx="203074" cy="28481"/>
            </a:xfrm>
            <a:custGeom>
              <a:rect b="b" l="l" r="r" t="t"/>
              <a:pathLst>
                <a:path extrusionOk="0" h="960" w="6845">
                  <a:moveTo>
                    <a:pt x="271" y="0"/>
                  </a:moveTo>
                  <a:cubicBezTo>
                    <a:pt x="195" y="0"/>
                    <a:pt x="118" y="37"/>
                    <a:pt x="78" y="154"/>
                  </a:cubicBezTo>
                  <a:cubicBezTo>
                    <a:pt x="1" y="268"/>
                    <a:pt x="41" y="385"/>
                    <a:pt x="155" y="461"/>
                  </a:cubicBezTo>
                  <a:cubicBezTo>
                    <a:pt x="195" y="498"/>
                    <a:pt x="1117" y="960"/>
                    <a:pt x="3154" y="960"/>
                  </a:cubicBezTo>
                  <a:cubicBezTo>
                    <a:pt x="4076" y="960"/>
                    <a:pt x="5230" y="883"/>
                    <a:pt x="6614" y="575"/>
                  </a:cubicBezTo>
                  <a:cubicBezTo>
                    <a:pt x="6731" y="575"/>
                    <a:pt x="6845" y="421"/>
                    <a:pt x="6808" y="308"/>
                  </a:cubicBezTo>
                  <a:cubicBezTo>
                    <a:pt x="6768" y="191"/>
                    <a:pt x="6691" y="114"/>
                    <a:pt x="6577" y="114"/>
                  </a:cubicBezTo>
                  <a:lnTo>
                    <a:pt x="6500" y="114"/>
                  </a:lnTo>
                  <a:cubicBezTo>
                    <a:pt x="5153" y="385"/>
                    <a:pt x="4040" y="498"/>
                    <a:pt x="3154" y="498"/>
                  </a:cubicBezTo>
                  <a:cubicBezTo>
                    <a:pt x="2154" y="498"/>
                    <a:pt x="1462" y="385"/>
                    <a:pt x="1000" y="268"/>
                  </a:cubicBezTo>
                  <a:cubicBezTo>
                    <a:pt x="810" y="191"/>
                    <a:pt x="616" y="154"/>
                    <a:pt x="539" y="114"/>
                  </a:cubicBezTo>
                  <a:cubicBezTo>
                    <a:pt x="462" y="77"/>
                    <a:pt x="425" y="77"/>
                    <a:pt x="425" y="37"/>
                  </a:cubicBezTo>
                  <a:lnTo>
                    <a:pt x="385" y="37"/>
                  </a:lnTo>
                  <a:cubicBezTo>
                    <a:pt x="348" y="37"/>
                    <a:pt x="308" y="0"/>
                    <a:pt x="271" y="0"/>
                  </a:cubicBezTo>
                  <a:close/>
                </a:path>
              </a:pathLst>
            </a:custGeom>
            <a:solidFill>
              <a:srgbClr val="B67E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56"/>
            <p:cNvSpPr/>
            <p:nvPr/>
          </p:nvSpPr>
          <p:spPr>
            <a:xfrm flipH="1">
              <a:off x="7611258" y="883186"/>
              <a:ext cx="1157834" cy="1305014"/>
            </a:xfrm>
            <a:custGeom>
              <a:rect b="b" l="l" r="r" t="t"/>
              <a:pathLst>
                <a:path extrusionOk="0" h="43988" w="39027">
                  <a:moveTo>
                    <a:pt x="39026" y="0"/>
                  </a:moveTo>
                  <a:lnTo>
                    <a:pt x="39026" y="0"/>
                  </a:lnTo>
                  <a:cubicBezTo>
                    <a:pt x="30972" y="3515"/>
                    <a:pt x="18806" y="7062"/>
                    <a:pt x="2725" y="7062"/>
                  </a:cubicBezTo>
                  <a:cubicBezTo>
                    <a:pt x="1916" y="7062"/>
                    <a:pt x="1097" y="7054"/>
                    <a:pt x="268" y="7035"/>
                  </a:cubicBezTo>
                  <a:lnTo>
                    <a:pt x="268" y="7035"/>
                  </a:lnTo>
                  <a:cubicBezTo>
                    <a:pt x="1" y="26260"/>
                    <a:pt x="5959" y="28567"/>
                    <a:pt x="5882" y="43987"/>
                  </a:cubicBezTo>
                  <a:cubicBezTo>
                    <a:pt x="6113" y="43716"/>
                    <a:pt x="9998" y="38564"/>
                    <a:pt x="11536" y="36719"/>
                  </a:cubicBezTo>
                  <a:cubicBezTo>
                    <a:pt x="13074" y="34873"/>
                    <a:pt x="13880" y="22455"/>
                    <a:pt x="13880" y="22455"/>
                  </a:cubicBezTo>
                  <a:cubicBezTo>
                    <a:pt x="13880" y="22455"/>
                    <a:pt x="17494" y="15919"/>
                    <a:pt x="26454" y="13919"/>
                  </a:cubicBezTo>
                  <a:cubicBezTo>
                    <a:pt x="35335" y="11957"/>
                    <a:pt x="37374" y="7958"/>
                    <a:pt x="390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56"/>
            <p:cNvSpPr/>
            <p:nvPr/>
          </p:nvSpPr>
          <p:spPr>
            <a:xfrm flipH="1">
              <a:off x="7611194" y="883186"/>
              <a:ext cx="148338" cy="58148"/>
            </a:xfrm>
            <a:custGeom>
              <a:rect b="b" l="l" r="r" t="t"/>
              <a:pathLst>
                <a:path extrusionOk="0" h="1960" w="5000">
                  <a:moveTo>
                    <a:pt x="4885" y="37"/>
                  </a:moveTo>
                  <a:cubicBezTo>
                    <a:pt x="3384" y="692"/>
                    <a:pt x="1769" y="1344"/>
                    <a:pt x="0" y="1960"/>
                  </a:cubicBezTo>
                  <a:lnTo>
                    <a:pt x="0" y="1960"/>
                  </a:lnTo>
                  <a:cubicBezTo>
                    <a:pt x="1769" y="1344"/>
                    <a:pt x="3384" y="692"/>
                    <a:pt x="4885" y="37"/>
                  </a:cubicBezTo>
                  <a:close/>
                  <a:moveTo>
                    <a:pt x="4885" y="37"/>
                  </a:moveTo>
                  <a:lnTo>
                    <a:pt x="4885" y="37"/>
                  </a:lnTo>
                  <a:lnTo>
                    <a:pt x="4885" y="37"/>
                  </a:lnTo>
                  <a:close/>
                  <a:moveTo>
                    <a:pt x="4922" y="37"/>
                  </a:moveTo>
                  <a:lnTo>
                    <a:pt x="4922" y="37"/>
                  </a:lnTo>
                  <a:lnTo>
                    <a:pt x="4922" y="37"/>
                  </a:lnTo>
                  <a:close/>
                  <a:moveTo>
                    <a:pt x="4962" y="0"/>
                  </a:moveTo>
                  <a:lnTo>
                    <a:pt x="4962" y="0"/>
                  </a:lnTo>
                  <a:lnTo>
                    <a:pt x="4962" y="0"/>
                  </a:lnTo>
                  <a:close/>
                  <a:moveTo>
                    <a:pt x="4999" y="0"/>
                  </a:moveTo>
                  <a:lnTo>
                    <a:pt x="4999" y="0"/>
                  </a:lnTo>
                  <a:close/>
                </a:path>
              </a:pathLst>
            </a:custGeom>
            <a:solidFill>
              <a:srgbClr val="E05C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56"/>
            <p:cNvSpPr/>
            <p:nvPr/>
          </p:nvSpPr>
          <p:spPr>
            <a:xfrm flipH="1">
              <a:off x="7611251" y="883186"/>
              <a:ext cx="1048331" cy="1031242"/>
            </a:xfrm>
            <a:custGeom>
              <a:rect b="b" l="l" r="r" t="t"/>
              <a:pathLst>
                <a:path extrusionOk="0" h="34760" w="35336">
                  <a:moveTo>
                    <a:pt x="35298" y="0"/>
                  </a:moveTo>
                  <a:cubicBezTo>
                    <a:pt x="35298" y="37"/>
                    <a:pt x="35258" y="37"/>
                    <a:pt x="35258" y="37"/>
                  </a:cubicBezTo>
                  <a:lnTo>
                    <a:pt x="35221" y="37"/>
                  </a:lnTo>
                  <a:cubicBezTo>
                    <a:pt x="33720" y="692"/>
                    <a:pt x="32105" y="1344"/>
                    <a:pt x="30336" y="1960"/>
                  </a:cubicBezTo>
                  <a:cubicBezTo>
                    <a:pt x="29377" y="7958"/>
                    <a:pt x="26799" y="10766"/>
                    <a:pt x="19032" y="12726"/>
                  </a:cubicBezTo>
                  <a:cubicBezTo>
                    <a:pt x="10613" y="14842"/>
                    <a:pt x="1" y="15417"/>
                    <a:pt x="78" y="21262"/>
                  </a:cubicBezTo>
                  <a:cubicBezTo>
                    <a:pt x="115" y="26183"/>
                    <a:pt x="7343" y="30760"/>
                    <a:pt x="8614" y="34759"/>
                  </a:cubicBezTo>
                  <a:cubicBezTo>
                    <a:pt x="8844" y="33913"/>
                    <a:pt x="9035" y="32874"/>
                    <a:pt x="9189" y="31797"/>
                  </a:cubicBezTo>
                  <a:cubicBezTo>
                    <a:pt x="9189" y="31760"/>
                    <a:pt x="9152" y="31760"/>
                    <a:pt x="9112" y="31720"/>
                  </a:cubicBezTo>
                  <a:cubicBezTo>
                    <a:pt x="3652" y="29874"/>
                    <a:pt x="309" y="21455"/>
                    <a:pt x="3268" y="18687"/>
                  </a:cubicBezTo>
                  <a:cubicBezTo>
                    <a:pt x="4267" y="17724"/>
                    <a:pt x="5267" y="17380"/>
                    <a:pt x="6190" y="17380"/>
                  </a:cubicBezTo>
                  <a:cubicBezTo>
                    <a:pt x="6384" y="17380"/>
                    <a:pt x="6537" y="17417"/>
                    <a:pt x="6691" y="17417"/>
                  </a:cubicBezTo>
                  <a:cubicBezTo>
                    <a:pt x="7076" y="17303"/>
                    <a:pt x="7420" y="17263"/>
                    <a:pt x="7768" y="17263"/>
                  </a:cubicBezTo>
                  <a:cubicBezTo>
                    <a:pt x="9497" y="17263"/>
                    <a:pt x="10998" y="18416"/>
                    <a:pt x="11957" y="19416"/>
                  </a:cubicBezTo>
                  <a:cubicBezTo>
                    <a:pt x="11920" y="19262"/>
                    <a:pt x="11880" y="19108"/>
                    <a:pt x="11880" y="18995"/>
                  </a:cubicBezTo>
                  <a:cubicBezTo>
                    <a:pt x="11767" y="18493"/>
                    <a:pt x="11690" y="18072"/>
                    <a:pt x="11690" y="17687"/>
                  </a:cubicBezTo>
                  <a:cubicBezTo>
                    <a:pt x="11690" y="15879"/>
                    <a:pt x="12957" y="15417"/>
                    <a:pt x="14151" y="15417"/>
                  </a:cubicBezTo>
                  <a:cubicBezTo>
                    <a:pt x="15381" y="15417"/>
                    <a:pt x="16571" y="15842"/>
                    <a:pt x="16571" y="15842"/>
                  </a:cubicBezTo>
                  <a:cubicBezTo>
                    <a:pt x="16458" y="16072"/>
                    <a:pt x="16381" y="16263"/>
                    <a:pt x="16304" y="16494"/>
                  </a:cubicBezTo>
                  <a:cubicBezTo>
                    <a:pt x="18032" y="15457"/>
                    <a:pt x="20186" y="14494"/>
                    <a:pt x="22763" y="13919"/>
                  </a:cubicBezTo>
                  <a:cubicBezTo>
                    <a:pt x="31644" y="11957"/>
                    <a:pt x="33683" y="7958"/>
                    <a:pt x="353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56"/>
            <p:cNvSpPr/>
            <p:nvPr/>
          </p:nvSpPr>
          <p:spPr>
            <a:xfrm flipH="1">
              <a:off x="7472054" y="2330780"/>
              <a:ext cx="294331" cy="172339"/>
            </a:xfrm>
            <a:custGeom>
              <a:rect b="b" l="l" r="r" t="t"/>
              <a:pathLst>
                <a:path extrusionOk="0" h="5809" w="9921">
                  <a:moveTo>
                    <a:pt x="9690" y="1"/>
                  </a:moveTo>
                  <a:cubicBezTo>
                    <a:pt x="5461" y="348"/>
                    <a:pt x="1769" y="1579"/>
                    <a:pt x="1" y="5808"/>
                  </a:cubicBezTo>
                  <a:lnTo>
                    <a:pt x="1" y="5808"/>
                  </a:lnTo>
                  <a:cubicBezTo>
                    <a:pt x="1769" y="1579"/>
                    <a:pt x="5461" y="348"/>
                    <a:pt x="9690" y="1"/>
                  </a:cubicBezTo>
                  <a:close/>
                  <a:moveTo>
                    <a:pt x="9690" y="1"/>
                  </a:moveTo>
                  <a:lnTo>
                    <a:pt x="9690" y="1"/>
                  </a:lnTo>
                  <a:lnTo>
                    <a:pt x="9690" y="1"/>
                  </a:lnTo>
                  <a:close/>
                  <a:moveTo>
                    <a:pt x="9690" y="1"/>
                  </a:moveTo>
                  <a:lnTo>
                    <a:pt x="9690" y="1"/>
                  </a:lnTo>
                  <a:lnTo>
                    <a:pt x="9690" y="1"/>
                  </a:lnTo>
                  <a:close/>
                  <a:moveTo>
                    <a:pt x="9690" y="1"/>
                  </a:moveTo>
                  <a:lnTo>
                    <a:pt x="9690" y="1"/>
                  </a:lnTo>
                  <a:lnTo>
                    <a:pt x="9690" y="1"/>
                  </a:lnTo>
                  <a:close/>
                  <a:moveTo>
                    <a:pt x="9730" y="1"/>
                  </a:moveTo>
                  <a:lnTo>
                    <a:pt x="9730" y="1"/>
                  </a:lnTo>
                  <a:lnTo>
                    <a:pt x="9730" y="1"/>
                  </a:lnTo>
                  <a:close/>
                  <a:moveTo>
                    <a:pt x="9730" y="1"/>
                  </a:moveTo>
                  <a:lnTo>
                    <a:pt x="9730" y="1"/>
                  </a:lnTo>
                  <a:lnTo>
                    <a:pt x="9730" y="1"/>
                  </a:lnTo>
                  <a:close/>
                  <a:moveTo>
                    <a:pt x="9767" y="1"/>
                  </a:moveTo>
                  <a:lnTo>
                    <a:pt x="9767" y="1"/>
                  </a:lnTo>
                  <a:lnTo>
                    <a:pt x="9767" y="1"/>
                  </a:lnTo>
                  <a:close/>
                  <a:moveTo>
                    <a:pt x="9767" y="1"/>
                  </a:moveTo>
                  <a:lnTo>
                    <a:pt x="9767" y="1"/>
                  </a:lnTo>
                  <a:lnTo>
                    <a:pt x="9767" y="1"/>
                  </a:lnTo>
                  <a:close/>
                  <a:moveTo>
                    <a:pt x="9767" y="1"/>
                  </a:moveTo>
                  <a:lnTo>
                    <a:pt x="9767" y="1"/>
                  </a:lnTo>
                  <a:lnTo>
                    <a:pt x="9767" y="1"/>
                  </a:lnTo>
                  <a:close/>
                  <a:moveTo>
                    <a:pt x="9807" y="1"/>
                  </a:moveTo>
                  <a:lnTo>
                    <a:pt x="9807" y="1"/>
                  </a:lnTo>
                  <a:lnTo>
                    <a:pt x="9807" y="1"/>
                  </a:lnTo>
                  <a:close/>
                  <a:moveTo>
                    <a:pt x="9807" y="1"/>
                  </a:moveTo>
                  <a:lnTo>
                    <a:pt x="9807" y="1"/>
                  </a:lnTo>
                  <a:lnTo>
                    <a:pt x="9807" y="1"/>
                  </a:lnTo>
                  <a:close/>
                  <a:moveTo>
                    <a:pt x="9807" y="1"/>
                  </a:moveTo>
                  <a:lnTo>
                    <a:pt x="9807" y="1"/>
                  </a:lnTo>
                  <a:lnTo>
                    <a:pt x="9807" y="1"/>
                  </a:lnTo>
                  <a:close/>
                  <a:moveTo>
                    <a:pt x="9844" y="1"/>
                  </a:moveTo>
                  <a:lnTo>
                    <a:pt x="9844" y="1"/>
                  </a:lnTo>
                  <a:lnTo>
                    <a:pt x="9844" y="1"/>
                  </a:lnTo>
                  <a:close/>
                  <a:moveTo>
                    <a:pt x="9844" y="1"/>
                  </a:moveTo>
                  <a:lnTo>
                    <a:pt x="9844" y="1"/>
                  </a:lnTo>
                  <a:lnTo>
                    <a:pt x="9844" y="1"/>
                  </a:lnTo>
                  <a:close/>
                  <a:moveTo>
                    <a:pt x="9844" y="1"/>
                  </a:moveTo>
                  <a:lnTo>
                    <a:pt x="9844" y="1"/>
                  </a:lnTo>
                  <a:lnTo>
                    <a:pt x="9844" y="1"/>
                  </a:lnTo>
                  <a:close/>
                  <a:moveTo>
                    <a:pt x="9884" y="1"/>
                  </a:moveTo>
                  <a:lnTo>
                    <a:pt x="9884" y="1"/>
                  </a:lnTo>
                  <a:lnTo>
                    <a:pt x="9884" y="1"/>
                  </a:lnTo>
                  <a:close/>
                  <a:moveTo>
                    <a:pt x="9884" y="1"/>
                  </a:moveTo>
                  <a:lnTo>
                    <a:pt x="9884" y="1"/>
                  </a:lnTo>
                  <a:lnTo>
                    <a:pt x="9884" y="1"/>
                  </a:lnTo>
                  <a:close/>
                  <a:moveTo>
                    <a:pt x="9884" y="1"/>
                  </a:moveTo>
                  <a:lnTo>
                    <a:pt x="9884" y="1"/>
                  </a:lnTo>
                  <a:lnTo>
                    <a:pt x="9884" y="1"/>
                  </a:lnTo>
                  <a:close/>
                  <a:moveTo>
                    <a:pt x="9921" y="1"/>
                  </a:moveTo>
                  <a:lnTo>
                    <a:pt x="9884" y="1"/>
                  </a:lnTo>
                  <a:close/>
                </a:path>
              </a:pathLst>
            </a:custGeom>
            <a:solidFill>
              <a:srgbClr val="F9D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56"/>
            <p:cNvSpPr/>
            <p:nvPr/>
          </p:nvSpPr>
          <p:spPr>
            <a:xfrm flipH="1">
              <a:off x="7472093" y="1874467"/>
              <a:ext cx="910318" cy="628625"/>
            </a:xfrm>
            <a:custGeom>
              <a:rect b="b" l="l" r="r" t="t"/>
              <a:pathLst>
                <a:path extrusionOk="0" h="21189" w="30684">
                  <a:moveTo>
                    <a:pt x="30453" y="15381"/>
                  </a:moveTo>
                  <a:cubicBezTo>
                    <a:pt x="30296" y="15394"/>
                    <a:pt x="30139" y="15408"/>
                    <a:pt x="29982" y="15424"/>
                  </a:cubicBezTo>
                  <a:lnTo>
                    <a:pt x="29982" y="15424"/>
                  </a:lnTo>
                  <a:cubicBezTo>
                    <a:pt x="30213" y="15411"/>
                    <a:pt x="30447" y="15397"/>
                    <a:pt x="30684" y="15381"/>
                  </a:cubicBezTo>
                  <a:close/>
                  <a:moveTo>
                    <a:pt x="1" y="1"/>
                  </a:moveTo>
                  <a:lnTo>
                    <a:pt x="1" y="1"/>
                  </a:lnTo>
                  <a:cubicBezTo>
                    <a:pt x="1693" y="12345"/>
                    <a:pt x="15882" y="19189"/>
                    <a:pt x="20764" y="21188"/>
                  </a:cubicBezTo>
                  <a:cubicBezTo>
                    <a:pt x="22467" y="17117"/>
                    <a:pt x="25951" y="15824"/>
                    <a:pt x="29982" y="15424"/>
                  </a:cubicBezTo>
                  <a:lnTo>
                    <a:pt x="29982" y="15424"/>
                  </a:lnTo>
                  <a:cubicBezTo>
                    <a:pt x="29088" y="15473"/>
                    <a:pt x="28233" y="15498"/>
                    <a:pt x="27377" y="15498"/>
                  </a:cubicBezTo>
                  <a:cubicBezTo>
                    <a:pt x="5040" y="15498"/>
                    <a:pt x="1" y="2"/>
                    <a:pt x="1" y="1"/>
                  </a:cubicBezTo>
                  <a:close/>
                </a:path>
              </a:pathLst>
            </a:custGeom>
            <a:solidFill>
              <a:srgbClr val="B67E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56"/>
            <p:cNvSpPr/>
            <p:nvPr/>
          </p:nvSpPr>
          <p:spPr>
            <a:xfrm flipH="1">
              <a:off x="8389221" y="1398809"/>
              <a:ext cx="261222" cy="425491"/>
            </a:xfrm>
            <a:custGeom>
              <a:rect b="b" l="l" r="r" t="t"/>
              <a:pathLst>
                <a:path extrusionOk="0" h="14342" w="8805">
                  <a:moveTo>
                    <a:pt x="5882" y="1"/>
                  </a:moveTo>
                  <a:cubicBezTo>
                    <a:pt x="4959" y="1"/>
                    <a:pt x="3959" y="345"/>
                    <a:pt x="2960" y="1308"/>
                  </a:cubicBezTo>
                  <a:cubicBezTo>
                    <a:pt x="1" y="4076"/>
                    <a:pt x="3344" y="12495"/>
                    <a:pt x="8804" y="14341"/>
                  </a:cubicBezTo>
                  <a:cubicBezTo>
                    <a:pt x="4076" y="11382"/>
                    <a:pt x="1539" y="3923"/>
                    <a:pt x="4384" y="1268"/>
                  </a:cubicBezTo>
                  <a:cubicBezTo>
                    <a:pt x="5036" y="616"/>
                    <a:pt x="5728" y="231"/>
                    <a:pt x="6383" y="38"/>
                  </a:cubicBezTo>
                  <a:cubicBezTo>
                    <a:pt x="6229" y="38"/>
                    <a:pt x="6076" y="1"/>
                    <a:pt x="58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56"/>
            <p:cNvSpPr/>
            <p:nvPr/>
          </p:nvSpPr>
          <p:spPr>
            <a:xfrm flipH="1">
              <a:off x="8134821" y="1395515"/>
              <a:ext cx="491946" cy="465809"/>
            </a:xfrm>
            <a:custGeom>
              <a:rect b="b" l="l" r="r" t="t"/>
              <a:pathLst>
                <a:path extrusionOk="0" h="15701" w="16582">
                  <a:moveTo>
                    <a:pt x="6674" y="1"/>
                  </a:moveTo>
                  <a:cubicBezTo>
                    <a:pt x="5694" y="1"/>
                    <a:pt x="4645" y="377"/>
                    <a:pt x="3586" y="1379"/>
                  </a:cubicBezTo>
                  <a:cubicBezTo>
                    <a:pt x="0" y="4742"/>
                    <a:pt x="4998" y="15701"/>
                    <a:pt x="12098" y="15701"/>
                  </a:cubicBezTo>
                  <a:cubicBezTo>
                    <a:pt x="13525" y="15701"/>
                    <a:pt x="15037" y="15258"/>
                    <a:pt x="16582" y="14221"/>
                  </a:cubicBezTo>
                  <a:cubicBezTo>
                    <a:pt x="13429" y="6531"/>
                    <a:pt x="11968" y="3455"/>
                    <a:pt x="11968" y="3455"/>
                  </a:cubicBezTo>
                  <a:cubicBezTo>
                    <a:pt x="11968" y="3455"/>
                    <a:pt x="9642" y="1"/>
                    <a:pt x="6674" y="1"/>
                  </a:cubicBezTo>
                  <a:close/>
                </a:path>
              </a:pathLst>
            </a:custGeom>
            <a:solidFill>
              <a:srgbClr val="D492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56"/>
            <p:cNvSpPr/>
            <p:nvPr/>
          </p:nvSpPr>
          <p:spPr>
            <a:xfrm flipH="1">
              <a:off x="8292225" y="1539085"/>
              <a:ext cx="140387" cy="158632"/>
            </a:xfrm>
            <a:custGeom>
              <a:rect b="b" l="l" r="r" t="t"/>
              <a:pathLst>
                <a:path extrusionOk="0" h="5347" w="4732">
                  <a:moveTo>
                    <a:pt x="1194" y="1"/>
                  </a:moveTo>
                  <a:cubicBezTo>
                    <a:pt x="1078" y="1"/>
                    <a:pt x="1001" y="41"/>
                    <a:pt x="847" y="117"/>
                  </a:cubicBezTo>
                  <a:cubicBezTo>
                    <a:pt x="1" y="616"/>
                    <a:pt x="1" y="2154"/>
                    <a:pt x="847" y="3578"/>
                  </a:cubicBezTo>
                  <a:cubicBezTo>
                    <a:pt x="1539" y="4655"/>
                    <a:pt x="2502" y="5347"/>
                    <a:pt x="3308" y="5347"/>
                  </a:cubicBezTo>
                  <a:cubicBezTo>
                    <a:pt x="3501" y="5347"/>
                    <a:pt x="3732" y="5270"/>
                    <a:pt x="3923" y="5193"/>
                  </a:cubicBezTo>
                  <a:cubicBezTo>
                    <a:pt x="4732" y="4655"/>
                    <a:pt x="3308" y="3692"/>
                    <a:pt x="2462" y="2271"/>
                  </a:cubicBezTo>
                  <a:cubicBezTo>
                    <a:pt x="1770" y="1117"/>
                    <a:pt x="1693" y="1"/>
                    <a:pt x="1194" y="1"/>
                  </a:cubicBezTo>
                  <a:close/>
                </a:path>
              </a:pathLst>
            </a:custGeom>
            <a:solidFill>
              <a:srgbClr val="B67E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56"/>
            <p:cNvSpPr/>
            <p:nvPr/>
          </p:nvSpPr>
          <p:spPr>
            <a:xfrm flipH="1">
              <a:off x="7213048" y="1278974"/>
              <a:ext cx="411874" cy="182544"/>
            </a:xfrm>
            <a:custGeom>
              <a:rect b="b" l="l" r="r" t="t"/>
              <a:pathLst>
                <a:path extrusionOk="0" h="6153" w="13883">
                  <a:moveTo>
                    <a:pt x="9459" y="1"/>
                  </a:moveTo>
                  <a:cubicBezTo>
                    <a:pt x="9038" y="1"/>
                    <a:pt x="8613" y="41"/>
                    <a:pt x="8115" y="118"/>
                  </a:cubicBezTo>
                  <a:cubicBezTo>
                    <a:pt x="2154" y="810"/>
                    <a:pt x="1" y="5384"/>
                    <a:pt x="1" y="5384"/>
                  </a:cubicBezTo>
                  <a:cubicBezTo>
                    <a:pt x="1" y="5384"/>
                    <a:pt x="2886" y="6153"/>
                    <a:pt x="5845" y="6153"/>
                  </a:cubicBezTo>
                  <a:cubicBezTo>
                    <a:pt x="6999" y="6153"/>
                    <a:pt x="8192" y="6039"/>
                    <a:pt x="9192" y="5692"/>
                  </a:cubicBezTo>
                  <a:cubicBezTo>
                    <a:pt x="12729" y="4538"/>
                    <a:pt x="12920" y="3348"/>
                    <a:pt x="12920" y="3348"/>
                  </a:cubicBezTo>
                  <a:cubicBezTo>
                    <a:pt x="12920" y="3348"/>
                    <a:pt x="13883" y="1"/>
                    <a:pt x="9459" y="1"/>
                  </a:cubicBezTo>
                  <a:close/>
                </a:path>
              </a:pathLst>
            </a:custGeom>
            <a:solidFill>
              <a:srgbClr val="B67E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56"/>
            <p:cNvSpPr/>
            <p:nvPr/>
          </p:nvSpPr>
          <p:spPr>
            <a:xfrm flipH="1">
              <a:off x="7230198" y="1348608"/>
              <a:ext cx="435786" cy="122052"/>
            </a:xfrm>
            <a:custGeom>
              <a:rect b="b" l="l" r="r" t="t"/>
              <a:pathLst>
                <a:path extrusionOk="0" h="4114" w="14689">
                  <a:moveTo>
                    <a:pt x="14421" y="1"/>
                  </a:moveTo>
                  <a:cubicBezTo>
                    <a:pt x="14304" y="1"/>
                    <a:pt x="14190" y="155"/>
                    <a:pt x="14190" y="269"/>
                  </a:cubicBezTo>
                  <a:lnTo>
                    <a:pt x="14190" y="309"/>
                  </a:lnTo>
                  <a:cubicBezTo>
                    <a:pt x="14190" y="422"/>
                    <a:pt x="14190" y="653"/>
                    <a:pt x="14073" y="961"/>
                  </a:cubicBezTo>
                  <a:cubicBezTo>
                    <a:pt x="13996" y="1191"/>
                    <a:pt x="13842" y="1462"/>
                    <a:pt x="13575" y="1730"/>
                  </a:cubicBezTo>
                  <a:cubicBezTo>
                    <a:pt x="13227" y="2114"/>
                    <a:pt x="12612" y="2539"/>
                    <a:pt x="11652" y="2846"/>
                  </a:cubicBezTo>
                  <a:cubicBezTo>
                    <a:pt x="10690" y="3154"/>
                    <a:pt x="9345" y="3385"/>
                    <a:pt x="7500" y="3385"/>
                  </a:cubicBezTo>
                  <a:cubicBezTo>
                    <a:pt x="5885" y="3385"/>
                    <a:pt x="3885" y="3231"/>
                    <a:pt x="1425" y="2806"/>
                  </a:cubicBezTo>
                  <a:cubicBezTo>
                    <a:pt x="1348" y="2806"/>
                    <a:pt x="1271" y="2806"/>
                    <a:pt x="1231" y="2846"/>
                  </a:cubicBezTo>
                  <a:cubicBezTo>
                    <a:pt x="732" y="3231"/>
                    <a:pt x="425" y="3421"/>
                    <a:pt x="271" y="3538"/>
                  </a:cubicBezTo>
                  <a:cubicBezTo>
                    <a:pt x="194" y="3575"/>
                    <a:pt x="154" y="3615"/>
                    <a:pt x="154" y="3615"/>
                  </a:cubicBezTo>
                  <a:cubicBezTo>
                    <a:pt x="154" y="3618"/>
                    <a:pt x="154" y="3621"/>
                    <a:pt x="154" y="3623"/>
                  </a:cubicBezTo>
                  <a:lnTo>
                    <a:pt x="154" y="3623"/>
                  </a:lnTo>
                  <a:cubicBezTo>
                    <a:pt x="124" y="3638"/>
                    <a:pt x="98" y="3661"/>
                    <a:pt x="77" y="3692"/>
                  </a:cubicBezTo>
                  <a:lnTo>
                    <a:pt x="40" y="3692"/>
                  </a:lnTo>
                  <a:lnTo>
                    <a:pt x="40" y="3729"/>
                  </a:lnTo>
                  <a:cubicBezTo>
                    <a:pt x="40" y="3729"/>
                    <a:pt x="40" y="3769"/>
                    <a:pt x="0" y="3769"/>
                  </a:cubicBezTo>
                  <a:lnTo>
                    <a:pt x="0" y="3846"/>
                  </a:lnTo>
                  <a:cubicBezTo>
                    <a:pt x="0" y="3883"/>
                    <a:pt x="0" y="3923"/>
                    <a:pt x="40" y="3960"/>
                  </a:cubicBezTo>
                  <a:cubicBezTo>
                    <a:pt x="40" y="3960"/>
                    <a:pt x="40" y="4000"/>
                    <a:pt x="77" y="4037"/>
                  </a:cubicBezTo>
                  <a:cubicBezTo>
                    <a:pt x="117" y="4077"/>
                    <a:pt x="154" y="4077"/>
                    <a:pt x="154" y="4077"/>
                  </a:cubicBezTo>
                  <a:cubicBezTo>
                    <a:pt x="194" y="4077"/>
                    <a:pt x="231" y="4114"/>
                    <a:pt x="231" y="4114"/>
                  </a:cubicBezTo>
                  <a:cubicBezTo>
                    <a:pt x="271" y="4114"/>
                    <a:pt x="271" y="4077"/>
                    <a:pt x="308" y="4077"/>
                  </a:cubicBezTo>
                  <a:lnTo>
                    <a:pt x="348" y="4077"/>
                  </a:lnTo>
                  <a:cubicBezTo>
                    <a:pt x="385" y="4077"/>
                    <a:pt x="385" y="4037"/>
                    <a:pt x="385" y="4037"/>
                  </a:cubicBezTo>
                  <a:cubicBezTo>
                    <a:pt x="396" y="4037"/>
                    <a:pt x="407" y="4034"/>
                    <a:pt x="417" y="4029"/>
                  </a:cubicBezTo>
                  <a:lnTo>
                    <a:pt x="417" y="4029"/>
                  </a:lnTo>
                  <a:lnTo>
                    <a:pt x="425" y="4037"/>
                  </a:lnTo>
                  <a:cubicBezTo>
                    <a:pt x="429" y="4031"/>
                    <a:pt x="433" y="4024"/>
                    <a:pt x="437" y="4018"/>
                  </a:cubicBezTo>
                  <a:lnTo>
                    <a:pt x="437" y="4018"/>
                  </a:lnTo>
                  <a:cubicBezTo>
                    <a:pt x="458" y="4003"/>
                    <a:pt x="479" y="3982"/>
                    <a:pt x="502" y="3960"/>
                  </a:cubicBezTo>
                  <a:cubicBezTo>
                    <a:pt x="608" y="3888"/>
                    <a:pt x="883" y="3717"/>
                    <a:pt x="1389" y="3320"/>
                  </a:cubicBezTo>
                  <a:lnTo>
                    <a:pt x="1389" y="3320"/>
                  </a:lnTo>
                  <a:cubicBezTo>
                    <a:pt x="3852" y="3696"/>
                    <a:pt x="5863" y="3883"/>
                    <a:pt x="7500" y="3883"/>
                  </a:cubicBezTo>
                  <a:cubicBezTo>
                    <a:pt x="9152" y="3883"/>
                    <a:pt x="10459" y="3692"/>
                    <a:pt x="11459" y="3421"/>
                  </a:cubicBezTo>
                  <a:cubicBezTo>
                    <a:pt x="12191" y="3191"/>
                    <a:pt x="12766" y="2960"/>
                    <a:pt x="13227" y="2652"/>
                  </a:cubicBezTo>
                  <a:cubicBezTo>
                    <a:pt x="13882" y="2231"/>
                    <a:pt x="14267" y="1730"/>
                    <a:pt x="14458" y="1308"/>
                  </a:cubicBezTo>
                  <a:cubicBezTo>
                    <a:pt x="14651" y="847"/>
                    <a:pt x="14688" y="499"/>
                    <a:pt x="14688" y="309"/>
                  </a:cubicBezTo>
                  <a:lnTo>
                    <a:pt x="14688" y="232"/>
                  </a:lnTo>
                  <a:cubicBezTo>
                    <a:pt x="14688" y="78"/>
                    <a:pt x="14535" y="1"/>
                    <a:pt x="14421" y="1"/>
                  </a:cubicBezTo>
                  <a:close/>
                </a:path>
              </a:pathLst>
            </a:custGeom>
            <a:solidFill>
              <a:srgbClr val="F0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56"/>
            <p:cNvSpPr/>
            <p:nvPr/>
          </p:nvSpPr>
          <p:spPr>
            <a:xfrm flipH="1">
              <a:off x="7275802" y="1232245"/>
              <a:ext cx="2314" cy="30"/>
            </a:xfrm>
            <a:custGeom>
              <a:rect b="b" l="l" r="r" t="t"/>
              <a:pathLst>
                <a:path extrusionOk="0" h="1" w="78">
                  <a:moveTo>
                    <a:pt x="0" y="1"/>
                  </a:moveTo>
                  <a:lnTo>
                    <a:pt x="0" y="1"/>
                  </a:lnTo>
                  <a:lnTo>
                    <a:pt x="0" y="1"/>
                  </a:lnTo>
                  <a:close/>
                  <a:moveTo>
                    <a:pt x="40" y="1"/>
                  </a:moveTo>
                  <a:lnTo>
                    <a:pt x="40" y="1"/>
                  </a:lnTo>
                  <a:lnTo>
                    <a:pt x="40" y="1"/>
                  </a:lnTo>
                  <a:close/>
                  <a:moveTo>
                    <a:pt x="40" y="1"/>
                  </a:moveTo>
                  <a:lnTo>
                    <a:pt x="40" y="1"/>
                  </a:lnTo>
                  <a:lnTo>
                    <a:pt x="40" y="1"/>
                  </a:lnTo>
                  <a:close/>
                  <a:moveTo>
                    <a:pt x="40" y="1"/>
                  </a:moveTo>
                  <a:lnTo>
                    <a:pt x="40" y="1"/>
                  </a:lnTo>
                  <a:lnTo>
                    <a:pt x="40" y="1"/>
                  </a:lnTo>
                  <a:close/>
                  <a:moveTo>
                    <a:pt x="77" y="1"/>
                  </a:moveTo>
                  <a:lnTo>
                    <a:pt x="77" y="1"/>
                  </a:lnTo>
                  <a:lnTo>
                    <a:pt x="77" y="1"/>
                  </a:lnTo>
                  <a:close/>
                  <a:moveTo>
                    <a:pt x="77" y="1"/>
                  </a:moveTo>
                  <a:lnTo>
                    <a:pt x="77" y="1"/>
                  </a:lnTo>
                  <a:close/>
                </a:path>
              </a:pathLst>
            </a:custGeom>
            <a:solidFill>
              <a:srgbClr val="DDA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56"/>
            <p:cNvSpPr/>
            <p:nvPr/>
          </p:nvSpPr>
          <p:spPr>
            <a:xfrm flipH="1">
              <a:off x="7840493" y="1035538"/>
              <a:ext cx="838522" cy="404635"/>
            </a:xfrm>
            <a:custGeom>
              <a:rect b="b" l="l" r="r" t="t"/>
              <a:pathLst>
                <a:path extrusionOk="0" h="13639" w="28264">
                  <a:moveTo>
                    <a:pt x="28143" y="1"/>
                  </a:moveTo>
                  <a:cubicBezTo>
                    <a:pt x="28104" y="1"/>
                    <a:pt x="28058" y="28"/>
                    <a:pt x="28032" y="54"/>
                  </a:cubicBezTo>
                  <a:cubicBezTo>
                    <a:pt x="27992" y="94"/>
                    <a:pt x="27223" y="1479"/>
                    <a:pt x="25147" y="2977"/>
                  </a:cubicBezTo>
                  <a:cubicBezTo>
                    <a:pt x="23034" y="4438"/>
                    <a:pt x="19687" y="6016"/>
                    <a:pt x="14498" y="6437"/>
                  </a:cubicBezTo>
                  <a:cubicBezTo>
                    <a:pt x="9229" y="6822"/>
                    <a:pt x="5731" y="7821"/>
                    <a:pt x="3501" y="9129"/>
                  </a:cubicBezTo>
                  <a:cubicBezTo>
                    <a:pt x="2348" y="9744"/>
                    <a:pt x="1539" y="10476"/>
                    <a:pt x="1000" y="11205"/>
                  </a:cubicBezTo>
                  <a:cubicBezTo>
                    <a:pt x="425" y="11974"/>
                    <a:pt x="118" y="12743"/>
                    <a:pt x="1" y="13512"/>
                  </a:cubicBezTo>
                  <a:cubicBezTo>
                    <a:pt x="1" y="13552"/>
                    <a:pt x="41" y="13629"/>
                    <a:pt x="118" y="13629"/>
                  </a:cubicBezTo>
                  <a:cubicBezTo>
                    <a:pt x="124" y="13636"/>
                    <a:pt x="133" y="13639"/>
                    <a:pt x="142" y="13639"/>
                  </a:cubicBezTo>
                  <a:cubicBezTo>
                    <a:pt x="180" y="13639"/>
                    <a:pt x="231" y="13582"/>
                    <a:pt x="231" y="13552"/>
                  </a:cubicBezTo>
                  <a:cubicBezTo>
                    <a:pt x="348" y="12820"/>
                    <a:pt x="656" y="12091"/>
                    <a:pt x="1194" y="11359"/>
                  </a:cubicBezTo>
                  <a:cubicBezTo>
                    <a:pt x="2000" y="10282"/>
                    <a:pt x="3347" y="9283"/>
                    <a:pt x="5501" y="8437"/>
                  </a:cubicBezTo>
                  <a:cubicBezTo>
                    <a:pt x="7654" y="7591"/>
                    <a:pt x="10576" y="6976"/>
                    <a:pt x="14498" y="6668"/>
                  </a:cubicBezTo>
                  <a:cubicBezTo>
                    <a:pt x="19764" y="6246"/>
                    <a:pt x="23225" y="4632"/>
                    <a:pt x="25301" y="3130"/>
                  </a:cubicBezTo>
                  <a:cubicBezTo>
                    <a:pt x="27417" y="1592"/>
                    <a:pt x="28223" y="208"/>
                    <a:pt x="28223" y="171"/>
                  </a:cubicBezTo>
                  <a:cubicBezTo>
                    <a:pt x="28263" y="131"/>
                    <a:pt x="28263" y="54"/>
                    <a:pt x="28186" y="18"/>
                  </a:cubicBezTo>
                  <a:cubicBezTo>
                    <a:pt x="28174" y="6"/>
                    <a:pt x="28159" y="1"/>
                    <a:pt x="281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56"/>
            <p:cNvSpPr/>
            <p:nvPr/>
          </p:nvSpPr>
          <p:spPr>
            <a:xfrm flipH="1">
              <a:off x="7873597" y="1028417"/>
              <a:ext cx="262409" cy="168927"/>
            </a:xfrm>
            <a:custGeom>
              <a:rect b="b" l="l" r="r" t="t"/>
              <a:pathLst>
                <a:path extrusionOk="0" h="5694" w="8845">
                  <a:moveTo>
                    <a:pt x="8706" y="0"/>
                  </a:moveTo>
                  <a:cubicBezTo>
                    <a:pt x="8673" y="0"/>
                    <a:pt x="8637" y="19"/>
                    <a:pt x="8614" y="64"/>
                  </a:cubicBezTo>
                  <a:cubicBezTo>
                    <a:pt x="8577" y="104"/>
                    <a:pt x="7768" y="1140"/>
                    <a:pt x="6347" y="2334"/>
                  </a:cubicBezTo>
                  <a:cubicBezTo>
                    <a:pt x="4886" y="3524"/>
                    <a:pt x="2809" y="4832"/>
                    <a:pt x="78" y="5447"/>
                  </a:cubicBezTo>
                  <a:cubicBezTo>
                    <a:pt x="41" y="5487"/>
                    <a:pt x="1" y="5524"/>
                    <a:pt x="1" y="5601"/>
                  </a:cubicBezTo>
                  <a:cubicBezTo>
                    <a:pt x="1" y="5657"/>
                    <a:pt x="42" y="5693"/>
                    <a:pt x="94" y="5693"/>
                  </a:cubicBezTo>
                  <a:cubicBezTo>
                    <a:pt x="113" y="5693"/>
                    <a:pt x="134" y="5688"/>
                    <a:pt x="155" y="5678"/>
                  </a:cubicBezTo>
                  <a:cubicBezTo>
                    <a:pt x="2923" y="5062"/>
                    <a:pt x="5116" y="3678"/>
                    <a:pt x="6577" y="2448"/>
                  </a:cubicBezTo>
                  <a:cubicBezTo>
                    <a:pt x="8039" y="1257"/>
                    <a:pt x="8808" y="181"/>
                    <a:pt x="8808" y="181"/>
                  </a:cubicBezTo>
                  <a:cubicBezTo>
                    <a:pt x="8844" y="141"/>
                    <a:pt x="8844" y="64"/>
                    <a:pt x="8768" y="27"/>
                  </a:cubicBezTo>
                  <a:cubicBezTo>
                    <a:pt x="8752" y="10"/>
                    <a:pt x="8730" y="0"/>
                    <a:pt x="87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56"/>
            <p:cNvSpPr/>
            <p:nvPr/>
          </p:nvSpPr>
          <p:spPr>
            <a:xfrm flipH="1">
              <a:off x="8554592" y="1256900"/>
              <a:ext cx="150622" cy="221794"/>
            </a:xfrm>
            <a:custGeom>
              <a:rect b="b" l="l" r="r" t="t"/>
              <a:pathLst>
                <a:path extrusionOk="0" h="7476" w="5077">
                  <a:moveTo>
                    <a:pt x="4943" y="0"/>
                  </a:moveTo>
                  <a:cubicBezTo>
                    <a:pt x="4924" y="0"/>
                    <a:pt x="4903" y="5"/>
                    <a:pt x="4883" y="16"/>
                  </a:cubicBezTo>
                  <a:cubicBezTo>
                    <a:pt x="4883" y="16"/>
                    <a:pt x="3692" y="437"/>
                    <a:pt x="2462" y="1437"/>
                  </a:cubicBezTo>
                  <a:cubicBezTo>
                    <a:pt x="1847" y="1938"/>
                    <a:pt x="1231" y="2591"/>
                    <a:pt x="770" y="3360"/>
                  </a:cubicBezTo>
                  <a:cubicBezTo>
                    <a:pt x="308" y="4169"/>
                    <a:pt x="1" y="5128"/>
                    <a:pt x="1" y="6245"/>
                  </a:cubicBezTo>
                  <a:cubicBezTo>
                    <a:pt x="1" y="6589"/>
                    <a:pt x="38" y="6974"/>
                    <a:pt x="78" y="7358"/>
                  </a:cubicBezTo>
                  <a:cubicBezTo>
                    <a:pt x="115" y="7435"/>
                    <a:pt x="155" y="7475"/>
                    <a:pt x="232" y="7475"/>
                  </a:cubicBezTo>
                  <a:cubicBezTo>
                    <a:pt x="308" y="7435"/>
                    <a:pt x="345" y="7398"/>
                    <a:pt x="308" y="7321"/>
                  </a:cubicBezTo>
                  <a:cubicBezTo>
                    <a:pt x="269" y="6937"/>
                    <a:pt x="232" y="6589"/>
                    <a:pt x="232" y="6245"/>
                  </a:cubicBezTo>
                  <a:cubicBezTo>
                    <a:pt x="232" y="5168"/>
                    <a:pt x="539" y="4282"/>
                    <a:pt x="961" y="3513"/>
                  </a:cubicBezTo>
                  <a:cubicBezTo>
                    <a:pt x="1653" y="2360"/>
                    <a:pt x="2652" y="1514"/>
                    <a:pt x="3461" y="1016"/>
                  </a:cubicBezTo>
                  <a:cubicBezTo>
                    <a:pt x="3883" y="745"/>
                    <a:pt x="4267" y="554"/>
                    <a:pt x="4538" y="437"/>
                  </a:cubicBezTo>
                  <a:cubicBezTo>
                    <a:pt x="4692" y="360"/>
                    <a:pt x="4806" y="323"/>
                    <a:pt x="4883" y="284"/>
                  </a:cubicBezTo>
                  <a:cubicBezTo>
                    <a:pt x="4923" y="284"/>
                    <a:pt x="4923" y="247"/>
                    <a:pt x="4959" y="247"/>
                  </a:cubicBezTo>
                  <a:lnTo>
                    <a:pt x="4999" y="247"/>
                  </a:lnTo>
                  <a:cubicBezTo>
                    <a:pt x="5036" y="207"/>
                    <a:pt x="5076" y="130"/>
                    <a:pt x="5036" y="93"/>
                  </a:cubicBezTo>
                  <a:cubicBezTo>
                    <a:pt x="5036" y="37"/>
                    <a:pt x="4995" y="0"/>
                    <a:pt x="4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56"/>
            <p:cNvSpPr/>
            <p:nvPr/>
          </p:nvSpPr>
          <p:spPr>
            <a:xfrm flipH="1">
              <a:off x="7369445" y="149613"/>
              <a:ext cx="573710" cy="789393"/>
            </a:xfrm>
            <a:custGeom>
              <a:rect b="b" l="l" r="r" t="t"/>
              <a:pathLst>
                <a:path extrusionOk="0" h="26608" w="19338">
                  <a:moveTo>
                    <a:pt x="16842" y="0"/>
                  </a:moveTo>
                  <a:lnTo>
                    <a:pt x="16842" y="0"/>
                  </a:lnTo>
                  <a:cubicBezTo>
                    <a:pt x="2769" y="5654"/>
                    <a:pt x="1" y="16881"/>
                    <a:pt x="1" y="16881"/>
                  </a:cubicBezTo>
                  <a:cubicBezTo>
                    <a:pt x="1" y="16881"/>
                    <a:pt x="7519" y="11176"/>
                    <a:pt x="13449" y="11176"/>
                  </a:cubicBezTo>
                  <a:cubicBezTo>
                    <a:pt x="13619" y="11176"/>
                    <a:pt x="13789" y="11181"/>
                    <a:pt x="13956" y="11191"/>
                  </a:cubicBezTo>
                  <a:cubicBezTo>
                    <a:pt x="5999" y="15919"/>
                    <a:pt x="2154" y="26608"/>
                    <a:pt x="2154" y="26608"/>
                  </a:cubicBezTo>
                  <a:lnTo>
                    <a:pt x="2154" y="26608"/>
                  </a:lnTo>
                  <a:cubicBezTo>
                    <a:pt x="8306" y="18189"/>
                    <a:pt x="13111" y="13498"/>
                    <a:pt x="17801" y="10499"/>
                  </a:cubicBezTo>
                  <a:cubicBezTo>
                    <a:pt x="19337" y="9503"/>
                    <a:pt x="18501" y="9112"/>
                    <a:pt x="16698" y="9112"/>
                  </a:cubicBezTo>
                  <a:cubicBezTo>
                    <a:pt x="13625" y="9112"/>
                    <a:pt x="7743" y="10247"/>
                    <a:pt x="5999" y="11458"/>
                  </a:cubicBezTo>
                  <a:lnTo>
                    <a:pt x="5999" y="11458"/>
                  </a:lnTo>
                  <a:cubicBezTo>
                    <a:pt x="5190" y="11074"/>
                    <a:pt x="12495" y="3270"/>
                    <a:pt x="168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56"/>
            <p:cNvSpPr/>
            <p:nvPr/>
          </p:nvSpPr>
          <p:spPr>
            <a:xfrm flipH="1">
              <a:off x="7529086" y="481612"/>
              <a:ext cx="414069" cy="193966"/>
            </a:xfrm>
            <a:custGeom>
              <a:rect b="b" l="l" r="r" t="t"/>
              <a:pathLst>
                <a:path extrusionOk="0" h="6538" w="13957">
                  <a:moveTo>
                    <a:pt x="7035" y="6537"/>
                  </a:moveTo>
                  <a:lnTo>
                    <a:pt x="7035" y="6537"/>
                  </a:lnTo>
                  <a:lnTo>
                    <a:pt x="7035" y="6537"/>
                  </a:lnTo>
                  <a:close/>
                  <a:moveTo>
                    <a:pt x="7035" y="6537"/>
                  </a:moveTo>
                  <a:lnTo>
                    <a:pt x="7035" y="6537"/>
                  </a:lnTo>
                  <a:lnTo>
                    <a:pt x="7035" y="6537"/>
                  </a:lnTo>
                  <a:close/>
                  <a:moveTo>
                    <a:pt x="7035" y="6537"/>
                  </a:moveTo>
                  <a:lnTo>
                    <a:pt x="7035" y="6537"/>
                  </a:lnTo>
                  <a:lnTo>
                    <a:pt x="7035" y="6537"/>
                  </a:lnTo>
                  <a:close/>
                  <a:moveTo>
                    <a:pt x="7075" y="6497"/>
                  </a:moveTo>
                  <a:lnTo>
                    <a:pt x="7075" y="6497"/>
                  </a:lnTo>
                  <a:lnTo>
                    <a:pt x="7075" y="6497"/>
                  </a:lnTo>
                  <a:close/>
                  <a:moveTo>
                    <a:pt x="7075" y="6497"/>
                  </a:moveTo>
                  <a:lnTo>
                    <a:pt x="7075" y="6497"/>
                  </a:lnTo>
                  <a:lnTo>
                    <a:pt x="7075" y="6497"/>
                  </a:lnTo>
                  <a:close/>
                  <a:moveTo>
                    <a:pt x="7075" y="6497"/>
                  </a:moveTo>
                  <a:lnTo>
                    <a:pt x="7075" y="6497"/>
                  </a:lnTo>
                  <a:lnTo>
                    <a:pt x="7075" y="6497"/>
                  </a:lnTo>
                  <a:close/>
                  <a:moveTo>
                    <a:pt x="13535" y="268"/>
                  </a:moveTo>
                  <a:cubicBezTo>
                    <a:pt x="10920" y="1923"/>
                    <a:pt x="8767" y="4190"/>
                    <a:pt x="7075" y="6497"/>
                  </a:cubicBezTo>
                  <a:cubicBezTo>
                    <a:pt x="8767" y="4190"/>
                    <a:pt x="10920" y="1923"/>
                    <a:pt x="13535" y="268"/>
                  </a:cubicBezTo>
                  <a:close/>
                  <a:moveTo>
                    <a:pt x="13612" y="232"/>
                  </a:moveTo>
                  <a:cubicBezTo>
                    <a:pt x="13572" y="232"/>
                    <a:pt x="13572" y="268"/>
                    <a:pt x="13535" y="268"/>
                  </a:cubicBezTo>
                  <a:cubicBezTo>
                    <a:pt x="13572" y="268"/>
                    <a:pt x="13572" y="232"/>
                    <a:pt x="13612" y="232"/>
                  </a:cubicBezTo>
                  <a:close/>
                  <a:moveTo>
                    <a:pt x="13649" y="232"/>
                  </a:moveTo>
                  <a:lnTo>
                    <a:pt x="13612" y="232"/>
                  </a:lnTo>
                  <a:lnTo>
                    <a:pt x="13649" y="232"/>
                  </a:lnTo>
                  <a:close/>
                  <a:moveTo>
                    <a:pt x="13649" y="192"/>
                  </a:moveTo>
                  <a:lnTo>
                    <a:pt x="13649" y="232"/>
                  </a:lnTo>
                  <a:lnTo>
                    <a:pt x="13649" y="192"/>
                  </a:lnTo>
                  <a:close/>
                  <a:moveTo>
                    <a:pt x="13649" y="192"/>
                  </a:moveTo>
                  <a:lnTo>
                    <a:pt x="13649" y="192"/>
                  </a:lnTo>
                  <a:lnTo>
                    <a:pt x="13649" y="192"/>
                  </a:lnTo>
                  <a:close/>
                  <a:moveTo>
                    <a:pt x="13689" y="192"/>
                  </a:moveTo>
                  <a:lnTo>
                    <a:pt x="13649" y="192"/>
                  </a:lnTo>
                  <a:lnTo>
                    <a:pt x="13689" y="192"/>
                  </a:lnTo>
                  <a:close/>
                  <a:moveTo>
                    <a:pt x="13689" y="155"/>
                  </a:moveTo>
                  <a:lnTo>
                    <a:pt x="13689" y="192"/>
                  </a:lnTo>
                  <a:lnTo>
                    <a:pt x="13689" y="155"/>
                  </a:lnTo>
                  <a:close/>
                  <a:moveTo>
                    <a:pt x="13726" y="155"/>
                  </a:moveTo>
                  <a:lnTo>
                    <a:pt x="13689" y="155"/>
                  </a:lnTo>
                  <a:lnTo>
                    <a:pt x="13726" y="155"/>
                  </a:lnTo>
                  <a:close/>
                  <a:moveTo>
                    <a:pt x="13726" y="155"/>
                  </a:moveTo>
                  <a:lnTo>
                    <a:pt x="13726" y="155"/>
                  </a:lnTo>
                  <a:lnTo>
                    <a:pt x="13726" y="155"/>
                  </a:lnTo>
                  <a:close/>
                  <a:moveTo>
                    <a:pt x="13766" y="155"/>
                  </a:moveTo>
                  <a:lnTo>
                    <a:pt x="13726" y="155"/>
                  </a:lnTo>
                  <a:lnTo>
                    <a:pt x="13766" y="155"/>
                  </a:lnTo>
                  <a:close/>
                  <a:moveTo>
                    <a:pt x="13766" y="155"/>
                  </a:moveTo>
                  <a:lnTo>
                    <a:pt x="13766" y="155"/>
                  </a:lnTo>
                  <a:lnTo>
                    <a:pt x="13766" y="155"/>
                  </a:lnTo>
                  <a:close/>
                  <a:moveTo>
                    <a:pt x="13766" y="115"/>
                  </a:moveTo>
                  <a:lnTo>
                    <a:pt x="13766" y="115"/>
                  </a:lnTo>
                  <a:lnTo>
                    <a:pt x="13766" y="115"/>
                  </a:lnTo>
                  <a:close/>
                  <a:moveTo>
                    <a:pt x="13803" y="115"/>
                  </a:moveTo>
                  <a:lnTo>
                    <a:pt x="13766" y="115"/>
                  </a:lnTo>
                  <a:lnTo>
                    <a:pt x="13803" y="115"/>
                  </a:lnTo>
                  <a:close/>
                  <a:moveTo>
                    <a:pt x="13803" y="115"/>
                  </a:moveTo>
                  <a:lnTo>
                    <a:pt x="13803" y="115"/>
                  </a:lnTo>
                  <a:lnTo>
                    <a:pt x="13803" y="115"/>
                  </a:lnTo>
                  <a:close/>
                  <a:moveTo>
                    <a:pt x="13803" y="115"/>
                  </a:moveTo>
                  <a:lnTo>
                    <a:pt x="13803" y="115"/>
                  </a:lnTo>
                  <a:lnTo>
                    <a:pt x="13803" y="115"/>
                  </a:lnTo>
                  <a:close/>
                  <a:moveTo>
                    <a:pt x="13843" y="78"/>
                  </a:moveTo>
                  <a:lnTo>
                    <a:pt x="13843" y="115"/>
                  </a:lnTo>
                  <a:lnTo>
                    <a:pt x="13843" y="78"/>
                  </a:lnTo>
                  <a:close/>
                  <a:moveTo>
                    <a:pt x="13843" y="78"/>
                  </a:moveTo>
                  <a:lnTo>
                    <a:pt x="13843" y="78"/>
                  </a:lnTo>
                  <a:lnTo>
                    <a:pt x="13843" y="78"/>
                  </a:lnTo>
                  <a:close/>
                  <a:moveTo>
                    <a:pt x="13880" y="78"/>
                  </a:moveTo>
                  <a:lnTo>
                    <a:pt x="13843" y="78"/>
                  </a:lnTo>
                  <a:lnTo>
                    <a:pt x="13880" y="78"/>
                  </a:lnTo>
                  <a:close/>
                  <a:moveTo>
                    <a:pt x="13880" y="78"/>
                  </a:moveTo>
                  <a:lnTo>
                    <a:pt x="13880" y="78"/>
                  </a:lnTo>
                  <a:lnTo>
                    <a:pt x="13880" y="78"/>
                  </a:lnTo>
                  <a:close/>
                  <a:moveTo>
                    <a:pt x="13880" y="78"/>
                  </a:moveTo>
                  <a:lnTo>
                    <a:pt x="13880" y="78"/>
                  </a:lnTo>
                  <a:lnTo>
                    <a:pt x="13880" y="78"/>
                  </a:lnTo>
                  <a:close/>
                  <a:moveTo>
                    <a:pt x="13920" y="38"/>
                  </a:moveTo>
                  <a:lnTo>
                    <a:pt x="13920" y="38"/>
                  </a:lnTo>
                  <a:lnTo>
                    <a:pt x="13920" y="38"/>
                  </a:lnTo>
                  <a:close/>
                  <a:moveTo>
                    <a:pt x="13920" y="38"/>
                  </a:moveTo>
                  <a:lnTo>
                    <a:pt x="13920" y="38"/>
                  </a:lnTo>
                  <a:lnTo>
                    <a:pt x="13920" y="38"/>
                  </a:lnTo>
                  <a:close/>
                  <a:moveTo>
                    <a:pt x="13956" y="38"/>
                  </a:moveTo>
                  <a:lnTo>
                    <a:pt x="13956" y="38"/>
                  </a:lnTo>
                  <a:lnTo>
                    <a:pt x="13956" y="38"/>
                  </a:lnTo>
                  <a:close/>
                  <a:moveTo>
                    <a:pt x="13418" y="1"/>
                  </a:moveTo>
                  <a:cubicBezTo>
                    <a:pt x="7537" y="1"/>
                    <a:pt x="154" y="5538"/>
                    <a:pt x="1" y="5691"/>
                  </a:cubicBezTo>
                  <a:cubicBezTo>
                    <a:pt x="154" y="5538"/>
                    <a:pt x="7537" y="1"/>
                    <a:pt x="13418" y="1"/>
                  </a:cubicBezTo>
                  <a:close/>
                  <a:moveTo>
                    <a:pt x="13418" y="1"/>
                  </a:moveTo>
                  <a:lnTo>
                    <a:pt x="13418" y="1"/>
                  </a:lnTo>
                  <a:lnTo>
                    <a:pt x="13418" y="1"/>
                  </a:lnTo>
                  <a:close/>
                </a:path>
              </a:pathLst>
            </a:custGeom>
            <a:solidFill>
              <a:srgbClr val="FDE3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56"/>
            <p:cNvSpPr/>
            <p:nvPr/>
          </p:nvSpPr>
          <p:spPr>
            <a:xfrm flipH="1">
              <a:off x="7443495" y="149613"/>
              <a:ext cx="499660" cy="683361"/>
            </a:xfrm>
            <a:custGeom>
              <a:rect b="b" l="l" r="r" t="t"/>
              <a:pathLst>
                <a:path extrusionOk="0" h="23034" w="16842">
                  <a:moveTo>
                    <a:pt x="16842" y="0"/>
                  </a:moveTo>
                  <a:lnTo>
                    <a:pt x="16842" y="0"/>
                  </a:lnTo>
                  <a:cubicBezTo>
                    <a:pt x="2769" y="5654"/>
                    <a:pt x="1" y="16881"/>
                    <a:pt x="1" y="16881"/>
                  </a:cubicBezTo>
                  <a:cubicBezTo>
                    <a:pt x="154" y="16728"/>
                    <a:pt x="7537" y="11191"/>
                    <a:pt x="13418" y="11191"/>
                  </a:cubicBezTo>
                  <a:lnTo>
                    <a:pt x="13956" y="11191"/>
                  </a:lnTo>
                  <a:lnTo>
                    <a:pt x="13956" y="11228"/>
                  </a:lnTo>
                  <a:lnTo>
                    <a:pt x="13920" y="11228"/>
                  </a:lnTo>
                  <a:cubicBezTo>
                    <a:pt x="13920" y="11228"/>
                    <a:pt x="13880" y="11228"/>
                    <a:pt x="13880" y="11268"/>
                  </a:cubicBezTo>
                  <a:lnTo>
                    <a:pt x="13843" y="11268"/>
                  </a:lnTo>
                  <a:lnTo>
                    <a:pt x="13843" y="11305"/>
                  </a:lnTo>
                  <a:lnTo>
                    <a:pt x="13766" y="11305"/>
                  </a:lnTo>
                  <a:lnTo>
                    <a:pt x="13766" y="11345"/>
                  </a:lnTo>
                  <a:lnTo>
                    <a:pt x="13689" y="11345"/>
                  </a:lnTo>
                  <a:lnTo>
                    <a:pt x="13689" y="11382"/>
                  </a:lnTo>
                  <a:lnTo>
                    <a:pt x="13649" y="11382"/>
                  </a:lnTo>
                  <a:lnTo>
                    <a:pt x="13649" y="11422"/>
                  </a:lnTo>
                  <a:lnTo>
                    <a:pt x="13612" y="11422"/>
                  </a:lnTo>
                  <a:cubicBezTo>
                    <a:pt x="13572" y="11422"/>
                    <a:pt x="13572" y="11458"/>
                    <a:pt x="13535" y="11458"/>
                  </a:cubicBezTo>
                  <a:cubicBezTo>
                    <a:pt x="10920" y="13113"/>
                    <a:pt x="8767" y="15380"/>
                    <a:pt x="7075" y="17687"/>
                  </a:cubicBezTo>
                  <a:lnTo>
                    <a:pt x="7035" y="17727"/>
                  </a:lnTo>
                  <a:cubicBezTo>
                    <a:pt x="5651" y="19610"/>
                    <a:pt x="4575" y="21495"/>
                    <a:pt x="3769" y="23033"/>
                  </a:cubicBezTo>
                  <a:lnTo>
                    <a:pt x="3769" y="23033"/>
                  </a:lnTo>
                  <a:cubicBezTo>
                    <a:pt x="7266" y="17610"/>
                    <a:pt x="14956" y="11228"/>
                    <a:pt x="14879" y="10576"/>
                  </a:cubicBezTo>
                  <a:cubicBezTo>
                    <a:pt x="14879" y="10382"/>
                    <a:pt x="14612" y="10305"/>
                    <a:pt x="14150" y="10305"/>
                  </a:cubicBezTo>
                  <a:cubicBezTo>
                    <a:pt x="12766" y="10305"/>
                    <a:pt x="9496" y="11151"/>
                    <a:pt x="6460" y="12344"/>
                  </a:cubicBezTo>
                  <a:cubicBezTo>
                    <a:pt x="4076" y="13227"/>
                    <a:pt x="1960" y="15036"/>
                    <a:pt x="1462" y="15036"/>
                  </a:cubicBezTo>
                  <a:cubicBezTo>
                    <a:pt x="1114" y="15036"/>
                    <a:pt x="1575" y="14150"/>
                    <a:pt x="3230" y="11535"/>
                  </a:cubicBezTo>
                  <a:cubicBezTo>
                    <a:pt x="7343" y="5116"/>
                    <a:pt x="16841" y="1"/>
                    <a:pt x="168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56"/>
            <p:cNvSpPr/>
            <p:nvPr/>
          </p:nvSpPr>
          <p:spPr>
            <a:xfrm flipH="1">
              <a:off x="8352755" y="248382"/>
              <a:ext cx="690125" cy="501796"/>
            </a:xfrm>
            <a:custGeom>
              <a:rect b="b" l="l" r="r" t="t"/>
              <a:pathLst>
                <a:path extrusionOk="0" h="16914" w="23262">
                  <a:moveTo>
                    <a:pt x="13408" y="0"/>
                  </a:moveTo>
                  <a:cubicBezTo>
                    <a:pt x="11986" y="0"/>
                    <a:pt x="10489" y="240"/>
                    <a:pt x="8998" y="747"/>
                  </a:cubicBezTo>
                  <a:cubicBezTo>
                    <a:pt x="3384" y="2633"/>
                    <a:pt x="1" y="7631"/>
                    <a:pt x="1462" y="11898"/>
                  </a:cubicBezTo>
                  <a:cubicBezTo>
                    <a:pt x="2538" y="15042"/>
                    <a:pt x="5928" y="16913"/>
                    <a:pt x="9882" y="16913"/>
                  </a:cubicBezTo>
                  <a:cubicBezTo>
                    <a:pt x="11297" y="16913"/>
                    <a:pt x="12785" y="16674"/>
                    <a:pt x="14264" y="16167"/>
                  </a:cubicBezTo>
                  <a:cubicBezTo>
                    <a:pt x="19878" y="14281"/>
                    <a:pt x="23261" y="9246"/>
                    <a:pt x="21800" y="4977"/>
                  </a:cubicBezTo>
                  <a:cubicBezTo>
                    <a:pt x="20754" y="1863"/>
                    <a:pt x="17373" y="0"/>
                    <a:pt x="134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56"/>
            <p:cNvSpPr/>
            <p:nvPr/>
          </p:nvSpPr>
          <p:spPr>
            <a:xfrm flipH="1">
              <a:off x="8385779" y="392634"/>
              <a:ext cx="243036" cy="338773"/>
            </a:xfrm>
            <a:custGeom>
              <a:rect b="b" l="l" r="r" t="t"/>
              <a:pathLst>
                <a:path extrusionOk="0" h="11419" w="8192">
                  <a:moveTo>
                    <a:pt x="308" y="11305"/>
                  </a:moveTo>
                  <a:cubicBezTo>
                    <a:pt x="194" y="11342"/>
                    <a:pt x="117" y="11382"/>
                    <a:pt x="1" y="11419"/>
                  </a:cubicBezTo>
                  <a:cubicBezTo>
                    <a:pt x="117" y="11382"/>
                    <a:pt x="194" y="11342"/>
                    <a:pt x="308" y="11305"/>
                  </a:cubicBezTo>
                  <a:close/>
                  <a:moveTo>
                    <a:pt x="7807" y="1"/>
                  </a:moveTo>
                  <a:cubicBezTo>
                    <a:pt x="7807" y="38"/>
                    <a:pt x="7844" y="78"/>
                    <a:pt x="7844" y="115"/>
                  </a:cubicBezTo>
                  <a:cubicBezTo>
                    <a:pt x="8075" y="807"/>
                    <a:pt x="8192" y="1499"/>
                    <a:pt x="8192" y="2154"/>
                  </a:cubicBezTo>
                  <a:cubicBezTo>
                    <a:pt x="8192" y="1499"/>
                    <a:pt x="8075" y="807"/>
                    <a:pt x="7844" y="115"/>
                  </a:cubicBezTo>
                  <a:cubicBezTo>
                    <a:pt x="7844" y="78"/>
                    <a:pt x="7807" y="38"/>
                    <a:pt x="7807" y="1"/>
                  </a:cubicBezTo>
                  <a:close/>
                </a:path>
              </a:pathLst>
            </a:custGeom>
            <a:solidFill>
              <a:srgbClr val="FDF1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56"/>
            <p:cNvSpPr/>
            <p:nvPr/>
          </p:nvSpPr>
          <p:spPr>
            <a:xfrm flipH="1">
              <a:off x="8385790" y="247730"/>
              <a:ext cx="427835" cy="501944"/>
            </a:xfrm>
            <a:custGeom>
              <a:rect b="b" l="l" r="r" t="t"/>
              <a:pathLst>
                <a:path extrusionOk="0" h="16919" w="14421">
                  <a:moveTo>
                    <a:pt x="5654" y="0"/>
                  </a:moveTo>
                  <a:cubicBezTo>
                    <a:pt x="5501" y="0"/>
                    <a:pt x="5307" y="0"/>
                    <a:pt x="5116" y="40"/>
                  </a:cubicBezTo>
                  <a:cubicBezTo>
                    <a:pt x="8115" y="578"/>
                    <a:pt x="10499" y="2270"/>
                    <a:pt x="11382" y="4845"/>
                  </a:cubicBezTo>
                  <a:cubicBezTo>
                    <a:pt x="12806" y="9114"/>
                    <a:pt x="9459" y="14113"/>
                    <a:pt x="3809" y="15995"/>
                  </a:cubicBezTo>
                  <a:cubicBezTo>
                    <a:pt x="2538" y="16457"/>
                    <a:pt x="1231" y="16687"/>
                    <a:pt x="1" y="16727"/>
                  </a:cubicBezTo>
                  <a:cubicBezTo>
                    <a:pt x="693" y="16881"/>
                    <a:pt x="1425" y="16918"/>
                    <a:pt x="2154" y="16918"/>
                  </a:cubicBezTo>
                  <a:cubicBezTo>
                    <a:pt x="3461" y="16918"/>
                    <a:pt x="4845" y="16727"/>
                    <a:pt x="6230" y="16303"/>
                  </a:cubicBezTo>
                  <a:cubicBezTo>
                    <a:pt x="6346" y="16266"/>
                    <a:pt x="6423" y="16226"/>
                    <a:pt x="6537" y="16189"/>
                  </a:cubicBezTo>
                  <a:cubicBezTo>
                    <a:pt x="11268" y="14574"/>
                    <a:pt x="14421" y="10766"/>
                    <a:pt x="14421" y="7038"/>
                  </a:cubicBezTo>
                  <a:cubicBezTo>
                    <a:pt x="14421" y="6383"/>
                    <a:pt x="14304" y="5691"/>
                    <a:pt x="14073" y="4999"/>
                  </a:cubicBezTo>
                  <a:cubicBezTo>
                    <a:pt x="14073" y="4962"/>
                    <a:pt x="14036" y="4922"/>
                    <a:pt x="14036" y="4885"/>
                  </a:cubicBezTo>
                  <a:cubicBezTo>
                    <a:pt x="12920" y="1809"/>
                    <a:pt x="9576" y="0"/>
                    <a:pt x="56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56"/>
            <p:cNvSpPr/>
            <p:nvPr/>
          </p:nvSpPr>
          <p:spPr>
            <a:xfrm flipH="1">
              <a:off x="8432589" y="728046"/>
              <a:ext cx="112915" cy="112915"/>
            </a:xfrm>
            <a:custGeom>
              <a:rect b="b" l="l" r="r" t="t"/>
              <a:pathLst>
                <a:path extrusionOk="0" h="3806" w="3806">
                  <a:moveTo>
                    <a:pt x="1923" y="0"/>
                  </a:moveTo>
                  <a:cubicBezTo>
                    <a:pt x="884" y="0"/>
                    <a:pt x="1" y="883"/>
                    <a:pt x="1" y="1923"/>
                  </a:cubicBezTo>
                  <a:cubicBezTo>
                    <a:pt x="1" y="2959"/>
                    <a:pt x="884" y="3805"/>
                    <a:pt x="1923" y="3805"/>
                  </a:cubicBezTo>
                  <a:cubicBezTo>
                    <a:pt x="2960" y="3805"/>
                    <a:pt x="3806" y="2959"/>
                    <a:pt x="3806" y="1923"/>
                  </a:cubicBezTo>
                  <a:cubicBezTo>
                    <a:pt x="3806" y="883"/>
                    <a:pt x="2960" y="0"/>
                    <a:pt x="19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56"/>
            <p:cNvSpPr/>
            <p:nvPr/>
          </p:nvSpPr>
          <p:spPr>
            <a:xfrm flipH="1">
              <a:off x="8432585" y="758783"/>
              <a:ext cx="57051" cy="82179"/>
            </a:xfrm>
            <a:custGeom>
              <a:rect b="b" l="l" r="r" t="t"/>
              <a:pathLst>
                <a:path extrusionOk="0" h="2770" w="1923">
                  <a:moveTo>
                    <a:pt x="40" y="2769"/>
                  </a:moveTo>
                  <a:lnTo>
                    <a:pt x="40" y="2769"/>
                  </a:lnTo>
                  <a:lnTo>
                    <a:pt x="40" y="2769"/>
                  </a:lnTo>
                  <a:close/>
                  <a:moveTo>
                    <a:pt x="0" y="2769"/>
                  </a:moveTo>
                  <a:lnTo>
                    <a:pt x="0" y="2769"/>
                  </a:lnTo>
                  <a:lnTo>
                    <a:pt x="0" y="2769"/>
                  </a:lnTo>
                  <a:close/>
                  <a:moveTo>
                    <a:pt x="0" y="2769"/>
                  </a:moveTo>
                  <a:lnTo>
                    <a:pt x="0" y="2769"/>
                  </a:lnTo>
                  <a:lnTo>
                    <a:pt x="0" y="2769"/>
                  </a:lnTo>
                  <a:close/>
                  <a:moveTo>
                    <a:pt x="0" y="2769"/>
                  </a:moveTo>
                  <a:lnTo>
                    <a:pt x="0" y="2769"/>
                  </a:lnTo>
                  <a:lnTo>
                    <a:pt x="0" y="2769"/>
                  </a:lnTo>
                  <a:close/>
                  <a:moveTo>
                    <a:pt x="0" y="2769"/>
                  </a:moveTo>
                  <a:lnTo>
                    <a:pt x="0" y="2769"/>
                  </a:lnTo>
                  <a:lnTo>
                    <a:pt x="0" y="2769"/>
                  </a:lnTo>
                  <a:close/>
                  <a:moveTo>
                    <a:pt x="0" y="2769"/>
                  </a:moveTo>
                  <a:lnTo>
                    <a:pt x="0" y="2769"/>
                  </a:lnTo>
                  <a:lnTo>
                    <a:pt x="0" y="2769"/>
                  </a:lnTo>
                  <a:close/>
                  <a:moveTo>
                    <a:pt x="1923" y="847"/>
                  </a:moveTo>
                  <a:lnTo>
                    <a:pt x="1923" y="847"/>
                  </a:lnTo>
                  <a:lnTo>
                    <a:pt x="1923" y="847"/>
                  </a:lnTo>
                  <a:close/>
                  <a:moveTo>
                    <a:pt x="1923" y="847"/>
                  </a:moveTo>
                  <a:lnTo>
                    <a:pt x="1923" y="847"/>
                  </a:lnTo>
                  <a:lnTo>
                    <a:pt x="1923" y="847"/>
                  </a:lnTo>
                  <a:close/>
                  <a:moveTo>
                    <a:pt x="1923" y="847"/>
                  </a:moveTo>
                  <a:lnTo>
                    <a:pt x="1923" y="847"/>
                  </a:lnTo>
                  <a:lnTo>
                    <a:pt x="1923" y="847"/>
                  </a:lnTo>
                  <a:close/>
                  <a:moveTo>
                    <a:pt x="1923" y="847"/>
                  </a:moveTo>
                  <a:lnTo>
                    <a:pt x="1923" y="847"/>
                  </a:lnTo>
                  <a:lnTo>
                    <a:pt x="1923" y="847"/>
                  </a:lnTo>
                  <a:close/>
                  <a:moveTo>
                    <a:pt x="1923" y="810"/>
                  </a:moveTo>
                  <a:lnTo>
                    <a:pt x="1923" y="810"/>
                  </a:lnTo>
                  <a:lnTo>
                    <a:pt x="1923" y="810"/>
                  </a:lnTo>
                  <a:close/>
                  <a:moveTo>
                    <a:pt x="1923" y="810"/>
                  </a:moveTo>
                  <a:lnTo>
                    <a:pt x="1923" y="810"/>
                  </a:lnTo>
                  <a:lnTo>
                    <a:pt x="1923" y="810"/>
                  </a:lnTo>
                  <a:close/>
                  <a:moveTo>
                    <a:pt x="1923" y="810"/>
                  </a:moveTo>
                  <a:lnTo>
                    <a:pt x="1923" y="810"/>
                  </a:lnTo>
                  <a:lnTo>
                    <a:pt x="1923" y="810"/>
                  </a:lnTo>
                  <a:close/>
                  <a:moveTo>
                    <a:pt x="1923" y="810"/>
                  </a:moveTo>
                  <a:lnTo>
                    <a:pt x="1923" y="810"/>
                  </a:lnTo>
                  <a:lnTo>
                    <a:pt x="1923" y="810"/>
                  </a:lnTo>
                  <a:close/>
                  <a:moveTo>
                    <a:pt x="1923" y="770"/>
                  </a:moveTo>
                  <a:lnTo>
                    <a:pt x="1923" y="770"/>
                  </a:lnTo>
                  <a:lnTo>
                    <a:pt x="1923" y="770"/>
                  </a:lnTo>
                  <a:close/>
                  <a:moveTo>
                    <a:pt x="1923" y="770"/>
                  </a:moveTo>
                  <a:lnTo>
                    <a:pt x="1923" y="770"/>
                  </a:lnTo>
                  <a:lnTo>
                    <a:pt x="1923" y="770"/>
                  </a:lnTo>
                  <a:close/>
                  <a:moveTo>
                    <a:pt x="1923" y="770"/>
                  </a:moveTo>
                  <a:lnTo>
                    <a:pt x="1923" y="770"/>
                  </a:lnTo>
                  <a:lnTo>
                    <a:pt x="1923" y="770"/>
                  </a:lnTo>
                  <a:close/>
                  <a:moveTo>
                    <a:pt x="1923" y="770"/>
                  </a:moveTo>
                  <a:lnTo>
                    <a:pt x="1923" y="770"/>
                  </a:lnTo>
                  <a:lnTo>
                    <a:pt x="1923" y="770"/>
                  </a:lnTo>
                  <a:close/>
                  <a:moveTo>
                    <a:pt x="1923" y="733"/>
                  </a:moveTo>
                  <a:lnTo>
                    <a:pt x="1923" y="733"/>
                  </a:lnTo>
                  <a:lnTo>
                    <a:pt x="1923" y="733"/>
                  </a:lnTo>
                  <a:close/>
                  <a:moveTo>
                    <a:pt x="1923" y="733"/>
                  </a:moveTo>
                  <a:lnTo>
                    <a:pt x="1923" y="733"/>
                  </a:lnTo>
                  <a:lnTo>
                    <a:pt x="1923" y="733"/>
                  </a:lnTo>
                  <a:close/>
                  <a:moveTo>
                    <a:pt x="1923" y="733"/>
                  </a:moveTo>
                  <a:lnTo>
                    <a:pt x="1923" y="733"/>
                  </a:lnTo>
                  <a:lnTo>
                    <a:pt x="1923" y="733"/>
                  </a:lnTo>
                  <a:close/>
                  <a:moveTo>
                    <a:pt x="1923" y="733"/>
                  </a:moveTo>
                  <a:lnTo>
                    <a:pt x="1923" y="733"/>
                  </a:lnTo>
                  <a:lnTo>
                    <a:pt x="1923" y="733"/>
                  </a:lnTo>
                  <a:close/>
                  <a:moveTo>
                    <a:pt x="1923" y="693"/>
                  </a:moveTo>
                  <a:lnTo>
                    <a:pt x="1923" y="693"/>
                  </a:lnTo>
                  <a:lnTo>
                    <a:pt x="1923" y="693"/>
                  </a:lnTo>
                  <a:close/>
                  <a:moveTo>
                    <a:pt x="1923" y="693"/>
                  </a:moveTo>
                  <a:lnTo>
                    <a:pt x="1923" y="693"/>
                  </a:lnTo>
                  <a:lnTo>
                    <a:pt x="1923" y="693"/>
                  </a:lnTo>
                  <a:close/>
                  <a:moveTo>
                    <a:pt x="1923" y="693"/>
                  </a:moveTo>
                  <a:lnTo>
                    <a:pt x="1923" y="693"/>
                  </a:lnTo>
                  <a:lnTo>
                    <a:pt x="1923" y="693"/>
                  </a:lnTo>
                  <a:close/>
                  <a:moveTo>
                    <a:pt x="1923" y="693"/>
                  </a:moveTo>
                  <a:lnTo>
                    <a:pt x="1923" y="693"/>
                  </a:lnTo>
                  <a:lnTo>
                    <a:pt x="1923" y="693"/>
                  </a:lnTo>
                  <a:close/>
                  <a:moveTo>
                    <a:pt x="1923" y="656"/>
                  </a:moveTo>
                  <a:lnTo>
                    <a:pt x="1923" y="656"/>
                  </a:lnTo>
                  <a:lnTo>
                    <a:pt x="1923" y="656"/>
                  </a:lnTo>
                  <a:close/>
                  <a:moveTo>
                    <a:pt x="1923" y="656"/>
                  </a:moveTo>
                  <a:lnTo>
                    <a:pt x="1923" y="656"/>
                  </a:lnTo>
                  <a:lnTo>
                    <a:pt x="1923" y="656"/>
                  </a:lnTo>
                  <a:close/>
                  <a:moveTo>
                    <a:pt x="1923" y="656"/>
                  </a:moveTo>
                  <a:lnTo>
                    <a:pt x="1923" y="656"/>
                  </a:lnTo>
                  <a:lnTo>
                    <a:pt x="1923" y="656"/>
                  </a:lnTo>
                  <a:close/>
                  <a:moveTo>
                    <a:pt x="1923" y="656"/>
                  </a:moveTo>
                  <a:lnTo>
                    <a:pt x="1923" y="656"/>
                  </a:lnTo>
                  <a:lnTo>
                    <a:pt x="1923" y="656"/>
                  </a:lnTo>
                  <a:close/>
                  <a:moveTo>
                    <a:pt x="1923" y="616"/>
                  </a:moveTo>
                  <a:lnTo>
                    <a:pt x="1923" y="616"/>
                  </a:lnTo>
                  <a:lnTo>
                    <a:pt x="1923" y="616"/>
                  </a:lnTo>
                  <a:close/>
                  <a:moveTo>
                    <a:pt x="1923" y="616"/>
                  </a:moveTo>
                  <a:lnTo>
                    <a:pt x="1923" y="616"/>
                  </a:lnTo>
                  <a:lnTo>
                    <a:pt x="1923" y="616"/>
                  </a:lnTo>
                  <a:close/>
                  <a:moveTo>
                    <a:pt x="1923" y="616"/>
                  </a:moveTo>
                  <a:lnTo>
                    <a:pt x="1923" y="616"/>
                  </a:lnTo>
                  <a:lnTo>
                    <a:pt x="1923" y="616"/>
                  </a:lnTo>
                  <a:close/>
                  <a:moveTo>
                    <a:pt x="1923" y="616"/>
                  </a:moveTo>
                  <a:lnTo>
                    <a:pt x="1923" y="616"/>
                  </a:lnTo>
                  <a:lnTo>
                    <a:pt x="1923" y="616"/>
                  </a:lnTo>
                  <a:close/>
                  <a:moveTo>
                    <a:pt x="1923" y="579"/>
                  </a:moveTo>
                  <a:lnTo>
                    <a:pt x="1923" y="579"/>
                  </a:lnTo>
                  <a:lnTo>
                    <a:pt x="1923" y="579"/>
                  </a:lnTo>
                  <a:close/>
                  <a:moveTo>
                    <a:pt x="1886" y="579"/>
                  </a:moveTo>
                  <a:lnTo>
                    <a:pt x="1923" y="579"/>
                  </a:lnTo>
                  <a:lnTo>
                    <a:pt x="1886" y="579"/>
                  </a:lnTo>
                  <a:close/>
                  <a:moveTo>
                    <a:pt x="1886" y="579"/>
                  </a:moveTo>
                  <a:lnTo>
                    <a:pt x="1886" y="579"/>
                  </a:lnTo>
                  <a:lnTo>
                    <a:pt x="1886" y="579"/>
                  </a:lnTo>
                  <a:close/>
                  <a:moveTo>
                    <a:pt x="1886" y="579"/>
                  </a:moveTo>
                  <a:lnTo>
                    <a:pt x="1886" y="579"/>
                  </a:lnTo>
                  <a:lnTo>
                    <a:pt x="1886" y="579"/>
                  </a:lnTo>
                  <a:close/>
                  <a:moveTo>
                    <a:pt x="1886" y="539"/>
                  </a:moveTo>
                  <a:lnTo>
                    <a:pt x="1886" y="539"/>
                  </a:lnTo>
                  <a:lnTo>
                    <a:pt x="1886" y="539"/>
                  </a:lnTo>
                  <a:close/>
                  <a:moveTo>
                    <a:pt x="1886" y="539"/>
                  </a:moveTo>
                  <a:lnTo>
                    <a:pt x="1886" y="539"/>
                  </a:lnTo>
                  <a:lnTo>
                    <a:pt x="1886" y="539"/>
                  </a:lnTo>
                  <a:close/>
                  <a:moveTo>
                    <a:pt x="1886" y="539"/>
                  </a:moveTo>
                  <a:lnTo>
                    <a:pt x="1886" y="539"/>
                  </a:lnTo>
                  <a:lnTo>
                    <a:pt x="1886" y="539"/>
                  </a:lnTo>
                  <a:close/>
                  <a:moveTo>
                    <a:pt x="1886" y="539"/>
                  </a:moveTo>
                  <a:lnTo>
                    <a:pt x="1886" y="539"/>
                  </a:lnTo>
                  <a:lnTo>
                    <a:pt x="1886" y="539"/>
                  </a:lnTo>
                  <a:close/>
                  <a:moveTo>
                    <a:pt x="1886" y="502"/>
                  </a:moveTo>
                  <a:lnTo>
                    <a:pt x="1886" y="502"/>
                  </a:lnTo>
                  <a:lnTo>
                    <a:pt x="1886" y="502"/>
                  </a:lnTo>
                  <a:close/>
                  <a:moveTo>
                    <a:pt x="1886" y="502"/>
                  </a:moveTo>
                  <a:lnTo>
                    <a:pt x="1886" y="502"/>
                  </a:lnTo>
                  <a:lnTo>
                    <a:pt x="1886" y="502"/>
                  </a:lnTo>
                  <a:close/>
                  <a:moveTo>
                    <a:pt x="1886" y="502"/>
                  </a:moveTo>
                  <a:lnTo>
                    <a:pt x="1886" y="502"/>
                  </a:lnTo>
                  <a:lnTo>
                    <a:pt x="1886" y="502"/>
                  </a:lnTo>
                  <a:close/>
                  <a:moveTo>
                    <a:pt x="1886" y="502"/>
                  </a:moveTo>
                  <a:lnTo>
                    <a:pt x="1886" y="502"/>
                  </a:lnTo>
                  <a:lnTo>
                    <a:pt x="1886" y="502"/>
                  </a:lnTo>
                  <a:close/>
                  <a:moveTo>
                    <a:pt x="1886" y="462"/>
                  </a:moveTo>
                  <a:lnTo>
                    <a:pt x="1886" y="462"/>
                  </a:lnTo>
                  <a:lnTo>
                    <a:pt x="1886" y="462"/>
                  </a:lnTo>
                  <a:close/>
                  <a:moveTo>
                    <a:pt x="1886" y="462"/>
                  </a:moveTo>
                  <a:lnTo>
                    <a:pt x="1886" y="462"/>
                  </a:lnTo>
                  <a:lnTo>
                    <a:pt x="1886" y="462"/>
                  </a:lnTo>
                  <a:close/>
                  <a:moveTo>
                    <a:pt x="1886" y="462"/>
                  </a:moveTo>
                  <a:lnTo>
                    <a:pt x="1886" y="462"/>
                  </a:lnTo>
                  <a:lnTo>
                    <a:pt x="1886" y="462"/>
                  </a:lnTo>
                  <a:close/>
                  <a:moveTo>
                    <a:pt x="1886" y="462"/>
                  </a:moveTo>
                  <a:lnTo>
                    <a:pt x="1886" y="462"/>
                  </a:lnTo>
                  <a:lnTo>
                    <a:pt x="1886" y="462"/>
                  </a:lnTo>
                  <a:close/>
                  <a:moveTo>
                    <a:pt x="1886" y="425"/>
                  </a:moveTo>
                  <a:lnTo>
                    <a:pt x="1886" y="425"/>
                  </a:lnTo>
                  <a:lnTo>
                    <a:pt x="1886" y="425"/>
                  </a:lnTo>
                  <a:close/>
                  <a:moveTo>
                    <a:pt x="1886" y="425"/>
                  </a:moveTo>
                  <a:lnTo>
                    <a:pt x="1886" y="425"/>
                  </a:lnTo>
                  <a:lnTo>
                    <a:pt x="1886" y="425"/>
                  </a:lnTo>
                  <a:close/>
                  <a:moveTo>
                    <a:pt x="1886" y="425"/>
                  </a:moveTo>
                  <a:lnTo>
                    <a:pt x="1886" y="425"/>
                  </a:lnTo>
                  <a:lnTo>
                    <a:pt x="1886" y="425"/>
                  </a:lnTo>
                  <a:close/>
                  <a:moveTo>
                    <a:pt x="1886" y="425"/>
                  </a:moveTo>
                  <a:lnTo>
                    <a:pt x="1886" y="425"/>
                  </a:lnTo>
                  <a:lnTo>
                    <a:pt x="1886" y="425"/>
                  </a:lnTo>
                  <a:close/>
                  <a:moveTo>
                    <a:pt x="1886" y="385"/>
                  </a:moveTo>
                  <a:lnTo>
                    <a:pt x="1886" y="425"/>
                  </a:lnTo>
                  <a:lnTo>
                    <a:pt x="1886" y="385"/>
                  </a:lnTo>
                  <a:close/>
                  <a:moveTo>
                    <a:pt x="1846" y="385"/>
                  </a:moveTo>
                  <a:lnTo>
                    <a:pt x="1846" y="385"/>
                  </a:lnTo>
                  <a:lnTo>
                    <a:pt x="1846" y="385"/>
                  </a:lnTo>
                  <a:close/>
                  <a:moveTo>
                    <a:pt x="1846" y="385"/>
                  </a:moveTo>
                  <a:lnTo>
                    <a:pt x="1846" y="385"/>
                  </a:lnTo>
                  <a:lnTo>
                    <a:pt x="1846" y="385"/>
                  </a:lnTo>
                  <a:close/>
                  <a:moveTo>
                    <a:pt x="1846" y="385"/>
                  </a:moveTo>
                  <a:lnTo>
                    <a:pt x="1846" y="385"/>
                  </a:lnTo>
                  <a:lnTo>
                    <a:pt x="1846" y="385"/>
                  </a:lnTo>
                  <a:close/>
                  <a:moveTo>
                    <a:pt x="1846" y="348"/>
                  </a:moveTo>
                  <a:lnTo>
                    <a:pt x="1846" y="385"/>
                  </a:lnTo>
                  <a:lnTo>
                    <a:pt x="1846" y="348"/>
                  </a:lnTo>
                  <a:close/>
                  <a:moveTo>
                    <a:pt x="1846" y="348"/>
                  </a:moveTo>
                  <a:lnTo>
                    <a:pt x="1846" y="348"/>
                  </a:lnTo>
                  <a:lnTo>
                    <a:pt x="1846" y="348"/>
                  </a:lnTo>
                  <a:close/>
                  <a:moveTo>
                    <a:pt x="1846" y="348"/>
                  </a:moveTo>
                  <a:lnTo>
                    <a:pt x="1846" y="348"/>
                  </a:lnTo>
                  <a:lnTo>
                    <a:pt x="1846" y="348"/>
                  </a:lnTo>
                  <a:close/>
                  <a:moveTo>
                    <a:pt x="1846" y="348"/>
                  </a:moveTo>
                  <a:lnTo>
                    <a:pt x="1846" y="348"/>
                  </a:lnTo>
                  <a:lnTo>
                    <a:pt x="1846" y="348"/>
                  </a:lnTo>
                  <a:close/>
                  <a:moveTo>
                    <a:pt x="1846" y="348"/>
                  </a:moveTo>
                  <a:lnTo>
                    <a:pt x="1846" y="348"/>
                  </a:lnTo>
                  <a:lnTo>
                    <a:pt x="1846" y="348"/>
                  </a:lnTo>
                  <a:close/>
                  <a:moveTo>
                    <a:pt x="1846" y="308"/>
                  </a:moveTo>
                  <a:lnTo>
                    <a:pt x="1846" y="308"/>
                  </a:lnTo>
                  <a:lnTo>
                    <a:pt x="1846" y="308"/>
                  </a:lnTo>
                  <a:close/>
                  <a:moveTo>
                    <a:pt x="1846" y="308"/>
                  </a:moveTo>
                  <a:lnTo>
                    <a:pt x="1846" y="308"/>
                  </a:lnTo>
                  <a:lnTo>
                    <a:pt x="1846" y="308"/>
                  </a:lnTo>
                  <a:close/>
                  <a:moveTo>
                    <a:pt x="1846" y="308"/>
                  </a:moveTo>
                  <a:lnTo>
                    <a:pt x="1846" y="308"/>
                  </a:lnTo>
                  <a:lnTo>
                    <a:pt x="1846" y="308"/>
                  </a:lnTo>
                  <a:close/>
                  <a:moveTo>
                    <a:pt x="1846" y="308"/>
                  </a:moveTo>
                  <a:lnTo>
                    <a:pt x="1846" y="308"/>
                  </a:lnTo>
                  <a:lnTo>
                    <a:pt x="1846" y="308"/>
                  </a:lnTo>
                  <a:close/>
                  <a:moveTo>
                    <a:pt x="1846" y="271"/>
                  </a:moveTo>
                  <a:lnTo>
                    <a:pt x="1846" y="271"/>
                  </a:lnTo>
                  <a:lnTo>
                    <a:pt x="1846" y="271"/>
                  </a:lnTo>
                  <a:close/>
                  <a:moveTo>
                    <a:pt x="1846" y="271"/>
                  </a:moveTo>
                  <a:lnTo>
                    <a:pt x="1846" y="271"/>
                  </a:lnTo>
                  <a:lnTo>
                    <a:pt x="1846" y="271"/>
                  </a:lnTo>
                  <a:close/>
                  <a:moveTo>
                    <a:pt x="1809" y="271"/>
                  </a:moveTo>
                  <a:lnTo>
                    <a:pt x="1846" y="271"/>
                  </a:lnTo>
                  <a:lnTo>
                    <a:pt x="1809" y="271"/>
                  </a:lnTo>
                  <a:close/>
                  <a:moveTo>
                    <a:pt x="1809" y="271"/>
                  </a:moveTo>
                  <a:lnTo>
                    <a:pt x="1809" y="271"/>
                  </a:lnTo>
                  <a:lnTo>
                    <a:pt x="1809" y="271"/>
                  </a:lnTo>
                  <a:close/>
                  <a:moveTo>
                    <a:pt x="1809" y="231"/>
                  </a:moveTo>
                  <a:lnTo>
                    <a:pt x="1809" y="231"/>
                  </a:lnTo>
                  <a:lnTo>
                    <a:pt x="1809" y="231"/>
                  </a:lnTo>
                  <a:close/>
                  <a:moveTo>
                    <a:pt x="1809" y="231"/>
                  </a:moveTo>
                  <a:lnTo>
                    <a:pt x="1809" y="231"/>
                  </a:lnTo>
                  <a:lnTo>
                    <a:pt x="1809" y="231"/>
                  </a:lnTo>
                  <a:close/>
                  <a:moveTo>
                    <a:pt x="1809" y="231"/>
                  </a:moveTo>
                  <a:lnTo>
                    <a:pt x="1809" y="231"/>
                  </a:lnTo>
                  <a:lnTo>
                    <a:pt x="1809" y="231"/>
                  </a:lnTo>
                  <a:close/>
                  <a:moveTo>
                    <a:pt x="1809" y="231"/>
                  </a:moveTo>
                  <a:lnTo>
                    <a:pt x="1809" y="231"/>
                  </a:lnTo>
                  <a:lnTo>
                    <a:pt x="1809" y="231"/>
                  </a:lnTo>
                  <a:close/>
                  <a:moveTo>
                    <a:pt x="1809" y="231"/>
                  </a:moveTo>
                  <a:lnTo>
                    <a:pt x="1809" y="231"/>
                  </a:lnTo>
                  <a:lnTo>
                    <a:pt x="1809" y="231"/>
                  </a:lnTo>
                  <a:close/>
                  <a:moveTo>
                    <a:pt x="1809" y="194"/>
                  </a:moveTo>
                  <a:lnTo>
                    <a:pt x="1809" y="194"/>
                  </a:lnTo>
                  <a:lnTo>
                    <a:pt x="1809" y="194"/>
                  </a:lnTo>
                  <a:close/>
                  <a:moveTo>
                    <a:pt x="1809" y="194"/>
                  </a:moveTo>
                  <a:lnTo>
                    <a:pt x="1809" y="194"/>
                  </a:lnTo>
                  <a:lnTo>
                    <a:pt x="1809" y="194"/>
                  </a:lnTo>
                  <a:close/>
                  <a:moveTo>
                    <a:pt x="1809" y="194"/>
                  </a:moveTo>
                  <a:lnTo>
                    <a:pt x="1809" y="194"/>
                  </a:lnTo>
                  <a:lnTo>
                    <a:pt x="1809" y="194"/>
                  </a:lnTo>
                  <a:close/>
                  <a:moveTo>
                    <a:pt x="1809" y="194"/>
                  </a:moveTo>
                  <a:lnTo>
                    <a:pt x="1809" y="194"/>
                  </a:lnTo>
                  <a:lnTo>
                    <a:pt x="1809" y="194"/>
                  </a:lnTo>
                  <a:close/>
                  <a:moveTo>
                    <a:pt x="1809" y="154"/>
                  </a:moveTo>
                  <a:lnTo>
                    <a:pt x="1809" y="154"/>
                  </a:lnTo>
                  <a:lnTo>
                    <a:pt x="1809" y="154"/>
                  </a:lnTo>
                  <a:close/>
                  <a:moveTo>
                    <a:pt x="1769" y="154"/>
                  </a:moveTo>
                  <a:lnTo>
                    <a:pt x="1769" y="154"/>
                  </a:lnTo>
                  <a:lnTo>
                    <a:pt x="1769" y="154"/>
                  </a:lnTo>
                  <a:close/>
                  <a:moveTo>
                    <a:pt x="1769" y="154"/>
                  </a:moveTo>
                  <a:lnTo>
                    <a:pt x="1769" y="154"/>
                  </a:lnTo>
                  <a:lnTo>
                    <a:pt x="1769" y="154"/>
                  </a:lnTo>
                  <a:close/>
                  <a:moveTo>
                    <a:pt x="1769" y="154"/>
                  </a:moveTo>
                  <a:lnTo>
                    <a:pt x="1769" y="154"/>
                  </a:lnTo>
                  <a:lnTo>
                    <a:pt x="1769" y="154"/>
                  </a:lnTo>
                  <a:close/>
                  <a:moveTo>
                    <a:pt x="1769" y="118"/>
                  </a:moveTo>
                  <a:lnTo>
                    <a:pt x="1769" y="154"/>
                  </a:lnTo>
                  <a:lnTo>
                    <a:pt x="1769" y="118"/>
                  </a:lnTo>
                  <a:close/>
                  <a:moveTo>
                    <a:pt x="1769" y="118"/>
                  </a:moveTo>
                  <a:lnTo>
                    <a:pt x="1769" y="118"/>
                  </a:lnTo>
                  <a:lnTo>
                    <a:pt x="1769" y="118"/>
                  </a:lnTo>
                  <a:close/>
                  <a:moveTo>
                    <a:pt x="1769" y="118"/>
                  </a:moveTo>
                  <a:lnTo>
                    <a:pt x="1769" y="118"/>
                  </a:lnTo>
                  <a:lnTo>
                    <a:pt x="1769" y="118"/>
                  </a:lnTo>
                  <a:close/>
                  <a:moveTo>
                    <a:pt x="1769" y="118"/>
                  </a:moveTo>
                  <a:lnTo>
                    <a:pt x="1769" y="118"/>
                  </a:lnTo>
                  <a:lnTo>
                    <a:pt x="1769" y="118"/>
                  </a:lnTo>
                  <a:close/>
                  <a:moveTo>
                    <a:pt x="1769" y="118"/>
                  </a:moveTo>
                  <a:lnTo>
                    <a:pt x="1769" y="118"/>
                  </a:lnTo>
                  <a:lnTo>
                    <a:pt x="1769" y="118"/>
                  </a:lnTo>
                  <a:close/>
                  <a:moveTo>
                    <a:pt x="1769" y="78"/>
                  </a:moveTo>
                  <a:lnTo>
                    <a:pt x="1769" y="78"/>
                  </a:lnTo>
                  <a:lnTo>
                    <a:pt x="1769" y="78"/>
                  </a:lnTo>
                  <a:close/>
                  <a:moveTo>
                    <a:pt x="1769" y="78"/>
                  </a:moveTo>
                  <a:lnTo>
                    <a:pt x="1769" y="78"/>
                  </a:lnTo>
                  <a:lnTo>
                    <a:pt x="1769" y="78"/>
                  </a:lnTo>
                  <a:close/>
                  <a:moveTo>
                    <a:pt x="1732" y="78"/>
                  </a:moveTo>
                  <a:lnTo>
                    <a:pt x="1732" y="78"/>
                  </a:lnTo>
                  <a:lnTo>
                    <a:pt x="1732" y="78"/>
                  </a:lnTo>
                  <a:close/>
                  <a:moveTo>
                    <a:pt x="1732" y="78"/>
                  </a:moveTo>
                  <a:lnTo>
                    <a:pt x="1732" y="78"/>
                  </a:lnTo>
                  <a:lnTo>
                    <a:pt x="1732" y="78"/>
                  </a:lnTo>
                  <a:close/>
                  <a:moveTo>
                    <a:pt x="1732" y="41"/>
                  </a:moveTo>
                  <a:lnTo>
                    <a:pt x="1732" y="41"/>
                  </a:lnTo>
                  <a:lnTo>
                    <a:pt x="1732" y="41"/>
                  </a:lnTo>
                  <a:close/>
                  <a:moveTo>
                    <a:pt x="1732" y="41"/>
                  </a:moveTo>
                  <a:lnTo>
                    <a:pt x="1732" y="41"/>
                  </a:lnTo>
                  <a:lnTo>
                    <a:pt x="1732" y="41"/>
                  </a:lnTo>
                  <a:close/>
                  <a:moveTo>
                    <a:pt x="1732" y="41"/>
                  </a:moveTo>
                  <a:lnTo>
                    <a:pt x="1732" y="41"/>
                  </a:lnTo>
                  <a:lnTo>
                    <a:pt x="1732" y="41"/>
                  </a:lnTo>
                  <a:close/>
                  <a:moveTo>
                    <a:pt x="1732" y="1"/>
                  </a:moveTo>
                  <a:lnTo>
                    <a:pt x="1732" y="1"/>
                  </a:lnTo>
                  <a:close/>
                </a:path>
              </a:pathLst>
            </a:custGeom>
            <a:solidFill>
              <a:srgbClr val="FDF1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56"/>
            <p:cNvSpPr/>
            <p:nvPr/>
          </p:nvSpPr>
          <p:spPr>
            <a:xfrm flipH="1">
              <a:off x="8432588" y="731398"/>
              <a:ext cx="98110" cy="109562"/>
            </a:xfrm>
            <a:custGeom>
              <a:rect b="b" l="l" r="r" t="t"/>
              <a:pathLst>
                <a:path extrusionOk="0" h="3693" w="3307">
                  <a:moveTo>
                    <a:pt x="1963" y="1"/>
                  </a:moveTo>
                  <a:lnTo>
                    <a:pt x="1963" y="1"/>
                  </a:lnTo>
                  <a:cubicBezTo>
                    <a:pt x="2270" y="308"/>
                    <a:pt x="2461" y="770"/>
                    <a:pt x="2461" y="1271"/>
                  </a:cubicBezTo>
                  <a:cubicBezTo>
                    <a:pt x="2461" y="2308"/>
                    <a:pt x="1615" y="3154"/>
                    <a:pt x="579" y="3154"/>
                  </a:cubicBezTo>
                  <a:cubicBezTo>
                    <a:pt x="385" y="3154"/>
                    <a:pt x="194" y="3117"/>
                    <a:pt x="0" y="3077"/>
                  </a:cubicBezTo>
                  <a:lnTo>
                    <a:pt x="0" y="3077"/>
                  </a:lnTo>
                  <a:cubicBezTo>
                    <a:pt x="348" y="3424"/>
                    <a:pt x="846" y="3692"/>
                    <a:pt x="1384" y="3692"/>
                  </a:cubicBezTo>
                  <a:lnTo>
                    <a:pt x="1424" y="3692"/>
                  </a:lnTo>
                  <a:cubicBezTo>
                    <a:pt x="2461" y="3692"/>
                    <a:pt x="3307" y="2846"/>
                    <a:pt x="3307" y="1810"/>
                  </a:cubicBezTo>
                  <a:lnTo>
                    <a:pt x="3307" y="1770"/>
                  </a:lnTo>
                  <a:lnTo>
                    <a:pt x="3307" y="1733"/>
                  </a:lnTo>
                  <a:lnTo>
                    <a:pt x="3307" y="1693"/>
                  </a:lnTo>
                  <a:lnTo>
                    <a:pt x="3307" y="1656"/>
                  </a:lnTo>
                  <a:lnTo>
                    <a:pt x="3307" y="1616"/>
                  </a:lnTo>
                  <a:lnTo>
                    <a:pt x="3307" y="1579"/>
                  </a:lnTo>
                  <a:lnTo>
                    <a:pt x="3307" y="1539"/>
                  </a:lnTo>
                  <a:lnTo>
                    <a:pt x="3307" y="1502"/>
                  </a:lnTo>
                  <a:lnTo>
                    <a:pt x="3270" y="1502"/>
                  </a:lnTo>
                  <a:lnTo>
                    <a:pt x="3270" y="1462"/>
                  </a:lnTo>
                  <a:lnTo>
                    <a:pt x="3270" y="1425"/>
                  </a:lnTo>
                  <a:lnTo>
                    <a:pt x="3270" y="1385"/>
                  </a:lnTo>
                  <a:lnTo>
                    <a:pt x="3270" y="1348"/>
                  </a:lnTo>
                  <a:lnTo>
                    <a:pt x="3270" y="1308"/>
                  </a:lnTo>
                  <a:lnTo>
                    <a:pt x="3230" y="1308"/>
                  </a:lnTo>
                  <a:lnTo>
                    <a:pt x="3230" y="1271"/>
                  </a:lnTo>
                  <a:lnTo>
                    <a:pt x="3230" y="1231"/>
                  </a:lnTo>
                  <a:lnTo>
                    <a:pt x="3230" y="1194"/>
                  </a:lnTo>
                  <a:lnTo>
                    <a:pt x="3193" y="1194"/>
                  </a:lnTo>
                  <a:lnTo>
                    <a:pt x="3193" y="1154"/>
                  </a:lnTo>
                  <a:lnTo>
                    <a:pt x="3193" y="1117"/>
                  </a:lnTo>
                  <a:lnTo>
                    <a:pt x="3193" y="1077"/>
                  </a:lnTo>
                  <a:lnTo>
                    <a:pt x="3153" y="1077"/>
                  </a:lnTo>
                  <a:lnTo>
                    <a:pt x="3153" y="1041"/>
                  </a:lnTo>
                  <a:lnTo>
                    <a:pt x="3153" y="1001"/>
                  </a:lnTo>
                  <a:lnTo>
                    <a:pt x="3116" y="1001"/>
                  </a:lnTo>
                  <a:lnTo>
                    <a:pt x="3116" y="964"/>
                  </a:lnTo>
                  <a:lnTo>
                    <a:pt x="3116" y="924"/>
                  </a:lnTo>
                  <a:cubicBezTo>
                    <a:pt x="2886" y="462"/>
                    <a:pt x="2461" y="155"/>
                    <a:pt x="19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56"/>
            <p:cNvSpPr/>
            <p:nvPr/>
          </p:nvSpPr>
          <p:spPr>
            <a:xfrm flipH="1">
              <a:off x="8401729" y="862655"/>
              <a:ext cx="62806" cy="62717"/>
            </a:xfrm>
            <a:custGeom>
              <a:rect b="b" l="l" r="r" t="t"/>
              <a:pathLst>
                <a:path extrusionOk="0" h="2114" w="2117">
                  <a:moveTo>
                    <a:pt x="1040" y="0"/>
                  </a:moveTo>
                  <a:cubicBezTo>
                    <a:pt x="462" y="0"/>
                    <a:pt x="0" y="462"/>
                    <a:pt x="0" y="1037"/>
                  </a:cubicBezTo>
                  <a:cubicBezTo>
                    <a:pt x="0" y="1615"/>
                    <a:pt x="462" y="2113"/>
                    <a:pt x="1040" y="2113"/>
                  </a:cubicBezTo>
                  <a:cubicBezTo>
                    <a:pt x="1615" y="2113"/>
                    <a:pt x="2117" y="1615"/>
                    <a:pt x="2117" y="1037"/>
                  </a:cubicBezTo>
                  <a:cubicBezTo>
                    <a:pt x="2117" y="462"/>
                    <a:pt x="1615" y="0"/>
                    <a:pt x="10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56"/>
            <p:cNvSpPr/>
            <p:nvPr/>
          </p:nvSpPr>
          <p:spPr>
            <a:xfrm flipH="1">
              <a:off x="8401727" y="890010"/>
              <a:ext cx="31952" cy="35364"/>
            </a:xfrm>
            <a:custGeom>
              <a:rect b="b" l="l" r="r" t="t"/>
              <a:pathLst>
                <a:path extrusionOk="0" h="1192" w="1077">
                  <a:moveTo>
                    <a:pt x="0" y="1191"/>
                  </a:moveTo>
                  <a:lnTo>
                    <a:pt x="0" y="1191"/>
                  </a:lnTo>
                  <a:lnTo>
                    <a:pt x="0" y="1191"/>
                  </a:lnTo>
                  <a:close/>
                  <a:moveTo>
                    <a:pt x="0" y="1191"/>
                  </a:moveTo>
                  <a:lnTo>
                    <a:pt x="0" y="1191"/>
                  </a:lnTo>
                  <a:lnTo>
                    <a:pt x="0" y="1191"/>
                  </a:lnTo>
                  <a:close/>
                  <a:moveTo>
                    <a:pt x="1077" y="115"/>
                  </a:moveTo>
                  <a:lnTo>
                    <a:pt x="1077" y="115"/>
                  </a:lnTo>
                  <a:lnTo>
                    <a:pt x="1077" y="115"/>
                  </a:lnTo>
                  <a:lnTo>
                    <a:pt x="1077" y="115"/>
                  </a:lnTo>
                  <a:close/>
                  <a:moveTo>
                    <a:pt x="1077" y="115"/>
                  </a:moveTo>
                  <a:lnTo>
                    <a:pt x="1077" y="115"/>
                  </a:lnTo>
                  <a:lnTo>
                    <a:pt x="1077" y="115"/>
                  </a:lnTo>
                  <a:close/>
                  <a:moveTo>
                    <a:pt x="1077" y="115"/>
                  </a:moveTo>
                  <a:lnTo>
                    <a:pt x="1077" y="115"/>
                  </a:lnTo>
                  <a:lnTo>
                    <a:pt x="1077" y="115"/>
                  </a:lnTo>
                  <a:close/>
                  <a:moveTo>
                    <a:pt x="1077" y="115"/>
                  </a:moveTo>
                  <a:lnTo>
                    <a:pt x="1077" y="115"/>
                  </a:lnTo>
                  <a:lnTo>
                    <a:pt x="1077" y="115"/>
                  </a:lnTo>
                  <a:close/>
                  <a:moveTo>
                    <a:pt x="1077" y="78"/>
                  </a:moveTo>
                  <a:lnTo>
                    <a:pt x="1077" y="78"/>
                  </a:lnTo>
                  <a:lnTo>
                    <a:pt x="1077" y="78"/>
                  </a:lnTo>
                  <a:close/>
                  <a:moveTo>
                    <a:pt x="1077" y="78"/>
                  </a:moveTo>
                  <a:lnTo>
                    <a:pt x="1077" y="78"/>
                  </a:lnTo>
                  <a:lnTo>
                    <a:pt x="1077" y="78"/>
                  </a:lnTo>
                  <a:close/>
                  <a:moveTo>
                    <a:pt x="1077" y="78"/>
                  </a:moveTo>
                  <a:lnTo>
                    <a:pt x="1077" y="78"/>
                  </a:lnTo>
                  <a:lnTo>
                    <a:pt x="1077" y="78"/>
                  </a:lnTo>
                  <a:close/>
                  <a:moveTo>
                    <a:pt x="1077" y="78"/>
                  </a:moveTo>
                  <a:lnTo>
                    <a:pt x="1077" y="78"/>
                  </a:lnTo>
                  <a:lnTo>
                    <a:pt x="1077" y="78"/>
                  </a:lnTo>
                  <a:close/>
                  <a:moveTo>
                    <a:pt x="1077" y="78"/>
                  </a:moveTo>
                  <a:lnTo>
                    <a:pt x="1077" y="78"/>
                  </a:lnTo>
                  <a:lnTo>
                    <a:pt x="1077" y="78"/>
                  </a:lnTo>
                  <a:close/>
                  <a:moveTo>
                    <a:pt x="1077" y="38"/>
                  </a:moveTo>
                  <a:lnTo>
                    <a:pt x="1077" y="78"/>
                  </a:lnTo>
                  <a:lnTo>
                    <a:pt x="1077" y="38"/>
                  </a:lnTo>
                  <a:close/>
                  <a:moveTo>
                    <a:pt x="1077" y="38"/>
                  </a:moveTo>
                  <a:lnTo>
                    <a:pt x="1077" y="38"/>
                  </a:lnTo>
                  <a:lnTo>
                    <a:pt x="1077" y="38"/>
                  </a:lnTo>
                  <a:close/>
                  <a:moveTo>
                    <a:pt x="1077" y="38"/>
                  </a:moveTo>
                  <a:lnTo>
                    <a:pt x="1077" y="38"/>
                  </a:lnTo>
                  <a:lnTo>
                    <a:pt x="1077" y="38"/>
                  </a:lnTo>
                  <a:close/>
                  <a:moveTo>
                    <a:pt x="1077" y="38"/>
                  </a:moveTo>
                  <a:lnTo>
                    <a:pt x="1077" y="38"/>
                  </a:lnTo>
                  <a:lnTo>
                    <a:pt x="1077" y="38"/>
                  </a:lnTo>
                  <a:close/>
                  <a:moveTo>
                    <a:pt x="1077" y="1"/>
                  </a:moveTo>
                  <a:lnTo>
                    <a:pt x="1077" y="1"/>
                  </a:lnTo>
                  <a:lnTo>
                    <a:pt x="1077" y="1"/>
                  </a:lnTo>
                  <a:close/>
                  <a:moveTo>
                    <a:pt x="1077" y="1"/>
                  </a:moveTo>
                  <a:lnTo>
                    <a:pt x="1077" y="1"/>
                  </a:lnTo>
                  <a:lnTo>
                    <a:pt x="1077" y="1"/>
                  </a:lnTo>
                  <a:close/>
                  <a:moveTo>
                    <a:pt x="1077" y="1"/>
                  </a:moveTo>
                  <a:lnTo>
                    <a:pt x="1077" y="1"/>
                  </a:lnTo>
                  <a:close/>
                </a:path>
              </a:pathLst>
            </a:custGeom>
            <a:solidFill>
              <a:srgbClr val="FB8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56"/>
            <p:cNvSpPr/>
            <p:nvPr/>
          </p:nvSpPr>
          <p:spPr>
            <a:xfrm flipH="1">
              <a:off x="8401729" y="862655"/>
              <a:ext cx="53698" cy="62717"/>
            </a:xfrm>
            <a:custGeom>
              <a:rect b="b" l="l" r="r" t="t"/>
              <a:pathLst>
                <a:path extrusionOk="0" h="2114" w="1810">
                  <a:moveTo>
                    <a:pt x="964" y="0"/>
                  </a:moveTo>
                  <a:lnTo>
                    <a:pt x="964" y="0"/>
                  </a:lnTo>
                  <a:cubicBezTo>
                    <a:pt x="1154" y="191"/>
                    <a:pt x="1271" y="462"/>
                    <a:pt x="1271" y="729"/>
                  </a:cubicBezTo>
                  <a:cubicBezTo>
                    <a:pt x="1271" y="1307"/>
                    <a:pt x="770" y="1806"/>
                    <a:pt x="195" y="1806"/>
                  </a:cubicBezTo>
                  <a:cubicBezTo>
                    <a:pt x="118" y="1806"/>
                    <a:pt x="41" y="1806"/>
                    <a:pt x="1" y="1769"/>
                  </a:cubicBezTo>
                  <a:lnTo>
                    <a:pt x="1" y="1769"/>
                  </a:lnTo>
                  <a:cubicBezTo>
                    <a:pt x="195" y="1960"/>
                    <a:pt x="425" y="2076"/>
                    <a:pt x="733" y="2113"/>
                  </a:cubicBezTo>
                  <a:cubicBezTo>
                    <a:pt x="1308" y="2113"/>
                    <a:pt x="1810" y="1615"/>
                    <a:pt x="1810" y="1037"/>
                  </a:cubicBezTo>
                  <a:lnTo>
                    <a:pt x="1810" y="1000"/>
                  </a:lnTo>
                  <a:lnTo>
                    <a:pt x="1810" y="960"/>
                  </a:lnTo>
                  <a:lnTo>
                    <a:pt x="1810" y="923"/>
                  </a:lnTo>
                  <a:cubicBezTo>
                    <a:pt x="1733" y="462"/>
                    <a:pt x="1385" y="114"/>
                    <a:pt x="9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56"/>
            <p:cNvSpPr/>
            <p:nvPr/>
          </p:nvSpPr>
          <p:spPr>
            <a:xfrm flipH="1">
              <a:off x="8787314" y="518610"/>
              <a:ext cx="78797" cy="69244"/>
            </a:xfrm>
            <a:custGeom>
              <a:rect b="b" l="l" r="r" t="t"/>
              <a:pathLst>
                <a:path extrusionOk="0" h="2334" w="2656">
                  <a:moveTo>
                    <a:pt x="1330" y="0"/>
                  </a:moveTo>
                  <a:cubicBezTo>
                    <a:pt x="1181" y="0"/>
                    <a:pt x="1030" y="31"/>
                    <a:pt x="887" y="98"/>
                  </a:cubicBezTo>
                  <a:cubicBezTo>
                    <a:pt x="272" y="369"/>
                    <a:pt x="1" y="1021"/>
                    <a:pt x="272" y="1636"/>
                  </a:cubicBezTo>
                  <a:cubicBezTo>
                    <a:pt x="446" y="2074"/>
                    <a:pt x="886" y="2334"/>
                    <a:pt x="1339" y="2334"/>
                  </a:cubicBezTo>
                  <a:cubicBezTo>
                    <a:pt x="1484" y="2334"/>
                    <a:pt x="1630" y="2307"/>
                    <a:pt x="1770" y="2251"/>
                  </a:cubicBezTo>
                  <a:cubicBezTo>
                    <a:pt x="2385" y="1984"/>
                    <a:pt x="2655" y="1292"/>
                    <a:pt x="2385" y="713"/>
                  </a:cubicBezTo>
                  <a:cubicBezTo>
                    <a:pt x="2212" y="281"/>
                    <a:pt x="1778" y="0"/>
                    <a:pt x="13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56"/>
            <p:cNvSpPr/>
            <p:nvPr/>
          </p:nvSpPr>
          <p:spPr>
            <a:xfrm flipH="1">
              <a:off x="8664097" y="466600"/>
              <a:ext cx="78797" cy="69274"/>
            </a:xfrm>
            <a:custGeom>
              <a:rect b="b" l="l" r="r" t="t"/>
              <a:pathLst>
                <a:path extrusionOk="0" h="2335" w="2656">
                  <a:moveTo>
                    <a:pt x="1293" y="0"/>
                  </a:moveTo>
                  <a:cubicBezTo>
                    <a:pt x="1146" y="0"/>
                    <a:pt x="995" y="27"/>
                    <a:pt x="846" y="82"/>
                  </a:cubicBezTo>
                  <a:cubicBezTo>
                    <a:pt x="271" y="353"/>
                    <a:pt x="1" y="1045"/>
                    <a:pt x="231" y="1620"/>
                  </a:cubicBezTo>
                  <a:cubicBezTo>
                    <a:pt x="434" y="2054"/>
                    <a:pt x="873" y="2335"/>
                    <a:pt x="1323" y="2335"/>
                  </a:cubicBezTo>
                  <a:cubicBezTo>
                    <a:pt x="1473" y="2335"/>
                    <a:pt x="1625" y="2303"/>
                    <a:pt x="1769" y="2236"/>
                  </a:cubicBezTo>
                  <a:cubicBezTo>
                    <a:pt x="2348" y="1968"/>
                    <a:pt x="2655" y="1313"/>
                    <a:pt x="2384" y="698"/>
                  </a:cubicBezTo>
                  <a:cubicBezTo>
                    <a:pt x="2181" y="261"/>
                    <a:pt x="1755" y="0"/>
                    <a:pt x="12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56"/>
            <p:cNvSpPr/>
            <p:nvPr/>
          </p:nvSpPr>
          <p:spPr>
            <a:xfrm flipH="1">
              <a:off x="8542096" y="414619"/>
              <a:ext cx="78678" cy="68947"/>
            </a:xfrm>
            <a:custGeom>
              <a:rect b="b" l="l" r="r" t="t"/>
              <a:pathLst>
                <a:path extrusionOk="0" h="2324" w="2652">
                  <a:moveTo>
                    <a:pt x="1352" y="1"/>
                  </a:moveTo>
                  <a:cubicBezTo>
                    <a:pt x="1195" y="1"/>
                    <a:pt x="1035" y="35"/>
                    <a:pt x="883" y="106"/>
                  </a:cubicBezTo>
                  <a:cubicBezTo>
                    <a:pt x="308" y="336"/>
                    <a:pt x="0" y="1028"/>
                    <a:pt x="268" y="1604"/>
                  </a:cubicBezTo>
                  <a:cubicBezTo>
                    <a:pt x="438" y="2057"/>
                    <a:pt x="859" y="2324"/>
                    <a:pt x="1315" y="2324"/>
                  </a:cubicBezTo>
                  <a:cubicBezTo>
                    <a:pt x="1478" y="2324"/>
                    <a:pt x="1644" y="2290"/>
                    <a:pt x="1806" y="2219"/>
                  </a:cubicBezTo>
                  <a:cubicBezTo>
                    <a:pt x="2384" y="1988"/>
                    <a:pt x="2652" y="1296"/>
                    <a:pt x="2421" y="721"/>
                  </a:cubicBezTo>
                  <a:cubicBezTo>
                    <a:pt x="2224" y="267"/>
                    <a:pt x="1795" y="1"/>
                    <a:pt x="13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56"/>
            <p:cNvSpPr/>
            <p:nvPr/>
          </p:nvSpPr>
          <p:spPr>
            <a:xfrm flipH="1">
              <a:off x="8568289" y="1055387"/>
              <a:ext cx="30" cy="6883"/>
            </a:xfrm>
            <a:custGeom>
              <a:rect b="b" l="l" r="r" t="t"/>
              <a:pathLst>
                <a:path extrusionOk="0" h="232" w="1">
                  <a:moveTo>
                    <a:pt x="1" y="231"/>
                  </a:moveTo>
                  <a:lnTo>
                    <a:pt x="1" y="231"/>
                  </a:lnTo>
                  <a:lnTo>
                    <a:pt x="1" y="231"/>
                  </a:lnTo>
                  <a:close/>
                  <a:moveTo>
                    <a:pt x="1" y="194"/>
                  </a:moveTo>
                  <a:lnTo>
                    <a:pt x="1" y="231"/>
                  </a:lnTo>
                  <a:lnTo>
                    <a:pt x="1" y="194"/>
                  </a:lnTo>
                  <a:close/>
                  <a:moveTo>
                    <a:pt x="1" y="194"/>
                  </a:moveTo>
                  <a:lnTo>
                    <a:pt x="1" y="194"/>
                  </a:lnTo>
                  <a:lnTo>
                    <a:pt x="1" y="194"/>
                  </a:lnTo>
                  <a:close/>
                  <a:moveTo>
                    <a:pt x="1" y="194"/>
                  </a:moveTo>
                  <a:lnTo>
                    <a:pt x="1" y="194"/>
                  </a:lnTo>
                  <a:lnTo>
                    <a:pt x="1" y="194"/>
                  </a:lnTo>
                  <a:close/>
                  <a:moveTo>
                    <a:pt x="1" y="154"/>
                  </a:moveTo>
                  <a:lnTo>
                    <a:pt x="1" y="194"/>
                  </a:lnTo>
                  <a:lnTo>
                    <a:pt x="1" y="154"/>
                  </a:lnTo>
                  <a:close/>
                  <a:moveTo>
                    <a:pt x="1" y="154"/>
                  </a:moveTo>
                  <a:lnTo>
                    <a:pt x="1" y="154"/>
                  </a:lnTo>
                  <a:lnTo>
                    <a:pt x="1" y="154"/>
                  </a:lnTo>
                  <a:close/>
                  <a:moveTo>
                    <a:pt x="1" y="154"/>
                  </a:moveTo>
                  <a:lnTo>
                    <a:pt x="1" y="154"/>
                  </a:lnTo>
                  <a:lnTo>
                    <a:pt x="1" y="154"/>
                  </a:lnTo>
                  <a:close/>
                  <a:moveTo>
                    <a:pt x="1" y="154"/>
                  </a:moveTo>
                  <a:lnTo>
                    <a:pt x="1" y="154"/>
                  </a:lnTo>
                  <a:lnTo>
                    <a:pt x="1" y="154"/>
                  </a:lnTo>
                  <a:close/>
                  <a:moveTo>
                    <a:pt x="1" y="118"/>
                  </a:moveTo>
                  <a:lnTo>
                    <a:pt x="1" y="118"/>
                  </a:lnTo>
                  <a:lnTo>
                    <a:pt x="1" y="118"/>
                  </a:lnTo>
                  <a:close/>
                  <a:moveTo>
                    <a:pt x="1" y="118"/>
                  </a:moveTo>
                  <a:lnTo>
                    <a:pt x="1" y="118"/>
                  </a:lnTo>
                  <a:lnTo>
                    <a:pt x="1" y="118"/>
                  </a:lnTo>
                  <a:close/>
                  <a:moveTo>
                    <a:pt x="1" y="118"/>
                  </a:moveTo>
                  <a:lnTo>
                    <a:pt x="1" y="118"/>
                  </a:lnTo>
                  <a:lnTo>
                    <a:pt x="1" y="118"/>
                  </a:lnTo>
                  <a:close/>
                  <a:moveTo>
                    <a:pt x="1" y="78"/>
                  </a:moveTo>
                  <a:lnTo>
                    <a:pt x="1" y="78"/>
                  </a:lnTo>
                  <a:lnTo>
                    <a:pt x="1" y="78"/>
                  </a:lnTo>
                  <a:close/>
                  <a:moveTo>
                    <a:pt x="1" y="78"/>
                  </a:moveTo>
                  <a:lnTo>
                    <a:pt x="1" y="78"/>
                  </a:lnTo>
                  <a:lnTo>
                    <a:pt x="1" y="78"/>
                  </a:lnTo>
                  <a:close/>
                  <a:moveTo>
                    <a:pt x="1" y="78"/>
                  </a:moveTo>
                  <a:lnTo>
                    <a:pt x="1" y="78"/>
                  </a:lnTo>
                  <a:lnTo>
                    <a:pt x="1" y="78"/>
                  </a:lnTo>
                  <a:close/>
                  <a:moveTo>
                    <a:pt x="1" y="41"/>
                  </a:moveTo>
                  <a:lnTo>
                    <a:pt x="1" y="41"/>
                  </a:lnTo>
                  <a:lnTo>
                    <a:pt x="1" y="41"/>
                  </a:lnTo>
                  <a:close/>
                  <a:moveTo>
                    <a:pt x="1" y="1"/>
                  </a:moveTo>
                  <a:lnTo>
                    <a:pt x="1" y="1"/>
                  </a:lnTo>
                  <a:close/>
                </a:path>
              </a:pathLst>
            </a:custGeom>
            <a:solidFill>
              <a:srgbClr val="C575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56"/>
            <p:cNvSpPr/>
            <p:nvPr/>
          </p:nvSpPr>
          <p:spPr>
            <a:xfrm flipH="1">
              <a:off x="8766778" y="1259630"/>
              <a:ext cx="14893" cy="1127"/>
            </a:xfrm>
            <a:custGeom>
              <a:rect b="b" l="l" r="r" t="t"/>
              <a:pathLst>
                <a:path extrusionOk="0" h="38" w="502">
                  <a:moveTo>
                    <a:pt x="502" y="38"/>
                  </a:moveTo>
                  <a:lnTo>
                    <a:pt x="502" y="38"/>
                  </a:lnTo>
                  <a:lnTo>
                    <a:pt x="502" y="38"/>
                  </a:lnTo>
                  <a:close/>
                  <a:moveTo>
                    <a:pt x="502" y="38"/>
                  </a:moveTo>
                  <a:lnTo>
                    <a:pt x="502" y="38"/>
                  </a:lnTo>
                  <a:lnTo>
                    <a:pt x="502" y="38"/>
                  </a:lnTo>
                  <a:close/>
                  <a:moveTo>
                    <a:pt x="462" y="38"/>
                  </a:moveTo>
                  <a:lnTo>
                    <a:pt x="462" y="38"/>
                  </a:lnTo>
                  <a:lnTo>
                    <a:pt x="462" y="38"/>
                  </a:lnTo>
                  <a:close/>
                  <a:moveTo>
                    <a:pt x="462" y="38"/>
                  </a:moveTo>
                  <a:lnTo>
                    <a:pt x="462" y="38"/>
                  </a:lnTo>
                  <a:lnTo>
                    <a:pt x="462" y="38"/>
                  </a:lnTo>
                  <a:close/>
                  <a:moveTo>
                    <a:pt x="462" y="38"/>
                  </a:moveTo>
                  <a:lnTo>
                    <a:pt x="462" y="38"/>
                  </a:lnTo>
                  <a:lnTo>
                    <a:pt x="462" y="38"/>
                  </a:lnTo>
                  <a:close/>
                  <a:moveTo>
                    <a:pt x="425" y="38"/>
                  </a:moveTo>
                  <a:lnTo>
                    <a:pt x="425" y="38"/>
                  </a:lnTo>
                  <a:lnTo>
                    <a:pt x="425" y="38"/>
                  </a:lnTo>
                  <a:close/>
                  <a:moveTo>
                    <a:pt x="425" y="38"/>
                  </a:moveTo>
                  <a:lnTo>
                    <a:pt x="425" y="38"/>
                  </a:lnTo>
                  <a:lnTo>
                    <a:pt x="425" y="38"/>
                  </a:lnTo>
                  <a:close/>
                  <a:moveTo>
                    <a:pt x="425" y="38"/>
                  </a:moveTo>
                  <a:lnTo>
                    <a:pt x="425" y="38"/>
                  </a:lnTo>
                  <a:lnTo>
                    <a:pt x="425" y="38"/>
                  </a:lnTo>
                  <a:close/>
                  <a:moveTo>
                    <a:pt x="385" y="38"/>
                  </a:moveTo>
                  <a:lnTo>
                    <a:pt x="385" y="38"/>
                  </a:lnTo>
                  <a:lnTo>
                    <a:pt x="385" y="38"/>
                  </a:lnTo>
                  <a:close/>
                  <a:moveTo>
                    <a:pt x="385" y="38"/>
                  </a:moveTo>
                  <a:lnTo>
                    <a:pt x="385" y="38"/>
                  </a:lnTo>
                  <a:lnTo>
                    <a:pt x="385" y="38"/>
                  </a:lnTo>
                  <a:close/>
                  <a:moveTo>
                    <a:pt x="385" y="38"/>
                  </a:moveTo>
                  <a:lnTo>
                    <a:pt x="385" y="38"/>
                  </a:lnTo>
                  <a:lnTo>
                    <a:pt x="385" y="38"/>
                  </a:lnTo>
                  <a:close/>
                  <a:moveTo>
                    <a:pt x="348" y="38"/>
                  </a:moveTo>
                  <a:lnTo>
                    <a:pt x="348" y="38"/>
                  </a:lnTo>
                  <a:lnTo>
                    <a:pt x="348" y="38"/>
                  </a:lnTo>
                  <a:close/>
                  <a:moveTo>
                    <a:pt x="348" y="38"/>
                  </a:moveTo>
                  <a:lnTo>
                    <a:pt x="348" y="38"/>
                  </a:lnTo>
                  <a:lnTo>
                    <a:pt x="348" y="38"/>
                  </a:lnTo>
                  <a:close/>
                  <a:moveTo>
                    <a:pt x="348" y="38"/>
                  </a:moveTo>
                  <a:lnTo>
                    <a:pt x="348" y="38"/>
                  </a:lnTo>
                  <a:lnTo>
                    <a:pt x="348" y="38"/>
                  </a:lnTo>
                  <a:close/>
                  <a:moveTo>
                    <a:pt x="308" y="38"/>
                  </a:moveTo>
                  <a:lnTo>
                    <a:pt x="308" y="38"/>
                  </a:lnTo>
                  <a:lnTo>
                    <a:pt x="308" y="38"/>
                  </a:lnTo>
                  <a:close/>
                  <a:moveTo>
                    <a:pt x="308" y="38"/>
                  </a:moveTo>
                  <a:lnTo>
                    <a:pt x="308" y="38"/>
                  </a:lnTo>
                  <a:lnTo>
                    <a:pt x="308" y="38"/>
                  </a:lnTo>
                  <a:close/>
                  <a:moveTo>
                    <a:pt x="308" y="38"/>
                  </a:moveTo>
                  <a:lnTo>
                    <a:pt x="308" y="38"/>
                  </a:lnTo>
                  <a:lnTo>
                    <a:pt x="308" y="38"/>
                  </a:lnTo>
                  <a:close/>
                  <a:moveTo>
                    <a:pt x="271" y="38"/>
                  </a:moveTo>
                  <a:lnTo>
                    <a:pt x="271" y="38"/>
                  </a:lnTo>
                  <a:lnTo>
                    <a:pt x="271" y="38"/>
                  </a:lnTo>
                  <a:close/>
                  <a:moveTo>
                    <a:pt x="271" y="38"/>
                  </a:moveTo>
                  <a:lnTo>
                    <a:pt x="271" y="38"/>
                  </a:lnTo>
                  <a:lnTo>
                    <a:pt x="271" y="38"/>
                  </a:lnTo>
                  <a:close/>
                  <a:moveTo>
                    <a:pt x="271" y="38"/>
                  </a:moveTo>
                  <a:lnTo>
                    <a:pt x="271" y="38"/>
                  </a:lnTo>
                  <a:lnTo>
                    <a:pt x="271" y="38"/>
                  </a:lnTo>
                  <a:close/>
                  <a:moveTo>
                    <a:pt x="231" y="38"/>
                  </a:moveTo>
                  <a:lnTo>
                    <a:pt x="231" y="38"/>
                  </a:lnTo>
                  <a:lnTo>
                    <a:pt x="231" y="38"/>
                  </a:lnTo>
                  <a:close/>
                  <a:moveTo>
                    <a:pt x="231" y="38"/>
                  </a:moveTo>
                  <a:lnTo>
                    <a:pt x="231" y="38"/>
                  </a:lnTo>
                  <a:lnTo>
                    <a:pt x="231" y="38"/>
                  </a:lnTo>
                  <a:close/>
                  <a:moveTo>
                    <a:pt x="194" y="38"/>
                  </a:moveTo>
                  <a:lnTo>
                    <a:pt x="194" y="38"/>
                  </a:lnTo>
                  <a:lnTo>
                    <a:pt x="194" y="38"/>
                  </a:lnTo>
                  <a:close/>
                  <a:moveTo>
                    <a:pt x="194" y="38"/>
                  </a:moveTo>
                  <a:lnTo>
                    <a:pt x="194" y="38"/>
                  </a:lnTo>
                  <a:lnTo>
                    <a:pt x="194" y="38"/>
                  </a:lnTo>
                  <a:close/>
                  <a:moveTo>
                    <a:pt x="154" y="38"/>
                  </a:moveTo>
                  <a:lnTo>
                    <a:pt x="154" y="38"/>
                  </a:lnTo>
                  <a:lnTo>
                    <a:pt x="154" y="38"/>
                  </a:lnTo>
                  <a:close/>
                  <a:moveTo>
                    <a:pt x="154" y="38"/>
                  </a:moveTo>
                  <a:lnTo>
                    <a:pt x="154" y="38"/>
                  </a:lnTo>
                  <a:lnTo>
                    <a:pt x="154" y="38"/>
                  </a:lnTo>
                  <a:close/>
                  <a:moveTo>
                    <a:pt x="117" y="38"/>
                  </a:moveTo>
                  <a:lnTo>
                    <a:pt x="117" y="38"/>
                  </a:lnTo>
                  <a:lnTo>
                    <a:pt x="117" y="38"/>
                  </a:lnTo>
                  <a:close/>
                  <a:moveTo>
                    <a:pt x="77" y="1"/>
                  </a:moveTo>
                  <a:lnTo>
                    <a:pt x="77" y="1"/>
                  </a:lnTo>
                  <a:lnTo>
                    <a:pt x="77" y="1"/>
                  </a:lnTo>
                  <a:close/>
                  <a:moveTo>
                    <a:pt x="77" y="1"/>
                  </a:moveTo>
                  <a:lnTo>
                    <a:pt x="77" y="1"/>
                  </a:lnTo>
                  <a:lnTo>
                    <a:pt x="77" y="1"/>
                  </a:lnTo>
                  <a:close/>
                  <a:moveTo>
                    <a:pt x="77" y="1"/>
                  </a:moveTo>
                  <a:lnTo>
                    <a:pt x="77" y="1"/>
                  </a:lnTo>
                  <a:lnTo>
                    <a:pt x="77" y="1"/>
                  </a:lnTo>
                  <a:close/>
                  <a:moveTo>
                    <a:pt x="0" y="1"/>
                  </a:moveTo>
                  <a:lnTo>
                    <a:pt x="0" y="1"/>
                  </a:lnTo>
                  <a:lnTo>
                    <a:pt x="0" y="1"/>
                  </a:lnTo>
                  <a:close/>
                  <a:moveTo>
                    <a:pt x="0" y="1"/>
                  </a:moveTo>
                  <a:lnTo>
                    <a:pt x="0" y="1"/>
                  </a:lnTo>
                  <a:close/>
                </a:path>
              </a:pathLst>
            </a:custGeom>
            <a:solidFill>
              <a:srgbClr val="C6C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56"/>
            <p:cNvSpPr/>
            <p:nvPr/>
          </p:nvSpPr>
          <p:spPr>
            <a:xfrm flipH="1">
              <a:off x="8117713" y="1340598"/>
              <a:ext cx="195064" cy="373069"/>
            </a:xfrm>
            <a:custGeom>
              <a:rect b="b" l="l" r="r" t="t"/>
              <a:pathLst>
                <a:path extrusionOk="0" h="12575" w="6575">
                  <a:moveTo>
                    <a:pt x="2462" y="0"/>
                  </a:moveTo>
                  <a:cubicBezTo>
                    <a:pt x="1268" y="0"/>
                    <a:pt x="1" y="462"/>
                    <a:pt x="1" y="2270"/>
                  </a:cubicBezTo>
                  <a:cubicBezTo>
                    <a:pt x="1" y="2655"/>
                    <a:pt x="78" y="3076"/>
                    <a:pt x="191" y="3578"/>
                  </a:cubicBezTo>
                  <a:cubicBezTo>
                    <a:pt x="1385" y="8844"/>
                    <a:pt x="6574" y="12575"/>
                    <a:pt x="6574" y="12575"/>
                  </a:cubicBezTo>
                  <a:cubicBezTo>
                    <a:pt x="6574" y="12575"/>
                    <a:pt x="4307" y="7500"/>
                    <a:pt x="4307" y="3384"/>
                  </a:cubicBezTo>
                  <a:cubicBezTo>
                    <a:pt x="4307" y="2307"/>
                    <a:pt x="4461" y="1271"/>
                    <a:pt x="4882" y="425"/>
                  </a:cubicBezTo>
                  <a:cubicBezTo>
                    <a:pt x="4882" y="425"/>
                    <a:pt x="3692" y="0"/>
                    <a:pt x="24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56"/>
            <p:cNvSpPr/>
            <p:nvPr/>
          </p:nvSpPr>
          <p:spPr>
            <a:xfrm flipH="1">
              <a:off x="7386485" y="767921"/>
              <a:ext cx="1184089" cy="322901"/>
            </a:xfrm>
            <a:custGeom>
              <a:rect b="b" l="l" r="r" t="t"/>
              <a:pathLst>
                <a:path extrusionOk="0" h="10884" w="39912">
                  <a:moveTo>
                    <a:pt x="38604" y="0"/>
                  </a:moveTo>
                  <a:cubicBezTo>
                    <a:pt x="34488" y="0"/>
                    <a:pt x="30643" y="308"/>
                    <a:pt x="27069" y="886"/>
                  </a:cubicBezTo>
                  <a:cubicBezTo>
                    <a:pt x="25875" y="2347"/>
                    <a:pt x="24608" y="3962"/>
                    <a:pt x="23301" y="5768"/>
                  </a:cubicBezTo>
                  <a:cubicBezTo>
                    <a:pt x="23301" y="5768"/>
                    <a:pt x="24030" y="3768"/>
                    <a:pt x="25491" y="1154"/>
                  </a:cubicBezTo>
                  <a:lnTo>
                    <a:pt x="25491" y="1154"/>
                  </a:lnTo>
                  <a:cubicBezTo>
                    <a:pt x="22415" y="1692"/>
                    <a:pt x="19533" y="2384"/>
                    <a:pt x="16878" y="3193"/>
                  </a:cubicBezTo>
                  <a:cubicBezTo>
                    <a:pt x="15072" y="5039"/>
                    <a:pt x="13227" y="6423"/>
                    <a:pt x="12765" y="6807"/>
                  </a:cubicBezTo>
                  <a:lnTo>
                    <a:pt x="12495" y="6807"/>
                  </a:lnTo>
                  <a:cubicBezTo>
                    <a:pt x="12227" y="6614"/>
                    <a:pt x="11572" y="6075"/>
                    <a:pt x="10726" y="5346"/>
                  </a:cubicBezTo>
                  <a:cubicBezTo>
                    <a:pt x="6266" y="7152"/>
                    <a:pt x="2652" y="9074"/>
                    <a:pt x="37" y="10689"/>
                  </a:cubicBezTo>
                  <a:cubicBezTo>
                    <a:pt x="37" y="10766"/>
                    <a:pt x="37" y="10806"/>
                    <a:pt x="0" y="10883"/>
                  </a:cubicBezTo>
                  <a:lnTo>
                    <a:pt x="154" y="10883"/>
                  </a:lnTo>
                  <a:cubicBezTo>
                    <a:pt x="11304" y="10459"/>
                    <a:pt x="20379" y="8305"/>
                    <a:pt x="27336" y="5845"/>
                  </a:cubicBezTo>
                  <a:cubicBezTo>
                    <a:pt x="29105" y="5229"/>
                    <a:pt x="30720" y="4577"/>
                    <a:pt x="32221" y="3922"/>
                  </a:cubicBezTo>
                  <a:lnTo>
                    <a:pt x="32258" y="3922"/>
                  </a:lnTo>
                  <a:cubicBezTo>
                    <a:pt x="32258" y="3922"/>
                    <a:pt x="32298" y="3922"/>
                    <a:pt x="32298" y="3885"/>
                  </a:cubicBezTo>
                  <a:lnTo>
                    <a:pt x="32335" y="3885"/>
                  </a:lnTo>
                  <a:cubicBezTo>
                    <a:pt x="35488" y="2501"/>
                    <a:pt x="38026" y="1154"/>
                    <a:pt x="3991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4" name="Shape 1734"/>
        <p:cNvGrpSpPr/>
        <p:nvPr/>
      </p:nvGrpSpPr>
      <p:grpSpPr>
        <a:xfrm>
          <a:off x="0" y="0"/>
          <a:ext cx="0" cy="0"/>
          <a:chOff x="0" y="0"/>
          <a:chExt cx="0" cy="0"/>
        </a:xfrm>
      </p:grpSpPr>
      <p:sp>
        <p:nvSpPr>
          <p:cNvPr id="1735" name="Google Shape;1735;p57"/>
          <p:cNvSpPr txBox="1"/>
          <p:nvPr>
            <p:ph idx="2" type="subTitle"/>
          </p:nvPr>
        </p:nvSpPr>
        <p:spPr>
          <a:xfrm>
            <a:off x="674675" y="235025"/>
            <a:ext cx="7252800" cy="43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000000"/>
                </a:solidFill>
                <a:latin typeface="Arial"/>
                <a:ea typeface="Arial"/>
                <a:cs typeface="Arial"/>
                <a:sym typeface="Arial"/>
              </a:rPr>
              <a:t>Why Choose "Seeking Specialist Treatment" as the Target Variable?</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Mental health issues among students often go untreated despite being prevalent.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 project identifies factors driving students to seek help and barriers preventing others, aiding in designing targeted mental health awareness programs.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Actionable Insights for Stakeholders</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Helps universities and counselors identify at-risk students and allocate mental health resources effectively.</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Highlights groups (e.g., high-anxiety, low-CGPA students) requiring focused interventions.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Use of Clustering</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Fuzzy C-Means clustering groups students into distinct mental health profiles.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Cluster memberships enrich the classification model by adding a new dimension for predicting help-seeking behavior.</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Impact of Prediction</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Identifies patterns in students not seeking treatment despite having mental health issues.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Highlights disparities influenced by factors like age, gender, or academic performance..</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Final Vision</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Empowers institutions to recognize mental health patterns, proactively intervene, and reduce barriers to treatment.</a:t>
            </a:r>
            <a:endParaRPr sz="11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b="1" sz="1100">
              <a:solidFill>
                <a:srgbClr val="000000"/>
              </a:solidFill>
            </a:endParaRPr>
          </a:p>
        </p:txBody>
      </p:sp>
      <p:grpSp>
        <p:nvGrpSpPr>
          <p:cNvPr id="1736" name="Google Shape;1736;p57"/>
          <p:cNvGrpSpPr/>
          <p:nvPr/>
        </p:nvGrpSpPr>
        <p:grpSpPr>
          <a:xfrm>
            <a:off x="8021769" y="107853"/>
            <a:ext cx="981538" cy="1077074"/>
            <a:chOff x="7920292" y="107858"/>
            <a:chExt cx="1082897" cy="1188299"/>
          </a:xfrm>
        </p:grpSpPr>
        <p:sp>
          <p:nvSpPr>
            <p:cNvPr id="1737" name="Google Shape;1737;p57"/>
            <p:cNvSpPr/>
            <p:nvPr/>
          </p:nvSpPr>
          <p:spPr>
            <a:xfrm>
              <a:off x="8595231" y="641686"/>
              <a:ext cx="407958" cy="654471"/>
            </a:xfrm>
            <a:custGeom>
              <a:rect b="b" l="l" r="r" t="t"/>
              <a:pathLst>
                <a:path extrusionOk="0" h="48354" w="30141">
                  <a:moveTo>
                    <a:pt x="15068" y="0"/>
                  </a:moveTo>
                  <a:cubicBezTo>
                    <a:pt x="12972" y="0"/>
                    <a:pt x="11199" y="1773"/>
                    <a:pt x="11199" y="3869"/>
                  </a:cubicBezTo>
                  <a:cubicBezTo>
                    <a:pt x="11199" y="5158"/>
                    <a:pt x="11928" y="6286"/>
                    <a:pt x="12895" y="7008"/>
                  </a:cubicBezTo>
                  <a:lnTo>
                    <a:pt x="12895" y="9104"/>
                  </a:lnTo>
                  <a:lnTo>
                    <a:pt x="1" y="9104"/>
                  </a:lnTo>
                  <a:lnTo>
                    <a:pt x="1" y="39328"/>
                  </a:lnTo>
                  <a:lnTo>
                    <a:pt x="12895" y="39328"/>
                  </a:lnTo>
                  <a:lnTo>
                    <a:pt x="12895" y="41423"/>
                  </a:lnTo>
                  <a:cubicBezTo>
                    <a:pt x="11928" y="42068"/>
                    <a:pt x="11199" y="43196"/>
                    <a:pt x="11199" y="44563"/>
                  </a:cubicBezTo>
                  <a:cubicBezTo>
                    <a:pt x="11199" y="46658"/>
                    <a:pt x="12972" y="48354"/>
                    <a:pt x="15068" y="48354"/>
                  </a:cubicBezTo>
                  <a:cubicBezTo>
                    <a:pt x="17163" y="48354"/>
                    <a:pt x="18858" y="46658"/>
                    <a:pt x="18858" y="44563"/>
                  </a:cubicBezTo>
                  <a:cubicBezTo>
                    <a:pt x="18858" y="43196"/>
                    <a:pt x="18214" y="42068"/>
                    <a:pt x="17247" y="41423"/>
                  </a:cubicBezTo>
                  <a:lnTo>
                    <a:pt x="17247" y="39328"/>
                  </a:lnTo>
                  <a:lnTo>
                    <a:pt x="30141" y="39328"/>
                  </a:lnTo>
                  <a:lnTo>
                    <a:pt x="30141" y="26350"/>
                  </a:lnTo>
                  <a:lnTo>
                    <a:pt x="28445" y="26350"/>
                  </a:lnTo>
                  <a:cubicBezTo>
                    <a:pt x="27723" y="27401"/>
                    <a:pt x="26595" y="28045"/>
                    <a:pt x="25306" y="28045"/>
                  </a:cubicBezTo>
                  <a:cubicBezTo>
                    <a:pt x="23210" y="28045"/>
                    <a:pt x="21437" y="26350"/>
                    <a:pt x="21437" y="24177"/>
                  </a:cubicBezTo>
                  <a:cubicBezTo>
                    <a:pt x="21437" y="22082"/>
                    <a:pt x="23210" y="20386"/>
                    <a:pt x="25306" y="20386"/>
                  </a:cubicBezTo>
                  <a:cubicBezTo>
                    <a:pt x="26595" y="20386"/>
                    <a:pt x="27723" y="21031"/>
                    <a:pt x="28445" y="21998"/>
                  </a:cubicBezTo>
                  <a:lnTo>
                    <a:pt x="30141" y="21998"/>
                  </a:lnTo>
                  <a:lnTo>
                    <a:pt x="30141" y="9104"/>
                  </a:lnTo>
                  <a:lnTo>
                    <a:pt x="17247" y="9104"/>
                  </a:lnTo>
                  <a:lnTo>
                    <a:pt x="17247" y="7008"/>
                  </a:lnTo>
                  <a:cubicBezTo>
                    <a:pt x="18214" y="6286"/>
                    <a:pt x="18858" y="5158"/>
                    <a:pt x="18858" y="3869"/>
                  </a:cubicBezTo>
                  <a:cubicBezTo>
                    <a:pt x="18858" y="1773"/>
                    <a:pt x="17163" y="0"/>
                    <a:pt x="150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57"/>
            <p:cNvSpPr/>
            <p:nvPr/>
          </p:nvSpPr>
          <p:spPr>
            <a:xfrm>
              <a:off x="8595231" y="764895"/>
              <a:ext cx="407958" cy="450553"/>
            </a:xfrm>
            <a:custGeom>
              <a:rect b="b" l="l" r="r" t="t"/>
              <a:pathLst>
                <a:path extrusionOk="0" h="33288" w="30141">
                  <a:moveTo>
                    <a:pt x="21276" y="1"/>
                  </a:moveTo>
                  <a:cubicBezTo>
                    <a:pt x="21276" y="6371"/>
                    <a:pt x="19419" y="22727"/>
                    <a:pt x="807" y="22727"/>
                  </a:cubicBezTo>
                  <a:lnTo>
                    <a:pt x="1" y="22727"/>
                  </a:lnTo>
                  <a:lnTo>
                    <a:pt x="1" y="30225"/>
                  </a:lnTo>
                  <a:lnTo>
                    <a:pt x="12895" y="30225"/>
                  </a:lnTo>
                  <a:lnTo>
                    <a:pt x="12895" y="32320"/>
                  </a:lnTo>
                  <a:cubicBezTo>
                    <a:pt x="12489" y="32559"/>
                    <a:pt x="12166" y="32881"/>
                    <a:pt x="11928" y="33287"/>
                  </a:cubicBezTo>
                  <a:cubicBezTo>
                    <a:pt x="13939" y="33126"/>
                    <a:pt x="15873" y="32965"/>
                    <a:pt x="17808" y="32720"/>
                  </a:cubicBezTo>
                  <a:cubicBezTo>
                    <a:pt x="17646" y="32559"/>
                    <a:pt x="17408" y="32397"/>
                    <a:pt x="17247" y="32320"/>
                  </a:cubicBezTo>
                  <a:lnTo>
                    <a:pt x="17247" y="30225"/>
                  </a:lnTo>
                  <a:lnTo>
                    <a:pt x="24177" y="30225"/>
                  </a:lnTo>
                  <a:lnTo>
                    <a:pt x="24177" y="18781"/>
                  </a:lnTo>
                  <a:cubicBezTo>
                    <a:pt x="22566" y="18298"/>
                    <a:pt x="21437" y="16847"/>
                    <a:pt x="21437" y="15074"/>
                  </a:cubicBezTo>
                  <a:cubicBezTo>
                    <a:pt x="21437" y="12979"/>
                    <a:pt x="23210" y="11283"/>
                    <a:pt x="25306" y="11283"/>
                  </a:cubicBezTo>
                  <a:cubicBezTo>
                    <a:pt x="26595" y="11283"/>
                    <a:pt x="27723" y="11928"/>
                    <a:pt x="28445" y="12895"/>
                  </a:cubicBezTo>
                  <a:lnTo>
                    <a:pt x="30141" y="12895"/>
                  </a:lnTo>
                  <a:lnTo>
                    <a:pt x="30141" y="5403"/>
                  </a:lnTo>
                  <a:lnTo>
                    <a:pt x="24338" y="5403"/>
                  </a:lnTo>
                  <a:lnTo>
                    <a:pt x="243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57"/>
            <p:cNvSpPr/>
            <p:nvPr/>
          </p:nvSpPr>
          <p:spPr>
            <a:xfrm>
              <a:off x="7920292" y="107858"/>
              <a:ext cx="847508" cy="847575"/>
            </a:xfrm>
            <a:custGeom>
              <a:rect b="b" l="l" r="r" t="t"/>
              <a:pathLst>
                <a:path extrusionOk="0" h="62621" w="62616">
                  <a:moveTo>
                    <a:pt x="31347" y="0"/>
                  </a:moveTo>
                  <a:lnTo>
                    <a:pt x="17969" y="13462"/>
                  </a:lnTo>
                  <a:lnTo>
                    <a:pt x="20064" y="15557"/>
                  </a:lnTo>
                  <a:cubicBezTo>
                    <a:pt x="20400" y="15493"/>
                    <a:pt x="20742" y="15461"/>
                    <a:pt x="21085" y="15461"/>
                  </a:cubicBezTo>
                  <a:cubicBezTo>
                    <a:pt x="22474" y="15461"/>
                    <a:pt x="23882" y="15989"/>
                    <a:pt x="24983" y="17085"/>
                  </a:cubicBezTo>
                  <a:cubicBezTo>
                    <a:pt x="27156" y="19264"/>
                    <a:pt x="27156" y="22810"/>
                    <a:pt x="24983" y="24983"/>
                  </a:cubicBezTo>
                  <a:cubicBezTo>
                    <a:pt x="23894" y="26072"/>
                    <a:pt x="22463" y="26617"/>
                    <a:pt x="21032" y="26617"/>
                  </a:cubicBezTo>
                  <a:cubicBezTo>
                    <a:pt x="19602" y="26617"/>
                    <a:pt x="18172" y="26072"/>
                    <a:pt x="17086" y="24983"/>
                  </a:cubicBezTo>
                  <a:cubicBezTo>
                    <a:pt x="15713" y="23693"/>
                    <a:pt x="15229" y="21759"/>
                    <a:pt x="15551" y="20070"/>
                  </a:cubicBezTo>
                  <a:lnTo>
                    <a:pt x="13456" y="17975"/>
                  </a:lnTo>
                  <a:lnTo>
                    <a:pt x="1" y="31352"/>
                  </a:lnTo>
                  <a:lnTo>
                    <a:pt x="13540" y="44807"/>
                  </a:lnTo>
                  <a:lnTo>
                    <a:pt x="16518" y="41829"/>
                  </a:lnTo>
                  <a:cubicBezTo>
                    <a:pt x="16196" y="40133"/>
                    <a:pt x="16763" y="38199"/>
                    <a:pt x="18053" y="36910"/>
                  </a:cubicBezTo>
                  <a:cubicBezTo>
                    <a:pt x="19181" y="35781"/>
                    <a:pt x="20632" y="35217"/>
                    <a:pt x="22072" y="35217"/>
                  </a:cubicBezTo>
                  <a:cubicBezTo>
                    <a:pt x="23512" y="35217"/>
                    <a:pt x="24942" y="35781"/>
                    <a:pt x="26028" y="36910"/>
                  </a:cubicBezTo>
                  <a:cubicBezTo>
                    <a:pt x="28207" y="39089"/>
                    <a:pt x="28207" y="42635"/>
                    <a:pt x="26028" y="44807"/>
                  </a:cubicBezTo>
                  <a:cubicBezTo>
                    <a:pt x="24932" y="45909"/>
                    <a:pt x="23520" y="46438"/>
                    <a:pt x="22090" y="46438"/>
                  </a:cubicBezTo>
                  <a:cubicBezTo>
                    <a:pt x="21737" y="46438"/>
                    <a:pt x="21382" y="46406"/>
                    <a:pt x="21031" y="46342"/>
                  </a:cubicBezTo>
                  <a:lnTo>
                    <a:pt x="18053" y="49320"/>
                  </a:lnTo>
                  <a:lnTo>
                    <a:pt x="31347" y="62621"/>
                  </a:lnTo>
                  <a:lnTo>
                    <a:pt x="44724" y="49243"/>
                  </a:lnTo>
                  <a:lnTo>
                    <a:pt x="46497" y="51016"/>
                  </a:lnTo>
                  <a:cubicBezTo>
                    <a:pt x="46259" y="52789"/>
                    <a:pt x="46742" y="54639"/>
                    <a:pt x="48109" y="56012"/>
                  </a:cubicBezTo>
                  <a:cubicBezTo>
                    <a:pt x="49199" y="57099"/>
                    <a:pt x="50630" y="57642"/>
                    <a:pt x="52060" y="57642"/>
                  </a:cubicBezTo>
                  <a:cubicBezTo>
                    <a:pt x="53491" y="57642"/>
                    <a:pt x="54920" y="57099"/>
                    <a:pt x="56007" y="56012"/>
                  </a:cubicBezTo>
                  <a:cubicBezTo>
                    <a:pt x="58186" y="53833"/>
                    <a:pt x="58186" y="50287"/>
                    <a:pt x="56007" y="48115"/>
                  </a:cubicBezTo>
                  <a:cubicBezTo>
                    <a:pt x="54911" y="47013"/>
                    <a:pt x="53499" y="46484"/>
                    <a:pt x="52069" y="46484"/>
                  </a:cubicBezTo>
                  <a:cubicBezTo>
                    <a:pt x="51716" y="46484"/>
                    <a:pt x="51361" y="46516"/>
                    <a:pt x="51010" y="46580"/>
                  </a:cubicBezTo>
                  <a:lnTo>
                    <a:pt x="49237" y="44730"/>
                  </a:lnTo>
                  <a:lnTo>
                    <a:pt x="62615" y="31352"/>
                  </a:lnTo>
                  <a:lnTo>
                    <a:pt x="49321" y="18052"/>
                  </a:lnTo>
                  <a:lnTo>
                    <a:pt x="51977" y="15473"/>
                  </a:lnTo>
                  <a:cubicBezTo>
                    <a:pt x="52303" y="15532"/>
                    <a:pt x="52632" y="15562"/>
                    <a:pt x="52960" y="15562"/>
                  </a:cubicBezTo>
                  <a:cubicBezTo>
                    <a:pt x="54416" y="15562"/>
                    <a:pt x="55858" y="14982"/>
                    <a:pt x="56974" y="13861"/>
                  </a:cubicBezTo>
                  <a:cubicBezTo>
                    <a:pt x="59153" y="11689"/>
                    <a:pt x="59153" y="8143"/>
                    <a:pt x="56974" y="5964"/>
                  </a:cubicBezTo>
                  <a:cubicBezTo>
                    <a:pt x="55846" y="4877"/>
                    <a:pt x="54395" y="4334"/>
                    <a:pt x="52955" y="4334"/>
                  </a:cubicBezTo>
                  <a:cubicBezTo>
                    <a:pt x="51515" y="4334"/>
                    <a:pt x="50085" y="4877"/>
                    <a:pt x="48999" y="5964"/>
                  </a:cubicBezTo>
                  <a:cubicBezTo>
                    <a:pt x="47626" y="7337"/>
                    <a:pt x="47142" y="9187"/>
                    <a:pt x="47464" y="10960"/>
                  </a:cubicBezTo>
                  <a:lnTo>
                    <a:pt x="44808" y="13539"/>
                  </a:lnTo>
                  <a:lnTo>
                    <a:pt x="313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57"/>
            <p:cNvSpPr/>
            <p:nvPr/>
          </p:nvSpPr>
          <p:spPr>
            <a:xfrm>
              <a:off x="8164626" y="166749"/>
              <a:ext cx="603174" cy="788684"/>
            </a:xfrm>
            <a:custGeom>
              <a:rect b="b" l="l" r="r" t="t"/>
              <a:pathLst>
                <a:path extrusionOk="0" h="58270" w="44564">
                  <a:moveTo>
                    <a:pt x="34892" y="1"/>
                  </a:moveTo>
                  <a:cubicBezTo>
                    <a:pt x="33526" y="1"/>
                    <a:pt x="32075" y="484"/>
                    <a:pt x="30947" y="1613"/>
                  </a:cubicBezTo>
                  <a:cubicBezTo>
                    <a:pt x="29980" y="2580"/>
                    <a:pt x="29496" y="3708"/>
                    <a:pt x="29335" y="4920"/>
                  </a:cubicBezTo>
                  <a:cubicBezTo>
                    <a:pt x="32397" y="17653"/>
                    <a:pt x="30947" y="35299"/>
                    <a:pt x="7170" y="41101"/>
                  </a:cubicBezTo>
                  <a:cubicBezTo>
                    <a:pt x="6203" y="41746"/>
                    <a:pt x="5075" y="42068"/>
                    <a:pt x="4030" y="42068"/>
                  </a:cubicBezTo>
                  <a:cubicBezTo>
                    <a:pt x="3624" y="42068"/>
                    <a:pt x="3302" y="42068"/>
                    <a:pt x="2979" y="41991"/>
                  </a:cubicBezTo>
                  <a:lnTo>
                    <a:pt x="1" y="44969"/>
                  </a:lnTo>
                  <a:lnTo>
                    <a:pt x="13295" y="58270"/>
                  </a:lnTo>
                  <a:lnTo>
                    <a:pt x="26672" y="44892"/>
                  </a:lnTo>
                  <a:lnTo>
                    <a:pt x="28445" y="46665"/>
                  </a:lnTo>
                  <a:cubicBezTo>
                    <a:pt x="28445" y="47065"/>
                    <a:pt x="28368" y="47387"/>
                    <a:pt x="28368" y="47709"/>
                  </a:cubicBezTo>
                  <a:cubicBezTo>
                    <a:pt x="28368" y="49160"/>
                    <a:pt x="28929" y="50611"/>
                    <a:pt x="30057" y="51661"/>
                  </a:cubicBezTo>
                  <a:cubicBezTo>
                    <a:pt x="31108" y="52790"/>
                    <a:pt x="32559" y="53351"/>
                    <a:pt x="34009" y="53351"/>
                  </a:cubicBezTo>
                  <a:cubicBezTo>
                    <a:pt x="35460" y="53351"/>
                    <a:pt x="36910" y="52790"/>
                    <a:pt x="37955" y="51661"/>
                  </a:cubicBezTo>
                  <a:cubicBezTo>
                    <a:pt x="39083" y="50611"/>
                    <a:pt x="39650" y="49160"/>
                    <a:pt x="39650" y="47709"/>
                  </a:cubicBezTo>
                  <a:cubicBezTo>
                    <a:pt x="39650" y="46259"/>
                    <a:pt x="39083" y="44808"/>
                    <a:pt x="37955" y="43764"/>
                  </a:cubicBezTo>
                  <a:cubicBezTo>
                    <a:pt x="36910" y="42635"/>
                    <a:pt x="35460" y="42068"/>
                    <a:pt x="34009" y="42068"/>
                  </a:cubicBezTo>
                  <a:cubicBezTo>
                    <a:pt x="33687" y="42068"/>
                    <a:pt x="33364" y="42152"/>
                    <a:pt x="32958" y="42229"/>
                  </a:cubicBezTo>
                  <a:lnTo>
                    <a:pt x="31185" y="40379"/>
                  </a:lnTo>
                  <a:lnTo>
                    <a:pt x="44563" y="27001"/>
                  </a:lnTo>
                  <a:lnTo>
                    <a:pt x="31269" y="13701"/>
                  </a:lnTo>
                  <a:lnTo>
                    <a:pt x="33925" y="11122"/>
                  </a:lnTo>
                  <a:cubicBezTo>
                    <a:pt x="34248" y="11122"/>
                    <a:pt x="34570" y="11206"/>
                    <a:pt x="34892" y="11206"/>
                  </a:cubicBezTo>
                  <a:cubicBezTo>
                    <a:pt x="36343" y="11206"/>
                    <a:pt x="37794" y="10639"/>
                    <a:pt x="38922" y="9510"/>
                  </a:cubicBezTo>
                  <a:cubicBezTo>
                    <a:pt x="39973" y="8466"/>
                    <a:pt x="40534" y="7015"/>
                    <a:pt x="40534" y="5565"/>
                  </a:cubicBezTo>
                  <a:cubicBezTo>
                    <a:pt x="40534" y="4114"/>
                    <a:pt x="39973" y="2663"/>
                    <a:pt x="38922" y="1613"/>
                  </a:cubicBezTo>
                  <a:cubicBezTo>
                    <a:pt x="37794" y="484"/>
                    <a:pt x="36343" y="1"/>
                    <a:pt x="348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1" name="Google Shape;1741;p57"/>
          <p:cNvGrpSpPr/>
          <p:nvPr/>
        </p:nvGrpSpPr>
        <p:grpSpPr>
          <a:xfrm>
            <a:off x="336308" y="283601"/>
            <a:ext cx="397983" cy="425680"/>
            <a:chOff x="3106489" y="1717267"/>
            <a:chExt cx="445420" cy="476418"/>
          </a:xfrm>
        </p:grpSpPr>
        <p:sp>
          <p:nvSpPr>
            <p:cNvPr id="1742" name="Google Shape;1742;p57"/>
            <p:cNvSpPr/>
            <p:nvPr/>
          </p:nvSpPr>
          <p:spPr>
            <a:xfrm>
              <a:off x="3172055" y="1717267"/>
              <a:ext cx="27035" cy="36720"/>
            </a:xfrm>
            <a:custGeom>
              <a:rect b="b" l="l" r="r" t="t"/>
              <a:pathLst>
                <a:path extrusionOk="0" h="1399" w="1030">
                  <a:moveTo>
                    <a:pt x="1" y="0"/>
                  </a:moveTo>
                  <a:lnTo>
                    <a:pt x="1" y="1399"/>
                  </a:lnTo>
                  <a:lnTo>
                    <a:pt x="1029" y="1399"/>
                  </a:lnTo>
                  <a:lnTo>
                    <a:pt x="1029" y="0"/>
                  </a:lnTo>
                  <a:close/>
                </a:path>
              </a:pathLst>
            </a:custGeom>
            <a:solidFill>
              <a:srgbClr val="FCC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57"/>
            <p:cNvSpPr/>
            <p:nvPr/>
          </p:nvSpPr>
          <p:spPr>
            <a:xfrm>
              <a:off x="3106489" y="1780970"/>
              <a:ext cx="34725" cy="27035"/>
            </a:xfrm>
            <a:custGeom>
              <a:rect b="b" l="l" r="r" t="t"/>
              <a:pathLst>
                <a:path extrusionOk="0" h="1030" w="1323">
                  <a:moveTo>
                    <a:pt x="0" y="1"/>
                  </a:moveTo>
                  <a:lnTo>
                    <a:pt x="0" y="1029"/>
                  </a:lnTo>
                  <a:lnTo>
                    <a:pt x="1323" y="1029"/>
                  </a:lnTo>
                  <a:lnTo>
                    <a:pt x="1323" y="1"/>
                  </a:lnTo>
                  <a:close/>
                </a:path>
              </a:pathLst>
            </a:custGeom>
            <a:solidFill>
              <a:srgbClr val="FCC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57"/>
            <p:cNvSpPr/>
            <p:nvPr/>
          </p:nvSpPr>
          <p:spPr>
            <a:xfrm>
              <a:off x="3119901" y="1728816"/>
              <a:ext cx="46327" cy="46327"/>
            </a:xfrm>
            <a:custGeom>
              <a:rect b="b" l="l" r="r" t="t"/>
              <a:pathLst>
                <a:path extrusionOk="0" h="1765" w="1765">
                  <a:moveTo>
                    <a:pt x="736" y="1"/>
                  </a:moveTo>
                  <a:lnTo>
                    <a:pt x="1" y="812"/>
                  </a:lnTo>
                  <a:lnTo>
                    <a:pt x="959" y="1764"/>
                  </a:lnTo>
                  <a:lnTo>
                    <a:pt x="1764" y="1029"/>
                  </a:lnTo>
                  <a:lnTo>
                    <a:pt x="736" y="1"/>
                  </a:lnTo>
                  <a:close/>
                </a:path>
              </a:pathLst>
            </a:custGeom>
            <a:solidFill>
              <a:srgbClr val="FCC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57"/>
            <p:cNvSpPr/>
            <p:nvPr/>
          </p:nvSpPr>
          <p:spPr>
            <a:xfrm>
              <a:off x="3457470" y="1717267"/>
              <a:ext cx="28872" cy="36720"/>
            </a:xfrm>
            <a:custGeom>
              <a:rect b="b" l="l" r="r" t="t"/>
              <a:pathLst>
                <a:path extrusionOk="0" h="1399" w="1100">
                  <a:moveTo>
                    <a:pt x="1" y="0"/>
                  </a:moveTo>
                  <a:lnTo>
                    <a:pt x="1" y="1399"/>
                  </a:lnTo>
                  <a:lnTo>
                    <a:pt x="1100" y="1399"/>
                  </a:lnTo>
                  <a:lnTo>
                    <a:pt x="1100" y="0"/>
                  </a:lnTo>
                  <a:close/>
                </a:path>
              </a:pathLst>
            </a:custGeom>
            <a:solidFill>
              <a:srgbClr val="FFA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57"/>
            <p:cNvSpPr/>
            <p:nvPr/>
          </p:nvSpPr>
          <p:spPr>
            <a:xfrm>
              <a:off x="3515320" y="1780970"/>
              <a:ext cx="36589" cy="27035"/>
            </a:xfrm>
            <a:custGeom>
              <a:rect b="b" l="l" r="r" t="t"/>
              <a:pathLst>
                <a:path extrusionOk="0" h="1030" w="1394">
                  <a:moveTo>
                    <a:pt x="1" y="1"/>
                  </a:moveTo>
                  <a:lnTo>
                    <a:pt x="1" y="1029"/>
                  </a:lnTo>
                  <a:lnTo>
                    <a:pt x="1394" y="1029"/>
                  </a:lnTo>
                  <a:lnTo>
                    <a:pt x="1394" y="1"/>
                  </a:lnTo>
                  <a:close/>
                </a:path>
              </a:pathLst>
            </a:custGeom>
            <a:solidFill>
              <a:srgbClr val="FFA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57"/>
            <p:cNvSpPr/>
            <p:nvPr/>
          </p:nvSpPr>
          <p:spPr>
            <a:xfrm>
              <a:off x="3492196" y="1728816"/>
              <a:ext cx="46301" cy="46327"/>
            </a:xfrm>
            <a:custGeom>
              <a:rect b="b" l="l" r="r" t="t"/>
              <a:pathLst>
                <a:path extrusionOk="0" h="1765" w="1764">
                  <a:moveTo>
                    <a:pt x="952" y="1"/>
                  </a:moveTo>
                  <a:lnTo>
                    <a:pt x="0" y="1029"/>
                  </a:lnTo>
                  <a:lnTo>
                    <a:pt x="735" y="1764"/>
                  </a:lnTo>
                  <a:lnTo>
                    <a:pt x="1763" y="812"/>
                  </a:lnTo>
                  <a:lnTo>
                    <a:pt x="952" y="1"/>
                  </a:lnTo>
                  <a:close/>
                </a:path>
              </a:pathLst>
            </a:custGeom>
            <a:solidFill>
              <a:srgbClr val="FFA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57"/>
            <p:cNvSpPr/>
            <p:nvPr/>
          </p:nvSpPr>
          <p:spPr>
            <a:xfrm>
              <a:off x="3150768" y="1717267"/>
              <a:ext cx="356861" cy="403135"/>
            </a:xfrm>
            <a:custGeom>
              <a:rect b="b" l="l" r="r" t="t"/>
              <a:pathLst>
                <a:path extrusionOk="0" h="15359" w="13596">
                  <a:moveTo>
                    <a:pt x="6760" y="0"/>
                  </a:moveTo>
                  <a:cubicBezTo>
                    <a:pt x="3086" y="0"/>
                    <a:pt x="0" y="3086"/>
                    <a:pt x="0" y="6759"/>
                  </a:cubicBezTo>
                  <a:cubicBezTo>
                    <a:pt x="0" y="9258"/>
                    <a:pt x="1323" y="11462"/>
                    <a:pt x="3380" y="12637"/>
                  </a:cubicBezTo>
                  <a:cubicBezTo>
                    <a:pt x="4044" y="13078"/>
                    <a:pt x="4556" y="13889"/>
                    <a:pt x="4556" y="14695"/>
                  </a:cubicBezTo>
                  <a:lnTo>
                    <a:pt x="6760" y="15359"/>
                  </a:lnTo>
                  <a:lnTo>
                    <a:pt x="9040" y="14695"/>
                  </a:lnTo>
                  <a:cubicBezTo>
                    <a:pt x="9040" y="13889"/>
                    <a:pt x="9481" y="13078"/>
                    <a:pt x="10216" y="12637"/>
                  </a:cubicBezTo>
                  <a:cubicBezTo>
                    <a:pt x="12273" y="11462"/>
                    <a:pt x="13596" y="9258"/>
                    <a:pt x="13596" y="6759"/>
                  </a:cubicBezTo>
                  <a:cubicBezTo>
                    <a:pt x="13596" y="3086"/>
                    <a:pt x="10510" y="0"/>
                    <a:pt x="6760" y="0"/>
                  </a:cubicBezTo>
                  <a:close/>
                </a:path>
              </a:pathLst>
            </a:custGeom>
            <a:solidFill>
              <a:srgbClr val="8E9E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57"/>
            <p:cNvSpPr/>
            <p:nvPr/>
          </p:nvSpPr>
          <p:spPr>
            <a:xfrm>
              <a:off x="3328175" y="1717267"/>
              <a:ext cx="179454" cy="403135"/>
            </a:xfrm>
            <a:custGeom>
              <a:rect b="b" l="l" r="r" t="t"/>
              <a:pathLst>
                <a:path extrusionOk="0" h="15359" w="6837">
                  <a:moveTo>
                    <a:pt x="1" y="0"/>
                  </a:moveTo>
                  <a:lnTo>
                    <a:pt x="1" y="15359"/>
                  </a:lnTo>
                  <a:lnTo>
                    <a:pt x="2281" y="14695"/>
                  </a:lnTo>
                  <a:cubicBezTo>
                    <a:pt x="2281" y="13889"/>
                    <a:pt x="2722" y="13078"/>
                    <a:pt x="3457" y="12637"/>
                  </a:cubicBezTo>
                  <a:cubicBezTo>
                    <a:pt x="5514" y="11462"/>
                    <a:pt x="6837" y="9258"/>
                    <a:pt x="6837" y="6759"/>
                  </a:cubicBezTo>
                  <a:cubicBezTo>
                    <a:pt x="6837" y="3086"/>
                    <a:pt x="3751" y="0"/>
                    <a:pt x="1" y="0"/>
                  </a:cubicBezTo>
                  <a:close/>
                </a:path>
              </a:pathLst>
            </a:custGeom>
            <a:solidFill>
              <a:srgbClr val="586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57"/>
            <p:cNvSpPr/>
            <p:nvPr/>
          </p:nvSpPr>
          <p:spPr>
            <a:xfrm>
              <a:off x="3314763" y="1927536"/>
              <a:ext cx="28872" cy="192867"/>
            </a:xfrm>
            <a:custGeom>
              <a:rect b="b" l="l" r="r" t="t"/>
              <a:pathLst>
                <a:path extrusionOk="0" h="7348" w="1100">
                  <a:moveTo>
                    <a:pt x="1" y="0"/>
                  </a:moveTo>
                  <a:lnTo>
                    <a:pt x="1" y="7348"/>
                  </a:lnTo>
                  <a:lnTo>
                    <a:pt x="1100" y="7348"/>
                  </a:lnTo>
                  <a:lnTo>
                    <a:pt x="1100" y="0"/>
                  </a:lnTo>
                  <a:close/>
                </a:path>
              </a:pathLst>
            </a:custGeom>
            <a:solidFill>
              <a:srgbClr val="586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57"/>
            <p:cNvSpPr/>
            <p:nvPr/>
          </p:nvSpPr>
          <p:spPr>
            <a:xfrm>
              <a:off x="3328175" y="1927536"/>
              <a:ext cx="15460" cy="192867"/>
            </a:xfrm>
            <a:custGeom>
              <a:rect b="b" l="l" r="r" t="t"/>
              <a:pathLst>
                <a:path extrusionOk="0" h="7348" w="589">
                  <a:moveTo>
                    <a:pt x="1" y="0"/>
                  </a:moveTo>
                  <a:lnTo>
                    <a:pt x="1" y="7348"/>
                  </a:lnTo>
                  <a:lnTo>
                    <a:pt x="589" y="7348"/>
                  </a:lnTo>
                  <a:lnTo>
                    <a:pt x="589" y="0"/>
                  </a:lnTo>
                  <a:close/>
                </a:path>
              </a:pathLst>
            </a:custGeom>
            <a:solidFill>
              <a:srgbClr val="8E9E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57"/>
            <p:cNvSpPr/>
            <p:nvPr/>
          </p:nvSpPr>
          <p:spPr>
            <a:xfrm>
              <a:off x="3199064" y="1796403"/>
              <a:ext cx="260296" cy="198589"/>
            </a:xfrm>
            <a:custGeom>
              <a:rect b="b" l="l" r="r" t="t"/>
              <a:pathLst>
                <a:path extrusionOk="0" h="7566" w="9917">
                  <a:moveTo>
                    <a:pt x="3674" y="0"/>
                  </a:moveTo>
                  <a:cubicBezTo>
                    <a:pt x="3157" y="0"/>
                    <a:pt x="2716" y="365"/>
                    <a:pt x="2498" y="806"/>
                  </a:cubicBezTo>
                  <a:cubicBezTo>
                    <a:pt x="2380" y="776"/>
                    <a:pt x="2264" y="762"/>
                    <a:pt x="2150" y="762"/>
                  </a:cubicBezTo>
                  <a:cubicBezTo>
                    <a:pt x="1133" y="762"/>
                    <a:pt x="353" y="1882"/>
                    <a:pt x="882" y="2939"/>
                  </a:cubicBezTo>
                  <a:cubicBezTo>
                    <a:pt x="0" y="3527"/>
                    <a:pt x="147" y="4996"/>
                    <a:pt x="1323" y="5361"/>
                  </a:cubicBezTo>
                  <a:cubicBezTo>
                    <a:pt x="1110" y="6133"/>
                    <a:pt x="1702" y="6836"/>
                    <a:pt x="2454" y="6836"/>
                  </a:cubicBezTo>
                  <a:cubicBezTo>
                    <a:pt x="2492" y="6836"/>
                    <a:pt x="2530" y="6834"/>
                    <a:pt x="2569" y="6830"/>
                  </a:cubicBezTo>
                  <a:cubicBezTo>
                    <a:pt x="2716" y="7271"/>
                    <a:pt x="3157" y="7565"/>
                    <a:pt x="3674" y="7565"/>
                  </a:cubicBezTo>
                  <a:cubicBezTo>
                    <a:pt x="4332" y="7565"/>
                    <a:pt x="4849" y="6977"/>
                    <a:pt x="4920" y="6319"/>
                  </a:cubicBezTo>
                  <a:cubicBezTo>
                    <a:pt x="4996" y="6977"/>
                    <a:pt x="5584" y="7565"/>
                    <a:pt x="6242" y="7565"/>
                  </a:cubicBezTo>
                  <a:cubicBezTo>
                    <a:pt x="6760" y="7565"/>
                    <a:pt x="7124" y="7271"/>
                    <a:pt x="7347" y="6830"/>
                  </a:cubicBezTo>
                  <a:cubicBezTo>
                    <a:pt x="7386" y="6834"/>
                    <a:pt x="7425" y="6836"/>
                    <a:pt x="7463" y="6836"/>
                  </a:cubicBezTo>
                  <a:cubicBezTo>
                    <a:pt x="8215" y="6836"/>
                    <a:pt x="8806" y="6133"/>
                    <a:pt x="8594" y="5361"/>
                  </a:cubicBezTo>
                  <a:cubicBezTo>
                    <a:pt x="9769" y="4996"/>
                    <a:pt x="9916" y="3527"/>
                    <a:pt x="9034" y="2939"/>
                  </a:cubicBezTo>
                  <a:cubicBezTo>
                    <a:pt x="9563" y="1882"/>
                    <a:pt x="8784" y="762"/>
                    <a:pt x="7715" y="762"/>
                  </a:cubicBezTo>
                  <a:cubicBezTo>
                    <a:pt x="7595" y="762"/>
                    <a:pt x="7472" y="776"/>
                    <a:pt x="7347" y="806"/>
                  </a:cubicBezTo>
                  <a:cubicBezTo>
                    <a:pt x="7200" y="294"/>
                    <a:pt x="6760" y="0"/>
                    <a:pt x="6242" y="0"/>
                  </a:cubicBezTo>
                  <a:cubicBezTo>
                    <a:pt x="5508" y="0"/>
                    <a:pt x="4920" y="588"/>
                    <a:pt x="4920" y="1323"/>
                  </a:cubicBezTo>
                  <a:cubicBezTo>
                    <a:pt x="4920" y="588"/>
                    <a:pt x="4409" y="0"/>
                    <a:pt x="3674" y="0"/>
                  </a:cubicBezTo>
                  <a:close/>
                </a:path>
              </a:pathLst>
            </a:custGeom>
            <a:solidFill>
              <a:srgbClr val="FCC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57"/>
            <p:cNvSpPr/>
            <p:nvPr/>
          </p:nvSpPr>
          <p:spPr>
            <a:xfrm>
              <a:off x="3328175" y="1796403"/>
              <a:ext cx="131185" cy="198589"/>
            </a:xfrm>
            <a:custGeom>
              <a:rect b="b" l="l" r="r" t="t"/>
              <a:pathLst>
                <a:path extrusionOk="0" h="7566" w="4998">
                  <a:moveTo>
                    <a:pt x="1323" y="0"/>
                  </a:moveTo>
                  <a:cubicBezTo>
                    <a:pt x="589" y="0"/>
                    <a:pt x="1" y="588"/>
                    <a:pt x="1" y="1323"/>
                  </a:cubicBezTo>
                  <a:lnTo>
                    <a:pt x="1" y="6319"/>
                  </a:lnTo>
                  <a:cubicBezTo>
                    <a:pt x="77" y="6977"/>
                    <a:pt x="665" y="7565"/>
                    <a:pt x="1323" y="7565"/>
                  </a:cubicBezTo>
                  <a:cubicBezTo>
                    <a:pt x="1841" y="7565"/>
                    <a:pt x="2205" y="7271"/>
                    <a:pt x="2428" y="6830"/>
                  </a:cubicBezTo>
                  <a:cubicBezTo>
                    <a:pt x="2467" y="6834"/>
                    <a:pt x="2506" y="6836"/>
                    <a:pt x="2544" y="6836"/>
                  </a:cubicBezTo>
                  <a:cubicBezTo>
                    <a:pt x="3296" y="6836"/>
                    <a:pt x="3887" y="6133"/>
                    <a:pt x="3675" y="5361"/>
                  </a:cubicBezTo>
                  <a:cubicBezTo>
                    <a:pt x="4850" y="4996"/>
                    <a:pt x="4997" y="3527"/>
                    <a:pt x="4115" y="2939"/>
                  </a:cubicBezTo>
                  <a:cubicBezTo>
                    <a:pt x="4644" y="1882"/>
                    <a:pt x="3865" y="762"/>
                    <a:pt x="2796" y="762"/>
                  </a:cubicBezTo>
                  <a:cubicBezTo>
                    <a:pt x="2676" y="762"/>
                    <a:pt x="2553" y="776"/>
                    <a:pt x="2428" y="806"/>
                  </a:cubicBezTo>
                  <a:cubicBezTo>
                    <a:pt x="2281" y="294"/>
                    <a:pt x="1841" y="0"/>
                    <a:pt x="1323" y="0"/>
                  </a:cubicBezTo>
                  <a:close/>
                </a:path>
              </a:pathLst>
            </a:custGeom>
            <a:solidFill>
              <a:srgbClr val="FFA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57"/>
            <p:cNvSpPr/>
            <p:nvPr/>
          </p:nvSpPr>
          <p:spPr>
            <a:xfrm>
              <a:off x="3258751" y="1802099"/>
              <a:ext cx="140897" cy="185176"/>
            </a:xfrm>
            <a:custGeom>
              <a:rect b="b" l="l" r="r" t="t"/>
              <a:pathLst>
                <a:path extrusionOk="0" h="7055" w="5368">
                  <a:moveTo>
                    <a:pt x="2135" y="1"/>
                  </a:moveTo>
                  <a:lnTo>
                    <a:pt x="2135" y="3016"/>
                  </a:lnTo>
                  <a:cubicBezTo>
                    <a:pt x="2135" y="3310"/>
                    <a:pt x="1911" y="3604"/>
                    <a:pt x="1617" y="3604"/>
                  </a:cubicBezTo>
                  <a:cubicBezTo>
                    <a:pt x="1323" y="3604"/>
                    <a:pt x="1106" y="3310"/>
                    <a:pt x="1106" y="3016"/>
                  </a:cubicBezTo>
                  <a:lnTo>
                    <a:pt x="1" y="3016"/>
                  </a:lnTo>
                  <a:cubicBezTo>
                    <a:pt x="1" y="3898"/>
                    <a:pt x="736" y="4633"/>
                    <a:pt x="1617" y="4633"/>
                  </a:cubicBezTo>
                  <a:cubicBezTo>
                    <a:pt x="1764" y="4633"/>
                    <a:pt x="1988" y="4633"/>
                    <a:pt x="2135" y="4556"/>
                  </a:cubicBezTo>
                  <a:lnTo>
                    <a:pt x="2135" y="7054"/>
                  </a:lnTo>
                  <a:lnTo>
                    <a:pt x="3234" y="7054"/>
                  </a:lnTo>
                  <a:lnTo>
                    <a:pt x="3234" y="4556"/>
                  </a:lnTo>
                  <a:cubicBezTo>
                    <a:pt x="3381" y="4633"/>
                    <a:pt x="3528" y="4633"/>
                    <a:pt x="3751" y="4633"/>
                  </a:cubicBezTo>
                  <a:cubicBezTo>
                    <a:pt x="4633" y="4633"/>
                    <a:pt x="5367" y="3898"/>
                    <a:pt x="5367" y="3016"/>
                  </a:cubicBezTo>
                  <a:lnTo>
                    <a:pt x="4262" y="3016"/>
                  </a:lnTo>
                  <a:cubicBezTo>
                    <a:pt x="4262" y="3310"/>
                    <a:pt x="4045" y="3604"/>
                    <a:pt x="3751" y="3604"/>
                  </a:cubicBezTo>
                  <a:cubicBezTo>
                    <a:pt x="3457" y="3604"/>
                    <a:pt x="3234" y="3310"/>
                    <a:pt x="3234" y="3016"/>
                  </a:cubicBezTo>
                  <a:lnTo>
                    <a:pt x="3234" y="1"/>
                  </a:lnTo>
                  <a:close/>
                </a:path>
              </a:pathLst>
            </a:custGeom>
            <a:solidFill>
              <a:srgbClr val="FFA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57"/>
            <p:cNvSpPr/>
            <p:nvPr/>
          </p:nvSpPr>
          <p:spPr>
            <a:xfrm>
              <a:off x="3328175" y="1802099"/>
              <a:ext cx="71472" cy="185176"/>
            </a:xfrm>
            <a:custGeom>
              <a:rect b="b" l="l" r="r" t="t"/>
              <a:pathLst>
                <a:path extrusionOk="0" h="7055" w="2723">
                  <a:moveTo>
                    <a:pt x="1" y="1"/>
                  </a:moveTo>
                  <a:lnTo>
                    <a:pt x="1" y="7054"/>
                  </a:lnTo>
                  <a:lnTo>
                    <a:pt x="589" y="7054"/>
                  </a:lnTo>
                  <a:lnTo>
                    <a:pt x="589" y="4556"/>
                  </a:lnTo>
                  <a:cubicBezTo>
                    <a:pt x="736" y="4633"/>
                    <a:pt x="883" y="4633"/>
                    <a:pt x="1106" y="4633"/>
                  </a:cubicBezTo>
                  <a:cubicBezTo>
                    <a:pt x="1988" y="4633"/>
                    <a:pt x="2722" y="3898"/>
                    <a:pt x="2722" y="3016"/>
                  </a:cubicBezTo>
                  <a:lnTo>
                    <a:pt x="1617" y="3016"/>
                  </a:lnTo>
                  <a:cubicBezTo>
                    <a:pt x="1617" y="3310"/>
                    <a:pt x="1400" y="3604"/>
                    <a:pt x="1106" y="3604"/>
                  </a:cubicBezTo>
                  <a:cubicBezTo>
                    <a:pt x="812" y="3604"/>
                    <a:pt x="589" y="3310"/>
                    <a:pt x="589" y="3016"/>
                  </a:cubicBezTo>
                  <a:lnTo>
                    <a:pt x="589" y="1"/>
                  </a:lnTo>
                  <a:close/>
                </a:path>
              </a:pathLst>
            </a:custGeom>
            <a:solidFill>
              <a:srgbClr val="FCC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57"/>
            <p:cNvSpPr/>
            <p:nvPr/>
          </p:nvSpPr>
          <p:spPr>
            <a:xfrm>
              <a:off x="3328175" y="1717267"/>
              <a:ext cx="26" cy="0"/>
            </a:xfrm>
            <a:custGeom>
              <a:rect b="b" l="l" r="r" t="t"/>
              <a:pathLst>
                <a:path extrusionOk="0" h="0" w="1">
                  <a:moveTo>
                    <a:pt x="1" y="0"/>
                  </a:move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57"/>
            <p:cNvSpPr/>
            <p:nvPr/>
          </p:nvSpPr>
          <p:spPr>
            <a:xfrm>
              <a:off x="3270326" y="2102948"/>
              <a:ext cx="117746" cy="90738"/>
            </a:xfrm>
            <a:custGeom>
              <a:rect b="b" l="l" r="r" t="t"/>
              <a:pathLst>
                <a:path extrusionOk="0" h="3457" w="4486">
                  <a:moveTo>
                    <a:pt x="1" y="1"/>
                  </a:moveTo>
                  <a:lnTo>
                    <a:pt x="1" y="2281"/>
                  </a:lnTo>
                  <a:lnTo>
                    <a:pt x="1106" y="3457"/>
                  </a:lnTo>
                  <a:lnTo>
                    <a:pt x="3380" y="3457"/>
                  </a:lnTo>
                  <a:lnTo>
                    <a:pt x="4485" y="2281"/>
                  </a:lnTo>
                  <a:lnTo>
                    <a:pt x="4485" y="1"/>
                  </a:lnTo>
                  <a:close/>
                </a:path>
              </a:pathLst>
            </a:custGeom>
            <a:solidFill>
              <a:srgbClr val="586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57"/>
            <p:cNvSpPr/>
            <p:nvPr/>
          </p:nvSpPr>
          <p:spPr>
            <a:xfrm>
              <a:off x="3328175" y="2102948"/>
              <a:ext cx="59897" cy="90738"/>
            </a:xfrm>
            <a:custGeom>
              <a:rect b="b" l="l" r="r" t="t"/>
              <a:pathLst>
                <a:path extrusionOk="0" h="3457" w="2282">
                  <a:moveTo>
                    <a:pt x="1" y="1"/>
                  </a:moveTo>
                  <a:lnTo>
                    <a:pt x="1" y="3457"/>
                  </a:lnTo>
                  <a:lnTo>
                    <a:pt x="1176" y="3457"/>
                  </a:lnTo>
                  <a:lnTo>
                    <a:pt x="2281" y="2281"/>
                  </a:lnTo>
                  <a:lnTo>
                    <a:pt x="2281" y="1"/>
                  </a:lnTo>
                  <a:close/>
                </a:path>
              </a:pathLst>
            </a:custGeom>
            <a:solidFill>
              <a:srgbClr val="8E9E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9" name="Google Shape;1759;p57"/>
          <p:cNvGrpSpPr/>
          <p:nvPr/>
        </p:nvGrpSpPr>
        <p:grpSpPr>
          <a:xfrm>
            <a:off x="336308" y="1309126"/>
            <a:ext cx="397983" cy="425680"/>
            <a:chOff x="3106489" y="1717267"/>
            <a:chExt cx="445420" cy="476418"/>
          </a:xfrm>
        </p:grpSpPr>
        <p:sp>
          <p:nvSpPr>
            <p:cNvPr id="1760" name="Google Shape;1760;p57"/>
            <p:cNvSpPr/>
            <p:nvPr/>
          </p:nvSpPr>
          <p:spPr>
            <a:xfrm>
              <a:off x="3172055" y="1717267"/>
              <a:ext cx="27035" cy="36720"/>
            </a:xfrm>
            <a:custGeom>
              <a:rect b="b" l="l" r="r" t="t"/>
              <a:pathLst>
                <a:path extrusionOk="0" h="1399" w="1030">
                  <a:moveTo>
                    <a:pt x="1" y="0"/>
                  </a:moveTo>
                  <a:lnTo>
                    <a:pt x="1" y="1399"/>
                  </a:lnTo>
                  <a:lnTo>
                    <a:pt x="1029" y="1399"/>
                  </a:lnTo>
                  <a:lnTo>
                    <a:pt x="1029" y="0"/>
                  </a:lnTo>
                  <a:close/>
                </a:path>
              </a:pathLst>
            </a:custGeom>
            <a:solidFill>
              <a:srgbClr val="FCC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57"/>
            <p:cNvSpPr/>
            <p:nvPr/>
          </p:nvSpPr>
          <p:spPr>
            <a:xfrm>
              <a:off x="3106489" y="1780970"/>
              <a:ext cx="34725" cy="27035"/>
            </a:xfrm>
            <a:custGeom>
              <a:rect b="b" l="l" r="r" t="t"/>
              <a:pathLst>
                <a:path extrusionOk="0" h="1030" w="1323">
                  <a:moveTo>
                    <a:pt x="0" y="1"/>
                  </a:moveTo>
                  <a:lnTo>
                    <a:pt x="0" y="1029"/>
                  </a:lnTo>
                  <a:lnTo>
                    <a:pt x="1323" y="1029"/>
                  </a:lnTo>
                  <a:lnTo>
                    <a:pt x="1323" y="1"/>
                  </a:lnTo>
                  <a:close/>
                </a:path>
              </a:pathLst>
            </a:custGeom>
            <a:solidFill>
              <a:srgbClr val="FCC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57"/>
            <p:cNvSpPr/>
            <p:nvPr/>
          </p:nvSpPr>
          <p:spPr>
            <a:xfrm>
              <a:off x="3119901" y="1728816"/>
              <a:ext cx="46327" cy="46327"/>
            </a:xfrm>
            <a:custGeom>
              <a:rect b="b" l="l" r="r" t="t"/>
              <a:pathLst>
                <a:path extrusionOk="0" h="1765" w="1765">
                  <a:moveTo>
                    <a:pt x="736" y="1"/>
                  </a:moveTo>
                  <a:lnTo>
                    <a:pt x="1" y="812"/>
                  </a:lnTo>
                  <a:lnTo>
                    <a:pt x="959" y="1764"/>
                  </a:lnTo>
                  <a:lnTo>
                    <a:pt x="1764" y="1029"/>
                  </a:lnTo>
                  <a:lnTo>
                    <a:pt x="736" y="1"/>
                  </a:lnTo>
                  <a:close/>
                </a:path>
              </a:pathLst>
            </a:custGeom>
            <a:solidFill>
              <a:srgbClr val="FCC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57"/>
            <p:cNvSpPr/>
            <p:nvPr/>
          </p:nvSpPr>
          <p:spPr>
            <a:xfrm>
              <a:off x="3457470" y="1717267"/>
              <a:ext cx="28872" cy="36720"/>
            </a:xfrm>
            <a:custGeom>
              <a:rect b="b" l="l" r="r" t="t"/>
              <a:pathLst>
                <a:path extrusionOk="0" h="1399" w="1100">
                  <a:moveTo>
                    <a:pt x="1" y="0"/>
                  </a:moveTo>
                  <a:lnTo>
                    <a:pt x="1" y="1399"/>
                  </a:lnTo>
                  <a:lnTo>
                    <a:pt x="1100" y="1399"/>
                  </a:lnTo>
                  <a:lnTo>
                    <a:pt x="1100" y="0"/>
                  </a:lnTo>
                  <a:close/>
                </a:path>
              </a:pathLst>
            </a:custGeom>
            <a:solidFill>
              <a:srgbClr val="FFA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57"/>
            <p:cNvSpPr/>
            <p:nvPr/>
          </p:nvSpPr>
          <p:spPr>
            <a:xfrm>
              <a:off x="3515320" y="1780970"/>
              <a:ext cx="36589" cy="27035"/>
            </a:xfrm>
            <a:custGeom>
              <a:rect b="b" l="l" r="r" t="t"/>
              <a:pathLst>
                <a:path extrusionOk="0" h="1030" w="1394">
                  <a:moveTo>
                    <a:pt x="1" y="1"/>
                  </a:moveTo>
                  <a:lnTo>
                    <a:pt x="1" y="1029"/>
                  </a:lnTo>
                  <a:lnTo>
                    <a:pt x="1394" y="1029"/>
                  </a:lnTo>
                  <a:lnTo>
                    <a:pt x="1394" y="1"/>
                  </a:lnTo>
                  <a:close/>
                </a:path>
              </a:pathLst>
            </a:custGeom>
            <a:solidFill>
              <a:srgbClr val="FFA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57"/>
            <p:cNvSpPr/>
            <p:nvPr/>
          </p:nvSpPr>
          <p:spPr>
            <a:xfrm>
              <a:off x="3492196" y="1728816"/>
              <a:ext cx="46301" cy="46327"/>
            </a:xfrm>
            <a:custGeom>
              <a:rect b="b" l="l" r="r" t="t"/>
              <a:pathLst>
                <a:path extrusionOk="0" h="1765" w="1764">
                  <a:moveTo>
                    <a:pt x="952" y="1"/>
                  </a:moveTo>
                  <a:lnTo>
                    <a:pt x="0" y="1029"/>
                  </a:lnTo>
                  <a:lnTo>
                    <a:pt x="735" y="1764"/>
                  </a:lnTo>
                  <a:lnTo>
                    <a:pt x="1763" y="812"/>
                  </a:lnTo>
                  <a:lnTo>
                    <a:pt x="952" y="1"/>
                  </a:lnTo>
                  <a:close/>
                </a:path>
              </a:pathLst>
            </a:custGeom>
            <a:solidFill>
              <a:srgbClr val="FFA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57"/>
            <p:cNvSpPr/>
            <p:nvPr/>
          </p:nvSpPr>
          <p:spPr>
            <a:xfrm>
              <a:off x="3150768" y="1717267"/>
              <a:ext cx="356861" cy="403135"/>
            </a:xfrm>
            <a:custGeom>
              <a:rect b="b" l="l" r="r" t="t"/>
              <a:pathLst>
                <a:path extrusionOk="0" h="15359" w="13596">
                  <a:moveTo>
                    <a:pt x="6760" y="0"/>
                  </a:moveTo>
                  <a:cubicBezTo>
                    <a:pt x="3086" y="0"/>
                    <a:pt x="0" y="3086"/>
                    <a:pt x="0" y="6759"/>
                  </a:cubicBezTo>
                  <a:cubicBezTo>
                    <a:pt x="0" y="9258"/>
                    <a:pt x="1323" y="11462"/>
                    <a:pt x="3380" y="12637"/>
                  </a:cubicBezTo>
                  <a:cubicBezTo>
                    <a:pt x="4044" y="13078"/>
                    <a:pt x="4556" y="13889"/>
                    <a:pt x="4556" y="14695"/>
                  </a:cubicBezTo>
                  <a:lnTo>
                    <a:pt x="6760" y="15359"/>
                  </a:lnTo>
                  <a:lnTo>
                    <a:pt x="9040" y="14695"/>
                  </a:lnTo>
                  <a:cubicBezTo>
                    <a:pt x="9040" y="13889"/>
                    <a:pt x="9481" y="13078"/>
                    <a:pt x="10216" y="12637"/>
                  </a:cubicBezTo>
                  <a:cubicBezTo>
                    <a:pt x="12273" y="11462"/>
                    <a:pt x="13596" y="9258"/>
                    <a:pt x="13596" y="6759"/>
                  </a:cubicBezTo>
                  <a:cubicBezTo>
                    <a:pt x="13596" y="3086"/>
                    <a:pt x="10510" y="0"/>
                    <a:pt x="6760" y="0"/>
                  </a:cubicBezTo>
                  <a:close/>
                </a:path>
              </a:pathLst>
            </a:custGeom>
            <a:solidFill>
              <a:srgbClr val="8E9E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57"/>
            <p:cNvSpPr/>
            <p:nvPr/>
          </p:nvSpPr>
          <p:spPr>
            <a:xfrm>
              <a:off x="3328175" y="1717267"/>
              <a:ext cx="179454" cy="403135"/>
            </a:xfrm>
            <a:custGeom>
              <a:rect b="b" l="l" r="r" t="t"/>
              <a:pathLst>
                <a:path extrusionOk="0" h="15359" w="6837">
                  <a:moveTo>
                    <a:pt x="1" y="0"/>
                  </a:moveTo>
                  <a:lnTo>
                    <a:pt x="1" y="15359"/>
                  </a:lnTo>
                  <a:lnTo>
                    <a:pt x="2281" y="14695"/>
                  </a:lnTo>
                  <a:cubicBezTo>
                    <a:pt x="2281" y="13889"/>
                    <a:pt x="2722" y="13078"/>
                    <a:pt x="3457" y="12637"/>
                  </a:cubicBezTo>
                  <a:cubicBezTo>
                    <a:pt x="5514" y="11462"/>
                    <a:pt x="6837" y="9258"/>
                    <a:pt x="6837" y="6759"/>
                  </a:cubicBezTo>
                  <a:cubicBezTo>
                    <a:pt x="6837" y="3086"/>
                    <a:pt x="3751" y="0"/>
                    <a:pt x="1" y="0"/>
                  </a:cubicBezTo>
                  <a:close/>
                </a:path>
              </a:pathLst>
            </a:custGeom>
            <a:solidFill>
              <a:srgbClr val="586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57"/>
            <p:cNvSpPr/>
            <p:nvPr/>
          </p:nvSpPr>
          <p:spPr>
            <a:xfrm>
              <a:off x="3314763" y="1927536"/>
              <a:ext cx="28872" cy="192867"/>
            </a:xfrm>
            <a:custGeom>
              <a:rect b="b" l="l" r="r" t="t"/>
              <a:pathLst>
                <a:path extrusionOk="0" h="7348" w="1100">
                  <a:moveTo>
                    <a:pt x="1" y="0"/>
                  </a:moveTo>
                  <a:lnTo>
                    <a:pt x="1" y="7348"/>
                  </a:lnTo>
                  <a:lnTo>
                    <a:pt x="1100" y="7348"/>
                  </a:lnTo>
                  <a:lnTo>
                    <a:pt x="1100" y="0"/>
                  </a:lnTo>
                  <a:close/>
                </a:path>
              </a:pathLst>
            </a:custGeom>
            <a:solidFill>
              <a:srgbClr val="586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57"/>
            <p:cNvSpPr/>
            <p:nvPr/>
          </p:nvSpPr>
          <p:spPr>
            <a:xfrm>
              <a:off x="3328175" y="1927536"/>
              <a:ext cx="15460" cy="192867"/>
            </a:xfrm>
            <a:custGeom>
              <a:rect b="b" l="l" r="r" t="t"/>
              <a:pathLst>
                <a:path extrusionOk="0" h="7348" w="589">
                  <a:moveTo>
                    <a:pt x="1" y="0"/>
                  </a:moveTo>
                  <a:lnTo>
                    <a:pt x="1" y="7348"/>
                  </a:lnTo>
                  <a:lnTo>
                    <a:pt x="589" y="7348"/>
                  </a:lnTo>
                  <a:lnTo>
                    <a:pt x="589" y="0"/>
                  </a:lnTo>
                  <a:close/>
                </a:path>
              </a:pathLst>
            </a:custGeom>
            <a:solidFill>
              <a:srgbClr val="8E9E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57"/>
            <p:cNvSpPr/>
            <p:nvPr/>
          </p:nvSpPr>
          <p:spPr>
            <a:xfrm>
              <a:off x="3199064" y="1796403"/>
              <a:ext cx="260296" cy="198589"/>
            </a:xfrm>
            <a:custGeom>
              <a:rect b="b" l="l" r="r" t="t"/>
              <a:pathLst>
                <a:path extrusionOk="0" h="7566" w="9917">
                  <a:moveTo>
                    <a:pt x="3674" y="0"/>
                  </a:moveTo>
                  <a:cubicBezTo>
                    <a:pt x="3157" y="0"/>
                    <a:pt x="2716" y="365"/>
                    <a:pt x="2498" y="806"/>
                  </a:cubicBezTo>
                  <a:cubicBezTo>
                    <a:pt x="2380" y="776"/>
                    <a:pt x="2264" y="762"/>
                    <a:pt x="2150" y="762"/>
                  </a:cubicBezTo>
                  <a:cubicBezTo>
                    <a:pt x="1133" y="762"/>
                    <a:pt x="353" y="1882"/>
                    <a:pt x="882" y="2939"/>
                  </a:cubicBezTo>
                  <a:cubicBezTo>
                    <a:pt x="0" y="3527"/>
                    <a:pt x="147" y="4996"/>
                    <a:pt x="1323" y="5361"/>
                  </a:cubicBezTo>
                  <a:cubicBezTo>
                    <a:pt x="1110" y="6133"/>
                    <a:pt x="1702" y="6836"/>
                    <a:pt x="2454" y="6836"/>
                  </a:cubicBezTo>
                  <a:cubicBezTo>
                    <a:pt x="2492" y="6836"/>
                    <a:pt x="2530" y="6834"/>
                    <a:pt x="2569" y="6830"/>
                  </a:cubicBezTo>
                  <a:cubicBezTo>
                    <a:pt x="2716" y="7271"/>
                    <a:pt x="3157" y="7565"/>
                    <a:pt x="3674" y="7565"/>
                  </a:cubicBezTo>
                  <a:cubicBezTo>
                    <a:pt x="4332" y="7565"/>
                    <a:pt x="4849" y="6977"/>
                    <a:pt x="4920" y="6319"/>
                  </a:cubicBezTo>
                  <a:cubicBezTo>
                    <a:pt x="4996" y="6977"/>
                    <a:pt x="5584" y="7565"/>
                    <a:pt x="6242" y="7565"/>
                  </a:cubicBezTo>
                  <a:cubicBezTo>
                    <a:pt x="6760" y="7565"/>
                    <a:pt x="7124" y="7271"/>
                    <a:pt x="7347" y="6830"/>
                  </a:cubicBezTo>
                  <a:cubicBezTo>
                    <a:pt x="7386" y="6834"/>
                    <a:pt x="7425" y="6836"/>
                    <a:pt x="7463" y="6836"/>
                  </a:cubicBezTo>
                  <a:cubicBezTo>
                    <a:pt x="8215" y="6836"/>
                    <a:pt x="8806" y="6133"/>
                    <a:pt x="8594" y="5361"/>
                  </a:cubicBezTo>
                  <a:cubicBezTo>
                    <a:pt x="9769" y="4996"/>
                    <a:pt x="9916" y="3527"/>
                    <a:pt x="9034" y="2939"/>
                  </a:cubicBezTo>
                  <a:cubicBezTo>
                    <a:pt x="9563" y="1882"/>
                    <a:pt x="8784" y="762"/>
                    <a:pt x="7715" y="762"/>
                  </a:cubicBezTo>
                  <a:cubicBezTo>
                    <a:pt x="7595" y="762"/>
                    <a:pt x="7472" y="776"/>
                    <a:pt x="7347" y="806"/>
                  </a:cubicBezTo>
                  <a:cubicBezTo>
                    <a:pt x="7200" y="294"/>
                    <a:pt x="6760" y="0"/>
                    <a:pt x="6242" y="0"/>
                  </a:cubicBezTo>
                  <a:cubicBezTo>
                    <a:pt x="5508" y="0"/>
                    <a:pt x="4920" y="588"/>
                    <a:pt x="4920" y="1323"/>
                  </a:cubicBezTo>
                  <a:cubicBezTo>
                    <a:pt x="4920" y="588"/>
                    <a:pt x="4409" y="0"/>
                    <a:pt x="3674" y="0"/>
                  </a:cubicBezTo>
                  <a:close/>
                </a:path>
              </a:pathLst>
            </a:custGeom>
            <a:solidFill>
              <a:srgbClr val="FCC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57"/>
            <p:cNvSpPr/>
            <p:nvPr/>
          </p:nvSpPr>
          <p:spPr>
            <a:xfrm>
              <a:off x="3328175" y="1796403"/>
              <a:ext cx="131185" cy="198589"/>
            </a:xfrm>
            <a:custGeom>
              <a:rect b="b" l="l" r="r" t="t"/>
              <a:pathLst>
                <a:path extrusionOk="0" h="7566" w="4998">
                  <a:moveTo>
                    <a:pt x="1323" y="0"/>
                  </a:moveTo>
                  <a:cubicBezTo>
                    <a:pt x="589" y="0"/>
                    <a:pt x="1" y="588"/>
                    <a:pt x="1" y="1323"/>
                  </a:cubicBezTo>
                  <a:lnTo>
                    <a:pt x="1" y="6319"/>
                  </a:lnTo>
                  <a:cubicBezTo>
                    <a:pt x="77" y="6977"/>
                    <a:pt x="665" y="7565"/>
                    <a:pt x="1323" y="7565"/>
                  </a:cubicBezTo>
                  <a:cubicBezTo>
                    <a:pt x="1841" y="7565"/>
                    <a:pt x="2205" y="7271"/>
                    <a:pt x="2428" y="6830"/>
                  </a:cubicBezTo>
                  <a:cubicBezTo>
                    <a:pt x="2467" y="6834"/>
                    <a:pt x="2506" y="6836"/>
                    <a:pt x="2544" y="6836"/>
                  </a:cubicBezTo>
                  <a:cubicBezTo>
                    <a:pt x="3296" y="6836"/>
                    <a:pt x="3887" y="6133"/>
                    <a:pt x="3675" y="5361"/>
                  </a:cubicBezTo>
                  <a:cubicBezTo>
                    <a:pt x="4850" y="4996"/>
                    <a:pt x="4997" y="3527"/>
                    <a:pt x="4115" y="2939"/>
                  </a:cubicBezTo>
                  <a:cubicBezTo>
                    <a:pt x="4644" y="1882"/>
                    <a:pt x="3865" y="762"/>
                    <a:pt x="2796" y="762"/>
                  </a:cubicBezTo>
                  <a:cubicBezTo>
                    <a:pt x="2676" y="762"/>
                    <a:pt x="2553" y="776"/>
                    <a:pt x="2428" y="806"/>
                  </a:cubicBezTo>
                  <a:cubicBezTo>
                    <a:pt x="2281" y="294"/>
                    <a:pt x="1841" y="0"/>
                    <a:pt x="1323" y="0"/>
                  </a:cubicBezTo>
                  <a:close/>
                </a:path>
              </a:pathLst>
            </a:custGeom>
            <a:solidFill>
              <a:srgbClr val="FFA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57"/>
            <p:cNvSpPr/>
            <p:nvPr/>
          </p:nvSpPr>
          <p:spPr>
            <a:xfrm>
              <a:off x="3258751" y="1802099"/>
              <a:ext cx="140897" cy="185176"/>
            </a:xfrm>
            <a:custGeom>
              <a:rect b="b" l="l" r="r" t="t"/>
              <a:pathLst>
                <a:path extrusionOk="0" h="7055" w="5368">
                  <a:moveTo>
                    <a:pt x="2135" y="1"/>
                  </a:moveTo>
                  <a:lnTo>
                    <a:pt x="2135" y="3016"/>
                  </a:lnTo>
                  <a:cubicBezTo>
                    <a:pt x="2135" y="3310"/>
                    <a:pt x="1911" y="3604"/>
                    <a:pt x="1617" y="3604"/>
                  </a:cubicBezTo>
                  <a:cubicBezTo>
                    <a:pt x="1323" y="3604"/>
                    <a:pt x="1106" y="3310"/>
                    <a:pt x="1106" y="3016"/>
                  </a:cubicBezTo>
                  <a:lnTo>
                    <a:pt x="1" y="3016"/>
                  </a:lnTo>
                  <a:cubicBezTo>
                    <a:pt x="1" y="3898"/>
                    <a:pt x="736" y="4633"/>
                    <a:pt x="1617" y="4633"/>
                  </a:cubicBezTo>
                  <a:cubicBezTo>
                    <a:pt x="1764" y="4633"/>
                    <a:pt x="1988" y="4633"/>
                    <a:pt x="2135" y="4556"/>
                  </a:cubicBezTo>
                  <a:lnTo>
                    <a:pt x="2135" y="7054"/>
                  </a:lnTo>
                  <a:lnTo>
                    <a:pt x="3234" y="7054"/>
                  </a:lnTo>
                  <a:lnTo>
                    <a:pt x="3234" y="4556"/>
                  </a:lnTo>
                  <a:cubicBezTo>
                    <a:pt x="3381" y="4633"/>
                    <a:pt x="3528" y="4633"/>
                    <a:pt x="3751" y="4633"/>
                  </a:cubicBezTo>
                  <a:cubicBezTo>
                    <a:pt x="4633" y="4633"/>
                    <a:pt x="5367" y="3898"/>
                    <a:pt x="5367" y="3016"/>
                  </a:cubicBezTo>
                  <a:lnTo>
                    <a:pt x="4262" y="3016"/>
                  </a:lnTo>
                  <a:cubicBezTo>
                    <a:pt x="4262" y="3310"/>
                    <a:pt x="4045" y="3604"/>
                    <a:pt x="3751" y="3604"/>
                  </a:cubicBezTo>
                  <a:cubicBezTo>
                    <a:pt x="3457" y="3604"/>
                    <a:pt x="3234" y="3310"/>
                    <a:pt x="3234" y="3016"/>
                  </a:cubicBezTo>
                  <a:lnTo>
                    <a:pt x="3234" y="1"/>
                  </a:lnTo>
                  <a:close/>
                </a:path>
              </a:pathLst>
            </a:custGeom>
            <a:solidFill>
              <a:srgbClr val="FFA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57"/>
            <p:cNvSpPr/>
            <p:nvPr/>
          </p:nvSpPr>
          <p:spPr>
            <a:xfrm>
              <a:off x="3328175" y="1802099"/>
              <a:ext cx="71472" cy="185176"/>
            </a:xfrm>
            <a:custGeom>
              <a:rect b="b" l="l" r="r" t="t"/>
              <a:pathLst>
                <a:path extrusionOk="0" h="7055" w="2723">
                  <a:moveTo>
                    <a:pt x="1" y="1"/>
                  </a:moveTo>
                  <a:lnTo>
                    <a:pt x="1" y="7054"/>
                  </a:lnTo>
                  <a:lnTo>
                    <a:pt x="589" y="7054"/>
                  </a:lnTo>
                  <a:lnTo>
                    <a:pt x="589" y="4556"/>
                  </a:lnTo>
                  <a:cubicBezTo>
                    <a:pt x="736" y="4633"/>
                    <a:pt x="883" y="4633"/>
                    <a:pt x="1106" y="4633"/>
                  </a:cubicBezTo>
                  <a:cubicBezTo>
                    <a:pt x="1988" y="4633"/>
                    <a:pt x="2722" y="3898"/>
                    <a:pt x="2722" y="3016"/>
                  </a:cubicBezTo>
                  <a:lnTo>
                    <a:pt x="1617" y="3016"/>
                  </a:lnTo>
                  <a:cubicBezTo>
                    <a:pt x="1617" y="3310"/>
                    <a:pt x="1400" y="3604"/>
                    <a:pt x="1106" y="3604"/>
                  </a:cubicBezTo>
                  <a:cubicBezTo>
                    <a:pt x="812" y="3604"/>
                    <a:pt x="589" y="3310"/>
                    <a:pt x="589" y="3016"/>
                  </a:cubicBezTo>
                  <a:lnTo>
                    <a:pt x="589" y="1"/>
                  </a:lnTo>
                  <a:close/>
                </a:path>
              </a:pathLst>
            </a:custGeom>
            <a:solidFill>
              <a:srgbClr val="FCC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57"/>
            <p:cNvSpPr/>
            <p:nvPr/>
          </p:nvSpPr>
          <p:spPr>
            <a:xfrm>
              <a:off x="3328175" y="1717267"/>
              <a:ext cx="26" cy="0"/>
            </a:xfrm>
            <a:custGeom>
              <a:rect b="b" l="l" r="r" t="t"/>
              <a:pathLst>
                <a:path extrusionOk="0" h="0" w="1">
                  <a:moveTo>
                    <a:pt x="1" y="0"/>
                  </a:move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57"/>
            <p:cNvSpPr/>
            <p:nvPr/>
          </p:nvSpPr>
          <p:spPr>
            <a:xfrm>
              <a:off x="3270326" y="2102948"/>
              <a:ext cx="117746" cy="90738"/>
            </a:xfrm>
            <a:custGeom>
              <a:rect b="b" l="l" r="r" t="t"/>
              <a:pathLst>
                <a:path extrusionOk="0" h="3457" w="4486">
                  <a:moveTo>
                    <a:pt x="1" y="1"/>
                  </a:moveTo>
                  <a:lnTo>
                    <a:pt x="1" y="2281"/>
                  </a:lnTo>
                  <a:lnTo>
                    <a:pt x="1106" y="3457"/>
                  </a:lnTo>
                  <a:lnTo>
                    <a:pt x="3380" y="3457"/>
                  </a:lnTo>
                  <a:lnTo>
                    <a:pt x="4485" y="2281"/>
                  </a:lnTo>
                  <a:lnTo>
                    <a:pt x="4485" y="1"/>
                  </a:lnTo>
                  <a:close/>
                </a:path>
              </a:pathLst>
            </a:custGeom>
            <a:solidFill>
              <a:srgbClr val="586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57"/>
            <p:cNvSpPr/>
            <p:nvPr/>
          </p:nvSpPr>
          <p:spPr>
            <a:xfrm>
              <a:off x="3328175" y="2102948"/>
              <a:ext cx="59897" cy="90738"/>
            </a:xfrm>
            <a:custGeom>
              <a:rect b="b" l="l" r="r" t="t"/>
              <a:pathLst>
                <a:path extrusionOk="0" h="3457" w="2282">
                  <a:moveTo>
                    <a:pt x="1" y="1"/>
                  </a:moveTo>
                  <a:lnTo>
                    <a:pt x="1" y="3457"/>
                  </a:lnTo>
                  <a:lnTo>
                    <a:pt x="1176" y="3457"/>
                  </a:lnTo>
                  <a:lnTo>
                    <a:pt x="2281" y="2281"/>
                  </a:lnTo>
                  <a:lnTo>
                    <a:pt x="2281" y="1"/>
                  </a:lnTo>
                  <a:close/>
                </a:path>
              </a:pathLst>
            </a:custGeom>
            <a:solidFill>
              <a:srgbClr val="8E9E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7" name="Google Shape;1777;p57"/>
          <p:cNvGrpSpPr/>
          <p:nvPr/>
        </p:nvGrpSpPr>
        <p:grpSpPr>
          <a:xfrm>
            <a:off x="336308" y="2210088"/>
            <a:ext cx="397983" cy="425680"/>
            <a:chOff x="3106489" y="1717267"/>
            <a:chExt cx="445420" cy="476418"/>
          </a:xfrm>
        </p:grpSpPr>
        <p:sp>
          <p:nvSpPr>
            <p:cNvPr id="1778" name="Google Shape;1778;p57"/>
            <p:cNvSpPr/>
            <p:nvPr/>
          </p:nvSpPr>
          <p:spPr>
            <a:xfrm>
              <a:off x="3172055" y="1717267"/>
              <a:ext cx="27035" cy="36720"/>
            </a:xfrm>
            <a:custGeom>
              <a:rect b="b" l="l" r="r" t="t"/>
              <a:pathLst>
                <a:path extrusionOk="0" h="1399" w="1030">
                  <a:moveTo>
                    <a:pt x="1" y="0"/>
                  </a:moveTo>
                  <a:lnTo>
                    <a:pt x="1" y="1399"/>
                  </a:lnTo>
                  <a:lnTo>
                    <a:pt x="1029" y="1399"/>
                  </a:lnTo>
                  <a:lnTo>
                    <a:pt x="1029" y="0"/>
                  </a:lnTo>
                  <a:close/>
                </a:path>
              </a:pathLst>
            </a:custGeom>
            <a:solidFill>
              <a:srgbClr val="FCC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57"/>
            <p:cNvSpPr/>
            <p:nvPr/>
          </p:nvSpPr>
          <p:spPr>
            <a:xfrm>
              <a:off x="3106489" y="1780970"/>
              <a:ext cx="34725" cy="27035"/>
            </a:xfrm>
            <a:custGeom>
              <a:rect b="b" l="l" r="r" t="t"/>
              <a:pathLst>
                <a:path extrusionOk="0" h="1030" w="1323">
                  <a:moveTo>
                    <a:pt x="0" y="1"/>
                  </a:moveTo>
                  <a:lnTo>
                    <a:pt x="0" y="1029"/>
                  </a:lnTo>
                  <a:lnTo>
                    <a:pt x="1323" y="1029"/>
                  </a:lnTo>
                  <a:lnTo>
                    <a:pt x="1323" y="1"/>
                  </a:lnTo>
                  <a:close/>
                </a:path>
              </a:pathLst>
            </a:custGeom>
            <a:solidFill>
              <a:srgbClr val="FCC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57"/>
            <p:cNvSpPr/>
            <p:nvPr/>
          </p:nvSpPr>
          <p:spPr>
            <a:xfrm>
              <a:off x="3119901" y="1728816"/>
              <a:ext cx="46327" cy="46327"/>
            </a:xfrm>
            <a:custGeom>
              <a:rect b="b" l="l" r="r" t="t"/>
              <a:pathLst>
                <a:path extrusionOk="0" h="1765" w="1765">
                  <a:moveTo>
                    <a:pt x="736" y="1"/>
                  </a:moveTo>
                  <a:lnTo>
                    <a:pt x="1" y="812"/>
                  </a:lnTo>
                  <a:lnTo>
                    <a:pt x="959" y="1764"/>
                  </a:lnTo>
                  <a:lnTo>
                    <a:pt x="1764" y="1029"/>
                  </a:lnTo>
                  <a:lnTo>
                    <a:pt x="736" y="1"/>
                  </a:lnTo>
                  <a:close/>
                </a:path>
              </a:pathLst>
            </a:custGeom>
            <a:solidFill>
              <a:srgbClr val="FCC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57"/>
            <p:cNvSpPr/>
            <p:nvPr/>
          </p:nvSpPr>
          <p:spPr>
            <a:xfrm>
              <a:off x="3457470" y="1717267"/>
              <a:ext cx="28872" cy="36720"/>
            </a:xfrm>
            <a:custGeom>
              <a:rect b="b" l="l" r="r" t="t"/>
              <a:pathLst>
                <a:path extrusionOk="0" h="1399" w="1100">
                  <a:moveTo>
                    <a:pt x="1" y="0"/>
                  </a:moveTo>
                  <a:lnTo>
                    <a:pt x="1" y="1399"/>
                  </a:lnTo>
                  <a:lnTo>
                    <a:pt x="1100" y="1399"/>
                  </a:lnTo>
                  <a:lnTo>
                    <a:pt x="1100" y="0"/>
                  </a:lnTo>
                  <a:close/>
                </a:path>
              </a:pathLst>
            </a:custGeom>
            <a:solidFill>
              <a:srgbClr val="FFA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57"/>
            <p:cNvSpPr/>
            <p:nvPr/>
          </p:nvSpPr>
          <p:spPr>
            <a:xfrm>
              <a:off x="3515320" y="1780970"/>
              <a:ext cx="36589" cy="27035"/>
            </a:xfrm>
            <a:custGeom>
              <a:rect b="b" l="l" r="r" t="t"/>
              <a:pathLst>
                <a:path extrusionOk="0" h="1030" w="1394">
                  <a:moveTo>
                    <a:pt x="1" y="1"/>
                  </a:moveTo>
                  <a:lnTo>
                    <a:pt x="1" y="1029"/>
                  </a:lnTo>
                  <a:lnTo>
                    <a:pt x="1394" y="1029"/>
                  </a:lnTo>
                  <a:lnTo>
                    <a:pt x="1394" y="1"/>
                  </a:lnTo>
                  <a:close/>
                </a:path>
              </a:pathLst>
            </a:custGeom>
            <a:solidFill>
              <a:srgbClr val="FFA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57"/>
            <p:cNvSpPr/>
            <p:nvPr/>
          </p:nvSpPr>
          <p:spPr>
            <a:xfrm>
              <a:off x="3492196" y="1728816"/>
              <a:ext cx="46301" cy="46327"/>
            </a:xfrm>
            <a:custGeom>
              <a:rect b="b" l="l" r="r" t="t"/>
              <a:pathLst>
                <a:path extrusionOk="0" h="1765" w="1764">
                  <a:moveTo>
                    <a:pt x="952" y="1"/>
                  </a:moveTo>
                  <a:lnTo>
                    <a:pt x="0" y="1029"/>
                  </a:lnTo>
                  <a:lnTo>
                    <a:pt x="735" y="1764"/>
                  </a:lnTo>
                  <a:lnTo>
                    <a:pt x="1763" y="812"/>
                  </a:lnTo>
                  <a:lnTo>
                    <a:pt x="952" y="1"/>
                  </a:lnTo>
                  <a:close/>
                </a:path>
              </a:pathLst>
            </a:custGeom>
            <a:solidFill>
              <a:srgbClr val="FFA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57"/>
            <p:cNvSpPr/>
            <p:nvPr/>
          </p:nvSpPr>
          <p:spPr>
            <a:xfrm>
              <a:off x="3150768" y="1717267"/>
              <a:ext cx="356861" cy="403135"/>
            </a:xfrm>
            <a:custGeom>
              <a:rect b="b" l="l" r="r" t="t"/>
              <a:pathLst>
                <a:path extrusionOk="0" h="15359" w="13596">
                  <a:moveTo>
                    <a:pt x="6760" y="0"/>
                  </a:moveTo>
                  <a:cubicBezTo>
                    <a:pt x="3086" y="0"/>
                    <a:pt x="0" y="3086"/>
                    <a:pt x="0" y="6759"/>
                  </a:cubicBezTo>
                  <a:cubicBezTo>
                    <a:pt x="0" y="9258"/>
                    <a:pt x="1323" y="11462"/>
                    <a:pt x="3380" y="12637"/>
                  </a:cubicBezTo>
                  <a:cubicBezTo>
                    <a:pt x="4044" y="13078"/>
                    <a:pt x="4556" y="13889"/>
                    <a:pt x="4556" y="14695"/>
                  </a:cubicBezTo>
                  <a:lnTo>
                    <a:pt x="6760" y="15359"/>
                  </a:lnTo>
                  <a:lnTo>
                    <a:pt x="9040" y="14695"/>
                  </a:lnTo>
                  <a:cubicBezTo>
                    <a:pt x="9040" y="13889"/>
                    <a:pt x="9481" y="13078"/>
                    <a:pt x="10216" y="12637"/>
                  </a:cubicBezTo>
                  <a:cubicBezTo>
                    <a:pt x="12273" y="11462"/>
                    <a:pt x="13596" y="9258"/>
                    <a:pt x="13596" y="6759"/>
                  </a:cubicBezTo>
                  <a:cubicBezTo>
                    <a:pt x="13596" y="3086"/>
                    <a:pt x="10510" y="0"/>
                    <a:pt x="6760" y="0"/>
                  </a:cubicBezTo>
                  <a:close/>
                </a:path>
              </a:pathLst>
            </a:custGeom>
            <a:solidFill>
              <a:srgbClr val="8E9E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57"/>
            <p:cNvSpPr/>
            <p:nvPr/>
          </p:nvSpPr>
          <p:spPr>
            <a:xfrm>
              <a:off x="3328175" y="1717267"/>
              <a:ext cx="179454" cy="403135"/>
            </a:xfrm>
            <a:custGeom>
              <a:rect b="b" l="l" r="r" t="t"/>
              <a:pathLst>
                <a:path extrusionOk="0" h="15359" w="6837">
                  <a:moveTo>
                    <a:pt x="1" y="0"/>
                  </a:moveTo>
                  <a:lnTo>
                    <a:pt x="1" y="15359"/>
                  </a:lnTo>
                  <a:lnTo>
                    <a:pt x="2281" y="14695"/>
                  </a:lnTo>
                  <a:cubicBezTo>
                    <a:pt x="2281" y="13889"/>
                    <a:pt x="2722" y="13078"/>
                    <a:pt x="3457" y="12637"/>
                  </a:cubicBezTo>
                  <a:cubicBezTo>
                    <a:pt x="5514" y="11462"/>
                    <a:pt x="6837" y="9258"/>
                    <a:pt x="6837" y="6759"/>
                  </a:cubicBezTo>
                  <a:cubicBezTo>
                    <a:pt x="6837" y="3086"/>
                    <a:pt x="3751" y="0"/>
                    <a:pt x="1" y="0"/>
                  </a:cubicBezTo>
                  <a:close/>
                </a:path>
              </a:pathLst>
            </a:custGeom>
            <a:solidFill>
              <a:srgbClr val="586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57"/>
            <p:cNvSpPr/>
            <p:nvPr/>
          </p:nvSpPr>
          <p:spPr>
            <a:xfrm>
              <a:off x="3314763" y="1927536"/>
              <a:ext cx="28872" cy="192867"/>
            </a:xfrm>
            <a:custGeom>
              <a:rect b="b" l="l" r="r" t="t"/>
              <a:pathLst>
                <a:path extrusionOk="0" h="7348" w="1100">
                  <a:moveTo>
                    <a:pt x="1" y="0"/>
                  </a:moveTo>
                  <a:lnTo>
                    <a:pt x="1" y="7348"/>
                  </a:lnTo>
                  <a:lnTo>
                    <a:pt x="1100" y="7348"/>
                  </a:lnTo>
                  <a:lnTo>
                    <a:pt x="1100" y="0"/>
                  </a:lnTo>
                  <a:close/>
                </a:path>
              </a:pathLst>
            </a:custGeom>
            <a:solidFill>
              <a:srgbClr val="586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57"/>
            <p:cNvSpPr/>
            <p:nvPr/>
          </p:nvSpPr>
          <p:spPr>
            <a:xfrm>
              <a:off x="3328175" y="1927536"/>
              <a:ext cx="15460" cy="192867"/>
            </a:xfrm>
            <a:custGeom>
              <a:rect b="b" l="l" r="r" t="t"/>
              <a:pathLst>
                <a:path extrusionOk="0" h="7348" w="589">
                  <a:moveTo>
                    <a:pt x="1" y="0"/>
                  </a:moveTo>
                  <a:lnTo>
                    <a:pt x="1" y="7348"/>
                  </a:lnTo>
                  <a:lnTo>
                    <a:pt x="589" y="7348"/>
                  </a:lnTo>
                  <a:lnTo>
                    <a:pt x="589" y="0"/>
                  </a:lnTo>
                  <a:close/>
                </a:path>
              </a:pathLst>
            </a:custGeom>
            <a:solidFill>
              <a:srgbClr val="8E9E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57"/>
            <p:cNvSpPr/>
            <p:nvPr/>
          </p:nvSpPr>
          <p:spPr>
            <a:xfrm>
              <a:off x="3199064" y="1796403"/>
              <a:ext cx="260296" cy="198589"/>
            </a:xfrm>
            <a:custGeom>
              <a:rect b="b" l="l" r="r" t="t"/>
              <a:pathLst>
                <a:path extrusionOk="0" h="7566" w="9917">
                  <a:moveTo>
                    <a:pt x="3674" y="0"/>
                  </a:moveTo>
                  <a:cubicBezTo>
                    <a:pt x="3157" y="0"/>
                    <a:pt x="2716" y="365"/>
                    <a:pt x="2498" y="806"/>
                  </a:cubicBezTo>
                  <a:cubicBezTo>
                    <a:pt x="2380" y="776"/>
                    <a:pt x="2264" y="762"/>
                    <a:pt x="2150" y="762"/>
                  </a:cubicBezTo>
                  <a:cubicBezTo>
                    <a:pt x="1133" y="762"/>
                    <a:pt x="353" y="1882"/>
                    <a:pt x="882" y="2939"/>
                  </a:cubicBezTo>
                  <a:cubicBezTo>
                    <a:pt x="0" y="3527"/>
                    <a:pt x="147" y="4996"/>
                    <a:pt x="1323" y="5361"/>
                  </a:cubicBezTo>
                  <a:cubicBezTo>
                    <a:pt x="1110" y="6133"/>
                    <a:pt x="1702" y="6836"/>
                    <a:pt x="2454" y="6836"/>
                  </a:cubicBezTo>
                  <a:cubicBezTo>
                    <a:pt x="2492" y="6836"/>
                    <a:pt x="2530" y="6834"/>
                    <a:pt x="2569" y="6830"/>
                  </a:cubicBezTo>
                  <a:cubicBezTo>
                    <a:pt x="2716" y="7271"/>
                    <a:pt x="3157" y="7565"/>
                    <a:pt x="3674" y="7565"/>
                  </a:cubicBezTo>
                  <a:cubicBezTo>
                    <a:pt x="4332" y="7565"/>
                    <a:pt x="4849" y="6977"/>
                    <a:pt x="4920" y="6319"/>
                  </a:cubicBezTo>
                  <a:cubicBezTo>
                    <a:pt x="4996" y="6977"/>
                    <a:pt x="5584" y="7565"/>
                    <a:pt x="6242" y="7565"/>
                  </a:cubicBezTo>
                  <a:cubicBezTo>
                    <a:pt x="6760" y="7565"/>
                    <a:pt x="7124" y="7271"/>
                    <a:pt x="7347" y="6830"/>
                  </a:cubicBezTo>
                  <a:cubicBezTo>
                    <a:pt x="7386" y="6834"/>
                    <a:pt x="7425" y="6836"/>
                    <a:pt x="7463" y="6836"/>
                  </a:cubicBezTo>
                  <a:cubicBezTo>
                    <a:pt x="8215" y="6836"/>
                    <a:pt x="8806" y="6133"/>
                    <a:pt x="8594" y="5361"/>
                  </a:cubicBezTo>
                  <a:cubicBezTo>
                    <a:pt x="9769" y="4996"/>
                    <a:pt x="9916" y="3527"/>
                    <a:pt x="9034" y="2939"/>
                  </a:cubicBezTo>
                  <a:cubicBezTo>
                    <a:pt x="9563" y="1882"/>
                    <a:pt x="8784" y="762"/>
                    <a:pt x="7715" y="762"/>
                  </a:cubicBezTo>
                  <a:cubicBezTo>
                    <a:pt x="7595" y="762"/>
                    <a:pt x="7472" y="776"/>
                    <a:pt x="7347" y="806"/>
                  </a:cubicBezTo>
                  <a:cubicBezTo>
                    <a:pt x="7200" y="294"/>
                    <a:pt x="6760" y="0"/>
                    <a:pt x="6242" y="0"/>
                  </a:cubicBezTo>
                  <a:cubicBezTo>
                    <a:pt x="5508" y="0"/>
                    <a:pt x="4920" y="588"/>
                    <a:pt x="4920" y="1323"/>
                  </a:cubicBezTo>
                  <a:cubicBezTo>
                    <a:pt x="4920" y="588"/>
                    <a:pt x="4409" y="0"/>
                    <a:pt x="3674" y="0"/>
                  </a:cubicBezTo>
                  <a:close/>
                </a:path>
              </a:pathLst>
            </a:custGeom>
            <a:solidFill>
              <a:srgbClr val="FCC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57"/>
            <p:cNvSpPr/>
            <p:nvPr/>
          </p:nvSpPr>
          <p:spPr>
            <a:xfrm>
              <a:off x="3328175" y="1796403"/>
              <a:ext cx="131185" cy="198589"/>
            </a:xfrm>
            <a:custGeom>
              <a:rect b="b" l="l" r="r" t="t"/>
              <a:pathLst>
                <a:path extrusionOk="0" h="7566" w="4998">
                  <a:moveTo>
                    <a:pt x="1323" y="0"/>
                  </a:moveTo>
                  <a:cubicBezTo>
                    <a:pt x="589" y="0"/>
                    <a:pt x="1" y="588"/>
                    <a:pt x="1" y="1323"/>
                  </a:cubicBezTo>
                  <a:lnTo>
                    <a:pt x="1" y="6319"/>
                  </a:lnTo>
                  <a:cubicBezTo>
                    <a:pt x="77" y="6977"/>
                    <a:pt x="665" y="7565"/>
                    <a:pt x="1323" y="7565"/>
                  </a:cubicBezTo>
                  <a:cubicBezTo>
                    <a:pt x="1841" y="7565"/>
                    <a:pt x="2205" y="7271"/>
                    <a:pt x="2428" y="6830"/>
                  </a:cubicBezTo>
                  <a:cubicBezTo>
                    <a:pt x="2467" y="6834"/>
                    <a:pt x="2506" y="6836"/>
                    <a:pt x="2544" y="6836"/>
                  </a:cubicBezTo>
                  <a:cubicBezTo>
                    <a:pt x="3296" y="6836"/>
                    <a:pt x="3887" y="6133"/>
                    <a:pt x="3675" y="5361"/>
                  </a:cubicBezTo>
                  <a:cubicBezTo>
                    <a:pt x="4850" y="4996"/>
                    <a:pt x="4997" y="3527"/>
                    <a:pt x="4115" y="2939"/>
                  </a:cubicBezTo>
                  <a:cubicBezTo>
                    <a:pt x="4644" y="1882"/>
                    <a:pt x="3865" y="762"/>
                    <a:pt x="2796" y="762"/>
                  </a:cubicBezTo>
                  <a:cubicBezTo>
                    <a:pt x="2676" y="762"/>
                    <a:pt x="2553" y="776"/>
                    <a:pt x="2428" y="806"/>
                  </a:cubicBezTo>
                  <a:cubicBezTo>
                    <a:pt x="2281" y="294"/>
                    <a:pt x="1841" y="0"/>
                    <a:pt x="1323" y="0"/>
                  </a:cubicBezTo>
                  <a:close/>
                </a:path>
              </a:pathLst>
            </a:custGeom>
            <a:solidFill>
              <a:srgbClr val="FFA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57"/>
            <p:cNvSpPr/>
            <p:nvPr/>
          </p:nvSpPr>
          <p:spPr>
            <a:xfrm>
              <a:off x="3258751" y="1802099"/>
              <a:ext cx="140897" cy="185176"/>
            </a:xfrm>
            <a:custGeom>
              <a:rect b="b" l="l" r="r" t="t"/>
              <a:pathLst>
                <a:path extrusionOk="0" h="7055" w="5368">
                  <a:moveTo>
                    <a:pt x="2135" y="1"/>
                  </a:moveTo>
                  <a:lnTo>
                    <a:pt x="2135" y="3016"/>
                  </a:lnTo>
                  <a:cubicBezTo>
                    <a:pt x="2135" y="3310"/>
                    <a:pt x="1911" y="3604"/>
                    <a:pt x="1617" y="3604"/>
                  </a:cubicBezTo>
                  <a:cubicBezTo>
                    <a:pt x="1323" y="3604"/>
                    <a:pt x="1106" y="3310"/>
                    <a:pt x="1106" y="3016"/>
                  </a:cubicBezTo>
                  <a:lnTo>
                    <a:pt x="1" y="3016"/>
                  </a:lnTo>
                  <a:cubicBezTo>
                    <a:pt x="1" y="3898"/>
                    <a:pt x="736" y="4633"/>
                    <a:pt x="1617" y="4633"/>
                  </a:cubicBezTo>
                  <a:cubicBezTo>
                    <a:pt x="1764" y="4633"/>
                    <a:pt x="1988" y="4633"/>
                    <a:pt x="2135" y="4556"/>
                  </a:cubicBezTo>
                  <a:lnTo>
                    <a:pt x="2135" y="7054"/>
                  </a:lnTo>
                  <a:lnTo>
                    <a:pt x="3234" y="7054"/>
                  </a:lnTo>
                  <a:lnTo>
                    <a:pt x="3234" y="4556"/>
                  </a:lnTo>
                  <a:cubicBezTo>
                    <a:pt x="3381" y="4633"/>
                    <a:pt x="3528" y="4633"/>
                    <a:pt x="3751" y="4633"/>
                  </a:cubicBezTo>
                  <a:cubicBezTo>
                    <a:pt x="4633" y="4633"/>
                    <a:pt x="5367" y="3898"/>
                    <a:pt x="5367" y="3016"/>
                  </a:cubicBezTo>
                  <a:lnTo>
                    <a:pt x="4262" y="3016"/>
                  </a:lnTo>
                  <a:cubicBezTo>
                    <a:pt x="4262" y="3310"/>
                    <a:pt x="4045" y="3604"/>
                    <a:pt x="3751" y="3604"/>
                  </a:cubicBezTo>
                  <a:cubicBezTo>
                    <a:pt x="3457" y="3604"/>
                    <a:pt x="3234" y="3310"/>
                    <a:pt x="3234" y="3016"/>
                  </a:cubicBezTo>
                  <a:lnTo>
                    <a:pt x="3234" y="1"/>
                  </a:lnTo>
                  <a:close/>
                </a:path>
              </a:pathLst>
            </a:custGeom>
            <a:solidFill>
              <a:srgbClr val="FFA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57"/>
            <p:cNvSpPr/>
            <p:nvPr/>
          </p:nvSpPr>
          <p:spPr>
            <a:xfrm>
              <a:off x="3328175" y="1802099"/>
              <a:ext cx="71472" cy="185176"/>
            </a:xfrm>
            <a:custGeom>
              <a:rect b="b" l="l" r="r" t="t"/>
              <a:pathLst>
                <a:path extrusionOk="0" h="7055" w="2723">
                  <a:moveTo>
                    <a:pt x="1" y="1"/>
                  </a:moveTo>
                  <a:lnTo>
                    <a:pt x="1" y="7054"/>
                  </a:lnTo>
                  <a:lnTo>
                    <a:pt x="589" y="7054"/>
                  </a:lnTo>
                  <a:lnTo>
                    <a:pt x="589" y="4556"/>
                  </a:lnTo>
                  <a:cubicBezTo>
                    <a:pt x="736" y="4633"/>
                    <a:pt x="883" y="4633"/>
                    <a:pt x="1106" y="4633"/>
                  </a:cubicBezTo>
                  <a:cubicBezTo>
                    <a:pt x="1988" y="4633"/>
                    <a:pt x="2722" y="3898"/>
                    <a:pt x="2722" y="3016"/>
                  </a:cubicBezTo>
                  <a:lnTo>
                    <a:pt x="1617" y="3016"/>
                  </a:lnTo>
                  <a:cubicBezTo>
                    <a:pt x="1617" y="3310"/>
                    <a:pt x="1400" y="3604"/>
                    <a:pt x="1106" y="3604"/>
                  </a:cubicBezTo>
                  <a:cubicBezTo>
                    <a:pt x="812" y="3604"/>
                    <a:pt x="589" y="3310"/>
                    <a:pt x="589" y="3016"/>
                  </a:cubicBezTo>
                  <a:lnTo>
                    <a:pt x="589" y="1"/>
                  </a:lnTo>
                  <a:close/>
                </a:path>
              </a:pathLst>
            </a:custGeom>
            <a:solidFill>
              <a:srgbClr val="FCC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57"/>
            <p:cNvSpPr/>
            <p:nvPr/>
          </p:nvSpPr>
          <p:spPr>
            <a:xfrm>
              <a:off x="3328175" y="1717267"/>
              <a:ext cx="26" cy="0"/>
            </a:xfrm>
            <a:custGeom>
              <a:rect b="b" l="l" r="r" t="t"/>
              <a:pathLst>
                <a:path extrusionOk="0" h="0" w="1">
                  <a:moveTo>
                    <a:pt x="1" y="0"/>
                  </a:move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57"/>
            <p:cNvSpPr/>
            <p:nvPr/>
          </p:nvSpPr>
          <p:spPr>
            <a:xfrm>
              <a:off x="3270326" y="2102948"/>
              <a:ext cx="117746" cy="90738"/>
            </a:xfrm>
            <a:custGeom>
              <a:rect b="b" l="l" r="r" t="t"/>
              <a:pathLst>
                <a:path extrusionOk="0" h="3457" w="4486">
                  <a:moveTo>
                    <a:pt x="1" y="1"/>
                  </a:moveTo>
                  <a:lnTo>
                    <a:pt x="1" y="2281"/>
                  </a:lnTo>
                  <a:lnTo>
                    <a:pt x="1106" y="3457"/>
                  </a:lnTo>
                  <a:lnTo>
                    <a:pt x="3380" y="3457"/>
                  </a:lnTo>
                  <a:lnTo>
                    <a:pt x="4485" y="2281"/>
                  </a:lnTo>
                  <a:lnTo>
                    <a:pt x="4485" y="1"/>
                  </a:lnTo>
                  <a:close/>
                </a:path>
              </a:pathLst>
            </a:custGeom>
            <a:solidFill>
              <a:srgbClr val="586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57"/>
            <p:cNvSpPr/>
            <p:nvPr/>
          </p:nvSpPr>
          <p:spPr>
            <a:xfrm>
              <a:off x="3328175" y="2102948"/>
              <a:ext cx="59897" cy="90738"/>
            </a:xfrm>
            <a:custGeom>
              <a:rect b="b" l="l" r="r" t="t"/>
              <a:pathLst>
                <a:path extrusionOk="0" h="3457" w="2282">
                  <a:moveTo>
                    <a:pt x="1" y="1"/>
                  </a:moveTo>
                  <a:lnTo>
                    <a:pt x="1" y="3457"/>
                  </a:lnTo>
                  <a:lnTo>
                    <a:pt x="1176" y="3457"/>
                  </a:lnTo>
                  <a:lnTo>
                    <a:pt x="2281" y="2281"/>
                  </a:lnTo>
                  <a:lnTo>
                    <a:pt x="2281" y="1"/>
                  </a:lnTo>
                  <a:close/>
                </a:path>
              </a:pathLst>
            </a:custGeom>
            <a:solidFill>
              <a:srgbClr val="8E9E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5" name="Google Shape;1795;p57"/>
          <p:cNvGrpSpPr/>
          <p:nvPr/>
        </p:nvGrpSpPr>
        <p:grpSpPr>
          <a:xfrm>
            <a:off x="336308" y="3231201"/>
            <a:ext cx="397983" cy="425680"/>
            <a:chOff x="3106489" y="1717267"/>
            <a:chExt cx="445420" cy="476418"/>
          </a:xfrm>
        </p:grpSpPr>
        <p:sp>
          <p:nvSpPr>
            <p:cNvPr id="1796" name="Google Shape;1796;p57"/>
            <p:cNvSpPr/>
            <p:nvPr/>
          </p:nvSpPr>
          <p:spPr>
            <a:xfrm>
              <a:off x="3172055" y="1717267"/>
              <a:ext cx="27035" cy="36720"/>
            </a:xfrm>
            <a:custGeom>
              <a:rect b="b" l="l" r="r" t="t"/>
              <a:pathLst>
                <a:path extrusionOk="0" h="1399" w="1030">
                  <a:moveTo>
                    <a:pt x="1" y="0"/>
                  </a:moveTo>
                  <a:lnTo>
                    <a:pt x="1" y="1399"/>
                  </a:lnTo>
                  <a:lnTo>
                    <a:pt x="1029" y="1399"/>
                  </a:lnTo>
                  <a:lnTo>
                    <a:pt x="1029" y="0"/>
                  </a:lnTo>
                  <a:close/>
                </a:path>
              </a:pathLst>
            </a:custGeom>
            <a:solidFill>
              <a:srgbClr val="FCC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57"/>
            <p:cNvSpPr/>
            <p:nvPr/>
          </p:nvSpPr>
          <p:spPr>
            <a:xfrm>
              <a:off x="3106489" y="1780970"/>
              <a:ext cx="34725" cy="27035"/>
            </a:xfrm>
            <a:custGeom>
              <a:rect b="b" l="l" r="r" t="t"/>
              <a:pathLst>
                <a:path extrusionOk="0" h="1030" w="1323">
                  <a:moveTo>
                    <a:pt x="0" y="1"/>
                  </a:moveTo>
                  <a:lnTo>
                    <a:pt x="0" y="1029"/>
                  </a:lnTo>
                  <a:lnTo>
                    <a:pt x="1323" y="1029"/>
                  </a:lnTo>
                  <a:lnTo>
                    <a:pt x="1323" y="1"/>
                  </a:lnTo>
                  <a:close/>
                </a:path>
              </a:pathLst>
            </a:custGeom>
            <a:solidFill>
              <a:srgbClr val="FCC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57"/>
            <p:cNvSpPr/>
            <p:nvPr/>
          </p:nvSpPr>
          <p:spPr>
            <a:xfrm>
              <a:off x="3119901" y="1728816"/>
              <a:ext cx="46327" cy="46327"/>
            </a:xfrm>
            <a:custGeom>
              <a:rect b="b" l="l" r="r" t="t"/>
              <a:pathLst>
                <a:path extrusionOk="0" h="1765" w="1765">
                  <a:moveTo>
                    <a:pt x="736" y="1"/>
                  </a:moveTo>
                  <a:lnTo>
                    <a:pt x="1" y="812"/>
                  </a:lnTo>
                  <a:lnTo>
                    <a:pt x="959" y="1764"/>
                  </a:lnTo>
                  <a:lnTo>
                    <a:pt x="1764" y="1029"/>
                  </a:lnTo>
                  <a:lnTo>
                    <a:pt x="736" y="1"/>
                  </a:lnTo>
                  <a:close/>
                </a:path>
              </a:pathLst>
            </a:custGeom>
            <a:solidFill>
              <a:srgbClr val="FCC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57"/>
            <p:cNvSpPr/>
            <p:nvPr/>
          </p:nvSpPr>
          <p:spPr>
            <a:xfrm>
              <a:off x="3457470" y="1717267"/>
              <a:ext cx="28872" cy="36720"/>
            </a:xfrm>
            <a:custGeom>
              <a:rect b="b" l="l" r="r" t="t"/>
              <a:pathLst>
                <a:path extrusionOk="0" h="1399" w="1100">
                  <a:moveTo>
                    <a:pt x="1" y="0"/>
                  </a:moveTo>
                  <a:lnTo>
                    <a:pt x="1" y="1399"/>
                  </a:lnTo>
                  <a:lnTo>
                    <a:pt x="1100" y="1399"/>
                  </a:lnTo>
                  <a:lnTo>
                    <a:pt x="1100" y="0"/>
                  </a:lnTo>
                  <a:close/>
                </a:path>
              </a:pathLst>
            </a:custGeom>
            <a:solidFill>
              <a:srgbClr val="FFA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57"/>
            <p:cNvSpPr/>
            <p:nvPr/>
          </p:nvSpPr>
          <p:spPr>
            <a:xfrm>
              <a:off x="3515320" y="1780970"/>
              <a:ext cx="36589" cy="27035"/>
            </a:xfrm>
            <a:custGeom>
              <a:rect b="b" l="l" r="r" t="t"/>
              <a:pathLst>
                <a:path extrusionOk="0" h="1030" w="1394">
                  <a:moveTo>
                    <a:pt x="1" y="1"/>
                  </a:moveTo>
                  <a:lnTo>
                    <a:pt x="1" y="1029"/>
                  </a:lnTo>
                  <a:lnTo>
                    <a:pt x="1394" y="1029"/>
                  </a:lnTo>
                  <a:lnTo>
                    <a:pt x="1394" y="1"/>
                  </a:lnTo>
                  <a:close/>
                </a:path>
              </a:pathLst>
            </a:custGeom>
            <a:solidFill>
              <a:srgbClr val="FFA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57"/>
            <p:cNvSpPr/>
            <p:nvPr/>
          </p:nvSpPr>
          <p:spPr>
            <a:xfrm>
              <a:off x="3492196" y="1728816"/>
              <a:ext cx="46301" cy="46327"/>
            </a:xfrm>
            <a:custGeom>
              <a:rect b="b" l="l" r="r" t="t"/>
              <a:pathLst>
                <a:path extrusionOk="0" h="1765" w="1764">
                  <a:moveTo>
                    <a:pt x="952" y="1"/>
                  </a:moveTo>
                  <a:lnTo>
                    <a:pt x="0" y="1029"/>
                  </a:lnTo>
                  <a:lnTo>
                    <a:pt x="735" y="1764"/>
                  </a:lnTo>
                  <a:lnTo>
                    <a:pt x="1763" y="812"/>
                  </a:lnTo>
                  <a:lnTo>
                    <a:pt x="952" y="1"/>
                  </a:lnTo>
                  <a:close/>
                </a:path>
              </a:pathLst>
            </a:custGeom>
            <a:solidFill>
              <a:srgbClr val="FFA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57"/>
            <p:cNvSpPr/>
            <p:nvPr/>
          </p:nvSpPr>
          <p:spPr>
            <a:xfrm>
              <a:off x="3150768" y="1717267"/>
              <a:ext cx="356861" cy="403135"/>
            </a:xfrm>
            <a:custGeom>
              <a:rect b="b" l="l" r="r" t="t"/>
              <a:pathLst>
                <a:path extrusionOk="0" h="15359" w="13596">
                  <a:moveTo>
                    <a:pt x="6760" y="0"/>
                  </a:moveTo>
                  <a:cubicBezTo>
                    <a:pt x="3086" y="0"/>
                    <a:pt x="0" y="3086"/>
                    <a:pt x="0" y="6759"/>
                  </a:cubicBezTo>
                  <a:cubicBezTo>
                    <a:pt x="0" y="9258"/>
                    <a:pt x="1323" y="11462"/>
                    <a:pt x="3380" y="12637"/>
                  </a:cubicBezTo>
                  <a:cubicBezTo>
                    <a:pt x="4044" y="13078"/>
                    <a:pt x="4556" y="13889"/>
                    <a:pt x="4556" y="14695"/>
                  </a:cubicBezTo>
                  <a:lnTo>
                    <a:pt x="6760" y="15359"/>
                  </a:lnTo>
                  <a:lnTo>
                    <a:pt x="9040" y="14695"/>
                  </a:lnTo>
                  <a:cubicBezTo>
                    <a:pt x="9040" y="13889"/>
                    <a:pt x="9481" y="13078"/>
                    <a:pt x="10216" y="12637"/>
                  </a:cubicBezTo>
                  <a:cubicBezTo>
                    <a:pt x="12273" y="11462"/>
                    <a:pt x="13596" y="9258"/>
                    <a:pt x="13596" y="6759"/>
                  </a:cubicBezTo>
                  <a:cubicBezTo>
                    <a:pt x="13596" y="3086"/>
                    <a:pt x="10510" y="0"/>
                    <a:pt x="6760" y="0"/>
                  </a:cubicBezTo>
                  <a:close/>
                </a:path>
              </a:pathLst>
            </a:custGeom>
            <a:solidFill>
              <a:srgbClr val="8E9E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57"/>
            <p:cNvSpPr/>
            <p:nvPr/>
          </p:nvSpPr>
          <p:spPr>
            <a:xfrm>
              <a:off x="3328175" y="1717267"/>
              <a:ext cx="179454" cy="403135"/>
            </a:xfrm>
            <a:custGeom>
              <a:rect b="b" l="l" r="r" t="t"/>
              <a:pathLst>
                <a:path extrusionOk="0" h="15359" w="6837">
                  <a:moveTo>
                    <a:pt x="1" y="0"/>
                  </a:moveTo>
                  <a:lnTo>
                    <a:pt x="1" y="15359"/>
                  </a:lnTo>
                  <a:lnTo>
                    <a:pt x="2281" y="14695"/>
                  </a:lnTo>
                  <a:cubicBezTo>
                    <a:pt x="2281" y="13889"/>
                    <a:pt x="2722" y="13078"/>
                    <a:pt x="3457" y="12637"/>
                  </a:cubicBezTo>
                  <a:cubicBezTo>
                    <a:pt x="5514" y="11462"/>
                    <a:pt x="6837" y="9258"/>
                    <a:pt x="6837" y="6759"/>
                  </a:cubicBezTo>
                  <a:cubicBezTo>
                    <a:pt x="6837" y="3086"/>
                    <a:pt x="3751" y="0"/>
                    <a:pt x="1" y="0"/>
                  </a:cubicBezTo>
                  <a:close/>
                </a:path>
              </a:pathLst>
            </a:custGeom>
            <a:solidFill>
              <a:srgbClr val="586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57"/>
            <p:cNvSpPr/>
            <p:nvPr/>
          </p:nvSpPr>
          <p:spPr>
            <a:xfrm>
              <a:off x="3314763" y="1927536"/>
              <a:ext cx="28872" cy="192867"/>
            </a:xfrm>
            <a:custGeom>
              <a:rect b="b" l="l" r="r" t="t"/>
              <a:pathLst>
                <a:path extrusionOk="0" h="7348" w="1100">
                  <a:moveTo>
                    <a:pt x="1" y="0"/>
                  </a:moveTo>
                  <a:lnTo>
                    <a:pt x="1" y="7348"/>
                  </a:lnTo>
                  <a:lnTo>
                    <a:pt x="1100" y="7348"/>
                  </a:lnTo>
                  <a:lnTo>
                    <a:pt x="1100" y="0"/>
                  </a:lnTo>
                  <a:close/>
                </a:path>
              </a:pathLst>
            </a:custGeom>
            <a:solidFill>
              <a:srgbClr val="586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57"/>
            <p:cNvSpPr/>
            <p:nvPr/>
          </p:nvSpPr>
          <p:spPr>
            <a:xfrm>
              <a:off x="3328175" y="1927536"/>
              <a:ext cx="15460" cy="192867"/>
            </a:xfrm>
            <a:custGeom>
              <a:rect b="b" l="l" r="r" t="t"/>
              <a:pathLst>
                <a:path extrusionOk="0" h="7348" w="589">
                  <a:moveTo>
                    <a:pt x="1" y="0"/>
                  </a:moveTo>
                  <a:lnTo>
                    <a:pt x="1" y="7348"/>
                  </a:lnTo>
                  <a:lnTo>
                    <a:pt x="589" y="7348"/>
                  </a:lnTo>
                  <a:lnTo>
                    <a:pt x="589" y="0"/>
                  </a:lnTo>
                  <a:close/>
                </a:path>
              </a:pathLst>
            </a:custGeom>
            <a:solidFill>
              <a:srgbClr val="8E9E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57"/>
            <p:cNvSpPr/>
            <p:nvPr/>
          </p:nvSpPr>
          <p:spPr>
            <a:xfrm>
              <a:off x="3199064" y="1796403"/>
              <a:ext cx="260296" cy="198589"/>
            </a:xfrm>
            <a:custGeom>
              <a:rect b="b" l="l" r="r" t="t"/>
              <a:pathLst>
                <a:path extrusionOk="0" h="7566" w="9917">
                  <a:moveTo>
                    <a:pt x="3674" y="0"/>
                  </a:moveTo>
                  <a:cubicBezTo>
                    <a:pt x="3157" y="0"/>
                    <a:pt x="2716" y="365"/>
                    <a:pt x="2498" y="806"/>
                  </a:cubicBezTo>
                  <a:cubicBezTo>
                    <a:pt x="2380" y="776"/>
                    <a:pt x="2264" y="762"/>
                    <a:pt x="2150" y="762"/>
                  </a:cubicBezTo>
                  <a:cubicBezTo>
                    <a:pt x="1133" y="762"/>
                    <a:pt x="353" y="1882"/>
                    <a:pt x="882" y="2939"/>
                  </a:cubicBezTo>
                  <a:cubicBezTo>
                    <a:pt x="0" y="3527"/>
                    <a:pt x="147" y="4996"/>
                    <a:pt x="1323" y="5361"/>
                  </a:cubicBezTo>
                  <a:cubicBezTo>
                    <a:pt x="1110" y="6133"/>
                    <a:pt x="1702" y="6836"/>
                    <a:pt x="2454" y="6836"/>
                  </a:cubicBezTo>
                  <a:cubicBezTo>
                    <a:pt x="2492" y="6836"/>
                    <a:pt x="2530" y="6834"/>
                    <a:pt x="2569" y="6830"/>
                  </a:cubicBezTo>
                  <a:cubicBezTo>
                    <a:pt x="2716" y="7271"/>
                    <a:pt x="3157" y="7565"/>
                    <a:pt x="3674" y="7565"/>
                  </a:cubicBezTo>
                  <a:cubicBezTo>
                    <a:pt x="4332" y="7565"/>
                    <a:pt x="4849" y="6977"/>
                    <a:pt x="4920" y="6319"/>
                  </a:cubicBezTo>
                  <a:cubicBezTo>
                    <a:pt x="4996" y="6977"/>
                    <a:pt x="5584" y="7565"/>
                    <a:pt x="6242" y="7565"/>
                  </a:cubicBezTo>
                  <a:cubicBezTo>
                    <a:pt x="6760" y="7565"/>
                    <a:pt x="7124" y="7271"/>
                    <a:pt x="7347" y="6830"/>
                  </a:cubicBezTo>
                  <a:cubicBezTo>
                    <a:pt x="7386" y="6834"/>
                    <a:pt x="7425" y="6836"/>
                    <a:pt x="7463" y="6836"/>
                  </a:cubicBezTo>
                  <a:cubicBezTo>
                    <a:pt x="8215" y="6836"/>
                    <a:pt x="8806" y="6133"/>
                    <a:pt x="8594" y="5361"/>
                  </a:cubicBezTo>
                  <a:cubicBezTo>
                    <a:pt x="9769" y="4996"/>
                    <a:pt x="9916" y="3527"/>
                    <a:pt x="9034" y="2939"/>
                  </a:cubicBezTo>
                  <a:cubicBezTo>
                    <a:pt x="9563" y="1882"/>
                    <a:pt x="8784" y="762"/>
                    <a:pt x="7715" y="762"/>
                  </a:cubicBezTo>
                  <a:cubicBezTo>
                    <a:pt x="7595" y="762"/>
                    <a:pt x="7472" y="776"/>
                    <a:pt x="7347" y="806"/>
                  </a:cubicBezTo>
                  <a:cubicBezTo>
                    <a:pt x="7200" y="294"/>
                    <a:pt x="6760" y="0"/>
                    <a:pt x="6242" y="0"/>
                  </a:cubicBezTo>
                  <a:cubicBezTo>
                    <a:pt x="5508" y="0"/>
                    <a:pt x="4920" y="588"/>
                    <a:pt x="4920" y="1323"/>
                  </a:cubicBezTo>
                  <a:cubicBezTo>
                    <a:pt x="4920" y="588"/>
                    <a:pt x="4409" y="0"/>
                    <a:pt x="3674" y="0"/>
                  </a:cubicBezTo>
                  <a:close/>
                </a:path>
              </a:pathLst>
            </a:custGeom>
            <a:solidFill>
              <a:srgbClr val="FCC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57"/>
            <p:cNvSpPr/>
            <p:nvPr/>
          </p:nvSpPr>
          <p:spPr>
            <a:xfrm>
              <a:off x="3328175" y="1796403"/>
              <a:ext cx="131185" cy="198589"/>
            </a:xfrm>
            <a:custGeom>
              <a:rect b="b" l="l" r="r" t="t"/>
              <a:pathLst>
                <a:path extrusionOk="0" h="7566" w="4998">
                  <a:moveTo>
                    <a:pt x="1323" y="0"/>
                  </a:moveTo>
                  <a:cubicBezTo>
                    <a:pt x="589" y="0"/>
                    <a:pt x="1" y="588"/>
                    <a:pt x="1" y="1323"/>
                  </a:cubicBezTo>
                  <a:lnTo>
                    <a:pt x="1" y="6319"/>
                  </a:lnTo>
                  <a:cubicBezTo>
                    <a:pt x="77" y="6977"/>
                    <a:pt x="665" y="7565"/>
                    <a:pt x="1323" y="7565"/>
                  </a:cubicBezTo>
                  <a:cubicBezTo>
                    <a:pt x="1841" y="7565"/>
                    <a:pt x="2205" y="7271"/>
                    <a:pt x="2428" y="6830"/>
                  </a:cubicBezTo>
                  <a:cubicBezTo>
                    <a:pt x="2467" y="6834"/>
                    <a:pt x="2506" y="6836"/>
                    <a:pt x="2544" y="6836"/>
                  </a:cubicBezTo>
                  <a:cubicBezTo>
                    <a:pt x="3296" y="6836"/>
                    <a:pt x="3887" y="6133"/>
                    <a:pt x="3675" y="5361"/>
                  </a:cubicBezTo>
                  <a:cubicBezTo>
                    <a:pt x="4850" y="4996"/>
                    <a:pt x="4997" y="3527"/>
                    <a:pt x="4115" y="2939"/>
                  </a:cubicBezTo>
                  <a:cubicBezTo>
                    <a:pt x="4644" y="1882"/>
                    <a:pt x="3865" y="762"/>
                    <a:pt x="2796" y="762"/>
                  </a:cubicBezTo>
                  <a:cubicBezTo>
                    <a:pt x="2676" y="762"/>
                    <a:pt x="2553" y="776"/>
                    <a:pt x="2428" y="806"/>
                  </a:cubicBezTo>
                  <a:cubicBezTo>
                    <a:pt x="2281" y="294"/>
                    <a:pt x="1841" y="0"/>
                    <a:pt x="1323" y="0"/>
                  </a:cubicBezTo>
                  <a:close/>
                </a:path>
              </a:pathLst>
            </a:custGeom>
            <a:solidFill>
              <a:srgbClr val="FFA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57"/>
            <p:cNvSpPr/>
            <p:nvPr/>
          </p:nvSpPr>
          <p:spPr>
            <a:xfrm>
              <a:off x="3258751" y="1802099"/>
              <a:ext cx="140897" cy="185176"/>
            </a:xfrm>
            <a:custGeom>
              <a:rect b="b" l="l" r="r" t="t"/>
              <a:pathLst>
                <a:path extrusionOk="0" h="7055" w="5368">
                  <a:moveTo>
                    <a:pt x="2135" y="1"/>
                  </a:moveTo>
                  <a:lnTo>
                    <a:pt x="2135" y="3016"/>
                  </a:lnTo>
                  <a:cubicBezTo>
                    <a:pt x="2135" y="3310"/>
                    <a:pt x="1911" y="3604"/>
                    <a:pt x="1617" y="3604"/>
                  </a:cubicBezTo>
                  <a:cubicBezTo>
                    <a:pt x="1323" y="3604"/>
                    <a:pt x="1106" y="3310"/>
                    <a:pt x="1106" y="3016"/>
                  </a:cubicBezTo>
                  <a:lnTo>
                    <a:pt x="1" y="3016"/>
                  </a:lnTo>
                  <a:cubicBezTo>
                    <a:pt x="1" y="3898"/>
                    <a:pt x="736" y="4633"/>
                    <a:pt x="1617" y="4633"/>
                  </a:cubicBezTo>
                  <a:cubicBezTo>
                    <a:pt x="1764" y="4633"/>
                    <a:pt x="1988" y="4633"/>
                    <a:pt x="2135" y="4556"/>
                  </a:cubicBezTo>
                  <a:lnTo>
                    <a:pt x="2135" y="7054"/>
                  </a:lnTo>
                  <a:lnTo>
                    <a:pt x="3234" y="7054"/>
                  </a:lnTo>
                  <a:lnTo>
                    <a:pt x="3234" y="4556"/>
                  </a:lnTo>
                  <a:cubicBezTo>
                    <a:pt x="3381" y="4633"/>
                    <a:pt x="3528" y="4633"/>
                    <a:pt x="3751" y="4633"/>
                  </a:cubicBezTo>
                  <a:cubicBezTo>
                    <a:pt x="4633" y="4633"/>
                    <a:pt x="5367" y="3898"/>
                    <a:pt x="5367" y="3016"/>
                  </a:cubicBezTo>
                  <a:lnTo>
                    <a:pt x="4262" y="3016"/>
                  </a:lnTo>
                  <a:cubicBezTo>
                    <a:pt x="4262" y="3310"/>
                    <a:pt x="4045" y="3604"/>
                    <a:pt x="3751" y="3604"/>
                  </a:cubicBezTo>
                  <a:cubicBezTo>
                    <a:pt x="3457" y="3604"/>
                    <a:pt x="3234" y="3310"/>
                    <a:pt x="3234" y="3016"/>
                  </a:cubicBezTo>
                  <a:lnTo>
                    <a:pt x="3234" y="1"/>
                  </a:lnTo>
                  <a:close/>
                </a:path>
              </a:pathLst>
            </a:custGeom>
            <a:solidFill>
              <a:srgbClr val="FFA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57"/>
            <p:cNvSpPr/>
            <p:nvPr/>
          </p:nvSpPr>
          <p:spPr>
            <a:xfrm>
              <a:off x="3328175" y="1802099"/>
              <a:ext cx="71472" cy="185176"/>
            </a:xfrm>
            <a:custGeom>
              <a:rect b="b" l="l" r="r" t="t"/>
              <a:pathLst>
                <a:path extrusionOk="0" h="7055" w="2723">
                  <a:moveTo>
                    <a:pt x="1" y="1"/>
                  </a:moveTo>
                  <a:lnTo>
                    <a:pt x="1" y="7054"/>
                  </a:lnTo>
                  <a:lnTo>
                    <a:pt x="589" y="7054"/>
                  </a:lnTo>
                  <a:lnTo>
                    <a:pt x="589" y="4556"/>
                  </a:lnTo>
                  <a:cubicBezTo>
                    <a:pt x="736" y="4633"/>
                    <a:pt x="883" y="4633"/>
                    <a:pt x="1106" y="4633"/>
                  </a:cubicBezTo>
                  <a:cubicBezTo>
                    <a:pt x="1988" y="4633"/>
                    <a:pt x="2722" y="3898"/>
                    <a:pt x="2722" y="3016"/>
                  </a:cubicBezTo>
                  <a:lnTo>
                    <a:pt x="1617" y="3016"/>
                  </a:lnTo>
                  <a:cubicBezTo>
                    <a:pt x="1617" y="3310"/>
                    <a:pt x="1400" y="3604"/>
                    <a:pt x="1106" y="3604"/>
                  </a:cubicBezTo>
                  <a:cubicBezTo>
                    <a:pt x="812" y="3604"/>
                    <a:pt x="589" y="3310"/>
                    <a:pt x="589" y="3016"/>
                  </a:cubicBezTo>
                  <a:lnTo>
                    <a:pt x="589" y="1"/>
                  </a:lnTo>
                  <a:close/>
                </a:path>
              </a:pathLst>
            </a:custGeom>
            <a:solidFill>
              <a:srgbClr val="FCC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57"/>
            <p:cNvSpPr/>
            <p:nvPr/>
          </p:nvSpPr>
          <p:spPr>
            <a:xfrm>
              <a:off x="3328175" y="1717267"/>
              <a:ext cx="26" cy="0"/>
            </a:xfrm>
            <a:custGeom>
              <a:rect b="b" l="l" r="r" t="t"/>
              <a:pathLst>
                <a:path extrusionOk="0" h="0" w="1">
                  <a:moveTo>
                    <a:pt x="1" y="0"/>
                  </a:move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57"/>
            <p:cNvSpPr/>
            <p:nvPr/>
          </p:nvSpPr>
          <p:spPr>
            <a:xfrm>
              <a:off x="3270326" y="2102948"/>
              <a:ext cx="117746" cy="90738"/>
            </a:xfrm>
            <a:custGeom>
              <a:rect b="b" l="l" r="r" t="t"/>
              <a:pathLst>
                <a:path extrusionOk="0" h="3457" w="4486">
                  <a:moveTo>
                    <a:pt x="1" y="1"/>
                  </a:moveTo>
                  <a:lnTo>
                    <a:pt x="1" y="2281"/>
                  </a:lnTo>
                  <a:lnTo>
                    <a:pt x="1106" y="3457"/>
                  </a:lnTo>
                  <a:lnTo>
                    <a:pt x="3380" y="3457"/>
                  </a:lnTo>
                  <a:lnTo>
                    <a:pt x="4485" y="2281"/>
                  </a:lnTo>
                  <a:lnTo>
                    <a:pt x="4485" y="1"/>
                  </a:lnTo>
                  <a:close/>
                </a:path>
              </a:pathLst>
            </a:custGeom>
            <a:solidFill>
              <a:srgbClr val="586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57"/>
            <p:cNvSpPr/>
            <p:nvPr/>
          </p:nvSpPr>
          <p:spPr>
            <a:xfrm>
              <a:off x="3328175" y="2102948"/>
              <a:ext cx="59897" cy="90738"/>
            </a:xfrm>
            <a:custGeom>
              <a:rect b="b" l="l" r="r" t="t"/>
              <a:pathLst>
                <a:path extrusionOk="0" h="3457" w="2282">
                  <a:moveTo>
                    <a:pt x="1" y="1"/>
                  </a:moveTo>
                  <a:lnTo>
                    <a:pt x="1" y="3457"/>
                  </a:lnTo>
                  <a:lnTo>
                    <a:pt x="1176" y="3457"/>
                  </a:lnTo>
                  <a:lnTo>
                    <a:pt x="2281" y="2281"/>
                  </a:lnTo>
                  <a:lnTo>
                    <a:pt x="2281" y="1"/>
                  </a:lnTo>
                  <a:close/>
                </a:path>
              </a:pathLst>
            </a:custGeom>
            <a:solidFill>
              <a:srgbClr val="8E9E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3" name="Google Shape;1813;p57"/>
          <p:cNvGrpSpPr/>
          <p:nvPr/>
        </p:nvGrpSpPr>
        <p:grpSpPr>
          <a:xfrm>
            <a:off x="336308" y="4088051"/>
            <a:ext cx="397983" cy="425680"/>
            <a:chOff x="3106489" y="1717267"/>
            <a:chExt cx="445420" cy="476418"/>
          </a:xfrm>
        </p:grpSpPr>
        <p:sp>
          <p:nvSpPr>
            <p:cNvPr id="1814" name="Google Shape;1814;p57"/>
            <p:cNvSpPr/>
            <p:nvPr/>
          </p:nvSpPr>
          <p:spPr>
            <a:xfrm>
              <a:off x="3172055" y="1717267"/>
              <a:ext cx="27035" cy="36720"/>
            </a:xfrm>
            <a:custGeom>
              <a:rect b="b" l="l" r="r" t="t"/>
              <a:pathLst>
                <a:path extrusionOk="0" h="1399" w="1030">
                  <a:moveTo>
                    <a:pt x="1" y="0"/>
                  </a:moveTo>
                  <a:lnTo>
                    <a:pt x="1" y="1399"/>
                  </a:lnTo>
                  <a:lnTo>
                    <a:pt x="1029" y="1399"/>
                  </a:lnTo>
                  <a:lnTo>
                    <a:pt x="1029" y="0"/>
                  </a:lnTo>
                  <a:close/>
                </a:path>
              </a:pathLst>
            </a:custGeom>
            <a:solidFill>
              <a:srgbClr val="FCC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57"/>
            <p:cNvSpPr/>
            <p:nvPr/>
          </p:nvSpPr>
          <p:spPr>
            <a:xfrm>
              <a:off x="3106489" y="1780970"/>
              <a:ext cx="34725" cy="27035"/>
            </a:xfrm>
            <a:custGeom>
              <a:rect b="b" l="l" r="r" t="t"/>
              <a:pathLst>
                <a:path extrusionOk="0" h="1030" w="1323">
                  <a:moveTo>
                    <a:pt x="0" y="1"/>
                  </a:moveTo>
                  <a:lnTo>
                    <a:pt x="0" y="1029"/>
                  </a:lnTo>
                  <a:lnTo>
                    <a:pt x="1323" y="1029"/>
                  </a:lnTo>
                  <a:lnTo>
                    <a:pt x="1323" y="1"/>
                  </a:lnTo>
                  <a:close/>
                </a:path>
              </a:pathLst>
            </a:custGeom>
            <a:solidFill>
              <a:srgbClr val="FCC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57"/>
            <p:cNvSpPr/>
            <p:nvPr/>
          </p:nvSpPr>
          <p:spPr>
            <a:xfrm>
              <a:off x="3119901" y="1728816"/>
              <a:ext cx="46327" cy="46327"/>
            </a:xfrm>
            <a:custGeom>
              <a:rect b="b" l="l" r="r" t="t"/>
              <a:pathLst>
                <a:path extrusionOk="0" h="1765" w="1765">
                  <a:moveTo>
                    <a:pt x="736" y="1"/>
                  </a:moveTo>
                  <a:lnTo>
                    <a:pt x="1" y="812"/>
                  </a:lnTo>
                  <a:lnTo>
                    <a:pt x="959" y="1764"/>
                  </a:lnTo>
                  <a:lnTo>
                    <a:pt x="1764" y="1029"/>
                  </a:lnTo>
                  <a:lnTo>
                    <a:pt x="736" y="1"/>
                  </a:lnTo>
                  <a:close/>
                </a:path>
              </a:pathLst>
            </a:custGeom>
            <a:solidFill>
              <a:srgbClr val="FCC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57"/>
            <p:cNvSpPr/>
            <p:nvPr/>
          </p:nvSpPr>
          <p:spPr>
            <a:xfrm>
              <a:off x="3457470" y="1717267"/>
              <a:ext cx="28872" cy="36720"/>
            </a:xfrm>
            <a:custGeom>
              <a:rect b="b" l="l" r="r" t="t"/>
              <a:pathLst>
                <a:path extrusionOk="0" h="1399" w="1100">
                  <a:moveTo>
                    <a:pt x="1" y="0"/>
                  </a:moveTo>
                  <a:lnTo>
                    <a:pt x="1" y="1399"/>
                  </a:lnTo>
                  <a:lnTo>
                    <a:pt x="1100" y="1399"/>
                  </a:lnTo>
                  <a:lnTo>
                    <a:pt x="1100" y="0"/>
                  </a:lnTo>
                  <a:close/>
                </a:path>
              </a:pathLst>
            </a:custGeom>
            <a:solidFill>
              <a:srgbClr val="FFA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57"/>
            <p:cNvSpPr/>
            <p:nvPr/>
          </p:nvSpPr>
          <p:spPr>
            <a:xfrm>
              <a:off x="3515320" y="1780970"/>
              <a:ext cx="36589" cy="27035"/>
            </a:xfrm>
            <a:custGeom>
              <a:rect b="b" l="l" r="r" t="t"/>
              <a:pathLst>
                <a:path extrusionOk="0" h="1030" w="1394">
                  <a:moveTo>
                    <a:pt x="1" y="1"/>
                  </a:moveTo>
                  <a:lnTo>
                    <a:pt x="1" y="1029"/>
                  </a:lnTo>
                  <a:lnTo>
                    <a:pt x="1394" y="1029"/>
                  </a:lnTo>
                  <a:lnTo>
                    <a:pt x="1394" y="1"/>
                  </a:lnTo>
                  <a:close/>
                </a:path>
              </a:pathLst>
            </a:custGeom>
            <a:solidFill>
              <a:srgbClr val="FFA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57"/>
            <p:cNvSpPr/>
            <p:nvPr/>
          </p:nvSpPr>
          <p:spPr>
            <a:xfrm>
              <a:off x="3492196" y="1728816"/>
              <a:ext cx="46301" cy="46327"/>
            </a:xfrm>
            <a:custGeom>
              <a:rect b="b" l="l" r="r" t="t"/>
              <a:pathLst>
                <a:path extrusionOk="0" h="1765" w="1764">
                  <a:moveTo>
                    <a:pt x="952" y="1"/>
                  </a:moveTo>
                  <a:lnTo>
                    <a:pt x="0" y="1029"/>
                  </a:lnTo>
                  <a:lnTo>
                    <a:pt x="735" y="1764"/>
                  </a:lnTo>
                  <a:lnTo>
                    <a:pt x="1763" y="812"/>
                  </a:lnTo>
                  <a:lnTo>
                    <a:pt x="952" y="1"/>
                  </a:lnTo>
                  <a:close/>
                </a:path>
              </a:pathLst>
            </a:custGeom>
            <a:solidFill>
              <a:srgbClr val="FFA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57"/>
            <p:cNvSpPr/>
            <p:nvPr/>
          </p:nvSpPr>
          <p:spPr>
            <a:xfrm>
              <a:off x="3150768" y="1717267"/>
              <a:ext cx="356861" cy="403135"/>
            </a:xfrm>
            <a:custGeom>
              <a:rect b="b" l="l" r="r" t="t"/>
              <a:pathLst>
                <a:path extrusionOk="0" h="15359" w="13596">
                  <a:moveTo>
                    <a:pt x="6760" y="0"/>
                  </a:moveTo>
                  <a:cubicBezTo>
                    <a:pt x="3086" y="0"/>
                    <a:pt x="0" y="3086"/>
                    <a:pt x="0" y="6759"/>
                  </a:cubicBezTo>
                  <a:cubicBezTo>
                    <a:pt x="0" y="9258"/>
                    <a:pt x="1323" y="11462"/>
                    <a:pt x="3380" y="12637"/>
                  </a:cubicBezTo>
                  <a:cubicBezTo>
                    <a:pt x="4044" y="13078"/>
                    <a:pt x="4556" y="13889"/>
                    <a:pt x="4556" y="14695"/>
                  </a:cubicBezTo>
                  <a:lnTo>
                    <a:pt x="6760" y="15359"/>
                  </a:lnTo>
                  <a:lnTo>
                    <a:pt x="9040" y="14695"/>
                  </a:lnTo>
                  <a:cubicBezTo>
                    <a:pt x="9040" y="13889"/>
                    <a:pt x="9481" y="13078"/>
                    <a:pt x="10216" y="12637"/>
                  </a:cubicBezTo>
                  <a:cubicBezTo>
                    <a:pt x="12273" y="11462"/>
                    <a:pt x="13596" y="9258"/>
                    <a:pt x="13596" y="6759"/>
                  </a:cubicBezTo>
                  <a:cubicBezTo>
                    <a:pt x="13596" y="3086"/>
                    <a:pt x="10510" y="0"/>
                    <a:pt x="6760" y="0"/>
                  </a:cubicBezTo>
                  <a:close/>
                </a:path>
              </a:pathLst>
            </a:custGeom>
            <a:solidFill>
              <a:srgbClr val="8E9E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57"/>
            <p:cNvSpPr/>
            <p:nvPr/>
          </p:nvSpPr>
          <p:spPr>
            <a:xfrm>
              <a:off x="3328175" y="1717267"/>
              <a:ext cx="179454" cy="403135"/>
            </a:xfrm>
            <a:custGeom>
              <a:rect b="b" l="l" r="r" t="t"/>
              <a:pathLst>
                <a:path extrusionOk="0" h="15359" w="6837">
                  <a:moveTo>
                    <a:pt x="1" y="0"/>
                  </a:moveTo>
                  <a:lnTo>
                    <a:pt x="1" y="15359"/>
                  </a:lnTo>
                  <a:lnTo>
                    <a:pt x="2281" y="14695"/>
                  </a:lnTo>
                  <a:cubicBezTo>
                    <a:pt x="2281" y="13889"/>
                    <a:pt x="2722" y="13078"/>
                    <a:pt x="3457" y="12637"/>
                  </a:cubicBezTo>
                  <a:cubicBezTo>
                    <a:pt x="5514" y="11462"/>
                    <a:pt x="6837" y="9258"/>
                    <a:pt x="6837" y="6759"/>
                  </a:cubicBezTo>
                  <a:cubicBezTo>
                    <a:pt x="6837" y="3086"/>
                    <a:pt x="3751" y="0"/>
                    <a:pt x="1" y="0"/>
                  </a:cubicBezTo>
                  <a:close/>
                </a:path>
              </a:pathLst>
            </a:custGeom>
            <a:solidFill>
              <a:srgbClr val="586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57"/>
            <p:cNvSpPr/>
            <p:nvPr/>
          </p:nvSpPr>
          <p:spPr>
            <a:xfrm>
              <a:off x="3314763" y="1927536"/>
              <a:ext cx="28872" cy="192867"/>
            </a:xfrm>
            <a:custGeom>
              <a:rect b="b" l="l" r="r" t="t"/>
              <a:pathLst>
                <a:path extrusionOk="0" h="7348" w="1100">
                  <a:moveTo>
                    <a:pt x="1" y="0"/>
                  </a:moveTo>
                  <a:lnTo>
                    <a:pt x="1" y="7348"/>
                  </a:lnTo>
                  <a:lnTo>
                    <a:pt x="1100" y="7348"/>
                  </a:lnTo>
                  <a:lnTo>
                    <a:pt x="1100" y="0"/>
                  </a:lnTo>
                  <a:close/>
                </a:path>
              </a:pathLst>
            </a:custGeom>
            <a:solidFill>
              <a:srgbClr val="586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57"/>
            <p:cNvSpPr/>
            <p:nvPr/>
          </p:nvSpPr>
          <p:spPr>
            <a:xfrm>
              <a:off x="3328175" y="1927536"/>
              <a:ext cx="15460" cy="192867"/>
            </a:xfrm>
            <a:custGeom>
              <a:rect b="b" l="l" r="r" t="t"/>
              <a:pathLst>
                <a:path extrusionOk="0" h="7348" w="589">
                  <a:moveTo>
                    <a:pt x="1" y="0"/>
                  </a:moveTo>
                  <a:lnTo>
                    <a:pt x="1" y="7348"/>
                  </a:lnTo>
                  <a:lnTo>
                    <a:pt x="589" y="7348"/>
                  </a:lnTo>
                  <a:lnTo>
                    <a:pt x="589" y="0"/>
                  </a:lnTo>
                  <a:close/>
                </a:path>
              </a:pathLst>
            </a:custGeom>
            <a:solidFill>
              <a:srgbClr val="8E9E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57"/>
            <p:cNvSpPr/>
            <p:nvPr/>
          </p:nvSpPr>
          <p:spPr>
            <a:xfrm>
              <a:off x="3199064" y="1796403"/>
              <a:ext cx="260296" cy="198589"/>
            </a:xfrm>
            <a:custGeom>
              <a:rect b="b" l="l" r="r" t="t"/>
              <a:pathLst>
                <a:path extrusionOk="0" h="7566" w="9917">
                  <a:moveTo>
                    <a:pt x="3674" y="0"/>
                  </a:moveTo>
                  <a:cubicBezTo>
                    <a:pt x="3157" y="0"/>
                    <a:pt x="2716" y="365"/>
                    <a:pt x="2498" y="806"/>
                  </a:cubicBezTo>
                  <a:cubicBezTo>
                    <a:pt x="2380" y="776"/>
                    <a:pt x="2264" y="762"/>
                    <a:pt x="2150" y="762"/>
                  </a:cubicBezTo>
                  <a:cubicBezTo>
                    <a:pt x="1133" y="762"/>
                    <a:pt x="353" y="1882"/>
                    <a:pt x="882" y="2939"/>
                  </a:cubicBezTo>
                  <a:cubicBezTo>
                    <a:pt x="0" y="3527"/>
                    <a:pt x="147" y="4996"/>
                    <a:pt x="1323" y="5361"/>
                  </a:cubicBezTo>
                  <a:cubicBezTo>
                    <a:pt x="1110" y="6133"/>
                    <a:pt x="1702" y="6836"/>
                    <a:pt x="2454" y="6836"/>
                  </a:cubicBezTo>
                  <a:cubicBezTo>
                    <a:pt x="2492" y="6836"/>
                    <a:pt x="2530" y="6834"/>
                    <a:pt x="2569" y="6830"/>
                  </a:cubicBezTo>
                  <a:cubicBezTo>
                    <a:pt x="2716" y="7271"/>
                    <a:pt x="3157" y="7565"/>
                    <a:pt x="3674" y="7565"/>
                  </a:cubicBezTo>
                  <a:cubicBezTo>
                    <a:pt x="4332" y="7565"/>
                    <a:pt x="4849" y="6977"/>
                    <a:pt x="4920" y="6319"/>
                  </a:cubicBezTo>
                  <a:cubicBezTo>
                    <a:pt x="4996" y="6977"/>
                    <a:pt x="5584" y="7565"/>
                    <a:pt x="6242" y="7565"/>
                  </a:cubicBezTo>
                  <a:cubicBezTo>
                    <a:pt x="6760" y="7565"/>
                    <a:pt x="7124" y="7271"/>
                    <a:pt x="7347" y="6830"/>
                  </a:cubicBezTo>
                  <a:cubicBezTo>
                    <a:pt x="7386" y="6834"/>
                    <a:pt x="7425" y="6836"/>
                    <a:pt x="7463" y="6836"/>
                  </a:cubicBezTo>
                  <a:cubicBezTo>
                    <a:pt x="8215" y="6836"/>
                    <a:pt x="8806" y="6133"/>
                    <a:pt x="8594" y="5361"/>
                  </a:cubicBezTo>
                  <a:cubicBezTo>
                    <a:pt x="9769" y="4996"/>
                    <a:pt x="9916" y="3527"/>
                    <a:pt x="9034" y="2939"/>
                  </a:cubicBezTo>
                  <a:cubicBezTo>
                    <a:pt x="9563" y="1882"/>
                    <a:pt x="8784" y="762"/>
                    <a:pt x="7715" y="762"/>
                  </a:cubicBezTo>
                  <a:cubicBezTo>
                    <a:pt x="7595" y="762"/>
                    <a:pt x="7472" y="776"/>
                    <a:pt x="7347" y="806"/>
                  </a:cubicBezTo>
                  <a:cubicBezTo>
                    <a:pt x="7200" y="294"/>
                    <a:pt x="6760" y="0"/>
                    <a:pt x="6242" y="0"/>
                  </a:cubicBezTo>
                  <a:cubicBezTo>
                    <a:pt x="5508" y="0"/>
                    <a:pt x="4920" y="588"/>
                    <a:pt x="4920" y="1323"/>
                  </a:cubicBezTo>
                  <a:cubicBezTo>
                    <a:pt x="4920" y="588"/>
                    <a:pt x="4409" y="0"/>
                    <a:pt x="3674" y="0"/>
                  </a:cubicBezTo>
                  <a:close/>
                </a:path>
              </a:pathLst>
            </a:custGeom>
            <a:solidFill>
              <a:srgbClr val="FCC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57"/>
            <p:cNvSpPr/>
            <p:nvPr/>
          </p:nvSpPr>
          <p:spPr>
            <a:xfrm>
              <a:off x="3328175" y="1796403"/>
              <a:ext cx="131185" cy="198589"/>
            </a:xfrm>
            <a:custGeom>
              <a:rect b="b" l="l" r="r" t="t"/>
              <a:pathLst>
                <a:path extrusionOk="0" h="7566" w="4998">
                  <a:moveTo>
                    <a:pt x="1323" y="0"/>
                  </a:moveTo>
                  <a:cubicBezTo>
                    <a:pt x="589" y="0"/>
                    <a:pt x="1" y="588"/>
                    <a:pt x="1" y="1323"/>
                  </a:cubicBezTo>
                  <a:lnTo>
                    <a:pt x="1" y="6319"/>
                  </a:lnTo>
                  <a:cubicBezTo>
                    <a:pt x="77" y="6977"/>
                    <a:pt x="665" y="7565"/>
                    <a:pt x="1323" y="7565"/>
                  </a:cubicBezTo>
                  <a:cubicBezTo>
                    <a:pt x="1841" y="7565"/>
                    <a:pt x="2205" y="7271"/>
                    <a:pt x="2428" y="6830"/>
                  </a:cubicBezTo>
                  <a:cubicBezTo>
                    <a:pt x="2467" y="6834"/>
                    <a:pt x="2506" y="6836"/>
                    <a:pt x="2544" y="6836"/>
                  </a:cubicBezTo>
                  <a:cubicBezTo>
                    <a:pt x="3296" y="6836"/>
                    <a:pt x="3887" y="6133"/>
                    <a:pt x="3675" y="5361"/>
                  </a:cubicBezTo>
                  <a:cubicBezTo>
                    <a:pt x="4850" y="4996"/>
                    <a:pt x="4997" y="3527"/>
                    <a:pt x="4115" y="2939"/>
                  </a:cubicBezTo>
                  <a:cubicBezTo>
                    <a:pt x="4644" y="1882"/>
                    <a:pt x="3865" y="762"/>
                    <a:pt x="2796" y="762"/>
                  </a:cubicBezTo>
                  <a:cubicBezTo>
                    <a:pt x="2676" y="762"/>
                    <a:pt x="2553" y="776"/>
                    <a:pt x="2428" y="806"/>
                  </a:cubicBezTo>
                  <a:cubicBezTo>
                    <a:pt x="2281" y="294"/>
                    <a:pt x="1841" y="0"/>
                    <a:pt x="1323" y="0"/>
                  </a:cubicBezTo>
                  <a:close/>
                </a:path>
              </a:pathLst>
            </a:custGeom>
            <a:solidFill>
              <a:srgbClr val="FFA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57"/>
            <p:cNvSpPr/>
            <p:nvPr/>
          </p:nvSpPr>
          <p:spPr>
            <a:xfrm>
              <a:off x="3258751" y="1802099"/>
              <a:ext cx="140897" cy="185176"/>
            </a:xfrm>
            <a:custGeom>
              <a:rect b="b" l="l" r="r" t="t"/>
              <a:pathLst>
                <a:path extrusionOk="0" h="7055" w="5368">
                  <a:moveTo>
                    <a:pt x="2135" y="1"/>
                  </a:moveTo>
                  <a:lnTo>
                    <a:pt x="2135" y="3016"/>
                  </a:lnTo>
                  <a:cubicBezTo>
                    <a:pt x="2135" y="3310"/>
                    <a:pt x="1911" y="3604"/>
                    <a:pt x="1617" y="3604"/>
                  </a:cubicBezTo>
                  <a:cubicBezTo>
                    <a:pt x="1323" y="3604"/>
                    <a:pt x="1106" y="3310"/>
                    <a:pt x="1106" y="3016"/>
                  </a:cubicBezTo>
                  <a:lnTo>
                    <a:pt x="1" y="3016"/>
                  </a:lnTo>
                  <a:cubicBezTo>
                    <a:pt x="1" y="3898"/>
                    <a:pt x="736" y="4633"/>
                    <a:pt x="1617" y="4633"/>
                  </a:cubicBezTo>
                  <a:cubicBezTo>
                    <a:pt x="1764" y="4633"/>
                    <a:pt x="1988" y="4633"/>
                    <a:pt x="2135" y="4556"/>
                  </a:cubicBezTo>
                  <a:lnTo>
                    <a:pt x="2135" y="7054"/>
                  </a:lnTo>
                  <a:lnTo>
                    <a:pt x="3234" y="7054"/>
                  </a:lnTo>
                  <a:lnTo>
                    <a:pt x="3234" y="4556"/>
                  </a:lnTo>
                  <a:cubicBezTo>
                    <a:pt x="3381" y="4633"/>
                    <a:pt x="3528" y="4633"/>
                    <a:pt x="3751" y="4633"/>
                  </a:cubicBezTo>
                  <a:cubicBezTo>
                    <a:pt x="4633" y="4633"/>
                    <a:pt x="5367" y="3898"/>
                    <a:pt x="5367" y="3016"/>
                  </a:cubicBezTo>
                  <a:lnTo>
                    <a:pt x="4262" y="3016"/>
                  </a:lnTo>
                  <a:cubicBezTo>
                    <a:pt x="4262" y="3310"/>
                    <a:pt x="4045" y="3604"/>
                    <a:pt x="3751" y="3604"/>
                  </a:cubicBezTo>
                  <a:cubicBezTo>
                    <a:pt x="3457" y="3604"/>
                    <a:pt x="3234" y="3310"/>
                    <a:pt x="3234" y="3016"/>
                  </a:cubicBezTo>
                  <a:lnTo>
                    <a:pt x="3234" y="1"/>
                  </a:lnTo>
                  <a:close/>
                </a:path>
              </a:pathLst>
            </a:custGeom>
            <a:solidFill>
              <a:srgbClr val="FFA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57"/>
            <p:cNvSpPr/>
            <p:nvPr/>
          </p:nvSpPr>
          <p:spPr>
            <a:xfrm>
              <a:off x="3328175" y="1802099"/>
              <a:ext cx="71472" cy="185176"/>
            </a:xfrm>
            <a:custGeom>
              <a:rect b="b" l="l" r="r" t="t"/>
              <a:pathLst>
                <a:path extrusionOk="0" h="7055" w="2723">
                  <a:moveTo>
                    <a:pt x="1" y="1"/>
                  </a:moveTo>
                  <a:lnTo>
                    <a:pt x="1" y="7054"/>
                  </a:lnTo>
                  <a:lnTo>
                    <a:pt x="589" y="7054"/>
                  </a:lnTo>
                  <a:lnTo>
                    <a:pt x="589" y="4556"/>
                  </a:lnTo>
                  <a:cubicBezTo>
                    <a:pt x="736" y="4633"/>
                    <a:pt x="883" y="4633"/>
                    <a:pt x="1106" y="4633"/>
                  </a:cubicBezTo>
                  <a:cubicBezTo>
                    <a:pt x="1988" y="4633"/>
                    <a:pt x="2722" y="3898"/>
                    <a:pt x="2722" y="3016"/>
                  </a:cubicBezTo>
                  <a:lnTo>
                    <a:pt x="1617" y="3016"/>
                  </a:lnTo>
                  <a:cubicBezTo>
                    <a:pt x="1617" y="3310"/>
                    <a:pt x="1400" y="3604"/>
                    <a:pt x="1106" y="3604"/>
                  </a:cubicBezTo>
                  <a:cubicBezTo>
                    <a:pt x="812" y="3604"/>
                    <a:pt x="589" y="3310"/>
                    <a:pt x="589" y="3016"/>
                  </a:cubicBezTo>
                  <a:lnTo>
                    <a:pt x="589" y="1"/>
                  </a:lnTo>
                  <a:close/>
                </a:path>
              </a:pathLst>
            </a:custGeom>
            <a:solidFill>
              <a:srgbClr val="FCC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57"/>
            <p:cNvSpPr/>
            <p:nvPr/>
          </p:nvSpPr>
          <p:spPr>
            <a:xfrm>
              <a:off x="3328175" y="1717267"/>
              <a:ext cx="26" cy="0"/>
            </a:xfrm>
            <a:custGeom>
              <a:rect b="b" l="l" r="r" t="t"/>
              <a:pathLst>
                <a:path extrusionOk="0" h="0" w="1">
                  <a:moveTo>
                    <a:pt x="1" y="0"/>
                  </a:move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57"/>
            <p:cNvSpPr/>
            <p:nvPr/>
          </p:nvSpPr>
          <p:spPr>
            <a:xfrm>
              <a:off x="3270326" y="2102948"/>
              <a:ext cx="117746" cy="90738"/>
            </a:xfrm>
            <a:custGeom>
              <a:rect b="b" l="l" r="r" t="t"/>
              <a:pathLst>
                <a:path extrusionOk="0" h="3457" w="4486">
                  <a:moveTo>
                    <a:pt x="1" y="1"/>
                  </a:moveTo>
                  <a:lnTo>
                    <a:pt x="1" y="2281"/>
                  </a:lnTo>
                  <a:lnTo>
                    <a:pt x="1106" y="3457"/>
                  </a:lnTo>
                  <a:lnTo>
                    <a:pt x="3380" y="3457"/>
                  </a:lnTo>
                  <a:lnTo>
                    <a:pt x="4485" y="2281"/>
                  </a:lnTo>
                  <a:lnTo>
                    <a:pt x="4485" y="1"/>
                  </a:lnTo>
                  <a:close/>
                </a:path>
              </a:pathLst>
            </a:custGeom>
            <a:solidFill>
              <a:srgbClr val="586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57"/>
            <p:cNvSpPr/>
            <p:nvPr/>
          </p:nvSpPr>
          <p:spPr>
            <a:xfrm>
              <a:off x="3328175" y="2102948"/>
              <a:ext cx="59897" cy="90738"/>
            </a:xfrm>
            <a:custGeom>
              <a:rect b="b" l="l" r="r" t="t"/>
              <a:pathLst>
                <a:path extrusionOk="0" h="3457" w="2282">
                  <a:moveTo>
                    <a:pt x="1" y="1"/>
                  </a:moveTo>
                  <a:lnTo>
                    <a:pt x="1" y="3457"/>
                  </a:lnTo>
                  <a:lnTo>
                    <a:pt x="1176" y="3457"/>
                  </a:lnTo>
                  <a:lnTo>
                    <a:pt x="2281" y="2281"/>
                  </a:lnTo>
                  <a:lnTo>
                    <a:pt x="2281" y="1"/>
                  </a:lnTo>
                  <a:close/>
                </a:path>
              </a:pathLst>
            </a:custGeom>
            <a:solidFill>
              <a:srgbClr val="8E9E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4" name="Shape 1834"/>
        <p:cNvGrpSpPr/>
        <p:nvPr/>
      </p:nvGrpSpPr>
      <p:grpSpPr>
        <a:xfrm>
          <a:off x="0" y="0"/>
          <a:ext cx="0" cy="0"/>
          <a:chOff x="0" y="0"/>
          <a:chExt cx="0" cy="0"/>
        </a:xfrm>
      </p:grpSpPr>
      <p:sp>
        <p:nvSpPr>
          <p:cNvPr id="1835" name="Google Shape;1835;p58"/>
          <p:cNvSpPr txBox="1"/>
          <p:nvPr>
            <p:ph type="title"/>
          </p:nvPr>
        </p:nvSpPr>
        <p:spPr>
          <a:xfrm>
            <a:off x="1303963" y="1065450"/>
            <a:ext cx="65361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r>
              <a:rPr lang="en"/>
              <a:t>!</a:t>
            </a:r>
            <a:endParaRPr/>
          </a:p>
        </p:txBody>
      </p:sp>
      <p:sp>
        <p:nvSpPr>
          <p:cNvPr id="1836" name="Google Shape;1836;p58"/>
          <p:cNvSpPr txBox="1"/>
          <p:nvPr>
            <p:ph idx="1" type="subTitle"/>
          </p:nvPr>
        </p:nvSpPr>
        <p:spPr>
          <a:xfrm>
            <a:off x="2135550" y="2440750"/>
            <a:ext cx="4872900" cy="67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Do </a:t>
            </a:r>
            <a:r>
              <a:rPr lang="en"/>
              <a:t>you</a:t>
            </a:r>
            <a:r>
              <a:rPr lang="en"/>
              <a:t> have any questions?</a:t>
            </a:r>
            <a:endParaRPr/>
          </a:p>
        </p:txBody>
      </p:sp>
      <p:grpSp>
        <p:nvGrpSpPr>
          <p:cNvPr id="1837" name="Google Shape;1837;p58"/>
          <p:cNvGrpSpPr/>
          <p:nvPr/>
        </p:nvGrpSpPr>
        <p:grpSpPr>
          <a:xfrm>
            <a:off x="174771" y="2440750"/>
            <a:ext cx="1960788" cy="2712791"/>
            <a:chOff x="174771" y="2440750"/>
            <a:chExt cx="1960788" cy="2712791"/>
          </a:xfrm>
        </p:grpSpPr>
        <p:sp>
          <p:nvSpPr>
            <p:cNvPr id="1838" name="Google Shape;1838;p58"/>
            <p:cNvSpPr/>
            <p:nvPr/>
          </p:nvSpPr>
          <p:spPr>
            <a:xfrm>
              <a:off x="686969" y="3464971"/>
              <a:ext cx="736953" cy="1537263"/>
            </a:xfrm>
            <a:custGeom>
              <a:rect b="b" l="l" r="r" t="t"/>
              <a:pathLst>
                <a:path extrusionOk="0" h="52239" w="25043">
                  <a:moveTo>
                    <a:pt x="1005" y="0"/>
                  </a:moveTo>
                  <a:cubicBezTo>
                    <a:pt x="141" y="0"/>
                    <a:pt x="1" y="1340"/>
                    <a:pt x="933" y="4591"/>
                  </a:cubicBezTo>
                  <a:cubicBezTo>
                    <a:pt x="6239" y="23084"/>
                    <a:pt x="819" y="40232"/>
                    <a:pt x="896" y="40657"/>
                  </a:cubicBezTo>
                  <a:cubicBezTo>
                    <a:pt x="10639" y="51630"/>
                    <a:pt x="22147" y="52238"/>
                    <a:pt x="24578" y="52238"/>
                  </a:cubicBezTo>
                  <a:cubicBezTo>
                    <a:pt x="24881" y="52238"/>
                    <a:pt x="25043" y="52229"/>
                    <a:pt x="25043" y="52229"/>
                  </a:cubicBezTo>
                  <a:lnTo>
                    <a:pt x="25043" y="29466"/>
                  </a:lnTo>
                  <a:cubicBezTo>
                    <a:pt x="25043" y="29466"/>
                    <a:pt x="5058" y="0"/>
                    <a:pt x="10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58"/>
            <p:cNvSpPr/>
            <p:nvPr/>
          </p:nvSpPr>
          <p:spPr>
            <a:xfrm>
              <a:off x="713335" y="4143135"/>
              <a:ext cx="69007" cy="517071"/>
            </a:xfrm>
            <a:custGeom>
              <a:rect b="b" l="l" r="r" t="t"/>
              <a:pathLst>
                <a:path extrusionOk="0" h="17571" w="2345">
                  <a:moveTo>
                    <a:pt x="2344" y="1"/>
                  </a:moveTo>
                  <a:cubicBezTo>
                    <a:pt x="2190" y="9881"/>
                    <a:pt x="37" y="17033"/>
                    <a:pt x="0" y="17571"/>
                  </a:cubicBezTo>
                  <a:lnTo>
                    <a:pt x="0" y="17571"/>
                  </a:lnTo>
                  <a:cubicBezTo>
                    <a:pt x="37" y="17033"/>
                    <a:pt x="2190" y="9881"/>
                    <a:pt x="2344" y="1"/>
                  </a:cubicBezTo>
                  <a:close/>
                </a:path>
              </a:pathLst>
            </a:custGeom>
            <a:solidFill>
              <a:srgbClr val="8984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58"/>
            <p:cNvSpPr/>
            <p:nvPr/>
          </p:nvSpPr>
          <p:spPr>
            <a:xfrm>
              <a:off x="174771" y="2440750"/>
              <a:ext cx="1922381" cy="1740460"/>
            </a:xfrm>
            <a:custGeom>
              <a:rect b="b" l="l" r="r" t="t"/>
              <a:pathLst>
                <a:path extrusionOk="0" h="59144" w="65326">
                  <a:moveTo>
                    <a:pt x="32694" y="1"/>
                  </a:moveTo>
                  <a:cubicBezTo>
                    <a:pt x="30304" y="1"/>
                    <a:pt x="27876" y="294"/>
                    <a:pt x="25454" y="907"/>
                  </a:cubicBezTo>
                  <a:cubicBezTo>
                    <a:pt x="9613" y="4869"/>
                    <a:pt x="0" y="20941"/>
                    <a:pt x="3959" y="36782"/>
                  </a:cubicBezTo>
                  <a:cubicBezTo>
                    <a:pt x="7345" y="50196"/>
                    <a:pt x="19387" y="59143"/>
                    <a:pt x="32616" y="59143"/>
                  </a:cubicBezTo>
                  <a:cubicBezTo>
                    <a:pt x="35010" y="59143"/>
                    <a:pt x="37443" y="58850"/>
                    <a:pt x="39871" y="58237"/>
                  </a:cubicBezTo>
                  <a:cubicBezTo>
                    <a:pt x="55713" y="54238"/>
                    <a:pt x="65325" y="38203"/>
                    <a:pt x="61326" y="22362"/>
                  </a:cubicBezTo>
                  <a:cubicBezTo>
                    <a:pt x="57940" y="8948"/>
                    <a:pt x="45898" y="1"/>
                    <a:pt x="326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58"/>
            <p:cNvSpPr/>
            <p:nvPr/>
          </p:nvSpPr>
          <p:spPr>
            <a:xfrm>
              <a:off x="353537" y="3165555"/>
              <a:ext cx="1710827" cy="1259203"/>
            </a:xfrm>
            <a:custGeom>
              <a:rect b="b" l="l" r="r" t="t"/>
              <a:pathLst>
                <a:path extrusionOk="0" h="42790" w="58137">
                  <a:moveTo>
                    <a:pt x="52431" y="1"/>
                  </a:moveTo>
                  <a:cubicBezTo>
                    <a:pt x="44435" y="1"/>
                    <a:pt x="22772" y="1668"/>
                    <a:pt x="0" y="17765"/>
                  </a:cubicBezTo>
                  <a:cubicBezTo>
                    <a:pt x="7377" y="33414"/>
                    <a:pt x="31162" y="42789"/>
                    <a:pt x="40273" y="42789"/>
                  </a:cubicBezTo>
                  <a:cubicBezTo>
                    <a:pt x="41324" y="42789"/>
                    <a:pt x="42181" y="42665"/>
                    <a:pt x="42794" y="42410"/>
                  </a:cubicBezTo>
                  <a:cubicBezTo>
                    <a:pt x="58137" y="36067"/>
                    <a:pt x="55676" y="115"/>
                    <a:pt x="55676" y="115"/>
                  </a:cubicBezTo>
                  <a:cubicBezTo>
                    <a:pt x="55676" y="115"/>
                    <a:pt x="54520" y="1"/>
                    <a:pt x="524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58"/>
            <p:cNvSpPr/>
            <p:nvPr/>
          </p:nvSpPr>
          <p:spPr>
            <a:xfrm>
              <a:off x="437255" y="2926788"/>
              <a:ext cx="1249197" cy="622333"/>
            </a:xfrm>
            <a:custGeom>
              <a:rect b="b" l="l" r="r" t="t"/>
              <a:pathLst>
                <a:path extrusionOk="0" h="21148" w="42450">
                  <a:moveTo>
                    <a:pt x="462" y="7192"/>
                  </a:moveTo>
                  <a:cubicBezTo>
                    <a:pt x="462" y="7537"/>
                    <a:pt x="499" y="7921"/>
                    <a:pt x="539" y="8306"/>
                  </a:cubicBezTo>
                  <a:cubicBezTo>
                    <a:pt x="616" y="8229"/>
                    <a:pt x="693" y="8115"/>
                    <a:pt x="729" y="7998"/>
                  </a:cubicBezTo>
                  <a:cubicBezTo>
                    <a:pt x="653" y="7730"/>
                    <a:pt x="539" y="7460"/>
                    <a:pt x="462" y="7192"/>
                  </a:cubicBezTo>
                  <a:close/>
                  <a:moveTo>
                    <a:pt x="42065" y="0"/>
                  </a:moveTo>
                  <a:cubicBezTo>
                    <a:pt x="41988" y="1425"/>
                    <a:pt x="41450" y="2732"/>
                    <a:pt x="40604" y="3768"/>
                  </a:cubicBezTo>
                  <a:lnTo>
                    <a:pt x="40604" y="3922"/>
                  </a:lnTo>
                  <a:cubicBezTo>
                    <a:pt x="40256" y="6192"/>
                    <a:pt x="39333" y="7844"/>
                    <a:pt x="38257" y="9038"/>
                  </a:cubicBezTo>
                  <a:cubicBezTo>
                    <a:pt x="38989" y="8921"/>
                    <a:pt x="39681" y="8807"/>
                    <a:pt x="40373" y="8730"/>
                  </a:cubicBezTo>
                  <a:cubicBezTo>
                    <a:pt x="40641" y="8075"/>
                    <a:pt x="40834" y="7306"/>
                    <a:pt x="40988" y="6460"/>
                  </a:cubicBezTo>
                  <a:cubicBezTo>
                    <a:pt x="40988" y="6460"/>
                    <a:pt x="40988" y="6383"/>
                    <a:pt x="40948" y="6306"/>
                  </a:cubicBezTo>
                  <a:cubicBezTo>
                    <a:pt x="41871" y="5193"/>
                    <a:pt x="42449" y="3732"/>
                    <a:pt x="42449" y="2154"/>
                  </a:cubicBezTo>
                  <a:cubicBezTo>
                    <a:pt x="42449" y="1385"/>
                    <a:pt x="42296" y="656"/>
                    <a:pt x="42065" y="0"/>
                  </a:cubicBezTo>
                  <a:close/>
                  <a:moveTo>
                    <a:pt x="154" y="13421"/>
                  </a:moveTo>
                  <a:lnTo>
                    <a:pt x="154" y="13421"/>
                  </a:lnTo>
                  <a:cubicBezTo>
                    <a:pt x="0" y="16266"/>
                    <a:pt x="1806" y="19225"/>
                    <a:pt x="4307" y="20302"/>
                  </a:cubicBezTo>
                  <a:cubicBezTo>
                    <a:pt x="4344" y="20573"/>
                    <a:pt x="4421" y="20880"/>
                    <a:pt x="4498" y="21148"/>
                  </a:cubicBezTo>
                  <a:lnTo>
                    <a:pt x="5076" y="20803"/>
                  </a:lnTo>
                  <a:cubicBezTo>
                    <a:pt x="4574" y="19994"/>
                    <a:pt x="4153" y="19035"/>
                    <a:pt x="3922" y="17764"/>
                  </a:cubicBezTo>
                  <a:cubicBezTo>
                    <a:pt x="3922" y="17727"/>
                    <a:pt x="3882" y="17727"/>
                    <a:pt x="3882" y="17727"/>
                  </a:cubicBezTo>
                  <a:cubicBezTo>
                    <a:pt x="2154" y="16995"/>
                    <a:pt x="769" y="15304"/>
                    <a:pt x="154" y="1342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58"/>
            <p:cNvSpPr/>
            <p:nvPr/>
          </p:nvSpPr>
          <p:spPr>
            <a:xfrm>
              <a:off x="569587" y="3183682"/>
              <a:ext cx="1055770" cy="641520"/>
            </a:xfrm>
            <a:custGeom>
              <a:rect b="b" l="l" r="r" t="t"/>
              <a:pathLst>
                <a:path extrusionOk="0" h="21800" w="35877">
                  <a:moveTo>
                    <a:pt x="579" y="12073"/>
                  </a:moveTo>
                  <a:lnTo>
                    <a:pt x="1" y="12418"/>
                  </a:lnTo>
                  <a:cubicBezTo>
                    <a:pt x="1077" y="16380"/>
                    <a:pt x="4039" y="17263"/>
                    <a:pt x="6460" y="17263"/>
                  </a:cubicBezTo>
                  <a:cubicBezTo>
                    <a:pt x="7500" y="17263"/>
                    <a:pt x="8460" y="17109"/>
                    <a:pt x="9115" y="16955"/>
                  </a:cubicBezTo>
                  <a:cubicBezTo>
                    <a:pt x="9345" y="16109"/>
                    <a:pt x="9576" y="15149"/>
                    <a:pt x="9767" y="14187"/>
                  </a:cubicBezTo>
                  <a:lnTo>
                    <a:pt x="9730" y="14150"/>
                  </a:lnTo>
                  <a:cubicBezTo>
                    <a:pt x="9730" y="14150"/>
                    <a:pt x="8075" y="14765"/>
                    <a:pt x="6116" y="14765"/>
                  </a:cubicBezTo>
                  <a:cubicBezTo>
                    <a:pt x="4230" y="14765"/>
                    <a:pt x="2000" y="14187"/>
                    <a:pt x="579" y="12073"/>
                  </a:cubicBezTo>
                  <a:close/>
                  <a:moveTo>
                    <a:pt x="35876" y="0"/>
                  </a:moveTo>
                  <a:cubicBezTo>
                    <a:pt x="35184" y="77"/>
                    <a:pt x="34492" y="191"/>
                    <a:pt x="33760" y="308"/>
                  </a:cubicBezTo>
                  <a:cubicBezTo>
                    <a:pt x="31068" y="3190"/>
                    <a:pt x="27263" y="3344"/>
                    <a:pt x="27263" y="3344"/>
                  </a:cubicBezTo>
                  <a:cubicBezTo>
                    <a:pt x="27263" y="3344"/>
                    <a:pt x="24762" y="7921"/>
                    <a:pt x="19343" y="7921"/>
                  </a:cubicBezTo>
                  <a:cubicBezTo>
                    <a:pt x="18804" y="7921"/>
                    <a:pt x="18266" y="7881"/>
                    <a:pt x="17688" y="7767"/>
                  </a:cubicBezTo>
                  <a:cubicBezTo>
                    <a:pt x="16534" y="10265"/>
                    <a:pt x="15304" y="11803"/>
                    <a:pt x="14150" y="12726"/>
                  </a:cubicBezTo>
                  <a:cubicBezTo>
                    <a:pt x="13037" y="15303"/>
                    <a:pt x="11305" y="18533"/>
                    <a:pt x="9576" y="19185"/>
                  </a:cubicBezTo>
                  <a:cubicBezTo>
                    <a:pt x="9269" y="20302"/>
                    <a:pt x="8961" y="21261"/>
                    <a:pt x="8653" y="21646"/>
                  </a:cubicBezTo>
                  <a:cubicBezTo>
                    <a:pt x="8884" y="21763"/>
                    <a:pt x="9115" y="21800"/>
                    <a:pt x="9345" y="21800"/>
                  </a:cubicBezTo>
                  <a:cubicBezTo>
                    <a:pt x="11305" y="21800"/>
                    <a:pt x="13267" y="18109"/>
                    <a:pt x="14498" y="15263"/>
                  </a:cubicBezTo>
                  <a:cubicBezTo>
                    <a:pt x="15651" y="14304"/>
                    <a:pt x="16919" y="12802"/>
                    <a:pt x="18035" y="10305"/>
                  </a:cubicBezTo>
                  <a:cubicBezTo>
                    <a:pt x="18610" y="10419"/>
                    <a:pt x="19189" y="10459"/>
                    <a:pt x="19687" y="10459"/>
                  </a:cubicBezTo>
                  <a:cubicBezTo>
                    <a:pt x="25110" y="10459"/>
                    <a:pt x="27608" y="5881"/>
                    <a:pt x="27608" y="5881"/>
                  </a:cubicBezTo>
                  <a:cubicBezTo>
                    <a:pt x="27608" y="5881"/>
                    <a:pt x="33683" y="5614"/>
                    <a:pt x="358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58"/>
            <p:cNvSpPr/>
            <p:nvPr/>
          </p:nvSpPr>
          <p:spPr>
            <a:xfrm>
              <a:off x="1875302" y="3168910"/>
              <a:ext cx="260257" cy="727624"/>
            </a:xfrm>
            <a:custGeom>
              <a:rect b="b" l="l" r="r" t="t"/>
              <a:pathLst>
                <a:path extrusionOk="0" h="24726" w="8844">
                  <a:moveTo>
                    <a:pt x="3962" y="1"/>
                  </a:moveTo>
                  <a:lnTo>
                    <a:pt x="0" y="24726"/>
                  </a:lnTo>
                  <a:cubicBezTo>
                    <a:pt x="0" y="24726"/>
                    <a:pt x="5577" y="23840"/>
                    <a:pt x="7229" y="22532"/>
                  </a:cubicBezTo>
                  <a:cubicBezTo>
                    <a:pt x="8844" y="21225"/>
                    <a:pt x="4768" y="19035"/>
                    <a:pt x="39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58"/>
            <p:cNvSpPr/>
            <p:nvPr/>
          </p:nvSpPr>
          <p:spPr>
            <a:xfrm>
              <a:off x="384023" y="2566078"/>
              <a:ext cx="1291102" cy="1184663"/>
            </a:xfrm>
            <a:custGeom>
              <a:rect b="b" l="l" r="r" t="t"/>
              <a:pathLst>
                <a:path extrusionOk="0" h="40257" w="43874">
                  <a:moveTo>
                    <a:pt x="24747" y="1"/>
                  </a:moveTo>
                  <a:cubicBezTo>
                    <a:pt x="22215" y="1"/>
                    <a:pt x="19640" y="1251"/>
                    <a:pt x="17805" y="3799"/>
                  </a:cubicBezTo>
                  <a:cubicBezTo>
                    <a:pt x="16991" y="3669"/>
                    <a:pt x="16232" y="3610"/>
                    <a:pt x="15526" y="3610"/>
                  </a:cubicBezTo>
                  <a:cubicBezTo>
                    <a:pt x="7448" y="3610"/>
                    <a:pt x="6116" y="11412"/>
                    <a:pt x="6116" y="11412"/>
                  </a:cubicBezTo>
                  <a:cubicBezTo>
                    <a:pt x="6116" y="11412"/>
                    <a:pt x="1" y="13181"/>
                    <a:pt x="2538" y="20256"/>
                  </a:cubicBezTo>
                  <a:cubicBezTo>
                    <a:pt x="231" y="23640"/>
                    <a:pt x="2385" y="28601"/>
                    <a:pt x="5731" y="30022"/>
                  </a:cubicBezTo>
                  <a:cubicBezTo>
                    <a:pt x="6625" y="34713"/>
                    <a:pt x="9821" y="35728"/>
                    <a:pt x="12420" y="35728"/>
                  </a:cubicBezTo>
                  <a:cubicBezTo>
                    <a:pt x="14402" y="35728"/>
                    <a:pt x="16036" y="35138"/>
                    <a:pt x="16036" y="35138"/>
                  </a:cubicBezTo>
                  <a:lnTo>
                    <a:pt x="16073" y="35175"/>
                  </a:lnTo>
                  <a:cubicBezTo>
                    <a:pt x="15651" y="37291"/>
                    <a:pt x="15113" y="39444"/>
                    <a:pt x="14612" y="40096"/>
                  </a:cubicBezTo>
                  <a:cubicBezTo>
                    <a:pt x="14839" y="40206"/>
                    <a:pt x="15067" y="40257"/>
                    <a:pt x="15296" y="40257"/>
                  </a:cubicBezTo>
                  <a:cubicBezTo>
                    <a:pt x="17241" y="40257"/>
                    <a:pt x="19218" y="36570"/>
                    <a:pt x="20456" y="33714"/>
                  </a:cubicBezTo>
                  <a:cubicBezTo>
                    <a:pt x="21610" y="32791"/>
                    <a:pt x="22840" y="31253"/>
                    <a:pt x="23994" y="28755"/>
                  </a:cubicBezTo>
                  <a:cubicBezTo>
                    <a:pt x="24580" y="28851"/>
                    <a:pt x="25138" y="28895"/>
                    <a:pt x="25668" y="28895"/>
                  </a:cubicBezTo>
                  <a:cubicBezTo>
                    <a:pt x="31081" y="28895"/>
                    <a:pt x="33569" y="24332"/>
                    <a:pt x="33569" y="24332"/>
                  </a:cubicBezTo>
                  <a:cubicBezTo>
                    <a:pt x="33569" y="24332"/>
                    <a:pt x="41182" y="23987"/>
                    <a:pt x="42413" y="16180"/>
                  </a:cubicBezTo>
                  <a:lnTo>
                    <a:pt x="42413" y="16026"/>
                  </a:lnTo>
                  <a:cubicBezTo>
                    <a:pt x="43336" y="14913"/>
                    <a:pt x="43874" y="13452"/>
                    <a:pt x="43874" y="11874"/>
                  </a:cubicBezTo>
                  <a:cubicBezTo>
                    <a:pt x="43874" y="8875"/>
                    <a:pt x="41834" y="6337"/>
                    <a:pt x="39066" y="5685"/>
                  </a:cubicBezTo>
                  <a:cubicBezTo>
                    <a:pt x="38220" y="3224"/>
                    <a:pt x="35913" y="1492"/>
                    <a:pt x="33222" y="1492"/>
                  </a:cubicBezTo>
                  <a:cubicBezTo>
                    <a:pt x="32145" y="1492"/>
                    <a:pt x="31108" y="1763"/>
                    <a:pt x="30223" y="2261"/>
                  </a:cubicBezTo>
                  <a:cubicBezTo>
                    <a:pt x="28672" y="762"/>
                    <a:pt x="26723" y="1"/>
                    <a:pt x="247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58"/>
            <p:cNvSpPr/>
            <p:nvPr/>
          </p:nvSpPr>
          <p:spPr>
            <a:xfrm>
              <a:off x="551489" y="3448433"/>
              <a:ext cx="1207" cy="1118"/>
            </a:xfrm>
            <a:custGeom>
              <a:rect b="b" l="l" r="r" t="t"/>
              <a:pathLst>
                <a:path extrusionOk="0" h="38" w="41">
                  <a:moveTo>
                    <a:pt x="0" y="0"/>
                  </a:moveTo>
                  <a:cubicBezTo>
                    <a:pt x="0" y="0"/>
                    <a:pt x="40" y="0"/>
                    <a:pt x="40" y="37"/>
                  </a:cubicBezTo>
                  <a:cubicBezTo>
                    <a:pt x="40" y="0"/>
                    <a:pt x="0" y="0"/>
                    <a:pt x="0" y="0"/>
                  </a:cubicBezTo>
                  <a:close/>
                  <a:moveTo>
                    <a:pt x="0" y="0"/>
                  </a:moveTo>
                  <a:lnTo>
                    <a:pt x="0" y="0"/>
                  </a:lnTo>
                  <a:close/>
                </a:path>
              </a:pathLst>
            </a:custGeom>
            <a:solidFill>
              <a:srgbClr val="1B18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58"/>
            <p:cNvSpPr/>
            <p:nvPr/>
          </p:nvSpPr>
          <p:spPr>
            <a:xfrm>
              <a:off x="1423869" y="4412417"/>
              <a:ext cx="112001" cy="12448"/>
            </a:xfrm>
            <a:custGeom>
              <a:rect b="b" l="l" r="r" t="t"/>
              <a:pathLst>
                <a:path extrusionOk="0" h="423" w="3806">
                  <a:moveTo>
                    <a:pt x="1" y="1"/>
                  </a:moveTo>
                  <a:lnTo>
                    <a:pt x="1" y="1"/>
                  </a:lnTo>
                  <a:cubicBezTo>
                    <a:pt x="1422" y="269"/>
                    <a:pt x="2692" y="385"/>
                    <a:pt x="3806" y="422"/>
                  </a:cubicBezTo>
                  <a:cubicBezTo>
                    <a:pt x="2692" y="385"/>
                    <a:pt x="1422" y="269"/>
                    <a:pt x="1" y="1"/>
                  </a:cubicBezTo>
                  <a:close/>
                </a:path>
              </a:pathLst>
            </a:custGeom>
            <a:solidFill>
              <a:srgbClr val="B1A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58"/>
            <p:cNvSpPr/>
            <p:nvPr/>
          </p:nvSpPr>
          <p:spPr>
            <a:xfrm>
              <a:off x="993917" y="4263078"/>
              <a:ext cx="429995" cy="149374"/>
            </a:xfrm>
            <a:custGeom>
              <a:rect b="b" l="l" r="r" t="t"/>
              <a:pathLst>
                <a:path extrusionOk="0" h="5076" w="14612">
                  <a:moveTo>
                    <a:pt x="1" y="0"/>
                  </a:moveTo>
                  <a:cubicBezTo>
                    <a:pt x="5307" y="2615"/>
                    <a:pt x="10573" y="4344"/>
                    <a:pt x="14612" y="5076"/>
                  </a:cubicBezTo>
                  <a:lnTo>
                    <a:pt x="14612" y="5076"/>
                  </a:lnTo>
                  <a:cubicBezTo>
                    <a:pt x="10573" y="4344"/>
                    <a:pt x="5307" y="2615"/>
                    <a:pt x="1" y="0"/>
                  </a:cubicBezTo>
                  <a:close/>
                </a:path>
              </a:pathLst>
            </a:custGeom>
            <a:solidFill>
              <a:srgbClr val="1612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58"/>
            <p:cNvSpPr/>
            <p:nvPr/>
          </p:nvSpPr>
          <p:spPr>
            <a:xfrm>
              <a:off x="1538103" y="4368248"/>
              <a:ext cx="153935" cy="56619"/>
            </a:xfrm>
            <a:custGeom>
              <a:rect b="b" l="l" r="r" t="t"/>
              <a:pathLst>
                <a:path extrusionOk="0" h="1924" w="5231">
                  <a:moveTo>
                    <a:pt x="1" y="1923"/>
                  </a:moveTo>
                  <a:lnTo>
                    <a:pt x="41" y="1923"/>
                  </a:lnTo>
                  <a:lnTo>
                    <a:pt x="41" y="1923"/>
                  </a:lnTo>
                  <a:lnTo>
                    <a:pt x="1" y="1923"/>
                  </a:lnTo>
                  <a:close/>
                  <a:moveTo>
                    <a:pt x="2539" y="1539"/>
                  </a:moveTo>
                  <a:cubicBezTo>
                    <a:pt x="1923" y="1809"/>
                    <a:pt x="1077" y="1923"/>
                    <a:pt x="41" y="1923"/>
                  </a:cubicBezTo>
                  <a:cubicBezTo>
                    <a:pt x="1077" y="1923"/>
                    <a:pt x="1923" y="1809"/>
                    <a:pt x="2539" y="1539"/>
                  </a:cubicBezTo>
                  <a:close/>
                  <a:moveTo>
                    <a:pt x="2579" y="1539"/>
                  </a:moveTo>
                  <a:lnTo>
                    <a:pt x="2539" y="1539"/>
                  </a:lnTo>
                  <a:lnTo>
                    <a:pt x="2579" y="1539"/>
                  </a:lnTo>
                  <a:close/>
                  <a:moveTo>
                    <a:pt x="2579" y="1539"/>
                  </a:moveTo>
                  <a:lnTo>
                    <a:pt x="2579" y="1539"/>
                  </a:lnTo>
                  <a:lnTo>
                    <a:pt x="2579" y="1539"/>
                  </a:lnTo>
                  <a:close/>
                  <a:moveTo>
                    <a:pt x="2615" y="1502"/>
                  </a:moveTo>
                  <a:lnTo>
                    <a:pt x="2579" y="1502"/>
                  </a:lnTo>
                  <a:lnTo>
                    <a:pt x="2615" y="1502"/>
                  </a:lnTo>
                  <a:close/>
                  <a:moveTo>
                    <a:pt x="2615" y="1502"/>
                  </a:moveTo>
                  <a:lnTo>
                    <a:pt x="2615" y="1502"/>
                  </a:lnTo>
                  <a:lnTo>
                    <a:pt x="2615" y="1502"/>
                  </a:lnTo>
                  <a:close/>
                  <a:moveTo>
                    <a:pt x="2655" y="1502"/>
                  </a:moveTo>
                  <a:lnTo>
                    <a:pt x="2615" y="1502"/>
                  </a:lnTo>
                  <a:lnTo>
                    <a:pt x="2655" y="1502"/>
                  </a:lnTo>
                  <a:close/>
                  <a:moveTo>
                    <a:pt x="2692" y="1462"/>
                  </a:moveTo>
                  <a:lnTo>
                    <a:pt x="2655" y="1502"/>
                  </a:lnTo>
                  <a:lnTo>
                    <a:pt x="2692" y="1462"/>
                  </a:lnTo>
                  <a:close/>
                  <a:moveTo>
                    <a:pt x="2732" y="1462"/>
                  </a:moveTo>
                  <a:lnTo>
                    <a:pt x="2692" y="1462"/>
                  </a:lnTo>
                  <a:lnTo>
                    <a:pt x="2732" y="1462"/>
                  </a:lnTo>
                  <a:close/>
                  <a:moveTo>
                    <a:pt x="2732" y="1462"/>
                  </a:moveTo>
                  <a:lnTo>
                    <a:pt x="2732" y="1462"/>
                  </a:lnTo>
                  <a:lnTo>
                    <a:pt x="2732" y="1462"/>
                  </a:lnTo>
                  <a:close/>
                  <a:moveTo>
                    <a:pt x="4962" y="195"/>
                  </a:moveTo>
                  <a:cubicBezTo>
                    <a:pt x="4270" y="693"/>
                    <a:pt x="3538" y="1117"/>
                    <a:pt x="2732" y="1462"/>
                  </a:cubicBezTo>
                  <a:cubicBezTo>
                    <a:pt x="3538" y="1117"/>
                    <a:pt x="4270" y="693"/>
                    <a:pt x="4962" y="195"/>
                  </a:cubicBezTo>
                  <a:close/>
                  <a:moveTo>
                    <a:pt x="4999" y="195"/>
                  </a:moveTo>
                  <a:lnTo>
                    <a:pt x="4962" y="195"/>
                  </a:lnTo>
                  <a:lnTo>
                    <a:pt x="4999" y="195"/>
                  </a:lnTo>
                  <a:close/>
                  <a:moveTo>
                    <a:pt x="4999" y="155"/>
                  </a:moveTo>
                  <a:lnTo>
                    <a:pt x="4999" y="195"/>
                  </a:lnTo>
                  <a:lnTo>
                    <a:pt x="4999" y="155"/>
                  </a:lnTo>
                  <a:close/>
                  <a:moveTo>
                    <a:pt x="5039" y="155"/>
                  </a:moveTo>
                  <a:lnTo>
                    <a:pt x="5039" y="155"/>
                  </a:lnTo>
                  <a:lnTo>
                    <a:pt x="5039" y="155"/>
                  </a:lnTo>
                  <a:close/>
                  <a:moveTo>
                    <a:pt x="5076" y="118"/>
                  </a:moveTo>
                  <a:lnTo>
                    <a:pt x="5039" y="155"/>
                  </a:lnTo>
                  <a:lnTo>
                    <a:pt x="5076" y="118"/>
                  </a:lnTo>
                  <a:close/>
                  <a:moveTo>
                    <a:pt x="5076" y="118"/>
                  </a:moveTo>
                  <a:lnTo>
                    <a:pt x="5076" y="118"/>
                  </a:lnTo>
                  <a:lnTo>
                    <a:pt x="5076" y="118"/>
                  </a:lnTo>
                  <a:close/>
                  <a:moveTo>
                    <a:pt x="5116" y="78"/>
                  </a:moveTo>
                  <a:lnTo>
                    <a:pt x="5116" y="118"/>
                  </a:lnTo>
                  <a:lnTo>
                    <a:pt x="5116" y="78"/>
                  </a:lnTo>
                  <a:close/>
                  <a:moveTo>
                    <a:pt x="5116" y="78"/>
                  </a:moveTo>
                  <a:lnTo>
                    <a:pt x="5116" y="78"/>
                  </a:lnTo>
                  <a:lnTo>
                    <a:pt x="5116" y="78"/>
                  </a:lnTo>
                  <a:close/>
                  <a:moveTo>
                    <a:pt x="5153" y="78"/>
                  </a:moveTo>
                  <a:lnTo>
                    <a:pt x="5153" y="78"/>
                  </a:lnTo>
                  <a:lnTo>
                    <a:pt x="5153" y="78"/>
                  </a:lnTo>
                  <a:close/>
                  <a:moveTo>
                    <a:pt x="5153" y="41"/>
                  </a:moveTo>
                  <a:lnTo>
                    <a:pt x="5153" y="78"/>
                  </a:lnTo>
                  <a:lnTo>
                    <a:pt x="5153" y="41"/>
                  </a:lnTo>
                  <a:close/>
                  <a:moveTo>
                    <a:pt x="5193" y="41"/>
                  </a:moveTo>
                  <a:lnTo>
                    <a:pt x="5193" y="41"/>
                  </a:lnTo>
                  <a:lnTo>
                    <a:pt x="5193" y="41"/>
                  </a:lnTo>
                  <a:close/>
                  <a:moveTo>
                    <a:pt x="5193" y="41"/>
                  </a:moveTo>
                  <a:lnTo>
                    <a:pt x="5193" y="41"/>
                  </a:lnTo>
                  <a:lnTo>
                    <a:pt x="5193" y="41"/>
                  </a:lnTo>
                  <a:close/>
                  <a:moveTo>
                    <a:pt x="5230" y="1"/>
                  </a:moveTo>
                  <a:lnTo>
                    <a:pt x="5230" y="1"/>
                  </a:lnTo>
                  <a:lnTo>
                    <a:pt x="5230" y="1"/>
                  </a:lnTo>
                  <a:close/>
                  <a:moveTo>
                    <a:pt x="5230" y="1"/>
                  </a:moveTo>
                  <a:lnTo>
                    <a:pt x="5230" y="1"/>
                  </a:lnTo>
                  <a:close/>
                </a:path>
              </a:pathLst>
            </a:custGeom>
            <a:solidFill>
              <a:srgbClr val="B1A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58"/>
            <p:cNvSpPr/>
            <p:nvPr/>
          </p:nvSpPr>
          <p:spPr>
            <a:xfrm>
              <a:off x="353537" y="3688289"/>
              <a:ext cx="1589732" cy="736600"/>
            </a:xfrm>
            <a:custGeom>
              <a:rect b="b" l="l" r="r" t="t"/>
              <a:pathLst>
                <a:path extrusionOk="0" h="25031" w="54022">
                  <a:moveTo>
                    <a:pt x="0" y="1"/>
                  </a:moveTo>
                  <a:lnTo>
                    <a:pt x="0" y="1"/>
                  </a:lnTo>
                  <a:cubicBezTo>
                    <a:pt x="11" y="16"/>
                    <a:pt x="22" y="32"/>
                    <a:pt x="32" y="48"/>
                  </a:cubicBezTo>
                  <a:lnTo>
                    <a:pt x="32" y="48"/>
                  </a:lnTo>
                  <a:cubicBezTo>
                    <a:pt x="24" y="32"/>
                    <a:pt x="15" y="16"/>
                    <a:pt x="0" y="1"/>
                  </a:cubicBezTo>
                  <a:close/>
                  <a:moveTo>
                    <a:pt x="32" y="48"/>
                  </a:moveTo>
                  <a:cubicBezTo>
                    <a:pt x="44" y="70"/>
                    <a:pt x="54" y="93"/>
                    <a:pt x="77" y="115"/>
                  </a:cubicBezTo>
                  <a:lnTo>
                    <a:pt x="77" y="155"/>
                  </a:lnTo>
                  <a:cubicBezTo>
                    <a:pt x="114" y="192"/>
                    <a:pt x="154" y="268"/>
                    <a:pt x="191" y="308"/>
                  </a:cubicBezTo>
                  <a:lnTo>
                    <a:pt x="191" y="345"/>
                  </a:lnTo>
                  <a:cubicBezTo>
                    <a:pt x="4267" y="8727"/>
                    <a:pt x="13073" y="15264"/>
                    <a:pt x="21686" y="19493"/>
                  </a:cubicBezTo>
                  <a:lnTo>
                    <a:pt x="21723" y="19493"/>
                  </a:lnTo>
                  <a:cubicBezTo>
                    <a:pt x="21723" y="19533"/>
                    <a:pt x="21723" y="19533"/>
                    <a:pt x="21763" y="19533"/>
                  </a:cubicBezTo>
                  <a:cubicBezTo>
                    <a:pt x="27069" y="22148"/>
                    <a:pt x="32335" y="23877"/>
                    <a:pt x="36374" y="24609"/>
                  </a:cubicBezTo>
                  <a:cubicBezTo>
                    <a:pt x="37795" y="24877"/>
                    <a:pt x="39065" y="24993"/>
                    <a:pt x="40179" y="25030"/>
                  </a:cubicBezTo>
                  <a:lnTo>
                    <a:pt x="40296" y="25030"/>
                  </a:lnTo>
                  <a:cubicBezTo>
                    <a:pt x="41332" y="25030"/>
                    <a:pt x="42178" y="24916"/>
                    <a:pt x="42794" y="24646"/>
                  </a:cubicBezTo>
                  <a:lnTo>
                    <a:pt x="42834" y="24646"/>
                  </a:lnTo>
                  <a:lnTo>
                    <a:pt x="42834" y="24609"/>
                  </a:lnTo>
                  <a:lnTo>
                    <a:pt x="42910" y="24609"/>
                  </a:lnTo>
                  <a:lnTo>
                    <a:pt x="42947" y="24569"/>
                  </a:lnTo>
                  <a:lnTo>
                    <a:pt x="42987" y="24569"/>
                  </a:lnTo>
                  <a:cubicBezTo>
                    <a:pt x="43793" y="24224"/>
                    <a:pt x="44525" y="23800"/>
                    <a:pt x="45217" y="23302"/>
                  </a:cubicBezTo>
                  <a:lnTo>
                    <a:pt x="45254" y="23302"/>
                  </a:lnTo>
                  <a:lnTo>
                    <a:pt x="45254" y="23262"/>
                  </a:lnTo>
                  <a:lnTo>
                    <a:pt x="45294" y="23262"/>
                  </a:lnTo>
                  <a:lnTo>
                    <a:pt x="45331" y="23225"/>
                  </a:lnTo>
                  <a:lnTo>
                    <a:pt x="45371" y="23225"/>
                  </a:lnTo>
                  <a:lnTo>
                    <a:pt x="45371" y="23185"/>
                  </a:lnTo>
                  <a:lnTo>
                    <a:pt x="45408" y="23185"/>
                  </a:lnTo>
                  <a:lnTo>
                    <a:pt x="45408" y="23148"/>
                  </a:lnTo>
                  <a:lnTo>
                    <a:pt x="45448" y="23148"/>
                  </a:lnTo>
                  <a:cubicBezTo>
                    <a:pt x="45485" y="23148"/>
                    <a:pt x="45485" y="23108"/>
                    <a:pt x="45485" y="23108"/>
                  </a:cubicBezTo>
                  <a:cubicBezTo>
                    <a:pt x="50022" y="19724"/>
                    <a:pt x="52600" y="13341"/>
                    <a:pt x="54021" y="6614"/>
                  </a:cubicBezTo>
                  <a:lnTo>
                    <a:pt x="54021" y="6614"/>
                  </a:lnTo>
                  <a:cubicBezTo>
                    <a:pt x="53984" y="6651"/>
                    <a:pt x="53907" y="6651"/>
                    <a:pt x="53867" y="6651"/>
                  </a:cubicBezTo>
                  <a:cubicBezTo>
                    <a:pt x="52791" y="9573"/>
                    <a:pt x="49293" y="17303"/>
                    <a:pt x="42218" y="19457"/>
                  </a:cubicBezTo>
                  <a:cubicBezTo>
                    <a:pt x="41102" y="19764"/>
                    <a:pt x="39604" y="19955"/>
                    <a:pt x="37795" y="19955"/>
                  </a:cubicBezTo>
                  <a:cubicBezTo>
                    <a:pt x="28156" y="19955"/>
                    <a:pt x="10189" y="14777"/>
                    <a:pt x="32" y="4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58"/>
            <p:cNvSpPr/>
            <p:nvPr/>
          </p:nvSpPr>
          <p:spPr>
            <a:xfrm>
              <a:off x="1938657" y="3851224"/>
              <a:ext cx="11330" cy="32812"/>
            </a:xfrm>
            <a:custGeom>
              <a:rect b="b" l="l" r="r" t="t"/>
              <a:pathLst>
                <a:path extrusionOk="0" h="1115" w="385">
                  <a:moveTo>
                    <a:pt x="385" y="1"/>
                  </a:moveTo>
                  <a:cubicBezTo>
                    <a:pt x="308" y="1"/>
                    <a:pt x="117" y="38"/>
                    <a:pt x="117" y="38"/>
                  </a:cubicBezTo>
                  <a:cubicBezTo>
                    <a:pt x="117" y="38"/>
                    <a:pt x="194" y="38"/>
                    <a:pt x="385" y="1"/>
                  </a:cubicBezTo>
                  <a:lnTo>
                    <a:pt x="385" y="1"/>
                  </a:lnTo>
                  <a:cubicBezTo>
                    <a:pt x="385" y="1"/>
                    <a:pt x="385" y="1"/>
                    <a:pt x="385" y="1"/>
                  </a:cubicBezTo>
                  <a:close/>
                  <a:moveTo>
                    <a:pt x="385" y="1"/>
                  </a:moveTo>
                  <a:cubicBezTo>
                    <a:pt x="385" y="1"/>
                    <a:pt x="271" y="422"/>
                    <a:pt x="0" y="1114"/>
                  </a:cubicBezTo>
                  <a:cubicBezTo>
                    <a:pt x="40" y="1114"/>
                    <a:pt x="117" y="1114"/>
                    <a:pt x="154" y="1077"/>
                  </a:cubicBezTo>
                  <a:cubicBezTo>
                    <a:pt x="231" y="730"/>
                    <a:pt x="308" y="345"/>
                    <a:pt x="385" y="1"/>
                  </a:cubicBezTo>
                  <a:close/>
                </a:path>
              </a:pathLst>
            </a:custGeom>
            <a:solidFill>
              <a:srgbClr val="2922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58"/>
            <p:cNvSpPr/>
            <p:nvPr/>
          </p:nvSpPr>
          <p:spPr>
            <a:xfrm>
              <a:off x="608047" y="4660159"/>
              <a:ext cx="976552" cy="493381"/>
            </a:xfrm>
            <a:custGeom>
              <a:rect b="b" l="l" r="r" t="t"/>
              <a:pathLst>
                <a:path extrusionOk="0" h="16766" w="33185">
                  <a:moveTo>
                    <a:pt x="3578" y="1"/>
                  </a:moveTo>
                  <a:lnTo>
                    <a:pt x="1" y="16765"/>
                  </a:lnTo>
                  <a:lnTo>
                    <a:pt x="33185" y="16765"/>
                  </a:lnTo>
                  <a:cubicBezTo>
                    <a:pt x="33185" y="16765"/>
                    <a:pt x="30607" y="14344"/>
                    <a:pt x="27725" y="11613"/>
                  </a:cubicBezTo>
                  <a:cubicBezTo>
                    <a:pt x="15882" y="7922"/>
                    <a:pt x="3578" y="1"/>
                    <a:pt x="35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58"/>
            <p:cNvSpPr/>
            <p:nvPr/>
          </p:nvSpPr>
          <p:spPr>
            <a:xfrm>
              <a:off x="1469127" y="5044853"/>
              <a:ext cx="115444" cy="108676"/>
            </a:xfrm>
            <a:custGeom>
              <a:rect b="b" l="l" r="r" t="t"/>
              <a:pathLst>
                <a:path extrusionOk="0" h="3693" w="3923">
                  <a:moveTo>
                    <a:pt x="3923" y="3692"/>
                  </a:moveTo>
                  <a:lnTo>
                    <a:pt x="3923" y="3692"/>
                  </a:lnTo>
                  <a:lnTo>
                    <a:pt x="3923" y="3692"/>
                  </a:lnTo>
                  <a:close/>
                  <a:moveTo>
                    <a:pt x="3923" y="3692"/>
                  </a:moveTo>
                  <a:lnTo>
                    <a:pt x="3923" y="3692"/>
                  </a:lnTo>
                  <a:lnTo>
                    <a:pt x="3923" y="3692"/>
                  </a:lnTo>
                  <a:close/>
                  <a:moveTo>
                    <a:pt x="3923" y="3692"/>
                  </a:moveTo>
                  <a:lnTo>
                    <a:pt x="3923" y="3692"/>
                  </a:lnTo>
                  <a:lnTo>
                    <a:pt x="3923" y="3692"/>
                  </a:lnTo>
                  <a:close/>
                  <a:moveTo>
                    <a:pt x="1" y="1"/>
                  </a:moveTo>
                  <a:lnTo>
                    <a:pt x="1" y="1"/>
                  </a:lnTo>
                  <a:cubicBezTo>
                    <a:pt x="2154" y="2040"/>
                    <a:pt x="3846" y="3615"/>
                    <a:pt x="3923" y="3692"/>
                  </a:cubicBezTo>
                  <a:cubicBezTo>
                    <a:pt x="3846" y="3615"/>
                    <a:pt x="2154" y="2040"/>
                    <a:pt x="1" y="1"/>
                  </a:cubicBezTo>
                  <a:close/>
                </a:path>
              </a:pathLst>
            </a:custGeom>
            <a:solidFill>
              <a:srgbClr val="D2D8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58"/>
            <p:cNvSpPr/>
            <p:nvPr/>
          </p:nvSpPr>
          <p:spPr>
            <a:xfrm>
              <a:off x="608047" y="4660159"/>
              <a:ext cx="976552" cy="493381"/>
            </a:xfrm>
            <a:custGeom>
              <a:rect b="b" l="l" r="r" t="t"/>
              <a:pathLst>
                <a:path extrusionOk="0" h="16766" w="33185">
                  <a:moveTo>
                    <a:pt x="3578" y="1"/>
                  </a:moveTo>
                  <a:lnTo>
                    <a:pt x="1" y="16765"/>
                  </a:lnTo>
                  <a:lnTo>
                    <a:pt x="33185" y="16765"/>
                  </a:lnTo>
                  <a:cubicBezTo>
                    <a:pt x="33108" y="16688"/>
                    <a:pt x="31416" y="15113"/>
                    <a:pt x="29263" y="13074"/>
                  </a:cubicBezTo>
                  <a:cubicBezTo>
                    <a:pt x="28531" y="13114"/>
                    <a:pt x="27839" y="13151"/>
                    <a:pt x="27147" y="13151"/>
                  </a:cubicBezTo>
                  <a:cubicBezTo>
                    <a:pt x="11844" y="13151"/>
                    <a:pt x="3578" y="1"/>
                    <a:pt x="35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58"/>
            <p:cNvSpPr/>
            <p:nvPr/>
          </p:nvSpPr>
          <p:spPr>
            <a:xfrm>
              <a:off x="497344" y="2709974"/>
              <a:ext cx="1091996" cy="818026"/>
            </a:xfrm>
            <a:custGeom>
              <a:rect b="b" l="l" r="r" t="t"/>
              <a:pathLst>
                <a:path extrusionOk="0" h="27798" w="37108">
                  <a:moveTo>
                    <a:pt x="17812" y="4212"/>
                  </a:moveTo>
                  <a:cubicBezTo>
                    <a:pt x="18167" y="4212"/>
                    <a:pt x="18493" y="4295"/>
                    <a:pt x="18794" y="4449"/>
                  </a:cubicBezTo>
                  <a:lnTo>
                    <a:pt x="18794" y="4449"/>
                  </a:lnTo>
                  <a:cubicBezTo>
                    <a:pt x="18421" y="4422"/>
                    <a:pt x="18050" y="4396"/>
                    <a:pt x="17682" y="4369"/>
                  </a:cubicBezTo>
                  <a:cubicBezTo>
                    <a:pt x="17480" y="4354"/>
                    <a:pt x="17273" y="4340"/>
                    <a:pt x="17061" y="4328"/>
                  </a:cubicBezTo>
                  <a:lnTo>
                    <a:pt x="17061" y="4328"/>
                  </a:lnTo>
                  <a:cubicBezTo>
                    <a:pt x="17324" y="4250"/>
                    <a:pt x="17574" y="4212"/>
                    <a:pt x="17812" y="4212"/>
                  </a:cubicBezTo>
                  <a:close/>
                  <a:moveTo>
                    <a:pt x="26916" y="1593"/>
                  </a:moveTo>
                  <a:cubicBezTo>
                    <a:pt x="28369" y="1593"/>
                    <a:pt x="29777" y="1845"/>
                    <a:pt x="30506" y="2655"/>
                  </a:cubicBezTo>
                  <a:lnTo>
                    <a:pt x="30506" y="2655"/>
                  </a:lnTo>
                  <a:cubicBezTo>
                    <a:pt x="29576" y="2769"/>
                    <a:pt x="28623" y="3220"/>
                    <a:pt x="27833" y="3563"/>
                  </a:cubicBezTo>
                  <a:cubicBezTo>
                    <a:pt x="26803" y="4021"/>
                    <a:pt x="25792" y="4517"/>
                    <a:pt x="24771" y="4998"/>
                  </a:cubicBezTo>
                  <a:lnTo>
                    <a:pt x="24771" y="4998"/>
                  </a:lnTo>
                  <a:cubicBezTo>
                    <a:pt x="23230" y="4787"/>
                    <a:pt x="21667" y="4656"/>
                    <a:pt x="20125" y="4543"/>
                  </a:cubicBezTo>
                  <a:lnTo>
                    <a:pt x="20125" y="4543"/>
                  </a:lnTo>
                  <a:cubicBezTo>
                    <a:pt x="19668" y="3968"/>
                    <a:pt x="19086" y="3532"/>
                    <a:pt x="18364" y="3463"/>
                  </a:cubicBezTo>
                  <a:lnTo>
                    <a:pt x="18364" y="3463"/>
                  </a:lnTo>
                  <a:cubicBezTo>
                    <a:pt x="19966" y="2816"/>
                    <a:pt x="21617" y="2335"/>
                    <a:pt x="23336" y="1985"/>
                  </a:cubicBezTo>
                  <a:cubicBezTo>
                    <a:pt x="24257" y="1798"/>
                    <a:pt x="25605" y="1593"/>
                    <a:pt x="26916" y="1593"/>
                  </a:cubicBezTo>
                  <a:close/>
                  <a:moveTo>
                    <a:pt x="25697" y="676"/>
                  </a:moveTo>
                  <a:cubicBezTo>
                    <a:pt x="25794" y="676"/>
                    <a:pt x="25890" y="677"/>
                    <a:pt x="25987" y="678"/>
                  </a:cubicBezTo>
                  <a:cubicBezTo>
                    <a:pt x="27796" y="718"/>
                    <a:pt x="29488" y="1103"/>
                    <a:pt x="31102" y="1832"/>
                  </a:cubicBezTo>
                  <a:cubicBezTo>
                    <a:pt x="32333" y="2410"/>
                    <a:pt x="34138" y="3600"/>
                    <a:pt x="33179" y="5486"/>
                  </a:cubicBezTo>
                  <a:cubicBezTo>
                    <a:pt x="33061" y="5728"/>
                    <a:pt x="32902" y="5954"/>
                    <a:pt x="32714" y="6165"/>
                  </a:cubicBezTo>
                  <a:lnTo>
                    <a:pt x="32714" y="6165"/>
                  </a:lnTo>
                  <a:cubicBezTo>
                    <a:pt x="32549" y="5276"/>
                    <a:pt x="32689" y="3042"/>
                    <a:pt x="31755" y="2754"/>
                  </a:cubicBezTo>
                  <a:cubicBezTo>
                    <a:pt x="31671" y="2726"/>
                    <a:pt x="31586" y="2704"/>
                    <a:pt x="31500" y="2685"/>
                  </a:cubicBezTo>
                  <a:lnTo>
                    <a:pt x="31500" y="2685"/>
                  </a:lnTo>
                  <a:cubicBezTo>
                    <a:pt x="30897" y="1341"/>
                    <a:pt x="29025" y="986"/>
                    <a:pt x="27224" y="986"/>
                  </a:cubicBezTo>
                  <a:cubicBezTo>
                    <a:pt x="25955" y="986"/>
                    <a:pt x="24720" y="1162"/>
                    <a:pt x="23988" y="1293"/>
                  </a:cubicBezTo>
                  <a:cubicBezTo>
                    <a:pt x="22689" y="1501"/>
                    <a:pt x="17668" y="2535"/>
                    <a:pt x="14845" y="4298"/>
                  </a:cubicBezTo>
                  <a:lnTo>
                    <a:pt x="14845" y="4298"/>
                  </a:lnTo>
                  <a:cubicBezTo>
                    <a:pt x="13464" y="4359"/>
                    <a:pt x="12075" y="4601"/>
                    <a:pt x="10975" y="5237"/>
                  </a:cubicBezTo>
                  <a:lnTo>
                    <a:pt x="10975" y="5237"/>
                  </a:lnTo>
                  <a:cubicBezTo>
                    <a:pt x="12755" y="3819"/>
                    <a:pt x="14898" y="2883"/>
                    <a:pt x="17107" y="2139"/>
                  </a:cubicBezTo>
                  <a:cubicBezTo>
                    <a:pt x="19896" y="1210"/>
                    <a:pt x="22795" y="676"/>
                    <a:pt x="25697" y="676"/>
                  </a:cubicBezTo>
                  <a:close/>
                  <a:moveTo>
                    <a:pt x="30865" y="3229"/>
                  </a:moveTo>
                  <a:cubicBezTo>
                    <a:pt x="31072" y="3744"/>
                    <a:pt x="31086" y="4407"/>
                    <a:pt x="30832" y="5255"/>
                  </a:cubicBezTo>
                  <a:cubicBezTo>
                    <a:pt x="30722" y="5617"/>
                    <a:pt x="30581" y="5968"/>
                    <a:pt x="30415" y="6308"/>
                  </a:cubicBezTo>
                  <a:lnTo>
                    <a:pt x="30415" y="6308"/>
                  </a:lnTo>
                  <a:cubicBezTo>
                    <a:pt x="30400" y="6303"/>
                    <a:pt x="30385" y="6297"/>
                    <a:pt x="30370" y="6292"/>
                  </a:cubicBezTo>
                  <a:cubicBezTo>
                    <a:pt x="28926" y="5773"/>
                    <a:pt x="27406" y="5418"/>
                    <a:pt x="25853" y="5162"/>
                  </a:cubicBezTo>
                  <a:lnTo>
                    <a:pt x="25853" y="5162"/>
                  </a:lnTo>
                  <a:cubicBezTo>
                    <a:pt x="26281" y="4952"/>
                    <a:pt x="26710" y="4739"/>
                    <a:pt x="27141" y="4523"/>
                  </a:cubicBezTo>
                  <a:cubicBezTo>
                    <a:pt x="28217" y="4025"/>
                    <a:pt x="29294" y="3563"/>
                    <a:pt x="30447" y="3293"/>
                  </a:cubicBezTo>
                  <a:cubicBezTo>
                    <a:pt x="30603" y="3254"/>
                    <a:pt x="30742" y="3233"/>
                    <a:pt x="30865" y="3229"/>
                  </a:cubicBezTo>
                  <a:close/>
                  <a:moveTo>
                    <a:pt x="20486" y="5063"/>
                  </a:moveTo>
                  <a:cubicBezTo>
                    <a:pt x="21575" y="5171"/>
                    <a:pt x="22663" y="5316"/>
                    <a:pt x="23729" y="5481"/>
                  </a:cubicBezTo>
                  <a:lnTo>
                    <a:pt x="23729" y="5481"/>
                  </a:lnTo>
                  <a:cubicBezTo>
                    <a:pt x="23032" y="5797"/>
                    <a:pt x="22327" y="6098"/>
                    <a:pt x="21604" y="6369"/>
                  </a:cubicBezTo>
                  <a:cubicBezTo>
                    <a:pt x="21458" y="6423"/>
                    <a:pt x="21313" y="6478"/>
                    <a:pt x="21167" y="6532"/>
                  </a:cubicBezTo>
                  <a:lnTo>
                    <a:pt x="21167" y="6532"/>
                  </a:lnTo>
                  <a:cubicBezTo>
                    <a:pt x="21110" y="6374"/>
                    <a:pt x="21050" y="6217"/>
                    <a:pt x="20989" y="6061"/>
                  </a:cubicBezTo>
                  <a:cubicBezTo>
                    <a:pt x="20851" y="5729"/>
                    <a:pt x="20684" y="5386"/>
                    <a:pt x="20486" y="5063"/>
                  </a:cubicBezTo>
                  <a:close/>
                  <a:moveTo>
                    <a:pt x="31713" y="3781"/>
                  </a:moveTo>
                  <a:cubicBezTo>
                    <a:pt x="31910" y="4305"/>
                    <a:pt x="31842" y="5103"/>
                    <a:pt x="31948" y="5717"/>
                  </a:cubicBezTo>
                  <a:cubicBezTo>
                    <a:pt x="32014" y="6039"/>
                    <a:pt x="32094" y="6356"/>
                    <a:pt x="32182" y="6672"/>
                  </a:cubicBezTo>
                  <a:lnTo>
                    <a:pt x="32182" y="6672"/>
                  </a:lnTo>
                  <a:cubicBezTo>
                    <a:pt x="32069" y="6765"/>
                    <a:pt x="31952" y="6855"/>
                    <a:pt x="31831" y="6942"/>
                  </a:cubicBezTo>
                  <a:lnTo>
                    <a:pt x="31831" y="6942"/>
                  </a:lnTo>
                  <a:cubicBezTo>
                    <a:pt x="31553" y="6802"/>
                    <a:pt x="31289" y="6678"/>
                    <a:pt x="31048" y="6571"/>
                  </a:cubicBezTo>
                  <a:lnTo>
                    <a:pt x="31048" y="6571"/>
                  </a:lnTo>
                  <a:cubicBezTo>
                    <a:pt x="31493" y="5689"/>
                    <a:pt x="31745" y="4756"/>
                    <a:pt x="31713" y="3781"/>
                  </a:cubicBezTo>
                  <a:close/>
                  <a:moveTo>
                    <a:pt x="32328" y="7172"/>
                  </a:moveTo>
                  <a:cubicBezTo>
                    <a:pt x="32332" y="7184"/>
                    <a:pt x="32336" y="7196"/>
                    <a:pt x="32339" y="7209"/>
                  </a:cubicBezTo>
                  <a:lnTo>
                    <a:pt x="32339" y="7209"/>
                  </a:lnTo>
                  <a:cubicBezTo>
                    <a:pt x="32328" y="7203"/>
                    <a:pt x="32317" y="7196"/>
                    <a:pt x="32306" y="7190"/>
                  </a:cubicBezTo>
                  <a:lnTo>
                    <a:pt x="32306" y="7190"/>
                  </a:lnTo>
                  <a:cubicBezTo>
                    <a:pt x="32313" y="7184"/>
                    <a:pt x="32321" y="7178"/>
                    <a:pt x="32328" y="7172"/>
                  </a:cubicBezTo>
                  <a:close/>
                  <a:moveTo>
                    <a:pt x="13893" y="5001"/>
                  </a:moveTo>
                  <a:lnTo>
                    <a:pt x="13893" y="5001"/>
                  </a:lnTo>
                  <a:cubicBezTo>
                    <a:pt x="13269" y="5560"/>
                    <a:pt x="12888" y="6178"/>
                    <a:pt x="12889" y="6853"/>
                  </a:cubicBezTo>
                  <a:lnTo>
                    <a:pt x="12889" y="6853"/>
                  </a:lnTo>
                  <a:cubicBezTo>
                    <a:pt x="11843" y="6889"/>
                    <a:pt x="10793" y="7044"/>
                    <a:pt x="9805" y="7330"/>
                  </a:cubicBezTo>
                  <a:lnTo>
                    <a:pt x="9805" y="7330"/>
                  </a:lnTo>
                  <a:cubicBezTo>
                    <a:pt x="9932" y="7030"/>
                    <a:pt x="10094" y="6746"/>
                    <a:pt x="10299" y="6486"/>
                  </a:cubicBezTo>
                  <a:cubicBezTo>
                    <a:pt x="11100" y="5450"/>
                    <a:pt x="12625" y="5139"/>
                    <a:pt x="13893" y="5001"/>
                  </a:cubicBezTo>
                  <a:close/>
                  <a:moveTo>
                    <a:pt x="16671" y="4859"/>
                  </a:moveTo>
                  <a:cubicBezTo>
                    <a:pt x="17600" y="4859"/>
                    <a:pt x="18546" y="4901"/>
                    <a:pt x="19496" y="4975"/>
                  </a:cubicBezTo>
                  <a:lnTo>
                    <a:pt x="19496" y="4975"/>
                  </a:lnTo>
                  <a:cubicBezTo>
                    <a:pt x="19930" y="5415"/>
                    <a:pt x="20294" y="6025"/>
                    <a:pt x="20599" y="6745"/>
                  </a:cubicBezTo>
                  <a:lnTo>
                    <a:pt x="20599" y="6745"/>
                  </a:lnTo>
                  <a:cubicBezTo>
                    <a:pt x="19750" y="7064"/>
                    <a:pt x="18905" y="7385"/>
                    <a:pt x="18069" y="7724"/>
                  </a:cubicBezTo>
                  <a:lnTo>
                    <a:pt x="18069" y="7724"/>
                  </a:lnTo>
                  <a:cubicBezTo>
                    <a:pt x="18030" y="7708"/>
                    <a:pt x="17991" y="7692"/>
                    <a:pt x="17953" y="7676"/>
                  </a:cubicBezTo>
                  <a:cubicBezTo>
                    <a:pt x="16738" y="7179"/>
                    <a:pt x="15267" y="6891"/>
                    <a:pt x="13748" y="6850"/>
                  </a:cubicBezTo>
                  <a:lnTo>
                    <a:pt x="13748" y="6850"/>
                  </a:lnTo>
                  <a:cubicBezTo>
                    <a:pt x="13778" y="6705"/>
                    <a:pt x="13820" y="6570"/>
                    <a:pt x="13877" y="6446"/>
                  </a:cubicBezTo>
                  <a:cubicBezTo>
                    <a:pt x="14147" y="5806"/>
                    <a:pt x="15155" y="5254"/>
                    <a:pt x="15892" y="4869"/>
                  </a:cubicBezTo>
                  <a:lnTo>
                    <a:pt x="15892" y="4869"/>
                  </a:lnTo>
                  <a:cubicBezTo>
                    <a:pt x="16150" y="4862"/>
                    <a:pt x="16410" y="4859"/>
                    <a:pt x="16671" y="4859"/>
                  </a:cubicBezTo>
                  <a:close/>
                  <a:moveTo>
                    <a:pt x="9515" y="6609"/>
                  </a:moveTo>
                  <a:lnTo>
                    <a:pt x="9515" y="6609"/>
                  </a:lnTo>
                  <a:cubicBezTo>
                    <a:pt x="9331" y="6897"/>
                    <a:pt x="9178" y="7218"/>
                    <a:pt x="9058" y="7576"/>
                  </a:cubicBezTo>
                  <a:lnTo>
                    <a:pt x="9058" y="7576"/>
                  </a:lnTo>
                  <a:cubicBezTo>
                    <a:pt x="8910" y="7632"/>
                    <a:pt x="8764" y="7690"/>
                    <a:pt x="8620" y="7752"/>
                  </a:cubicBezTo>
                  <a:lnTo>
                    <a:pt x="8620" y="7752"/>
                  </a:lnTo>
                  <a:cubicBezTo>
                    <a:pt x="8897" y="7345"/>
                    <a:pt x="9197" y="6965"/>
                    <a:pt x="9515" y="6609"/>
                  </a:cubicBezTo>
                  <a:close/>
                  <a:moveTo>
                    <a:pt x="30771" y="7074"/>
                  </a:moveTo>
                  <a:cubicBezTo>
                    <a:pt x="30951" y="7144"/>
                    <a:pt x="31130" y="7218"/>
                    <a:pt x="31307" y="7296"/>
                  </a:cubicBezTo>
                  <a:lnTo>
                    <a:pt x="31307" y="7296"/>
                  </a:lnTo>
                  <a:cubicBezTo>
                    <a:pt x="31002" y="7489"/>
                    <a:pt x="30695" y="7666"/>
                    <a:pt x="30410" y="7830"/>
                  </a:cubicBezTo>
                  <a:cubicBezTo>
                    <a:pt x="30328" y="7877"/>
                    <a:pt x="30245" y="7924"/>
                    <a:pt x="30162" y="7970"/>
                  </a:cubicBezTo>
                  <a:lnTo>
                    <a:pt x="30162" y="7970"/>
                  </a:lnTo>
                  <a:cubicBezTo>
                    <a:pt x="30384" y="7678"/>
                    <a:pt x="30589" y="7379"/>
                    <a:pt x="30771" y="7074"/>
                  </a:cubicBezTo>
                  <a:close/>
                  <a:moveTo>
                    <a:pt x="13712" y="7957"/>
                  </a:moveTo>
                  <a:cubicBezTo>
                    <a:pt x="13742" y="7968"/>
                    <a:pt x="13771" y="7976"/>
                    <a:pt x="13800" y="7984"/>
                  </a:cubicBezTo>
                  <a:cubicBezTo>
                    <a:pt x="13927" y="8017"/>
                    <a:pt x="14527" y="8205"/>
                    <a:pt x="14796" y="8205"/>
                  </a:cubicBezTo>
                  <a:cubicBezTo>
                    <a:pt x="14852" y="8205"/>
                    <a:pt x="14894" y="8197"/>
                    <a:pt x="14913" y="8177"/>
                  </a:cubicBezTo>
                  <a:lnTo>
                    <a:pt x="14913" y="8177"/>
                  </a:lnTo>
                  <a:cubicBezTo>
                    <a:pt x="14598" y="8523"/>
                    <a:pt x="14258" y="8843"/>
                    <a:pt x="13912" y="9182"/>
                  </a:cubicBezTo>
                  <a:lnTo>
                    <a:pt x="13912" y="9182"/>
                  </a:lnTo>
                  <a:cubicBezTo>
                    <a:pt x="13822" y="8765"/>
                    <a:pt x="13747" y="8350"/>
                    <a:pt x="13712" y="7957"/>
                  </a:cubicBezTo>
                  <a:close/>
                  <a:moveTo>
                    <a:pt x="14940" y="7618"/>
                  </a:moveTo>
                  <a:cubicBezTo>
                    <a:pt x="15715" y="7708"/>
                    <a:pt x="16451" y="7850"/>
                    <a:pt x="17107" y="8024"/>
                  </a:cubicBezTo>
                  <a:cubicBezTo>
                    <a:pt x="17153" y="8036"/>
                    <a:pt x="17200" y="8050"/>
                    <a:pt x="17247" y="8064"/>
                  </a:cubicBezTo>
                  <a:lnTo>
                    <a:pt x="17247" y="8064"/>
                  </a:lnTo>
                  <a:cubicBezTo>
                    <a:pt x="16374" y="8434"/>
                    <a:pt x="15513" y="8829"/>
                    <a:pt x="14671" y="9265"/>
                  </a:cubicBezTo>
                  <a:lnTo>
                    <a:pt x="14671" y="9265"/>
                  </a:lnTo>
                  <a:cubicBezTo>
                    <a:pt x="15008" y="8928"/>
                    <a:pt x="15341" y="8586"/>
                    <a:pt x="15646" y="8214"/>
                  </a:cubicBezTo>
                  <a:cubicBezTo>
                    <a:pt x="15799" y="8060"/>
                    <a:pt x="15759" y="7793"/>
                    <a:pt x="15529" y="7716"/>
                  </a:cubicBezTo>
                  <a:cubicBezTo>
                    <a:pt x="15394" y="7690"/>
                    <a:pt x="15178" y="7663"/>
                    <a:pt x="14940" y="7618"/>
                  </a:cubicBezTo>
                  <a:close/>
                  <a:moveTo>
                    <a:pt x="24816" y="5658"/>
                  </a:moveTo>
                  <a:cubicBezTo>
                    <a:pt x="25650" y="5799"/>
                    <a:pt x="26467" y="5949"/>
                    <a:pt x="27257" y="6101"/>
                  </a:cubicBezTo>
                  <a:cubicBezTo>
                    <a:pt x="28218" y="6287"/>
                    <a:pt x="29190" y="6521"/>
                    <a:pt x="30129" y="6840"/>
                  </a:cubicBezTo>
                  <a:lnTo>
                    <a:pt x="30129" y="6840"/>
                  </a:lnTo>
                  <a:cubicBezTo>
                    <a:pt x="29749" y="7488"/>
                    <a:pt x="29277" y="8094"/>
                    <a:pt x="28746" y="8665"/>
                  </a:cubicBezTo>
                  <a:lnTo>
                    <a:pt x="28746" y="8665"/>
                  </a:lnTo>
                  <a:cubicBezTo>
                    <a:pt x="26717" y="9553"/>
                    <a:pt x="24474" y="10123"/>
                    <a:pt x="22283" y="10580"/>
                  </a:cubicBezTo>
                  <a:lnTo>
                    <a:pt x="22283" y="10580"/>
                  </a:lnTo>
                  <a:cubicBezTo>
                    <a:pt x="22022" y="9388"/>
                    <a:pt x="21737" y="8220"/>
                    <a:pt x="21362" y="7091"/>
                  </a:cubicBezTo>
                  <a:lnTo>
                    <a:pt x="21362" y="7091"/>
                  </a:lnTo>
                  <a:cubicBezTo>
                    <a:pt x="21494" y="7043"/>
                    <a:pt x="21626" y="6995"/>
                    <a:pt x="21758" y="6947"/>
                  </a:cubicBezTo>
                  <a:cubicBezTo>
                    <a:pt x="22815" y="6559"/>
                    <a:pt x="23823" y="6122"/>
                    <a:pt x="24816" y="5658"/>
                  </a:cubicBezTo>
                  <a:close/>
                  <a:moveTo>
                    <a:pt x="20817" y="7289"/>
                  </a:moveTo>
                  <a:cubicBezTo>
                    <a:pt x="21225" y="8377"/>
                    <a:pt x="21449" y="9554"/>
                    <a:pt x="21684" y="10702"/>
                  </a:cubicBezTo>
                  <a:lnTo>
                    <a:pt x="21684" y="10702"/>
                  </a:lnTo>
                  <a:cubicBezTo>
                    <a:pt x="21654" y="10708"/>
                    <a:pt x="21625" y="10714"/>
                    <a:pt x="21595" y="10720"/>
                  </a:cubicBezTo>
                  <a:lnTo>
                    <a:pt x="21595" y="10720"/>
                  </a:lnTo>
                  <a:cubicBezTo>
                    <a:pt x="20986" y="9646"/>
                    <a:pt x="19927" y="8694"/>
                    <a:pt x="18761" y="8059"/>
                  </a:cubicBezTo>
                  <a:lnTo>
                    <a:pt x="18761" y="8059"/>
                  </a:lnTo>
                  <a:cubicBezTo>
                    <a:pt x="19445" y="7792"/>
                    <a:pt x="20133" y="7538"/>
                    <a:pt x="20817" y="7289"/>
                  </a:cubicBezTo>
                  <a:close/>
                  <a:moveTo>
                    <a:pt x="13690" y="10523"/>
                  </a:moveTo>
                  <a:cubicBezTo>
                    <a:pt x="13722" y="10708"/>
                    <a:pt x="13751" y="10892"/>
                    <a:pt x="13779" y="11076"/>
                  </a:cubicBezTo>
                  <a:lnTo>
                    <a:pt x="13779" y="11076"/>
                  </a:lnTo>
                  <a:cubicBezTo>
                    <a:pt x="13655" y="10983"/>
                    <a:pt x="13557" y="10886"/>
                    <a:pt x="13521" y="10792"/>
                  </a:cubicBezTo>
                  <a:lnTo>
                    <a:pt x="13521" y="10792"/>
                  </a:lnTo>
                  <a:cubicBezTo>
                    <a:pt x="13576" y="10700"/>
                    <a:pt x="13633" y="10611"/>
                    <a:pt x="13690" y="10523"/>
                  </a:cubicBezTo>
                  <a:close/>
                  <a:moveTo>
                    <a:pt x="33333" y="8446"/>
                  </a:moveTo>
                  <a:cubicBezTo>
                    <a:pt x="33699" y="8713"/>
                    <a:pt x="34045" y="9006"/>
                    <a:pt x="34369" y="9331"/>
                  </a:cubicBezTo>
                  <a:cubicBezTo>
                    <a:pt x="34871" y="9869"/>
                    <a:pt x="35178" y="10407"/>
                    <a:pt x="35409" y="11100"/>
                  </a:cubicBezTo>
                  <a:cubicBezTo>
                    <a:pt x="34947" y="11176"/>
                    <a:pt x="34523" y="11253"/>
                    <a:pt x="34102" y="11330"/>
                  </a:cubicBezTo>
                  <a:cubicBezTo>
                    <a:pt x="33985" y="10983"/>
                    <a:pt x="33871" y="10675"/>
                    <a:pt x="33794" y="10331"/>
                  </a:cubicBezTo>
                  <a:cubicBezTo>
                    <a:pt x="33649" y="9696"/>
                    <a:pt x="33495" y="9071"/>
                    <a:pt x="33333" y="8446"/>
                  </a:cubicBezTo>
                  <a:close/>
                  <a:moveTo>
                    <a:pt x="18043" y="8344"/>
                  </a:moveTo>
                  <a:cubicBezTo>
                    <a:pt x="19277" y="8852"/>
                    <a:pt x="20475" y="9692"/>
                    <a:pt x="21086" y="10820"/>
                  </a:cubicBezTo>
                  <a:lnTo>
                    <a:pt x="21086" y="10820"/>
                  </a:lnTo>
                  <a:cubicBezTo>
                    <a:pt x="20730" y="10889"/>
                    <a:pt x="20378" y="10957"/>
                    <a:pt x="20029" y="11023"/>
                  </a:cubicBezTo>
                  <a:cubicBezTo>
                    <a:pt x="18440" y="11343"/>
                    <a:pt x="16822" y="11679"/>
                    <a:pt x="15196" y="11991"/>
                  </a:cubicBezTo>
                  <a:lnTo>
                    <a:pt x="15196" y="11991"/>
                  </a:lnTo>
                  <a:cubicBezTo>
                    <a:pt x="15008" y="11844"/>
                    <a:pt x="14812" y="11701"/>
                    <a:pt x="14606" y="11561"/>
                  </a:cubicBezTo>
                  <a:cubicBezTo>
                    <a:pt x="14583" y="11543"/>
                    <a:pt x="14531" y="11515"/>
                    <a:pt x="14462" y="11479"/>
                  </a:cubicBezTo>
                  <a:lnTo>
                    <a:pt x="14462" y="11479"/>
                  </a:lnTo>
                  <a:cubicBezTo>
                    <a:pt x="14387" y="11103"/>
                    <a:pt x="14276" y="10672"/>
                    <a:pt x="14161" y="10218"/>
                  </a:cubicBezTo>
                  <a:lnTo>
                    <a:pt x="14161" y="10218"/>
                  </a:lnTo>
                  <a:cubicBezTo>
                    <a:pt x="14694" y="9914"/>
                    <a:pt x="15237" y="9630"/>
                    <a:pt x="15759" y="9368"/>
                  </a:cubicBezTo>
                  <a:cubicBezTo>
                    <a:pt x="16502" y="8997"/>
                    <a:pt x="17268" y="8660"/>
                    <a:pt x="18043" y="8344"/>
                  </a:cubicBezTo>
                  <a:close/>
                  <a:moveTo>
                    <a:pt x="13222" y="11336"/>
                  </a:moveTo>
                  <a:lnTo>
                    <a:pt x="13222" y="11336"/>
                  </a:lnTo>
                  <a:cubicBezTo>
                    <a:pt x="13443" y="11492"/>
                    <a:pt x="13664" y="11644"/>
                    <a:pt x="13884" y="11797"/>
                  </a:cubicBezTo>
                  <a:lnTo>
                    <a:pt x="13884" y="11797"/>
                  </a:lnTo>
                  <a:cubicBezTo>
                    <a:pt x="13904" y="11940"/>
                    <a:pt x="13923" y="12083"/>
                    <a:pt x="13942" y="12225"/>
                  </a:cubicBezTo>
                  <a:lnTo>
                    <a:pt x="13942" y="12225"/>
                  </a:lnTo>
                  <a:cubicBezTo>
                    <a:pt x="13596" y="12288"/>
                    <a:pt x="13250" y="12350"/>
                    <a:pt x="12905" y="12409"/>
                  </a:cubicBezTo>
                  <a:lnTo>
                    <a:pt x="12905" y="12409"/>
                  </a:lnTo>
                  <a:cubicBezTo>
                    <a:pt x="12911" y="12087"/>
                    <a:pt x="13039" y="11711"/>
                    <a:pt x="13222" y="11336"/>
                  </a:cubicBezTo>
                  <a:close/>
                  <a:moveTo>
                    <a:pt x="13038" y="7506"/>
                  </a:moveTo>
                  <a:cubicBezTo>
                    <a:pt x="13078" y="7851"/>
                    <a:pt x="13180" y="8197"/>
                    <a:pt x="13262" y="8522"/>
                  </a:cubicBezTo>
                  <a:cubicBezTo>
                    <a:pt x="13357" y="8877"/>
                    <a:pt x="13441" y="9234"/>
                    <a:pt x="13515" y="9591"/>
                  </a:cubicBezTo>
                  <a:lnTo>
                    <a:pt x="13515" y="9591"/>
                  </a:lnTo>
                  <a:cubicBezTo>
                    <a:pt x="13366" y="9763"/>
                    <a:pt x="13226" y="9950"/>
                    <a:pt x="13101" y="10147"/>
                  </a:cubicBezTo>
                  <a:lnTo>
                    <a:pt x="13101" y="10147"/>
                  </a:lnTo>
                  <a:cubicBezTo>
                    <a:pt x="12961" y="10232"/>
                    <a:pt x="12822" y="10319"/>
                    <a:pt x="12683" y="10407"/>
                  </a:cubicBezTo>
                  <a:cubicBezTo>
                    <a:pt x="12453" y="10561"/>
                    <a:pt x="12493" y="10792"/>
                    <a:pt x="12683" y="10946"/>
                  </a:cubicBezTo>
                  <a:cubicBezTo>
                    <a:pt x="12689" y="10950"/>
                    <a:pt x="12694" y="10954"/>
                    <a:pt x="12700" y="10958"/>
                  </a:cubicBezTo>
                  <a:lnTo>
                    <a:pt x="12700" y="10958"/>
                  </a:lnTo>
                  <a:cubicBezTo>
                    <a:pt x="12524" y="11454"/>
                    <a:pt x="12468" y="11973"/>
                    <a:pt x="12604" y="12461"/>
                  </a:cubicBezTo>
                  <a:lnTo>
                    <a:pt x="12604" y="12461"/>
                  </a:lnTo>
                  <a:cubicBezTo>
                    <a:pt x="11569" y="12636"/>
                    <a:pt x="10536" y="12792"/>
                    <a:pt x="9511" y="12920"/>
                  </a:cubicBezTo>
                  <a:lnTo>
                    <a:pt x="9511" y="12920"/>
                  </a:lnTo>
                  <a:cubicBezTo>
                    <a:pt x="9453" y="12318"/>
                    <a:pt x="9435" y="11699"/>
                    <a:pt x="9417" y="11100"/>
                  </a:cubicBezTo>
                  <a:cubicBezTo>
                    <a:pt x="9366" y="10095"/>
                    <a:pt x="9332" y="8974"/>
                    <a:pt x="9593" y="7964"/>
                  </a:cubicBezTo>
                  <a:lnTo>
                    <a:pt x="9593" y="7964"/>
                  </a:lnTo>
                  <a:cubicBezTo>
                    <a:pt x="10680" y="7641"/>
                    <a:pt x="11868" y="7506"/>
                    <a:pt x="13038" y="7506"/>
                  </a:cubicBezTo>
                  <a:close/>
                  <a:moveTo>
                    <a:pt x="27775" y="9613"/>
                  </a:moveTo>
                  <a:lnTo>
                    <a:pt x="27775" y="9613"/>
                  </a:lnTo>
                  <a:cubicBezTo>
                    <a:pt x="26276" y="10959"/>
                    <a:pt x="24509" y="12084"/>
                    <a:pt x="22998" y="13056"/>
                  </a:cubicBezTo>
                  <a:lnTo>
                    <a:pt x="22998" y="13056"/>
                  </a:lnTo>
                  <a:cubicBezTo>
                    <a:pt x="22799" y="12434"/>
                    <a:pt x="22597" y="11812"/>
                    <a:pt x="22429" y="11181"/>
                  </a:cubicBezTo>
                  <a:lnTo>
                    <a:pt x="22429" y="11181"/>
                  </a:lnTo>
                  <a:cubicBezTo>
                    <a:pt x="24243" y="10749"/>
                    <a:pt x="26032" y="10240"/>
                    <a:pt x="27775" y="9613"/>
                  </a:cubicBezTo>
                  <a:close/>
                  <a:moveTo>
                    <a:pt x="14992" y="12608"/>
                  </a:moveTo>
                  <a:cubicBezTo>
                    <a:pt x="15200" y="12775"/>
                    <a:pt x="15403" y="12948"/>
                    <a:pt x="15597" y="13132"/>
                  </a:cubicBezTo>
                  <a:lnTo>
                    <a:pt x="15597" y="13132"/>
                  </a:lnTo>
                  <a:cubicBezTo>
                    <a:pt x="15333" y="13186"/>
                    <a:pt x="15065" y="13238"/>
                    <a:pt x="14793" y="13279"/>
                  </a:cubicBezTo>
                  <a:lnTo>
                    <a:pt x="14793" y="13279"/>
                  </a:lnTo>
                  <a:cubicBezTo>
                    <a:pt x="14747" y="13064"/>
                    <a:pt x="14703" y="12857"/>
                    <a:pt x="14664" y="12661"/>
                  </a:cubicBezTo>
                  <a:lnTo>
                    <a:pt x="14664" y="12661"/>
                  </a:lnTo>
                  <a:cubicBezTo>
                    <a:pt x="14773" y="12643"/>
                    <a:pt x="14882" y="12626"/>
                    <a:pt x="14992" y="12608"/>
                  </a:cubicBezTo>
                  <a:close/>
                  <a:moveTo>
                    <a:pt x="14013" y="12764"/>
                  </a:moveTo>
                  <a:lnTo>
                    <a:pt x="14013" y="12764"/>
                  </a:lnTo>
                  <a:cubicBezTo>
                    <a:pt x="14038" y="12952"/>
                    <a:pt x="14062" y="13139"/>
                    <a:pt x="14087" y="13326"/>
                  </a:cubicBezTo>
                  <a:lnTo>
                    <a:pt x="14087" y="13326"/>
                  </a:lnTo>
                  <a:cubicBezTo>
                    <a:pt x="13527" y="13313"/>
                    <a:pt x="13200" y="13158"/>
                    <a:pt x="13036" y="12917"/>
                  </a:cubicBezTo>
                  <a:lnTo>
                    <a:pt x="13036" y="12917"/>
                  </a:lnTo>
                  <a:cubicBezTo>
                    <a:pt x="13362" y="12866"/>
                    <a:pt x="13687" y="12816"/>
                    <a:pt x="14013" y="12764"/>
                  </a:cubicBezTo>
                  <a:close/>
                  <a:moveTo>
                    <a:pt x="22134" y="12548"/>
                  </a:moveTo>
                  <a:lnTo>
                    <a:pt x="22134" y="12548"/>
                  </a:lnTo>
                  <a:cubicBezTo>
                    <a:pt x="22226" y="12838"/>
                    <a:pt x="22326" y="13127"/>
                    <a:pt x="22428" y="13417"/>
                  </a:cubicBezTo>
                  <a:lnTo>
                    <a:pt x="22428" y="13417"/>
                  </a:lnTo>
                  <a:cubicBezTo>
                    <a:pt x="22255" y="13524"/>
                    <a:pt x="22082" y="13631"/>
                    <a:pt x="21909" y="13737"/>
                  </a:cubicBezTo>
                  <a:lnTo>
                    <a:pt x="21909" y="13737"/>
                  </a:lnTo>
                  <a:cubicBezTo>
                    <a:pt x="22070" y="13344"/>
                    <a:pt x="22140" y="12945"/>
                    <a:pt x="22134" y="12548"/>
                  </a:cubicBezTo>
                  <a:close/>
                  <a:moveTo>
                    <a:pt x="16933" y="13393"/>
                  </a:moveTo>
                  <a:cubicBezTo>
                    <a:pt x="17215" y="13393"/>
                    <a:pt x="17330" y="13553"/>
                    <a:pt x="17100" y="14065"/>
                  </a:cubicBezTo>
                  <a:lnTo>
                    <a:pt x="17100" y="14065"/>
                  </a:lnTo>
                  <a:cubicBezTo>
                    <a:pt x="16963" y="13844"/>
                    <a:pt x="16814" y="13632"/>
                    <a:pt x="16654" y="13427"/>
                  </a:cubicBezTo>
                  <a:lnTo>
                    <a:pt x="16654" y="13427"/>
                  </a:lnTo>
                  <a:cubicBezTo>
                    <a:pt x="16758" y="13406"/>
                    <a:pt x="16852" y="13393"/>
                    <a:pt x="16933" y="13393"/>
                  </a:cubicBezTo>
                  <a:close/>
                  <a:moveTo>
                    <a:pt x="6935" y="9380"/>
                  </a:moveTo>
                  <a:lnTo>
                    <a:pt x="6935" y="9380"/>
                  </a:lnTo>
                  <a:cubicBezTo>
                    <a:pt x="5986" y="11248"/>
                    <a:pt x="5551" y="13376"/>
                    <a:pt x="5862" y="15731"/>
                  </a:cubicBezTo>
                  <a:lnTo>
                    <a:pt x="5862" y="15731"/>
                  </a:lnTo>
                  <a:cubicBezTo>
                    <a:pt x="4987" y="13828"/>
                    <a:pt x="5003" y="11565"/>
                    <a:pt x="6454" y="9869"/>
                  </a:cubicBezTo>
                  <a:cubicBezTo>
                    <a:pt x="6604" y="9695"/>
                    <a:pt x="6765" y="9532"/>
                    <a:pt x="6935" y="9380"/>
                  </a:cubicBezTo>
                  <a:close/>
                  <a:moveTo>
                    <a:pt x="21346" y="11429"/>
                  </a:moveTo>
                  <a:cubicBezTo>
                    <a:pt x="21505" y="11927"/>
                    <a:pt x="21552" y="12471"/>
                    <a:pt x="21450" y="13059"/>
                  </a:cubicBezTo>
                  <a:cubicBezTo>
                    <a:pt x="21368" y="13587"/>
                    <a:pt x="21094" y="14045"/>
                    <a:pt x="20736" y="14441"/>
                  </a:cubicBezTo>
                  <a:lnTo>
                    <a:pt x="20736" y="14441"/>
                  </a:lnTo>
                  <a:cubicBezTo>
                    <a:pt x="19819" y="14977"/>
                    <a:pt x="18891" y="15490"/>
                    <a:pt x="17947" y="15970"/>
                  </a:cubicBezTo>
                  <a:lnTo>
                    <a:pt x="17947" y="15970"/>
                  </a:lnTo>
                  <a:cubicBezTo>
                    <a:pt x="17792" y="15454"/>
                    <a:pt x="17601" y="14980"/>
                    <a:pt x="17371" y="14540"/>
                  </a:cubicBezTo>
                  <a:lnTo>
                    <a:pt x="17371" y="14540"/>
                  </a:lnTo>
                  <a:cubicBezTo>
                    <a:pt x="17711" y="14076"/>
                    <a:pt x="17975" y="13626"/>
                    <a:pt x="18143" y="13213"/>
                  </a:cubicBezTo>
                  <a:cubicBezTo>
                    <a:pt x="18220" y="13022"/>
                    <a:pt x="18029" y="12868"/>
                    <a:pt x="17836" y="12868"/>
                  </a:cubicBezTo>
                  <a:cubicBezTo>
                    <a:pt x="17734" y="12861"/>
                    <a:pt x="17632" y="12857"/>
                    <a:pt x="17531" y="12857"/>
                  </a:cubicBezTo>
                  <a:cubicBezTo>
                    <a:pt x="17115" y="12857"/>
                    <a:pt x="16703" y="12916"/>
                    <a:pt x="16288" y="12994"/>
                  </a:cubicBezTo>
                  <a:lnTo>
                    <a:pt x="16288" y="12994"/>
                  </a:lnTo>
                  <a:cubicBezTo>
                    <a:pt x="16127" y="12817"/>
                    <a:pt x="15956" y="12646"/>
                    <a:pt x="15776" y="12480"/>
                  </a:cubicBezTo>
                  <a:lnTo>
                    <a:pt x="15776" y="12480"/>
                  </a:lnTo>
                  <a:cubicBezTo>
                    <a:pt x="17641" y="12172"/>
                    <a:pt x="19505" y="11836"/>
                    <a:pt x="21346" y="11429"/>
                  </a:cubicBezTo>
                  <a:close/>
                  <a:moveTo>
                    <a:pt x="16047" y="13596"/>
                  </a:moveTo>
                  <a:cubicBezTo>
                    <a:pt x="16217" y="13788"/>
                    <a:pt x="16378" y="13992"/>
                    <a:pt x="16528" y="14212"/>
                  </a:cubicBezTo>
                  <a:cubicBezTo>
                    <a:pt x="16620" y="14344"/>
                    <a:pt x="16705" y="14481"/>
                    <a:pt x="16784" y="14623"/>
                  </a:cubicBezTo>
                  <a:lnTo>
                    <a:pt x="16784" y="14623"/>
                  </a:lnTo>
                  <a:cubicBezTo>
                    <a:pt x="16430" y="15143"/>
                    <a:pt x="15890" y="15718"/>
                    <a:pt x="15239" y="16274"/>
                  </a:cubicBezTo>
                  <a:lnTo>
                    <a:pt x="15239" y="16274"/>
                  </a:lnTo>
                  <a:cubicBezTo>
                    <a:pt x="15227" y="15498"/>
                    <a:pt x="15078" y="14654"/>
                    <a:pt x="14917" y="13871"/>
                  </a:cubicBezTo>
                  <a:lnTo>
                    <a:pt x="14917" y="13871"/>
                  </a:lnTo>
                  <a:cubicBezTo>
                    <a:pt x="15221" y="13851"/>
                    <a:pt x="15568" y="13730"/>
                    <a:pt x="15913" y="13637"/>
                  </a:cubicBezTo>
                  <a:cubicBezTo>
                    <a:pt x="15958" y="13624"/>
                    <a:pt x="16003" y="13610"/>
                    <a:pt x="16047" y="13596"/>
                  </a:cubicBezTo>
                  <a:close/>
                  <a:moveTo>
                    <a:pt x="8894" y="8204"/>
                  </a:moveTo>
                  <a:cubicBezTo>
                    <a:pt x="8611" y="9512"/>
                    <a:pt x="8463" y="11328"/>
                    <a:pt x="8704" y="13005"/>
                  </a:cubicBezTo>
                  <a:lnTo>
                    <a:pt x="8704" y="13005"/>
                  </a:lnTo>
                  <a:cubicBezTo>
                    <a:pt x="7787" y="13083"/>
                    <a:pt x="6684" y="13233"/>
                    <a:pt x="6301" y="14136"/>
                  </a:cubicBezTo>
                  <a:cubicBezTo>
                    <a:pt x="6147" y="14560"/>
                    <a:pt x="6571" y="15790"/>
                    <a:pt x="6571" y="16252"/>
                  </a:cubicBezTo>
                  <a:cubicBezTo>
                    <a:pt x="6587" y="16433"/>
                    <a:pt x="6601" y="16612"/>
                    <a:pt x="6618" y="16789"/>
                  </a:cubicBezTo>
                  <a:lnTo>
                    <a:pt x="6618" y="16789"/>
                  </a:lnTo>
                  <a:cubicBezTo>
                    <a:pt x="5631" y="14203"/>
                    <a:pt x="6753" y="10851"/>
                    <a:pt x="8100" y="8570"/>
                  </a:cubicBezTo>
                  <a:lnTo>
                    <a:pt x="8100" y="8570"/>
                  </a:lnTo>
                  <a:cubicBezTo>
                    <a:pt x="8355" y="8434"/>
                    <a:pt x="8620" y="8312"/>
                    <a:pt x="8894" y="8204"/>
                  </a:cubicBezTo>
                  <a:close/>
                  <a:moveTo>
                    <a:pt x="16989" y="15028"/>
                  </a:moveTo>
                  <a:cubicBezTo>
                    <a:pt x="17164" y="15408"/>
                    <a:pt x="17306" y="15815"/>
                    <a:pt x="17422" y="16233"/>
                  </a:cubicBezTo>
                  <a:lnTo>
                    <a:pt x="17422" y="16233"/>
                  </a:lnTo>
                  <a:cubicBezTo>
                    <a:pt x="17304" y="16291"/>
                    <a:pt x="17185" y="16348"/>
                    <a:pt x="17067" y="16406"/>
                  </a:cubicBezTo>
                  <a:cubicBezTo>
                    <a:pt x="16761" y="16552"/>
                    <a:pt x="16425" y="16711"/>
                    <a:pt x="16066" y="16877"/>
                  </a:cubicBezTo>
                  <a:lnTo>
                    <a:pt x="16066" y="16877"/>
                  </a:lnTo>
                  <a:cubicBezTo>
                    <a:pt x="15780" y="16937"/>
                    <a:pt x="15492" y="16984"/>
                    <a:pt x="15202" y="17019"/>
                  </a:cubicBezTo>
                  <a:lnTo>
                    <a:pt x="15202" y="17019"/>
                  </a:lnTo>
                  <a:cubicBezTo>
                    <a:pt x="15212" y="16945"/>
                    <a:pt x="15219" y="16871"/>
                    <a:pt x="15225" y="16795"/>
                  </a:cubicBezTo>
                  <a:lnTo>
                    <a:pt x="15225" y="16795"/>
                  </a:lnTo>
                  <a:cubicBezTo>
                    <a:pt x="15892" y="16229"/>
                    <a:pt x="16495" y="15624"/>
                    <a:pt x="16989" y="15028"/>
                  </a:cubicBezTo>
                  <a:close/>
                  <a:moveTo>
                    <a:pt x="12817" y="12951"/>
                  </a:moveTo>
                  <a:lnTo>
                    <a:pt x="12817" y="12951"/>
                  </a:lnTo>
                  <a:cubicBezTo>
                    <a:pt x="12904" y="13095"/>
                    <a:pt x="13012" y="13234"/>
                    <a:pt x="13145" y="13367"/>
                  </a:cubicBezTo>
                  <a:cubicBezTo>
                    <a:pt x="13452" y="13673"/>
                    <a:pt x="13792" y="13794"/>
                    <a:pt x="14156" y="13840"/>
                  </a:cubicBezTo>
                  <a:lnTo>
                    <a:pt x="14156" y="13840"/>
                  </a:lnTo>
                  <a:cubicBezTo>
                    <a:pt x="14190" y="14081"/>
                    <a:pt x="14224" y="14321"/>
                    <a:pt x="14261" y="14560"/>
                  </a:cubicBezTo>
                  <a:cubicBezTo>
                    <a:pt x="14392" y="15481"/>
                    <a:pt x="14505" y="16236"/>
                    <a:pt x="14407" y="16930"/>
                  </a:cubicBezTo>
                  <a:lnTo>
                    <a:pt x="14407" y="16930"/>
                  </a:lnTo>
                  <a:cubicBezTo>
                    <a:pt x="14334" y="16983"/>
                    <a:pt x="14259" y="17036"/>
                    <a:pt x="14185" y="17089"/>
                  </a:cubicBezTo>
                  <a:lnTo>
                    <a:pt x="14184" y="17089"/>
                  </a:lnTo>
                  <a:cubicBezTo>
                    <a:pt x="14135" y="17089"/>
                    <a:pt x="14086" y="17090"/>
                    <a:pt x="14037" y="17090"/>
                  </a:cubicBezTo>
                  <a:cubicBezTo>
                    <a:pt x="13567" y="17090"/>
                    <a:pt x="13101" y="17054"/>
                    <a:pt x="12646" y="16981"/>
                  </a:cubicBezTo>
                  <a:cubicBezTo>
                    <a:pt x="10517" y="16661"/>
                    <a:pt x="9825" y="15182"/>
                    <a:pt x="9575" y="13459"/>
                  </a:cubicBezTo>
                  <a:lnTo>
                    <a:pt x="9575" y="13459"/>
                  </a:lnTo>
                  <a:cubicBezTo>
                    <a:pt x="10650" y="13287"/>
                    <a:pt x="11732" y="13120"/>
                    <a:pt x="12817" y="12951"/>
                  </a:cubicBezTo>
                  <a:close/>
                  <a:moveTo>
                    <a:pt x="14026" y="17719"/>
                  </a:moveTo>
                  <a:cubicBezTo>
                    <a:pt x="14054" y="17719"/>
                    <a:pt x="14081" y="17719"/>
                    <a:pt x="14108" y="17719"/>
                  </a:cubicBezTo>
                  <a:cubicBezTo>
                    <a:pt x="14116" y="17719"/>
                    <a:pt x="14124" y="17719"/>
                    <a:pt x="14131" y="17719"/>
                  </a:cubicBezTo>
                  <a:lnTo>
                    <a:pt x="14131" y="17719"/>
                  </a:lnTo>
                  <a:cubicBezTo>
                    <a:pt x="14048" y="17753"/>
                    <a:pt x="13964" y="17787"/>
                    <a:pt x="13879" y="17821"/>
                  </a:cubicBezTo>
                  <a:lnTo>
                    <a:pt x="13879" y="17821"/>
                  </a:lnTo>
                  <a:cubicBezTo>
                    <a:pt x="13928" y="17787"/>
                    <a:pt x="13977" y="17753"/>
                    <a:pt x="14026" y="17719"/>
                  </a:cubicBezTo>
                  <a:close/>
                  <a:moveTo>
                    <a:pt x="8805" y="13584"/>
                  </a:moveTo>
                  <a:cubicBezTo>
                    <a:pt x="9141" y="15229"/>
                    <a:pt x="9901" y="16657"/>
                    <a:pt x="11339" y="17212"/>
                  </a:cubicBezTo>
                  <a:cubicBezTo>
                    <a:pt x="11958" y="17458"/>
                    <a:pt x="12605" y="17609"/>
                    <a:pt x="13266" y="17677"/>
                  </a:cubicBezTo>
                  <a:lnTo>
                    <a:pt x="13266" y="17677"/>
                  </a:lnTo>
                  <a:cubicBezTo>
                    <a:pt x="12004" y="18415"/>
                    <a:pt x="10629" y="18936"/>
                    <a:pt x="9446" y="18936"/>
                  </a:cubicBezTo>
                  <a:cubicBezTo>
                    <a:pt x="9236" y="18936"/>
                    <a:pt x="9031" y="18919"/>
                    <a:pt x="8834" y="18884"/>
                  </a:cubicBezTo>
                  <a:lnTo>
                    <a:pt x="8834" y="18884"/>
                  </a:lnTo>
                  <a:cubicBezTo>
                    <a:pt x="8364" y="18646"/>
                    <a:pt x="7926" y="18344"/>
                    <a:pt x="7530" y="17991"/>
                  </a:cubicBezTo>
                  <a:lnTo>
                    <a:pt x="7530" y="17991"/>
                  </a:lnTo>
                  <a:cubicBezTo>
                    <a:pt x="7260" y="17326"/>
                    <a:pt x="7204" y="16524"/>
                    <a:pt x="7146" y="15714"/>
                  </a:cubicBezTo>
                  <a:cubicBezTo>
                    <a:pt x="7070" y="14329"/>
                    <a:pt x="7110" y="13868"/>
                    <a:pt x="8724" y="13597"/>
                  </a:cubicBezTo>
                  <a:cubicBezTo>
                    <a:pt x="8751" y="13593"/>
                    <a:pt x="8778" y="13588"/>
                    <a:pt x="8805" y="13584"/>
                  </a:cubicBezTo>
                  <a:close/>
                  <a:moveTo>
                    <a:pt x="22626" y="13986"/>
                  </a:moveTo>
                  <a:cubicBezTo>
                    <a:pt x="22890" y="14758"/>
                    <a:pt x="23124" y="15534"/>
                    <a:pt x="23182" y="16329"/>
                  </a:cubicBezTo>
                  <a:cubicBezTo>
                    <a:pt x="23226" y="16873"/>
                    <a:pt x="23056" y="17319"/>
                    <a:pt x="22740" y="17685"/>
                  </a:cubicBezTo>
                  <a:lnTo>
                    <a:pt x="22740" y="17685"/>
                  </a:lnTo>
                  <a:cubicBezTo>
                    <a:pt x="21646" y="18131"/>
                    <a:pt x="20605" y="18471"/>
                    <a:pt x="19835" y="18713"/>
                  </a:cubicBezTo>
                  <a:cubicBezTo>
                    <a:pt x="19407" y="18853"/>
                    <a:pt x="18971" y="18983"/>
                    <a:pt x="18529" y="19101"/>
                  </a:cubicBezTo>
                  <a:lnTo>
                    <a:pt x="18529" y="19101"/>
                  </a:lnTo>
                  <a:cubicBezTo>
                    <a:pt x="18453" y="18333"/>
                    <a:pt x="18323" y="17568"/>
                    <a:pt x="18163" y="16832"/>
                  </a:cubicBezTo>
                  <a:lnTo>
                    <a:pt x="18163" y="16832"/>
                  </a:lnTo>
                  <a:cubicBezTo>
                    <a:pt x="19018" y="16460"/>
                    <a:pt x="19820" y="15987"/>
                    <a:pt x="20527" y="15443"/>
                  </a:cubicBezTo>
                  <a:cubicBezTo>
                    <a:pt x="20760" y="15263"/>
                    <a:pt x="20965" y="15079"/>
                    <a:pt x="21144" y="14891"/>
                  </a:cubicBezTo>
                  <a:lnTo>
                    <a:pt x="21144" y="14891"/>
                  </a:lnTo>
                  <a:cubicBezTo>
                    <a:pt x="21642" y="14595"/>
                    <a:pt x="22136" y="14293"/>
                    <a:pt x="22626" y="13986"/>
                  </a:cubicBezTo>
                  <a:close/>
                  <a:moveTo>
                    <a:pt x="10674" y="4920"/>
                  </a:moveTo>
                  <a:cubicBezTo>
                    <a:pt x="9453" y="5897"/>
                    <a:pt x="8388" y="7024"/>
                    <a:pt x="7565" y="8290"/>
                  </a:cubicBezTo>
                  <a:lnTo>
                    <a:pt x="7565" y="8290"/>
                  </a:lnTo>
                  <a:cubicBezTo>
                    <a:pt x="6454" y="8958"/>
                    <a:pt x="5546" y="9872"/>
                    <a:pt x="4993" y="11060"/>
                  </a:cubicBezTo>
                  <a:cubicBezTo>
                    <a:pt x="3948" y="13309"/>
                    <a:pt x="4719" y="15635"/>
                    <a:pt x="6233" y="17388"/>
                  </a:cubicBezTo>
                  <a:lnTo>
                    <a:pt x="6233" y="17388"/>
                  </a:lnTo>
                  <a:cubicBezTo>
                    <a:pt x="6488" y="18091"/>
                    <a:pt x="6846" y="18605"/>
                    <a:pt x="7281" y="18959"/>
                  </a:cubicBezTo>
                  <a:lnTo>
                    <a:pt x="7281" y="18959"/>
                  </a:lnTo>
                  <a:cubicBezTo>
                    <a:pt x="7362" y="19074"/>
                    <a:pt x="7450" y="19181"/>
                    <a:pt x="7544" y="19281"/>
                  </a:cubicBezTo>
                  <a:lnTo>
                    <a:pt x="7544" y="19281"/>
                  </a:lnTo>
                  <a:cubicBezTo>
                    <a:pt x="5674" y="19256"/>
                    <a:pt x="4026" y="18624"/>
                    <a:pt x="3034" y="16904"/>
                  </a:cubicBezTo>
                  <a:cubicBezTo>
                    <a:pt x="1" y="11561"/>
                    <a:pt x="5887" y="7360"/>
                    <a:pt x="10674" y="4920"/>
                  </a:cubicBezTo>
                  <a:close/>
                  <a:moveTo>
                    <a:pt x="13698" y="18491"/>
                  </a:moveTo>
                  <a:lnTo>
                    <a:pt x="13698" y="18491"/>
                  </a:lnTo>
                  <a:cubicBezTo>
                    <a:pt x="13554" y="18665"/>
                    <a:pt x="13384" y="18841"/>
                    <a:pt x="13185" y="19020"/>
                  </a:cubicBezTo>
                  <a:cubicBezTo>
                    <a:pt x="12901" y="19272"/>
                    <a:pt x="12601" y="19506"/>
                    <a:pt x="12290" y="19729"/>
                  </a:cubicBezTo>
                  <a:lnTo>
                    <a:pt x="12290" y="19729"/>
                  </a:lnTo>
                  <a:cubicBezTo>
                    <a:pt x="11705" y="19678"/>
                    <a:pt x="11125" y="19591"/>
                    <a:pt x="10557" y="19462"/>
                  </a:cubicBezTo>
                  <a:lnTo>
                    <a:pt x="10557" y="19462"/>
                  </a:lnTo>
                  <a:cubicBezTo>
                    <a:pt x="11692" y="19184"/>
                    <a:pt x="12777" y="18814"/>
                    <a:pt x="13698" y="18491"/>
                  </a:cubicBezTo>
                  <a:close/>
                  <a:moveTo>
                    <a:pt x="17619" y="17052"/>
                  </a:moveTo>
                  <a:lnTo>
                    <a:pt x="17619" y="17052"/>
                  </a:lnTo>
                  <a:cubicBezTo>
                    <a:pt x="17775" y="17805"/>
                    <a:pt x="17870" y="18563"/>
                    <a:pt x="17952" y="19246"/>
                  </a:cubicBezTo>
                  <a:lnTo>
                    <a:pt x="17952" y="19246"/>
                  </a:lnTo>
                  <a:cubicBezTo>
                    <a:pt x="17612" y="19326"/>
                    <a:pt x="17269" y="19399"/>
                    <a:pt x="16924" y="19463"/>
                  </a:cubicBezTo>
                  <a:lnTo>
                    <a:pt x="16924" y="19463"/>
                  </a:lnTo>
                  <a:cubicBezTo>
                    <a:pt x="16573" y="19498"/>
                    <a:pt x="16267" y="19528"/>
                    <a:pt x="16030" y="19559"/>
                  </a:cubicBezTo>
                  <a:cubicBezTo>
                    <a:pt x="15297" y="19647"/>
                    <a:pt x="14555" y="19731"/>
                    <a:pt x="13812" y="19783"/>
                  </a:cubicBezTo>
                  <a:lnTo>
                    <a:pt x="13812" y="19783"/>
                  </a:lnTo>
                  <a:cubicBezTo>
                    <a:pt x="13739" y="19784"/>
                    <a:pt x="13665" y="19785"/>
                    <a:pt x="13591" y="19785"/>
                  </a:cubicBezTo>
                  <a:cubicBezTo>
                    <a:pt x="13461" y="19785"/>
                    <a:pt x="13331" y="19783"/>
                    <a:pt x="13201" y="19780"/>
                  </a:cubicBezTo>
                  <a:lnTo>
                    <a:pt x="13201" y="19780"/>
                  </a:lnTo>
                  <a:cubicBezTo>
                    <a:pt x="13776" y="19338"/>
                    <a:pt x="14309" y="18844"/>
                    <a:pt x="14760" y="18251"/>
                  </a:cubicBezTo>
                  <a:cubicBezTo>
                    <a:pt x="14809" y="18183"/>
                    <a:pt x="14855" y="18111"/>
                    <a:pt x="14896" y="18036"/>
                  </a:cubicBezTo>
                  <a:lnTo>
                    <a:pt x="14896" y="18036"/>
                  </a:lnTo>
                  <a:cubicBezTo>
                    <a:pt x="15339" y="17857"/>
                    <a:pt x="15779" y="17670"/>
                    <a:pt x="16216" y="17475"/>
                  </a:cubicBezTo>
                  <a:lnTo>
                    <a:pt x="16216" y="17475"/>
                  </a:lnTo>
                  <a:cubicBezTo>
                    <a:pt x="16692" y="17366"/>
                    <a:pt x="17162" y="17224"/>
                    <a:pt x="17619" y="17052"/>
                  </a:cubicBezTo>
                  <a:close/>
                  <a:moveTo>
                    <a:pt x="18007" y="19961"/>
                  </a:moveTo>
                  <a:lnTo>
                    <a:pt x="18007" y="19961"/>
                  </a:lnTo>
                  <a:cubicBezTo>
                    <a:pt x="18180" y="23569"/>
                    <a:pt x="16599" y="26004"/>
                    <a:pt x="12914" y="26978"/>
                  </a:cubicBezTo>
                  <a:cubicBezTo>
                    <a:pt x="12206" y="27160"/>
                    <a:pt x="11498" y="27238"/>
                    <a:pt x="10789" y="27238"/>
                  </a:cubicBezTo>
                  <a:cubicBezTo>
                    <a:pt x="9998" y="27238"/>
                    <a:pt x="9207" y="27140"/>
                    <a:pt x="8417" y="26978"/>
                  </a:cubicBezTo>
                  <a:cubicBezTo>
                    <a:pt x="5070" y="26249"/>
                    <a:pt x="8648" y="22865"/>
                    <a:pt x="9607" y="22173"/>
                  </a:cubicBezTo>
                  <a:cubicBezTo>
                    <a:pt x="10386" y="21602"/>
                    <a:pt x="11233" y="21110"/>
                    <a:pt x="12053" y="20580"/>
                  </a:cubicBezTo>
                  <a:lnTo>
                    <a:pt x="12053" y="20580"/>
                  </a:lnTo>
                  <a:cubicBezTo>
                    <a:pt x="12532" y="20571"/>
                    <a:pt x="13015" y="20541"/>
                    <a:pt x="13490" y="20498"/>
                  </a:cubicBezTo>
                  <a:lnTo>
                    <a:pt x="13490" y="20498"/>
                  </a:lnTo>
                  <a:cubicBezTo>
                    <a:pt x="13567" y="20499"/>
                    <a:pt x="13644" y="20500"/>
                    <a:pt x="13722" y="20500"/>
                  </a:cubicBezTo>
                  <a:cubicBezTo>
                    <a:pt x="15132" y="20500"/>
                    <a:pt x="16580" y="20303"/>
                    <a:pt x="18007" y="19961"/>
                  </a:cubicBezTo>
                  <a:close/>
                  <a:moveTo>
                    <a:pt x="25711" y="0"/>
                  </a:moveTo>
                  <a:cubicBezTo>
                    <a:pt x="22905" y="0"/>
                    <a:pt x="20007" y="659"/>
                    <a:pt x="17605" y="1370"/>
                  </a:cubicBezTo>
                  <a:cubicBezTo>
                    <a:pt x="16248" y="1774"/>
                    <a:pt x="14903" y="2316"/>
                    <a:pt x="13633" y="2989"/>
                  </a:cubicBezTo>
                  <a:lnTo>
                    <a:pt x="13633" y="2989"/>
                  </a:lnTo>
                  <a:cubicBezTo>
                    <a:pt x="13593" y="2969"/>
                    <a:pt x="13548" y="2958"/>
                    <a:pt x="13501" y="2958"/>
                  </a:cubicBezTo>
                  <a:cubicBezTo>
                    <a:pt x="13460" y="2958"/>
                    <a:pt x="13418" y="2966"/>
                    <a:pt x="13375" y="2985"/>
                  </a:cubicBezTo>
                  <a:cubicBezTo>
                    <a:pt x="9417" y="4677"/>
                    <a:pt x="5147" y="6793"/>
                    <a:pt x="2763" y="10521"/>
                  </a:cubicBezTo>
                  <a:cubicBezTo>
                    <a:pt x="1111" y="13136"/>
                    <a:pt x="1533" y="17135"/>
                    <a:pt x="4147" y="18980"/>
                  </a:cubicBezTo>
                  <a:cubicBezTo>
                    <a:pt x="5099" y="19642"/>
                    <a:pt x="6247" y="19888"/>
                    <a:pt x="7455" y="19888"/>
                  </a:cubicBezTo>
                  <a:cubicBezTo>
                    <a:pt x="7725" y="19888"/>
                    <a:pt x="7998" y="19876"/>
                    <a:pt x="8272" y="19853"/>
                  </a:cubicBezTo>
                  <a:lnTo>
                    <a:pt x="8272" y="19853"/>
                  </a:lnTo>
                  <a:cubicBezTo>
                    <a:pt x="9030" y="20296"/>
                    <a:pt x="9995" y="20499"/>
                    <a:pt x="11028" y="20560"/>
                  </a:cubicBezTo>
                  <a:lnTo>
                    <a:pt x="11028" y="20560"/>
                  </a:lnTo>
                  <a:cubicBezTo>
                    <a:pt x="10589" y="20832"/>
                    <a:pt x="10149" y="21096"/>
                    <a:pt x="9724" y="21364"/>
                  </a:cubicBezTo>
                  <a:cubicBezTo>
                    <a:pt x="8300" y="22287"/>
                    <a:pt x="6879" y="23594"/>
                    <a:pt x="6494" y="25286"/>
                  </a:cubicBezTo>
                  <a:cubicBezTo>
                    <a:pt x="6056" y="27239"/>
                    <a:pt x="7878" y="27798"/>
                    <a:pt x="9950" y="27798"/>
                  </a:cubicBezTo>
                  <a:cubicBezTo>
                    <a:pt x="11876" y="27798"/>
                    <a:pt x="14019" y="27314"/>
                    <a:pt x="14760" y="27018"/>
                  </a:cubicBezTo>
                  <a:cubicBezTo>
                    <a:pt x="17948" y="25743"/>
                    <a:pt x="18737" y="22830"/>
                    <a:pt x="18584" y="19835"/>
                  </a:cubicBezTo>
                  <a:lnTo>
                    <a:pt x="18584" y="19835"/>
                  </a:lnTo>
                  <a:cubicBezTo>
                    <a:pt x="20142" y="19597"/>
                    <a:pt x="21822" y="19192"/>
                    <a:pt x="22824" y="18263"/>
                  </a:cubicBezTo>
                  <a:lnTo>
                    <a:pt x="22824" y="18263"/>
                  </a:lnTo>
                  <a:cubicBezTo>
                    <a:pt x="24123" y="17658"/>
                    <a:pt x="25338" y="16970"/>
                    <a:pt x="26412" y="16252"/>
                  </a:cubicBezTo>
                  <a:cubicBezTo>
                    <a:pt x="27679" y="15443"/>
                    <a:pt x="28755" y="14443"/>
                    <a:pt x="29140" y="12945"/>
                  </a:cubicBezTo>
                  <a:cubicBezTo>
                    <a:pt x="29140" y="12976"/>
                    <a:pt x="29317" y="12990"/>
                    <a:pt x="29584" y="12990"/>
                  </a:cubicBezTo>
                  <a:cubicBezTo>
                    <a:pt x="30289" y="12990"/>
                    <a:pt x="31624" y="12892"/>
                    <a:pt x="31985" y="12751"/>
                  </a:cubicBezTo>
                  <a:cubicBezTo>
                    <a:pt x="32327" y="12650"/>
                    <a:pt x="32243" y="12152"/>
                    <a:pt x="31950" y="12152"/>
                  </a:cubicBezTo>
                  <a:cubicBezTo>
                    <a:pt x="31913" y="12152"/>
                    <a:pt x="31874" y="12159"/>
                    <a:pt x="31831" y="12176"/>
                  </a:cubicBezTo>
                  <a:cubicBezTo>
                    <a:pt x="31379" y="12357"/>
                    <a:pt x="30943" y="12470"/>
                    <a:pt x="30508" y="12470"/>
                  </a:cubicBezTo>
                  <a:cubicBezTo>
                    <a:pt x="30020" y="12470"/>
                    <a:pt x="29533" y="12329"/>
                    <a:pt x="29026" y="11982"/>
                  </a:cubicBezTo>
                  <a:cubicBezTo>
                    <a:pt x="28986" y="11959"/>
                    <a:pt x="28942" y="11948"/>
                    <a:pt x="28898" y="11948"/>
                  </a:cubicBezTo>
                  <a:cubicBezTo>
                    <a:pt x="28732" y="11948"/>
                    <a:pt x="28565" y="12100"/>
                    <a:pt x="28565" y="12253"/>
                  </a:cubicBezTo>
                  <a:cubicBezTo>
                    <a:pt x="28539" y="14577"/>
                    <a:pt x="25995" y="16252"/>
                    <a:pt x="23478" y="17372"/>
                  </a:cubicBezTo>
                  <a:lnTo>
                    <a:pt x="23478" y="17372"/>
                  </a:lnTo>
                  <a:cubicBezTo>
                    <a:pt x="23744" y="16789"/>
                    <a:pt x="23813" y="16069"/>
                    <a:pt x="23603" y="15175"/>
                  </a:cubicBezTo>
                  <a:cubicBezTo>
                    <a:pt x="23487" y="14655"/>
                    <a:pt x="23339" y="14144"/>
                    <a:pt x="23182" y="13635"/>
                  </a:cubicBezTo>
                  <a:lnTo>
                    <a:pt x="23182" y="13635"/>
                  </a:lnTo>
                  <a:cubicBezTo>
                    <a:pt x="23362" y="13521"/>
                    <a:pt x="23541" y="13405"/>
                    <a:pt x="23720" y="13290"/>
                  </a:cubicBezTo>
                  <a:cubicBezTo>
                    <a:pt x="25354" y="12253"/>
                    <a:pt x="27577" y="10794"/>
                    <a:pt x="29264" y="9017"/>
                  </a:cubicBezTo>
                  <a:lnTo>
                    <a:pt x="29264" y="9017"/>
                  </a:lnTo>
                  <a:cubicBezTo>
                    <a:pt x="30104" y="8635"/>
                    <a:pt x="31029" y="8133"/>
                    <a:pt x="31841" y="7546"/>
                  </a:cubicBezTo>
                  <a:lnTo>
                    <a:pt x="31841" y="7546"/>
                  </a:lnTo>
                  <a:cubicBezTo>
                    <a:pt x="32088" y="7669"/>
                    <a:pt x="32329" y="7800"/>
                    <a:pt x="32566" y="7941"/>
                  </a:cubicBezTo>
                  <a:lnTo>
                    <a:pt x="32566" y="7941"/>
                  </a:lnTo>
                  <a:cubicBezTo>
                    <a:pt x="32732" y="8475"/>
                    <a:pt x="32896" y="9011"/>
                    <a:pt x="33025" y="9562"/>
                  </a:cubicBezTo>
                  <a:cubicBezTo>
                    <a:pt x="33216" y="10331"/>
                    <a:pt x="33293" y="11253"/>
                    <a:pt x="33717" y="11982"/>
                  </a:cubicBezTo>
                  <a:cubicBezTo>
                    <a:pt x="33961" y="12393"/>
                    <a:pt x="34595" y="12995"/>
                    <a:pt x="35162" y="12995"/>
                  </a:cubicBezTo>
                  <a:cubicBezTo>
                    <a:pt x="35394" y="12995"/>
                    <a:pt x="35615" y="12894"/>
                    <a:pt x="35793" y="12638"/>
                  </a:cubicBezTo>
                  <a:cubicBezTo>
                    <a:pt x="37108" y="10767"/>
                    <a:pt x="35148" y="8912"/>
                    <a:pt x="33126" y="7664"/>
                  </a:cubicBezTo>
                  <a:lnTo>
                    <a:pt x="33126" y="7664"/>
                  </a:lnTo>
                  <a:cubicBezTo>
                    <a:pt x="33039" y="7343"/>
                    <a:pt x="32950" y="7022"/>
                    <a:pt x="32858" y="6698"/>
                  </a:cubicBezTo>
                  <a:lnTo>
                    <a:pt x="32858" y="6698"/>
                  </a:lnTo>
                  <a:cubicBezTo>
                    <a:pt x="34261" y="5322"/>
                    <a:pt x="34773" y="3643"/>
                    <a:pt x="32564" y="1985"/>
                  </a:cubicBezTo>
                  <a:cubicBezTo>
                    <a:pt x="30627" y="520"/>
                    <a:pt x="28205" y="0"/>
                    <a:pt x="257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6" name="Google Shape;1856;p58"/>
          <p:cNvGrpSpPr/>
          <p:nvPr/>
        </p:nvGrpSpPr>
        <p:grpSpPr>
          <a:xfrm>
            <a:off x="3890913" y="3568063"/>
            <a:ext cx="1362175" cy="90400"/>
            <a:chOff x="1662000" y="5001150"/>
            <a:chExt cx="1362175" cy="90400"/>
          </a:xfrm>
        </p:grpSpPr>
        <p:sp>
          <p:nvSpPr>
            <p:cNvPr id="1857" name="Google Shape;1857;p58"/>
            <p:cNvSpPr/>
            <p:nvPr/>
          </p:nvSpPr>
          <p:spPr>
            <a:xfrm>
              <a:off x="1662000" y="5001150"/>
              <a:ext cx="90400" cy="90400"/>
            </a:xfrm>
            <a:custGeom>
              <a:rect b="b" l="l" r="r" t="t"/>
              <a:pathLst>
                <a:path extrusionOk="0" h="3616" w="3616">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58"/>
            <p:cNvSpPr/>
            <p:nvPr/>
          </p:nvSpPr>
          <p:spPr>
            <a:xfrm>
              <a:off x="1873475" y="5001150"/>
              <a:ext cx="90400" cy="90400"/>
            </a:xfrm>
            <a:custGeom>
              <a:rect b="b" l="l" r="r" t="t"/>
              <a:pathLst>
                <a:path extrusionOk="0" h="3616" w="3616">
                  <a:moveTo>
                    <a:pt x="1810" y="1"/>
                  </a:moveTo>
                  <a:cubicBezTo>
                    <a:pt x="847" y="1"/>
                    <a:pt x="1" y="807"/>
                    <a:pt x="1" y="1806"/>
                  </a:cubicBezTo>
                  <a:cubicBezTo>
                    <a:pt x="1" y="2806"/>
                    <a:pt x="847"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58"/>
            <p:cNvSpPr/>
            <p:nvPr/>
          </p:nvSpPr>
          <p:spPr>
            <a:xfrm>
              <a:off x="2085950" y="5001150"/>
              <a:ext cx="90400" cy="90400"/>
            </a:xfrm>
            <a:custGeom>
              <a:rect b="b" l="l" r="r" t="t"/>
              <a:pathLst>
                <a:path extrusionOk="0" h="3616" w="3616">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58"/>
            <p:cNvSpPr/>
            <p:nvPr/>
          </p:nvSpPr>
          <p:spPr>
            <a:xfrm>
              <a:off x="2298350" y="5001150"/>
              <a:ext cx="89475" cy="90400"/>
            </a:xfrm>
            <a:custGeom>
              <a:rect b="b" l="l" r="r" t="t"/>
              <a:pathLst>
                <a:path extrusionOk="0" h="3616" w="3579">
                  <a:moveTo>
                    <a:pt x="1770" y="1"/>
                  </a:moveTo>
                  <a:cubicBezTo>
                    <a:pt x="810" y="1"/>
                    <a:pt x="1" y="807"/>
                    <a:pt x="1" y="1806"/>
                  </a:cubicBezTo>
                  <a:cubicBezTo>
                    <a:pt x="1" y="2806"/>
                    <a:pt x="810" y="3615"/>
                    <a:pt x="1770" y="3615"/>
                  </a:cubicBezTo>
                  <a:cubicBezTo>
                    <a:pt x="2769" y="3615"/>
                    <a:pt x="3578" y="2806"/>
                    <a:pt x="3578" y="1806"/>
                  </a:cubicBezTo>
                  <a:cubicBezTo>
                    <a:pt x="3578" y="807"/>
                    <a:pt x="2769" y="1"/>
                    <a:pt x="17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58"/>
            <p:cNvSpPr/>
            <p:nvPr/>
          </p:nvSpPr>
          <p:spPr>
            <a:xfrm>
              <a:off x="2509825" y="5001150"/>
              <a:ext cx="90400" cy="90400"/>
            </a:xfrm>
            <a:custGeom>
              <a:rect b="b" l="l" r="r" t="t"/>
              <a:pathLst>
                <a:path extrusionOk="0" h="3616" w="3616">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58"/>
            <p:cNvSpPr/>
            <p:nvPr/>
          </p:nvSpPr>
          <p:spPr>
            <a:xfrm>
              <a:off x="2722300" y="5001150"/>
              <a:ext cx="89400" cy="90400"/>
            </a:xfrm>
            <a:custGeom>
              <a:rect b="b" l="l" r="r" t="t"/>
              <a:pathLst>
                <a:path extrusionOk="0" h="3616" w="3576">
                  <a:moveTo>
                    <a:pt x="1770" y="1"/>
                  </a:moveTo>
                  <a:cubicBezTo>
                    <a:pt x="807" y="1"/>
                    <a:pt x="1" y="807"/>
                    <a:pt x="1" y="1806"/>
                  </a:cubicBezTo>
                  <a:cubicBezTo>
                    <a:pt x="1" y="2806"/>
                    <a:pt x="807" y="3615"/>
                    <a:pt x="1770" y="3615"/>
                  </a:cubicBezTo>
                  <a:cubicBezTo>
                    <a:pt x="2769" y="3615"/>
                    <a:pt x="3575" y="2806"/>
                    <a:pt x="3575" y="1806"/>
                  </a:cubicBezTo>
                  <a:cubicBezTo>
                    <a:pt x="3575" y="807"/>
                    <a:pt x="2769" y="1"/>
                    <a:pt x="17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58"/>
            <p:cNvSpPr/>
            <p:nvPr/>
          </p:nvSpPr>
          <p:spPr>
            <a:xfrm>
              <a:off x="2933775" y="5001150"/>
              <a:ext cx="90400" cy="90400"/>
            </a:xfrm>
            <a:custGeom>
              <a:rect b="b" l="l" r="r" t="t"/>
              <a:pathLst>
                <a:path extrusionOk="0" h="3616" w="3616">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4" name="Google Shape;1864;p58"/>
          <p:cNvGrpSpPr/>
          <p:nvPr/>
        </p:nvGrpSpPr>
        <p:grpSpPr>
          <a:xfrm>
            <a:off x="4072900" y="539500"/>
            <a:ext cx="998221" cy="628907"/>
            <a:chOff x="4072900" y="539500"/>
            <a:chExt cx="998221" cy="628907"/>
          </a:xfrm>
        </p:grpSpPr>
        <p:sp>
          <p:nvSpPr>
            <p:cNvPr id="1865" name="Google Shape;1865;p58"/>
            <p:cNvSpPr/>
            <p:nvPr/>
          </p:nvSpPr>
          <p:spPr>
            <a:xfrm>
              <a:off x="4072900" y="539500"/>
              <a:ext cx="998221" cy="628907"/>
            </a:xfrm>
            <a:custGeom>
              <a:rect b="b" l="l" r="r" t="t"/>
              <a:pathLst>
                <a:path extrusionOk="0" h="13252" w="21034">
                  <a:moveTo>
                    <a:pt x="6197" y="1"/>
                  </a:moveTo>
                  <a:cubicBezTo>
                    <a:pt x="5295" y="1"/>
                    <a:pt x="4340" y="374"/>
                    <a:pt x="3424" y="1409"/>
                  </a:cubicBezTo>
                  <a:cubicBezTo>
                    <a:pt x="0" y="5291"/>
                    <a:pt x="9228" y="12366"/>
                    <a:pt x="10382" y="13251"/>
                  </a:cubicBezTo>
                  <a:lnTo>
                    <a:pt x="10652" y="13251"/>
                  </a:lnTo>
                  <a:cubicBezTo>
                    <a:pt x="11806" y="12366"/>
                    <a:pt x="21034" y="5291"/>
                    <a:pt x="17610" y="1409"/>
                  </a:cubicBezTo>
                  <a:cubicBezTo>
                    <a:pt x="16694" y="374"/>
                    <a:pt x="15739" y="1"/>
                    <a:pt x="14836" y="1"/>
                  </a:cubicBezTo>
                  <a:cubicBezTo>
                    <a:pt x="12521" y="1"/>
                    <a:pt x="10554" y="2457"/>
                    <a:pt x="10499" y="2485"/>
                  </a:cubicBezTo>
                  <a:cubicBezTo>
                    <a:pt x="10470" y="2457"/>
                    <a:pt x="8511" y="1"/>
                    <a:pt x="6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58"/>
            <p:cNvSpPr/>
            <p:nvPr/>
          </p:nvSpPr>
          <p:spPr>
            <a:xfrm>
              <a:off x="4384974" y="586198"/>
              <a:ext cx="560188" cy="582209"/>
            </a:xfrm>
            <a:custGeom>
              <a:rect b="b" l="l" r="r" t="t"/>
              <a:pathLst>
                <a:path extrusionOk="0" h="12268" w="11804">
                  <a:moveTo>
                    <a:pt x="10613" y="0"/>
                  </a:moveTo>
                  <a:cubicBezTo>
                    <a:pt x="11188" y="3347"/>
                    <a:pt x="8266" y="9075"/>
                    <a:pt x="1769" y="9075"/>
                  </a:cubicBezTo>
                  <a:cubicBezTo>
                    <a:pt x="1191" y="9075"/>
                    <a:pt x="616" y="9038"/>
                    <a:pt x="1" y="8961"/>
                  </a:cubicBezTo>
                  <a:lnTo>
                    <a:pt x="1" y="8961"/>
                  </a:lnTo>
                  <a:cubicBezTo>
                    <a:pt x="1653" y="10613"/>
                    <a:pt x="3344" y="11920"/>
                    <a:pt x="3806" y="12267"/>
                  </a:cubicBezTo>
                  <a:lnTo>
                    <a:pt x="4076" y="12267"/>
                  </a:lnTo>
                  <a:cubicBezTo>
                    <a:pt x="5036" y="11535"/>
                    <a:pt x="11803" y="6346"/>
                    <a:pt x="11803" y="2424"/>
                  </a:cubicBezTo>
                  <a:cubicBezTo>
                    <a:pt x="11803" y="1692"/>
                    <a:pt x="11573" y="1040"/>
                    <a:pt x="11034" y="425"/>
                  </a:cubicBezTo>
                  <a:cubicBezTo>
                    <a:pt x="10921" y="271"/>
                    <a:pt x="10767" y="154"/>
                    <a:pt x="1061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58"/>
            <p:cNvSpPr/>
            <p:nvPr/>
          </p:nvSpPr>
          <p:spPr>
            <a:xfrm>
              <a:off x="4222530" y="578889"/>
              <a:ext cx="240894" cy="115796"/>
            </a:xfrm>
            <a:custGeom>
              <a:rect b="b" l="l" r="r" t="t"/>
              <a:pathLst>
                <a:path extrusionOk="0" h="2440" w="5076">
                  <a:moveTo>
                    <a:pt x="3153" y="1"/>
                  </a:moveTo>
                  <a:cubicBezTo>
                    <a:pt x="2655" y="1"/>
                    <a:pt x="2076" y="117"/>
                    <a:pt x="1538" y="462"/>
                  </a:cubicBezTo>
                  <a:cubicBezTo>
                    <a:pt x="1000" y="810"/>
                    <a:pt x="462" y="1385"/>
                    <a:pt x="40" y="2271"/>
                  </a:cubicBezTo>
                  <a:cubicBezTo>
                    <a:pt x="0" y="2348"/>
                    <a:pt x="40" y="2384"/>
                    <a:pt x="117" y="2424"/>
                  </a:cubicBezTo>
                  <a:cubicBezTo>
                    <a:pt x="128" y="2435"/>
                    <a:pt x="142" y="2440"/>
                    <a:pt x="157" y="2440"/>
                  </a:cubicBezTo>
                  <a:cubicBezTo>
                    <a:pt x="195" y="2440"/>
                    <a:pt x="242" y="2413"/>
                    <a:pt x="271" y="2384"/>
                  </a:cubicBezTo>
                  <a:cubicBezTo>
                    <a:pt x="655" y="1502"/>
                    <a:pt x="1154" y="1000"/>
                    <a:pt x="1655" y="656"/>
                  </a:cubicBezTo>
                  <a:cubicBezTo>
                    <a:pt x="2153" y="348"/>
                    <a:pt x="2692" y="231"/>
                    <a:pt x="3153" y="231"/>
                  </a:cubicBezTo>
                  <a:cubicBezTo>
                    <a:pt x="3654" y="231"/>
                    <a:pt x="4076" y="348"/>
                    <a:pt x="4383" y="462"/>
                  </a:cubicBezTo>
                  <a:cubicBezTo>
                    <a:pt x="4537" y="502"/>
                    <a:pt x="4654" y="579"/>
                    <a:pt x="4731" y="616"/>
                  </a:cubicBezTo>
                  <a:cubicBezTo>
                    <a:pt x="4768" y="616"/>
                    <a:pt x="4808" y="616"/>
                    <a:pt x="4845" y="656"/>
                  </a:cubicBezTo>
                  <a:lnTo>
                    <a:pt x="4885" y="656"/>
                  </a:lnTo>
                  <a:cubicBezTo>
                    <a:pt x="4896" y="666"/>
                    <a:pt x="4910" y="671"/>
                    <a:pt x="4925" y="671"/>
                  </a:cubicBezTo>
                  <a:cubicBezTo>
                    <a:pt x="4963" y="671"/>
                    <a:pt x="5010" y="644"/>
                    <a:pt x="5039" y="616"/>
                  </a:cubicBezTo>
                  <a:cubicBezTo>
                    <a:pt x="5076" y="539"/>
                    <a:pt x="5039" y="462"/>
                    <a:pt x="4999" y="462"/>
                  </a:cubicBezTo>
                  <a:cubicBezTo>
                    <a:pt x="4962" y="462"/>
                    <a:pt x="4768" y="348"/>
                    <a:pt x="4460" y="231"/>
                  </a:cubicBezTo>
                  <a:cubicBezTo>
                    <a:pt x="4116" y="117"/>
                    <a:pt x="3691" y="1"/>
                    <a:pt x="31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8" name="Google Shape;1868;p58"/>
          <p:cNvGrpSpPr/>
          <p:nvPr/>
        </p:nvGrpSpPr>
        <p:grpSpPr>
          <a:xfrm rot="5400000">
            <a:off x="4445600" y="3772763"/>
            <a:ext cx="252800" cy="1735050"/>
            <a:chOff x="2216700" y="3119025"/>
            <a:chExt cx="252800" cy="1735050"/>
          </a:xfrm>
        </p:grpSpPr>
        <p:sp>
          <p:nvSpPr>
            <p:cNvPr id="1869" name="Google Shape;1869;p58"/>
            <p:cNvSpPr/>
            <p:nvPr/>
          </p:nvSpPr>
          <p:spPr>
            <a:xfrm>
              <a:off x="2433925" y="3119025"/>
              <a:ext cx="35575" cy="35550"/>
            </a:xfrm>
            <a:custGeom>
              <a:rect b="b" l="l" r="r" t="t"/>
              <a:pathLst>
                <a:path extrusionOk="0" h="1422" w="1423">
                  <a:moveTo>
                    <a:pt x="693" y="1"/>
                  </a:moveTo>
                  <a:cubicBezTo>
                    <a:pt x="309" y="1"/>
                    <a:pt x="1" y="308"/>
                    <a:pt x="1" y="693"/>
                  </a:cubicBezTo>
                  <a:cubicBezTo>
                    <a:pt x="1" y="1114"/>
                    <a:pt x="309" y="1422"/>
                    <a:pt x="693" y="1422"/>
                  </a:cubicBezTo>
                  <a:cubicBezTo>
                    <a:pt x="1114" y="1422"/>
                    <a:pt x="1422" y="1114"/>
                    <a:pt x="1422" y="693"/>
                  </a:cubicBezTo>
                  <a:cubicBezTo>
                    <a:pt x="1422" y="308"/>
                    <a:pt x="1114" y="1"/>
                    <a:pt x="6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58"/>
            <p:cNvSpPr/>
            <p:nvPr/>
          </p:nvSpPr>
          <p:spPr>
            <a:xfrm>
              <a:off x="2433925" y="3260300"/>
              <a:ext cx="35575" cy="35625"/>
            </a:xfrm>
            <a:custGeom>
              <a:rect b="b" l="l" r="r" t="t"/>
              <a:pathLst>
                <a:path extrusionOk="0" h="1425" w="1423">
                  <a:moveTo>
                    <a:pt x="693" y="0"/>
                  </a:moveTo>
                  <a:cubicBezTo>
                    <a:pt x="309" y="0"/>
                    <a:pt x="1" y="348"/>
                    <a:pt x="1" y="732"/>
                  </a:cubicBezTo>
                  <a:cubicBezTo>
                    <a:pt x="1" y="1117"/>
                    <a:pt x="309" y="1424"/>
                    <a:pt x="693" y="1424"/>
                  </a:cubicBezTo>
                  <a:cubicBezTo>
                    <a:pt x="1114" y="1424"/>
                    <a:pt x="1422" y="1117"/>
                    <a:pt x="1422" y="732"/>
                  </a:cubicBezTo>
                  <a:cubicBezTo>
                    <a:pt x="1422" y="348"/>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58"/>
            <p:cNvSpPr/>
            <p:nvPr/>
          </p:nvSpPr>
          <p:spPr>
            <a:xfrm>
              <a:off x="2433925" y="3402550"/>
              <a:ext cx="35575" cy="35625"/>
            </a:xfrm>
            <a:custGeom>
              <a:rect b="b" l="l" r="r" t="t"/>
              <a:pathLst>
                <a:path extrusionOk="0" h="1425" w="1423">
                  <a:moveTo>
                    <a:pt x="693" y="1"/>
                  </a:moveTo>
                  <a:cubicBezTo>
                    <a:pt x="309" y="1"/>
                    <a:pt x="1" y="308"/>
                    <a:pt x="1" y="693"/>
                  </a:cubicBezTo>
                  <a:cubicBezTo>
                    <a:pt x="1" y="1077"/>
                    <a:pt x="309" y="1425"/>
                    <a:pt x="693" y="1425"/>
                  </a:cubicBezTo>
                  <a:cubicBezTo>
                    <a:pt x="1114" y="1425"/>
                    <a:pt x="1422" y="1077"/>
                    <a:pt x="1422" y="693"/>
                  </a:cubicBezTo>
                  <a:cubicBezTo>
                    <a:pt x="1422" y="308"/>
                    <a:pt x="1114" y="1"/>
                    <a:pt x="6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58"/>
            <p:cNvSpPr/>
            <p:nvPr/>
          </p:nvSpPr>
          <p:spPr>
            <a:xfrm>
              <a:off x="2433925" y="3543900"/>
              <a:ext cx="35575" cy="35550"/>
            </a:xfrm>
            <a:custGeom>
              <a:rect b="b" l="l" r="r" t="t"/>
              <a:pathLst>
                <a:path extrusionOk="0" h="1422" w="1423">
                  <a:moveTo>
                    <a:pt x="693" y="0"/>
                  </a:moveTo>
                  <a:cubicBezTo>
                    <a:pt x="309" y="0"/>
                    <a:pt x="1" y="308"/>
                    <a:pt x="1" y="729"/>
                  </a:cubicBezTo>
                  <a:cubicBezTo>
                    <a:pt x="1" y="1114"/>
                    <a:pt x="309" y="1422"/>
                    <a:pt x="693" y="1422"/>
                  </a:cubicBezTo>
                  <a:cubicBezTo>
                    <a:pt x="1114" y="1422"/>
                    <a:pt x="1422" y="1114"/>
                    <a:pt x="1422" y="729"/>
                  </a:cubicBezTo>
                  <a:cubicBezTo>
                    <a:pt x="1422" y="308"/>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58"/>
            <p:cNvSpPr/>
            <p:nvPr/>
          </p:nvSpPr>
          <p:spPr>
            <a:xfrm>
              <a:off x="2433925" y="3686175"/>
              <a:ext cx="35575" cy="34625"/>
            </a:xfrm>
            <a:custGeom>
              <a:rect b="b" l="l" r="r" t="t"/>
              <a:pathLst>
                <a:path extrusionOk="0" h="1385" w="1423">
                  <a:moveTo>
                    <a:pt x="693" y="0"/>
                  </a:moveTo>
                  <a:cubicBezTo>
                    <a:pt x="309" y="0"/>
                    <a:pt x="1" y="308"/>
                    <a:pt x="1" y="692"/>
                  </a:cubicBezTo>
                  <a:cubicBezTo>
                    <a:pt x="1" y="1077"/>
                    <a:pt x="309" y="1384"/>
                    <a:pt x="693" y="1384"/>
                  </a:cubicBezTo>
                  <a:cubicBezTo>
                    <a:pt x="1114" y="1384"/>
                    <a:pt x="1422" y="1077"/>
                    <a:pt x="1422" y="692"/>
                  </a:cubicBezTo>
                  <a:cubicBezTo>
                    <a:pt x="1422" y="308"/>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58"/>
            <p:cNvSpPr/>
            <p:nvPr/>
          </p:nvSpPr>
          <p:spPr>
            <a:xfrm>
              <a:off x="2433925" y="3827425"/>
              <a:ext cx="35575" cy="35625"/>
            </a:xfrm>
            <a:custGeom>
              <a:rect b="b" l="l" r="r" t="t"/>
              <a:pathLst>
                <a:path extrusionOk="0" h="1425" w="1423">
                  <a:moveTo>
                    <a:pt x="693" y="1"/>
                  </a:moveTo>
                  <a:cubicBezTo>
                    <a:pt x="309" y="1"/>
                    <a:pt x="1" y="308"/>
                    <a:pt x="1" y="693"/>
                  </a:cubicBezTo>
                  <a:cubicBezTo>
                    <a:pt x="1" y="1117"/>
                    <a:pt x="309" y="1425"/>
                    <a:pt x="693" y="1425"/>
                  </a:cubicBezTo>
                  <a:cubicBezTo>
                    <a:pt x="1114" y="1425"/>
                    <a:pt x="1422" y="1117"/>
                    <a:pt x="1422" y="693"/>
                  </a:cubicBezTo>
                  <a:cubicBezTo>
                    <a:pt x="1422" y="308"/>
                    <a:pt x="1114" y="1"/>
                    <a:pt x="6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58"/>
            <p:cNvSpPr/>
            <p:nvPr/>
          </p:nvSpPr>
          <p:spPr>
            <a:xfrm>
              <a:off x="2433925" y="3968775"/>
              <a:ext cx="35575" cy="35550"/>
            </a:xfrm>
            <a:custGeom>
              <a:rect b="b" l="l" r="r" t="t"/>
              <a:pathLst>
                <a:path extrusionOk="0" h="1422" w="1423">
                  <a:moveTo>
                    <a:pt x="693" y="0"/>
                  </a:moveTo>
                  <a:cubicBezTo>
                    <a:pt x="309" y="0"/>
                    <a:pt x="1" y="345"/>
                    <a:pt x="1" y="729"/>
                  </a:cubicBezTo>
                  <a:cubicBezTo>
                    <a:pt x="1" y="1114"/>
                    <a:pt x="309" y="1422"/>
                    <a:pt x="693" y="1422"/>
                  </a:cubicBezTo>
                  <a:cubicBezTo>
                    <a:pt x="1114" y="1422"/>
                    <a:pt x="1422" y="1114"/>
                    <a:pt x="1422" y="729"/>
                  </a:cubicBezTo>
                  <a:cubicBezTo>
                    <a:pt x="1422" y="345"/>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58"/>
            <p:cNvSpPr/>
            <p:nvPr/>
          </p:nvSpPr>
          <p:spPr>
            <a:xfrm>
              <a:off x="2433925" y="4111050"/>
              <a:ext cx="35575" cy="35550"/>
            </a:xfrm>
            <a:custGeom>
              <a:rect b="b" l="l" r="r" t="t"/>
              <a:pathLst>
                <a:path extrusionOk="0" h="1422" w="1423">
                  <a:moveTo>
                    <a:pt x="693" y="0"/>
                  </a:moveTo>
                  <a:cubicBezTo>
                    <a:pt x="309" y="0"/>
                    <a:pt x="1" y="308"/>
                    <a:pt x="1" y="692"/>
                  </a:cubicBezTo>
                  <a:cubicBezTo>
                    <a:pt x="1" y="1077"/>
                    <a:pt x="309" y="1421"/>
                    <a:pt x="693" y="1421"/>
                  </a:cubicBezTo>
                  <a:cubicBezTo>
                    <a:pt x="1114" y="1421"/>
                    <a:pt x="1422" y="1077"/>
                    <a:pt x="1422" y="692"/>
                  </a:cubicBezTo>
                  <a:cubicBezTo>
                    <a:pt x="1422" y="308"/>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58"/>
            <p:cNvSpPr/>
            <p:nvPr/>
          </p:nvSpPr>
          <p:spPr>
            <a:xfrm>
              <a:off x="2433925" y="4252300"/>
              <a:ext cx="35575" cy="35625"/>
            </a:xfrm>
            <a:custGeom>
              <a:rect b="b" l="l" r="r" t="t"/>
              <a:pathLst>
                <a:path extrusionOk="0" h="1425" w="1423">
                  <a:moveTo>
                    <a:pt x="693" y="1"/>
                  </a:moveTo>
                  <a:cubicBezTo>
                    <a:pt x="309" y="1"/>
                    <a:pt x="1" y="308"/>
                    <a:pt x="1" y="733"/>
                  </a:cubicBezTo>
                  <a:cubicBezTo>
                    <a:pt x="1" y="1117"/>
                    <a:pt x="309" y="1425"/>
                    <a:pt x="693" y="1425"/>
                  </a:cubicBezTo>
                  <a:cubicBezTo>
                    <a:pt x="1114" y="1425"/>
                    <a:pt x="1422" y="1117"/>
                    <a:pt x="1422" y="733"/>
                  </a:cubicBezTo>
                  <a:cubicBezTo>
                    <a:pt x="1422" y="308"/>
                    <a:pt x="1114" y="1"/>
                    <a:pt x="6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58"/>
            <p:cNvSpPr/>
            <p:nvPr/>
          </p:nvSpPr>
          <p:spPr>
            <a:xfrm>
              <a:off x="2433925" y="4393650"/>
              <a:ext cx="35575" cy="35550"/>
            </a:xfrm>
            <a:custGeom>
              <a:rect b="b" l="l" r="r" t="t"/>
              <a:pathLst>
                <a:path extrusionOk="0" h="1422" w="1423">
                  <a:moveTo>
                    <a:pt x="693" y="0"/>
                  </a:moveTo>
                  <a:cubicBezTo>
                    <a:pt x="309" y="0"/>
                    <a:pt x="1" y="345"/>
                    <a:pt x="1" y="729"/>
                  </a:cubicBezTo>
                  <a:cubicBezTo>
                    <a:pt x="1" y="1114"/>
                    <a:pt x="309" y="1421"/>
                    <a:pt x="693" y="1421"/>
                  </a:cubicBezTo>
                  <a:cubicBezTo>
                    <a:pt x="1114" y="1421"/>
                    <a:pt x="1422" y="1114"/>
                    <a:pt x="1422" y="729"/>
                  </a:cubicBezTo>
                  <a:cubicBezTo>
                    <a:pt x="1422" y="345"/>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58"/>
            <p:cNvSpPr/>
            <p:nvPr/>
          </p:nvSpPr>
          <p:spPr>
            <a:xfrm>
              <a:off x="2433925" y="4535900"/>
              <a:ext cx="35575" cy="35575"/>
            </a:xfrm>
            <a:custGeom>
              <a:rect b="b" l="l" r="r" t="t"/>
              <a:pathLst>
                <a:path extrusionOk="0" h="1423" w="1423">
                  <a:moveTo>
                    <a:pt x="693" y="1"/>
                  </a:moveTo>
                  <a:cubicBezTo>
                    <a:pt x="309" y="1"/>
                    <a:pt x="1" y="309"/>
                    <a:pt x="1" y="693"/>
                  </a:cubicBezTo>
                  <a:cubicBezTo>
                    <a:pt x="1" y="1078"/>
                    <a:pt x="309" y="1422"/>
                    <a:pt x="693" y="1422"/>
                  </a:cubicBezTo>
                  <a:cubicBezTo>
                    <a:pt x="1114" y="1422"/>
                    <a:pt x="1422" y="1078"/>
                    <a:pt x="1422" y="693"/>
                  </a:cubicBezTo>
                  <a:cubicBezTo>
                    <a:pt x="1422" y="309"/>
                    <a:pt x="1114" y="1"/>
                    <a:pt x="6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58"/>
            <p:cNvSpPr/>
            <p:nvPr/>
          </p:nvSpPr>
          <p:spPr>
            <a:xfrm>
              <a:off x="2433925" y="4677175"/>
              <a:ext cx="35575" cy="35625"/>
            </a:xfrm>
            <a:custGeom>
              <a:rect b="b" l="l" r="r" t="t"/>
              <a:pathLst>
                <a:path extrusionOk="0" h="1425" w="1423">
                  <a:moveTo>
                    <a:pt x="693" y="1"/>
                  </a:moveTo>
                  <a:cubicBezTo>
                    <a:pt x="309" y="1"/>
                    <a:pt x="1" y="348"/>
                    <a:pt x="1" y="733"/>
                  </a:cubicBezTo>
                  <a:cubicBezTo>
                    <a:pt x="1" y="1117"/>
                    <a:pt x="309" y="1425"/>
                    <a:pt x="693" y="1425"/>
                  </a:cubicBezTo>
                  <a:cubicBezTo>
                    <a:pt x="1114" y="1425"/>
                    <a:pt x="1422" y="1117"/>
                    <a:pt x="1422" y="733"/>
                  </a:cubicBezTo>
                  <a:cubicBezTo>
                    <a:pt x="1422" y="348"/>
                    <a:pt x="1114" y="1"/>
                    <a:pt x="6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58"/>
            <p:cNvSpPr/>
            <p:nvPr/>
          </p:nvSpPr>
          <p:spPr>
            <a:xfrm>
              <a:off x="2433925" y="4819450"/>
              <a:ext cx="35575" cy="34625"/>
            </a:xfrm>
            <a:custGeom>
              <a:rect b="b" l="l" r="r" t="t"/>
              <a:pathLst>
                <a:path extrusionOk="0" h="1385" w="1423">
                  <a:moveTo>
                    <a:pt x="693" y="0"/>
                  </a:moveTo>
                  <a:cubicBezTo>
                    <a:pt x="309" y="0"/>
                    <a:pt x="1" y="308"/>
                    <a:pt x="1" y="692"/>
                  </a:cubicBezTo>
                  <a:cubicBezTo>
                    <a:pt x="1" y="1077"/>
                    <a:pt x="309" y="1384"/>
                    <a:pt x="693" y="1384"/>
                  </a:cubicBezTo>
                  <a:cubicBezTo>
                    <a:pt x="1114" y="1384"/>
                    <a:pt x="1422" y="1077"/>
                    <a:pt x="1422" y="692"/>
                  </a:cubicBezTo>
                  <a:cubicBezTo>
                    <a:pt x="1422" y="308"/>
                    <a:pt x="1114" y="0"/>
                    <a:pt x="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58"/>
            <p:cNvSpPr/>
            <p:nvPr/>
          </p:nvSpPr>
          <p:spPr>
            <a:xfrm>
              <a:off x="2325275" y="3119025"/>
              <a:ext cx="35625" cy="35550"/>
            </a:xfrm>
            <a:custGeom>
              <a:rect b="b" l="l" r="r" t="t"/>
              <a:pathLst>
                <a:path extrusionOk="0" h="1422" w="1425">
                  <a:moveTo>
                    <a:pt x="733" y="1"/>
                  </a:moveTo>
                  <a:cubicBezTo>
                    <a:pt x="308" y="1"/>
                    <a:pt x="1" y="308"/>
                    <a:pt x="1" y="693"/>
                  </a:cubicBezTo>
                  <a:cubicBezTo>
                    <a:pt x="1" y="1114"/>
                    <a:pt x="308" y="1422"/>
                    <a:pt x="733" y="1422"/>
                  </a:cubicBezTo>
                  <a:cubicBezTo>
                    <a:pt x="1117" y="1422"/>
                    <a:pt x="1425" y="1114"/>
                    <a:pt x="1425" y="693"/>
                  </a:cubicBezTo>
                  <a:cubicBezTo>
                    <a:pt x="1425" y="308"/>
                    <a:pt x="1117" y="1"/>
                    <a:pt x="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58"/>
            <p:cNvSpPr/>
            <p:nvPr/>
          </p:nvSpPr>
          <p:spPr>
            <a:xfrm>
              <a:off x="2325275" y="3260300"/>
              <a:ext cx="35625" cy="35625"/>
            </a:xfrm>
            <a:custGeom>
              <a:rect b="b" l="l" r="r" t="t"/>
              <a:pathLst>
                <a:path extrusionOk="0" h="1425" w="1425">
                  <a:moveTo>
                    <a:pt x="733" y="0"/>
                  </a:moveTo>
                  <a:cubicBezTo>
                    <a:pt x="308" y="0"/>
                    <a:pt x="1" y="348"/>
                    <a:pt x="1" y="732"/>
                  </a:cubicBezTo>
                  <a:cubicBezTo>
                    <a:pt x="1" y="1117"/>
                    <a:pt x="308" y="1424"/>
                    <a:pt x="733" y="1424"/>
                  </a:cubicBezTo>
                  <a:cubicBezTo>
                    <a:pt x="1117" y="1424"/>
                    <a:pt x="1425" y="1117"/>
                    <a:pt x="1425" y="732"/>
                  </a:cubicBezTo>
                  <a:cubicBezTo>
                    <a:pt x="1425" y="348"/>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58"/>
            <p:cNvSpPr/>
            <p:nvPr/>
          </p:nvSpPr>
          <p:spPr>
            <a:xfrm>
              <a:off x="2325275" y="3402550"/>
              <a:ext cx="35625" cy="35625"/>
            </a:xfrm>
            <a:custGeom>
              <a:rect b="b" l="l" r="r" t="t"/>
              <a:pathLst>
                <a:path extrusionOk="0" h="1425" w="1425">
                  <a:moveTo>
                    <a:pt x="733" y="1"/>
                  </a:moveTo>
                  <a:cubicBezTo>
                    <a:pt x="308" y="1"/>
                    <a:pt x="1" y="308"/>
                    <a:pt x="1" y="693"/>
                  </a:cubicBezTo>
                  <a:cubicBezTo>
                    <a:pt x="1" y="1077"/>
                    <a:pt x="308" y="1425"/>
                    <a:pt x="733" y="1425"/>
                  </a:cubicBezTo>
                  <a:cubicBezTo>
                    <a:pt x="1117" y="1425"/>
                    <a:pt x="1425" y="1077"/>
                    <a:pt x="1425" y="693"/>
                  </a:cubicBezTo>
                  <a:cubicBezTo>
                    <a:pt x="1425" y="308"/>
                    <a:pt x="1117" y="1"/>
                    <a:pt x="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58"/>
            <p:cNvSpPr/>
            <p:nvPr/>
          </p:nvSpPr>
          <p:spPr>
            <a:xfrm>
              <a:off x="2325275" y="3543900"/>
              <a:ext cx="35625" cy="35550"/>
            </a:xfrm>
            <a:custGeom>
              <a:rect b="b" l="l" r="r" t="t"/>
              <a:pathLst>
                <a:path extrusionOk="0" h="1422" w="1425">
                  <a:moveTo>
                    <a:pt x="733" y="0"/>
                  </a:moveTo>
                  <a:cubicBezTo>
                    <a:pt x="308" y="0"/>
                    <a:pt x="1" y="308"/>
                    <a:pt x="1" y="729"/>
                  </a:cubicBezTo>
                  <a:cubicBezTo>
                    <a:pt x="1" y="1114"/>
                    <a:pt x="308" y="1422"/>
                    <a:pt x="733" y="1422"/>
                  </a:cubicBezTo>
                  <a:cubicBezTo>
                    <a:pt x="1117" y="1422"/>
                    <a:pt x="1425" y="1114"/>
                    <a:pt x="1425" y="729"/>
                  </a:cubicBezTo>
                  <a:cubicBezTo>
                    <a:pt x="1425" y="308"/>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58"/>
            <p:cNvSpPr/>
            <p:nvPr/>
          </p:nvSpPr>
          <p:spPr>
            <a:xfrm>
              <a:off x="2325275" y="3686175"/>
              <a:ext cx="35625" cy="34625"/>
            </a:xfrm>
            <a:custGeom>
              <a:rect b="b" l="l" r="r" t="t"/>
              <a:pathLst>
                <a:path extrusionOk="0" h="1385" w="1425">
                  <a:moveTo>
                    <a:pt x="733" y="0"/>
                  </a:moveTo>
                  <a:cubicBezTo>
                    <a:pt x="308" y="0"/>
                    <a:pt x="1" y="308"/>
                    <a:pt x="1" y="692"/>
                  </a:cubicBezTo>
                  <a:cubicBezTo>
                    <a:pt x="1" y="1077"/>
                    <a:pt x="308" y="1384"/>
                    <a:pt x="733" y="1384"/>
                  </a:cubicBezTo>
                  <a:cubicBezTo>
                    <a:pt x="1117" y="1384"/>
                    <a:pt x="1425" y="1077"/>
                    <a:pt x="1425" y="692"/>
                  </a:cubicBezTo>
                  <a:cubicBezTo>
                    <a:pt x="1425" y="308"/>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58"/>
            <p:cNvSpPr/>
            <p:nvPr/>
          </p:nvSpPr>
          <p:spPr>
            <a:xfrm>
              <a:off x="2325275" y="3827425"/>
              <a:ext cx="35625" cy="35625"/>
            </a:xfrm>
            <a:custGeom>
              <a:rect b="b" l="l" r="r" t="t"/>
              <a:pathLst>
                <a:path extrusionOk="0" h="1425" w="1425">
                  <a:moveTo>
                    <a:pt x="733" y="1"/>
                  </a:moveTo>
                  <a:cubicBezTo>
                    <a:pt x="308" y="1"/>
                    <a:pt x="1" y="308"/>
                    <a:pt x="1" y="693"/>
                  </a:cubicBezTo>
                  <a:cubicBezTo>
                    <a:pt x="1" y="1117"/>
                    <a:pt x="308" y="1425"/>
                    <a:pt x="733" y="1425"/>
                  </a:cubicBezTo>
                  <a:cubicBezTo>
                    <a:pt x="1117" y="1425"/>
                    <a:pt x="1425" y="1117"/>
                    <a:pt x="1425" y="693"/>
                  </a:cubicBezTo>
                  <a:cubicBezTo>
                    <a:pt x="1425" y="308"/>
                    <a:pt x="1117" y="1"/>
                    <a:pt x="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58"/>
            <p:cNvSpPr/>
            <p:nvPr/>
          </p:nvSpPr>
          <p:spPr>
            <a:xfrm>
              <a:off x="2325275" y="3968775"/>
              <a:ext cx="35625" cy="35550"/>
            </a:xfrm>
            <a:custGeom>
              <a:rect b="b" l="l" r="r" t="t"/>
              <a:pathLst>
                <a:path extrusionOk="0" h="1422" w="1425">
                  <a:moveTo>
                    <a:pt x="733" y="0"/>
                  </a:moveTo>
                  <a:cubicBezTo>
                    <a:pt x="308" y="0"/>
                    <a:pt x="1" y="345"/>
                    <a:pt x="1" y="729"/>
                  </a:cubicBezTo>
                  <a:cubicBezTo>
                    <a:pt x="1" y="1114"/>
                    <a:pt x="308" y="1422"/>
                    <a:pt x="733" y="1422"/>
                  </a:cubicBezTo>
                  <a:cubicBezTo>
                    <a:pt x="1117" y="1422"/>
                    <a:pt x="1425" y="1114"/>
                    <a:pt x="1425" y="729"/>
                  </a:cubicBezTo>
                  <a:cubicBezTo>
                    <a:pt x="1425" y="345"/>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58"/>
            <p:cNvSpPr/>
            <p:nvPr/>
          </p:nvSpPr>
          <p:spPr>
            <a:xfrm>
              <a:off x="2325275" y="4111050"/>
              <a:ext cx="35625" cy="35550"/>
            </a:xfrm>
            <a:custGeom>
              <a:rect b="b" l="l" r="r" t="t"/>
              <a:pathLst>
                <a:path extrusionOk="0" h="1422" w="1425">
                  <a:moveTo>
                    <a:pt x="733" y="0"/>
                  </a:moveTo>
                  <a:cubicBezTo>
                    <a:pt x="308" y="0"/>
                    <a:pt x="1" y="308"/>
                    <a:pt x="1" y="692"/>
                  </a:cubicBezTo>
                  <a:cubicBezTo>
                    <a:pt x="1" y="1077"/>
                    <a:pt x="308" y="1421"/>
                    <a:pt x="733" y="1421"/>
                  </a:cubicBezTo>
                  <a:cubicBezTo>
                    <a:pt x="1117" y="1421"/>
                    <a:pt x="1425" y="1077"/>
                    <a:pt x="1425" y="692"/>
                  </a:cubicBezTo>
                  <a:cubicBezTo>
                    <a:pt x="1425" y="308"/>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58"/>
            <p:cNvSpPr/>
            <p:nvPr/>
          </p:nvSpPr>
          <p:spPr>
            <a:xfrm>
              <a:off x="2325275" y="4252300"/>
              <a:ext cx="35625" cy="35625"/>
            </a:xfrm>
            <a:custGeom>
              <a:rect b="b" l="l" r="r" t="t"/>
              <a:pathLst>
                <a:path extrusionOk="0" h="1425" w="1425">
                  <a:moveTo>
                    <a:pt x="733" y="1"/>
                  </a:moveTo>
                  <a:cubicBezTo>
                    <a:pt x="308" y="1"/>
                    <a:pt x="1" y="308"/>
                    <a:pt x="1" y="733"/>
                  </a:cubicBezTo>
                  <a:cubicBezTo>
                    <a:pt x="1" y="1117"/>
                    <a:pt x="308" y="1425"/>
                    <a:pt x="733" y="1425"/>
                  </a:cubicBezTo>
                  <a:cubicBezTo>
                    <a:pt x="1117" y="1425"/>
                    <a:pt x="1425" y="1117"/>
                    <a:pt x="1425" y="733"/>
                  </a:cubicBezTo>
                  <a:cubicBezTo>
                    <a:pt x="1425" y="308"/>
                    <a:pt x="1117" y="1"/>
                    <a:pt x="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58"/>
            <p:cNvSpPr/>
            <p:nvPr/>
          </p:nvSpPr>
          <p:spPr>
            <a:xfrm>
              <a:off x="2325275" y="4393650"/>
              <a:ext cx="35625" cy="35550"/>
            </a:xfrm>
            <a:custGeom>
              <a:rect b="b" l="l" r="r" t="t"/>
              <a:pathLst>
                <a:path extrusionOk="0" h="1422" w="1425">
                  <a:moveTo>
                    <a:pt x="733" y="0"/>
                  </a:moveTo>
                  <a:cubicBezTo>
                    <a:pt x="308" y="0"/>
                    <a:pt x="1" y="345"/>
                    <a:pt x="1" y="729"/>
                  </a:cubicBezTo>
                  <a:cubicBezTo>
                    <a:pt x="1" y="1114"/>
                    <a:pt x="308" y="1421"/>
                    <a:pt x="733" y="1421"/>
                  </a:cubicBezTo>
                  <a:cubicBezTo>
                    <a:pt x="1117" y="1421"/>
                    <a:pt x="1425" y="1114"/>
                    <a:pt x="1425" y="729"/>
                  </a:cubicBezTo>
                  <a:cubicBezTo>
                    <a:pt x="1425" y="345"/>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58"/>
            <p:cNvSpPr/>
            <p:nvPr/>
          </p:nvSpPr>
          <p:spPr>
            <a:xfrm>
              <a:off x="2325275" y="4535900"/>
              <a:ext cx="35625" cy="35575"/>
            </a:xfrm>
            <a:custGeom>
              <a:rect b="b" l="l" r="r" t="t"/>
              <a:pathLst>
                <a:path extrusionOk="0" h="1423" w="1425">
                  <a:moveTo>
                    <a:pt x="733" y="1"/>
                  </a:moveTo>
                  <a:cubicBezTo>
                    <a:pt x="308" y="1"/>
                    <a:pt x="1" y="309"/>
                    <a:pt x="1" y="693"/>
                  </a:cubicBezTo>
                  <a:cubicBezTo>
                    <a:pt x="1" y="1078"/>
                    <a:pt x="308" y="1422"/>
                    <a:pt x="733" y="1422"/>
                  </a:cubicBezTo>
                  <a:cubicBezTo>
                    <a:pt x="1117" y="1422"/>
                    <a:pt x="1425" y="1078"/>
                    <a:pt x="1425" y="693"/>
                  </a:cubicBezTo>
                  <a:cubicBezTo>
                    <a:pt x="1425" y="309"/>
                    <a:pt x="1117" y="1"/>
                    <a:pt x="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58"/>
            <p:cNvSpPr/>
            <p:nvPr/>
          </p:nvSpPr>
          <p:spPr>
            <a:xfrm>
              <a:off x="2325275" y="4677175"/>
              <a:ext cx="35625" cy="35625"/>
            </a:xfrm>
            <a:custGeom>
              <a:rect b="b" l="l" r="r" t="t"/>
              <a:pathLst>
                <a:path extrusionOk="0" h="1425" w="1425">
                  <a:moveTo>
                    <a:pt x="733" y="1"/>
                  </a:moveTo>
                  <a:cubicBezTo>
                    <a:pt x="308" y="1"/>
                    <a:pt x="1" y="348"/>
                    <a:pt x="1" y="733"/>
                  </a:cubicBezTo>
                  <a:cubicBezTo>
                    <a:pt x="1" y="1117"/>
                    <a:pt x="308" y="1425"/>
                    <a:pt x="733" y="1425"/>
                  </a:cubicBezTo>
                  <a:cubicBezTo>
                    <a:pt x="1117" y="1425"/>
                    <a:pt x="1425" y="1117"/>
                    <a:pt x="1425" y="733"/>
                  </a:cubicBezTo>
                  <a:cubicBezTo>
                    <a:pt x="1425" y="348"/>
                    <a:pt x="1117" y="1"/>
                    <a:pt x="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58"/>
            <p:cNvSpPr/>
            <p:nvPr/>
          </p:nvSpPr>
          <p:spPr>
            <a:xfrm>
              <a:off x="2325275" y="4819450"/>
              <a:ext cx="35625" cy="34625"/>
            </a:xfrm>
            <a:custGeom>
              <a:rect b="b" l="l" r="r" t="t"/>
              <a:pathLst>
                <a:path extrusionOk="0" h="1385" w="1425">
                  <a:moveTo>
                    <a:pt x="733" y="0"/>
                  </a:moveTo>
                  <a:cubicBezTo>
                    <a:pt x="308" y="0"/>
                    <a:pt x="1" y="308"/>
                    <a:pt x="1" y="692"/>
                  </a:cubicBezTo>
                  <a:cubicBezTo>
                    <a:pt x="1" y="1077"/>
                    <a:pt x="308" y="1384"/>
                    <a:pt x="733" y="1384"/>
                  </a:cubicBezTo>
                  <a:cubicBezTo>
                    <a:pt x="1117" y="1384"/>
                    <a:pt x="1425" y="1077"/>
                    <a:pt x="1425" y="692"/>
                  </a:cubicBezTo>
                  <a:cubicBezTo>
                    <a:pt x="1425" y="308"/>
                    <a:pt x="1117" y="0"/>
                    <a:pt x="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58"/>
            <p:cNvSpPr/>
            <p:nvPr/>
          </p:nvSpPr>
          <p:spPr>
            <a:xfrm>
              <a:off x="2216700" y="3119025"/>
              <a:ext cx="35550" cy="35550"/>
            </a:xfrm>
            <a:custGeom>
              <a:rect b="b" l="l" r="r" t="t"/>
              <a:pathLst>
                <a:path extrusionOk="0" h="1422" w="1422">
                  <a:moveTo>
                    <a:pt x="729" y="1"/>
                  </a:moveTo>
                  <a:cubicBezTo>
                    <a:pt x="345" y="1"/>
                    <a:pt x="0" y="308"/>
                    <a:pt x="0" y="693"/>
                  </a:cubicBezTo>
                  <a:cubicBezTo>
                    <a:pt x="0" y="1114"/>
                    <a:pt x="345" y="1422"/>
                    <a:pt x="729" y="1422"/>
                  </a:cubicBezTo>
                  <a:cubicBezTo>
                    <a:pt x="1114" y="1422"/>
                    <a:pt x="1421" y="1114"/>
                    <a:pt x="1421" y="693"/>
                  </a:cubicBezTo>
                  <a:cubicBezTo>
                    <a:pt x="1421" y="308"/>
                    <a:pt x="1114" y="1"/>
                    <a:pt x="7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58"/>
            <p:cNvSpPr/>
            <p:nvPr/>
          </p:nvSpPr>
          <p:spPr>
            <a:xfrm>
              <a:off x="2216700" y="3260300"/>
              <a:ext cx="35550" cy="35625"/>
            </a:xfrm>
            <a:custGeom>
              <a:rect b="b" l="l" r="r" t="t"/>
              <a:pathLst>
                <a:path extrusionOk="0" h="1425" w="1422">
                  <a:moveTo>
                    <a:pt x="729" y="0"/>
                  </a:moveTo>
                  <a:cubicBezTo>
                    <a:pt x="345" y="0"/>
                    <a:pt x="0" y="348"/>
                    <a:pt x="0" y="732"/>
                  </a:cubicBezTo>
                  <a:cubicBezTo>
                    <a:pt x="0" y="1117"/>
                    <a:pt x="345" y="1424"/>
                    <a:pt x="729" y="1424"/>
                  </a:cubicBezTo>
                  <a:cubicBezTo>
                    <a:pt x="1114" y="1424"/>
                    <a:pt x="1421" y="1117"/>
                    <a:pt x="1421" y="732"/>
                  </a:cubicBezTo>
                  <a:cubicBezTo>
                    <a:pt x="1421" y="348"/>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58"/>
            <p:cNvSpPr/>
            <p:nvPr/>
          </p:nvSpPr>
          <p:spPr>
            <a:xfrm>
              <a:off x="2216700" y="3402550"/>
              <a:ext cx="35550" cy="35625"/>
            </a:xfrm>
            <a:custGeom>
              <a:rect b="b" l="l" r="r" t="t"/>
              <a:pathLst>
                <a:path extrusionOk="0" h="1425" w="1422">
                  <a:moveTo>
                    <a:pt x="729" y="1"/>
                  </a:moveTo>
                  <a:cubicBezTo>
                    <a:pt x="345" y="1"/>
                    <a:pt x="0" y="308"/>
                    <a:pt x="0" y="693"/>
                  </a:cubicBezTo>
                  <a:cubicBezTo>
                    <a:pt x="0" y="1077"/>
                    <a:pt x="345" y="1425"/>
                    <a:pt x="729" y="1425"/>
                  </a:cubicBezTo>
                  <a:cubicBezTo>
                    <a:pt x="1114" y="1425"/>
                    <a:pt x="1421" y="1077"/>
                    <a:pt x="1421" y="693"/>
                  </a:cubicBezTo>
                  <a:cubicBezTo>
                    <a:pt x="1421" y="308"/>
                    <a:pt x="1114" y="1"/>
                    <a:pt x="7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58"/>
            <p:cNvSpPr/>
            <p:nvPr/>
          </p:nvSpPr>
          <p:spPr>
            <a:xfrm>
              <a:off x="2216700" y="3543900"/>
              <a:ext cx="35550" cy="35550"/>
            </a:xfrm>
            <a:custGeom>
              <a:rect b="b" l="l" r="r" t="t"/>
              <a:pathLst>
                <a:path extrusionOk="0" h="1422" w="1422">
                  <a:moveTo>
                    <a:pt x="729" y="0"/>
                  </a:moveTo>
                  <a:cubicBezTo>
                    <a:pt x="345" y="0"/>
                    <a:pt x="0" y="308"/>
                    <a:pt x="0" y="729"/>
                  </a:cubicBezTo>
                  <a:cubicBezTo>
                    <a:pt x="0" y="1114"/>
                    <a:pt x="345" y="1422"/>
                    <a:pt x="729" y="1422"/>
                  </a:cubicBezTo>
                  <a:cubicBezTo>
                    <a:pt x="1114" y="1422"/>
                    <a:pt x="1421" y="1114"/>
                    <a:pt x="1421" y="729"/>
                  </a:cubicBezTo>
                  <a:cubicBezTo>
                    <a:pt x="1421" y="308"/>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58"/>
            <p:cNvSpPr/>
            <p:nvPr/>
          </p:nvSpPr>
          <p:spPr>
            <a:xfrm>
              <a:off x="2216700" y="3686175"/>
              <a:ext cx="35550" cy="34625"/>
            </a:xfrm>
            <a:custGeom>
              <a:rect b="b" l="l" r="r" t="t"/>
              <a:pathLst>
                <a:path extrusionOk="0" h="1385" w="1422">
                  <a:moveTo>
                    <a:pt x="729" y="0"/>
                  </a:moveTo>
                  <a:cubicBezTo>
                    <a:pt x="345" y="0"/>
                    <a:pt x="0" y="308"/>
                    <a:pt x="0" y="692"/>
                  </a:cubicBezTo>
                  <a:cubicBezTo>
                    <a:pt x="0" y="1077"/>
                    <a:pt x="345" y="1384"/>
                    <a:pt x="729" y="1384"/>
                  </a:cubicBezTo>
                  <a:cubicBezTo>
                    <a:pt x="1114" y="1384"/>
                    <a:pt x="1421" y="1077"/>
                    <a:pt x="1421" y="692"/>
                  </a:cubicBezTo>
                  <a:cubicBezTo>
                    <a:pt x="1421" y="308"/>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58"/>
            <p:cNvSpPr/>
            <p:nvPr/>
          </p:nvSpPr>
          <p:spPr>
            <a:xfrm>
              <a:off x="2216700" y="3827425"/>
              <a:ext cx="35550" cy="35625"/>
            </a:xfrm>
            <a:custGeom>
              <a:rect b="b" l="l" r="r" t="t"/>
              <a:pathLst>
                <a:path extrusionOk="0" h="1425" w="1422">
                  <a:moveTo>
                    <a:pt x="729" y="1"/>
                  </a:moveTo>
                  <a:cubicBezTo>
                    <a:pt x="345" y="1"/>
                    <a:pt x="0" y="308"/>
                    <a:pt x="0" y="693"/>
                  </a:cubicBezTo>
                  <a:cubicBezTo>
                    <a:pt x="0" y="1117"/>
                    <a:pt x="345" y="1425"/>
                    <a:pt x="729" y="1425"/>
                  </a:cubicBezTo>
                  <a:cubicBezTo>
                    <a:pt x="1114" y="1425"/>
                    <a:pt x="1421" y="1117"/>
                    <a:pt x="1421" y="693"/>
                  </a:cubicBezTo>
                  <a:cubicBezTo>
                    <a:pt x="1421" y="308"/>
                    <a:pt x="1114" y="1"/>
                    <a:pt x="7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58"/>
            <p:cNvSpPr/>
            <p:nvPr/>
          </p:nvSpPr>
          <p:spPr>
            <a:xfrm>
              <a:off x="2216700" y="3968775"/>
              <a:ext cx="35550" cy="35550"/>
            </a:xfrm>
            <a:custGeom>
              <a:rect b="b" l="l" r="r" t="t"/>
              <a:pathLst>
                <a:path extrusionOk="0" h="1422" w="1422">
                  <a:moveTo>
                    <a:pt x="729" y="0"/>
                  </a:moveTo>
                  <a:cubicBezTo>
                    <a:pt x="345" y="0"/>
                    <a:pt x="0" y="345"/>
                    <a:pt x="0" y="729"/>
                  </a:cubicBezTo>
                  <a:cubicBezTo>
                    <a:pt x="0" y="1114"/>
                    <a:pt x="345" y="1422"/>
                    <a:pt x="729" y="1422"/>
                  </a:cubicBezTo>
                  <a:cubicBezTo>
                    <a:pt x="1114" y="1422"/>
                    <a:pt x="1421" y="1114"/>
                    <a:pt x="1421" y="729"/>
                  </a:cubicBezTo>
                  <a:cubicBezTo>
                    <a:pt x="1421" y="345"/>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58"/>
            <p:cNvSpPr/>
            <p:nvPr/>
          </p:nvSpPr>
          <p:spPr>
            <a:xfrm>
              <a:off x="2216700" y="4111050"/>
              <a:ext cx="35550" cy="35550"/>
            </a:xfrm>
            <a:custGeom>
              <a:rect b="b" l="l" r="r" t="t"/>
              <a:pathLst>
                <a:path extrusionOk="0" h="1422" w="1422">
                  <a:moveTo>
                    <a:pt x="729" y="0"/>
                  </a:moveTo>
                  <a:cubicBezTo>
                    <a:pt x="345" y="0"/>
                    <a:pt x="0" y="308"/>
                    <a:pt x="0" y="692"/>
                  </a:cubicBezTo>
                  <a:cubicBezTo>
                    <a:pt x="0" y="1077"/>
                    <a:pt x="345" y="1421"/>
                    <a:pt x="729" y="1421"/>
                  </a:cubicBezTo>
                  <a:cubicBezTo>
                    <a:pt x="1114" y="1421"/>
                    <a:pt x="1421" y="1077"/>
                    <a:pt x="1421" y="692"/>
                  </a:cubicBezTo>
                  <a:cubicBezTo>
                    <a:pt x="1421" y="308"/>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58"/>
            <p:cNvSpPr/>
            <p:nvPr/>
          </p:nvSpPr>
          <p:spPr>
            <a:xfrm>
              <a:off x="2216700" y="4252300"/>
              <a:ext cx="35550" cy="35625"/>
            </a:xfrm>
            <a:custGeom>
              <a:rect b="b" l="l" r="r" t="t"/>
              <a:pathLst>
                <a:path extrusionOk="0" h="1425" w="1422">
                  <a:moveTo>
                    <a:pt x="729" y="1"/>
                  </a:moveTo>
                  <a:cubicBezTo>
                    <a:pt x="345" y="1"/>
                    <a:pt x="0" y="308"/>
                    <a:pt x="0" y="733"/>
                  </a:cubicBezTo>
                  <a:cubicBezTo>
                    <a:pt x="0" y="1117"/>
                    <a:pt x="345" y="1425"/>
                    <a:pt x="729" y="1425"/>
                  </a:cubicBezTo>
                  <a:cubicBezTo>
                    <a:pt x="1114" y="1425"/>
                    <a:pt x="1421" y="1117"/>
                    <a:pt x="1421" y="733"/>
                  </a:cubicBezTo>
                  <a:cubicBezTo>
                    <a:pt x="1421" y="308"/>
                    <a:pt x="1114" y="1"/>
                    <a:pt x="7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58"/>
            <p:cNvSpPr/>
            <p:nvPr/>
          </p:nvSpPr>
          <p:spPr>
            <a:xfrm>
              <a:off x="2216700" y="4393650"/>
              <a:ext cx="35550" cy="35550"/>
            </a:xfrm>
            <a:custGeom>
              <a:rect b="b" l="l" r="r" t="t"/>
              <a:pathLst>
                <a:path extrusionOk="0" h="1422" w="1422">
                  <a:moveTo>
                    <a:pt x="729" y="0"/>
                  </a:moveTo>
                  <a:cubicBezTo>
                    <a:pt x="345" y="0"/>
                    <a:pt x="0" y="345"/>
                    <a:pt x="0" y="729"/>
                  </a:cubicBezTo>
                  <a:cubicBezTo>
                    <a:pt x="0" y="1114"/>
                    <a:pt x="345" y="1421"/>
                    <a:pt x="729" y="1421"/>
                  </a:cubicBezTo>
                  <a:cubicBezTo>
                    <a:pt x="1114" y="1421"/>
                    <a:pt x="1421" y="1114"/>
                    <a:pt x="1421" y="729"/>
                  </a:cubicBezTo>
                  <a:cubicBezTo>
                    <a:pt x="1421" y="345"/>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58"/>
            <p:cNvSpPr/>
            <p:nvPr/>
          </p:nvSpPr>
          <p:spPr>
            <a:xfrm>
              <a:off x="2216700" y="4535900"/>
              <a:ext cx="35550" cy="35575"/>
            </a:xfrm>
            <a:custGeom>
              <a:rect b="b" l="l" r="r" t="t"/>
              <a:pathLst>
                <a:path extrusionOk="0" h="1423" w="1422">
                  <a:moveTo>
                    <a:pt x="729" y="1"/>
                  </a:moveTo>
                  <a:cubicBezTo>
                    <a:pt x="345" y="1"/>
                    <a:pt x="0" y="309"/>
                    <a:pt x="0" y="693"/>
                  </a:cubicBezTo>
                  <a:cubicBezTo>
                    <a:pt x="0" y="1078"/>
                    <a:pt x="345" y="1422"/>
                    <a:pt x="729" y="1422"/>
                  </a:cubicBezTo>
                  <a:cubicBezTo>
                    <a:pt x="1114" y="1422"/>
                    <a:pt x="1421" y="1078"/>
                    <a:pt x="1421" y="693"/>
                  </a:cubicBezTo>
                  <a:cubicBezTo>
                    <a:pt x="1421" y="309"/>
                    <a:pt x="1114" y="1"/>
                    <a:pt x="7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58"/>
            <p:cNvSpPr/>
            <p:nvPr/>
          </p:nvSpPr>
          <p:spPr>
            <a:xfrm>
              <a:off x="2216700" y="4677175"/>
              <a:ext cx="35550" cy="35625"/>
            </a:xfrm>
            <a:custGeom>
              <a:rect b="b" l="l" r="r" t="t"/>
              <a:pathLst>
                <a:path extrusionOk="0" h="1425" w="1422">
                  <a:moveTo>
                    <a:pt x="729" y="1"/>
                  </a:moveTo>
                  <a:cubicBezTo>
                    <a:pt x="345" y="1"/>
                    <a:pt x="0" y="348"/>
                    <a:pt x="0" y="733"/>
                  </a:cubicBezTo>
                  <a:cubicBezTo>
                    <a:pt x="0" y="1117"/>
                    <a:pt x="345" y="1425"/>
                    <a:pt x="729" y="1425"/>
                  </a:cubicBezTo>
                  <a:cubicBezTo>
                    <a:pt x="1114" y="1425"/>
                    <a:pt x="1421" y="1117"/>
                    <a:pt x="1421" y="733"/>
                  </a:cubicBezTo>
                  <a:cubicBezTo>
                    <a:pt x="1421" y="348"/>
                    <a:pt x="1114" y="1"/>
                    <a:pt x="7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58"/>
            <p:cNvSpPr/>
            <p:nvPr/>
          </p:nvSpPr>
          <p:spPr>
            <a:xfrm>
              <a:off x="2216700" y="4819450"/>
              <a:ext cx="35550" cy="34625"/>
            </a:xfrm>
            <a:custGeom>
              <a:rect b="b" l="l" r="r" t="t"/>
              <a:pathLst>
                <a:path extrusionOk="0" h="1385" w="1422">
                  <a:moveTo>
                    <a:pt x="729" y="0"/>
                  </a:moveTo>
                  <a:cubicBezTo>
                    <a:pt x="345" y="0"/>
                    <a:pt x="0" y="308"/>
                    <a:pt x="0" y="692"/>
                  </a:cubicBezTo>
                  <a:cubicBezTo>
                    <a:pt x="0" y="1077"/>
                    <a:pt x="345" y="1384"/>
                    <a:pt x="729" y="1384"/>
                  </a:cubicBezTo>
                  <a:cubicBezTo>
                    <a:pt x="1114" y="1384"/>
                    <a:pt x="1421" y="1077"/>
                    <a:pt x="1421" y="692"/>
                  </a:cubicBezTo>
                  <a:cubicBezTo>
                    <a:pt x="1421" y="308"/>
                    <a:pt x="1114" y="0"/>
                    <a:pt x="7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8" name="Google Shape;1908;p58"/>
          <p:cNvGrpSpPr/>
          <p:nvPr/>
        </p:nvGrpSpPr>
        <p:grpSpPr>
          <a:xfrm>
            <a:off x="7074900" y="2440750"/>
            <a:ext cx="1954225" cy="2702750"/>
            <a:chOff x="7074900" y="2440750"/>
            <a:chExt cx="1954225" cy="2702750"/>
          </a:xfrm>
        </p:grpSpPr>
        <p:sp>
          <p:nvSpPr>
            <p:cNvPr id="1909" name="Google Shape;1909;p58"/>
            <p:cNvSpPr/>
            <p:nvPr/>
          </p:nvSpPr>
          <p:spPr>
            <a:xfrm>
              <a:off x="7784325" y="3461400"/>
              <a:ext cx="733850" cy="1532400"/>
            </a:xfrm>
            <a:custGeom>
              <a:rect b="b" l="l" r="r" t="t"/>
              <a:pathLst>
                <a:path extrusionOk="0" h="61296" w="29354">
                  <a:moveTo>
                    <a:pt x="28181" y="1"/>
                  </a:moveTo>
                  <a:cubicBezTo>
                    <a:pt x="23440" y="1"/>
                    <a:pt x="0" y="34600"/>
                    <a:pt x="0" y="34600"/>
                  </a:cubicBezTo>
                  <a:lnTo>
                    <a:pt x="0" y="61285"/>
                  </a:lnTo>
                  <a:cubicBezTo>
                    <a:pt x="0" y="61285"/>
                    <a:pt x="183" y="61295"/>
                    <a:pt x="527" y="61295"/>
                  </a:cubicBezTo>
                  <a:cubicBezTo>
                    <a:pt x="3336" y="61295"/>
                    <a:pt x="16856" y="60592"/>
                    <a:pt x="28299" y="47674"/>
                  </a:cubicBezTo>
                  <a:cubicBezTo>
                    <a:pt x="28413" y="47175"/>
                    <a:pt x="22030" y="27104"/>
                    <a:pt x="28259" y="5378"/>
                  </a:cubicBezTo>
                  <a:cubicBezTo>
                    <a:pt x="29353" y="1571"/>
                    <a:pt x="29191" y="1"/>
                    <a:pt x="28181" y="1"/>
                  </a:cubicBezTo>
                  <a:close/>
                </a:path>
              </a:pathLst>
            </a:custGeom>
            <a:solidFill>
              <a:srgbClr val="F9D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58"/>
            <p:cNvSpPr/>
            <p:nvPr/>
          </p:nvSpPr>
          <p:spPr>
            <a:xfrm>
              <a:off x="8422575" y="4137075"/>
              <a:ext cx="69250" cy="515250"/>
            </a:xfrm>
            <a:custGeom>
              <a:rect b="b" l="l" r="r" t="t"/>
              <a:pathLst>
                <a:path extrusionOk="0" h="20610" w="2770">
                  <a:moveTo>
                    <a:pt x="1" y="0"/>
                  </a:moveTo>
                  <a:lnTo>
                    <a:pt x="1" y="0"/>
                  </a:lnTo>
                  <a:cubicBezTo>
                    <a:pt x="192" y="11612"/>
                    <a:pt x="2729" y="19994"/>
                    <a:pt x="2769" y="20610"/>
                  </a:cubicBezTo>
                  <a:lnTo>
                    <a:pt x="2769" y="20610"/>
                  </a:lnTo>
                  <a:cubicBezTo>
                    <a:pt x="2729" y="19994"/>
                    <a:pt x="192" y="11612"/>
                    <a:pt x="1" y="0"/>
                  </a:cubicBezTo>
                  <a:close/>
                </a:path>
              </a:pathLst>
            </a:custGeom>
            <a:solidFill>
              <a:srgbClr val="FBEA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58"/>
            <p:cNvSpPr/>
            <p:nvPr/>
          </p:nvSpPr>
          <p:spPr>
            <a:xfrm>
              <a:off x="7784325" y="4137075"/>
              <a:ext cx="707500" cy="855525"/>
            </a:xfrm>
            <a:custGeom>
              <a:rect b="b" l="l" r="r" t="t"/>
              <a:pathLst>
                <a:path extrusionOk="0" h="34221" w="28300">
                  <a:moveTo>
                    <a:pt x="25531" y="0"/>
                  </a:moveTo>
                  <a:cubicBezTo>
                    <a:pt x="22839" y="1806"/>
                    <a:pt x="19994" y="3384"/>
                    <a:pt x="17186" y="4768"/>
                  </a:cubicBezTo>
                  <a:lnTo>
                    <a:pt x="17149" y="4768"/>
                  </a:lnTo>
                  <a:cubicBezTo>
                    <a:pt x="10920" y="7844"/>
                    <a:pt x="4768" y="9881"/>
                    <a:pt x="0" y="10766"/>
                  </a:cubicBezTo>
                  <a:lnTo>
                    <a:pt x="0" y="14187"/>
                  </a:lnTo>
                  <a:cubicBezTo>
                    <a:pt x="9689" y="12689"/>
                    <a:pt x="19416" y="6152"/>
                    <a:pt x="21763" y="4959"/>
                  </a:cubicBezTo>
                  <a:cubicBezTo>
                    <a:pt x="21840" y="4922"/>
                    <a:pt x="21953" y="4922"/>
                    <a:pt x="22030" y="4922"/>
                  </a:cubicBezTo>
                  <a:cubicBezTo>
                    <a:pt x="24260" y="4922"/>
                    <a:pt x="24839" y="18263"/>
                    <a:pt x="16149" y="23763"/>
                  </a:cubicBezTo>
                  <a:cubicBezTo>
                    <a:pt x="11535" y="26146"/>
                    <a:pt x="6306" y="27952"/>
                    <a:pt x="1037" y="27952"/>
                  </a:cubicBezTo>
                  <a:lnTo>
                    <a:pt x="0" y="27952"/>
                  </a:lnTo>
                  <a:lnTo>
                    <a:pt x="0" y="34221"/>
                  </a:lnTo>
                  <a:cubicBezTo>
                    <a:pt x="13688" y="29951"/>
                    <a:pt x="27875" y="20917"/>
                    <a:pt x="28299" y="20610"/>
                  </a:cubicBezTo>
                  <a:cubicBezTo>
                    <a:pt x="28259" y="19994"/>
                    <a:pt x="25722" y="11612"/>
                    <a:pt x="25531" y="0"/>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58"/>
            <p:cNvSpPr/>
            <p:nvPr/>
          </p:nvSpPr>
          <p:spPr>
            <a:xfrm>
              <a:off x="7113350" y="2440750"/>
              <a:ext cx="1915775" cy="1734475"/>
            </a:xfrm>
            <a:custGeom>
              <a:rect b="b" l="l" r="r" t="t"/>
              <a:pathLst>
                <a:path extrusionOk="0" h="69379" w="76631">
                  <a:moveTo>
                    <a:pt x="38283" y="1"/>
                  </a:moveTo>
                  <a:cubicBezTo>
                    <a:pt x="22778" y="1"/>
                    <a:pt x="8663" y="10488"/>
                    <a:pt x="4692" y="26210"/>
                  </a:cubicBezTo>
                  <a:cubicBezTo>
                    <a:pt x="1" y="44783"/>
                    <a:pt x="11305" y="63661"/>
                    <a:pt x="29875" y="68315"/>
                  </a:cubicBezTo>
                  <a:cubicBezTo>
                    <a:pt x="32723" y="69034"/>
                    <a:pt x="35578" y="69378"/>
                    <a:pt x="38386" y="69378"/>
                  </a:cubicBezTo>
                  <a:cubicBezTo>
                    <a:pt x="53893" y="69378"/>
                    <a:pt x="68002" y="58891"/>
                    <a:pt x="71939" y="43168"/>
                  </a:cubicBezTo>
                  <a:cubicBezTo>
                    <a:pt x="76630" y="24559"/>
                    <a:pt x="65366" y="5718"/>
                    <a:pt x="46793" y="1064"/>
                  </a:cubicBezTo>
                  <a:cubicBezTo>
                    <a:pt x="43945" y="345"/>
                    <a:pt x="41091" y="1"/>
                    <a:pt x="38283" y="1"/>
                  </a:cubicBezTo>
                  <a:close/>
                </a:path>
              </a:pathLst>
            </a:custGeom>
            <a:solidFill>
              <a:srgbClr val="F9D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58"/>
            <p:cNvSpPr/>
            <p:nvPr/>
          </p:nvSpPr>
          <p:spPr>
            <a:xfrm>
              <a:off x="7146050" y="3163675"/>
              <a:ext cx="1704275" cy="1254350"/>
            </a:xfrm>
            <a:custGeom>
              <a:rect b="b" l="l" r="r" t="t"/>
              <a:pathLst>
                <a:path extrusionOk="0" h="50174" w="68171">
                  <a:moveTo>
                    <a:pt x="6797" y="1"/>
                  </a:moveTo>
                  <a:cubicBezTo>
                    <a:pt x="4304" y="1"/>
                    <a:pt x="2922" y="139"/>
                    <a:pt x="2922" y="139"/>
                  </a:cubicBezTo>
                  <a:cubicBezTo>
                    <a:pt x="2922" y="139"/>
                    <a:pt x="0" y="42280"/>
                    <a:pt x="17995" y="49739"/>
                  </a:cubicBezTo>
                  <a:cubicBezTo>
                    <a:pt x="18703" y="50031"/>
                    <a:pt x="19692" y="50174"/>
                    <a:pt x="20906" y="50174"/>
                  </a:cubicBezTo>
                  <a:cubicBezTo>
                    <a:pt x="31547" y="50174"/>
                    <a:pt x="59509" y="39186"/>
                    <a:pt x="68171" y="20825"/>
                  </a:cubicBezTo>
                  <a:cubicBezTo>
                    <a:pt x="41534" y="1973"/>
                    <a:pt x="16221" y="1"/>
                    <a:pt x="6797" y="1"/>
                  </a:cubicBezTo>
                  <a:close/>
                </a:path>
              </a:pathLst>
            </a:custGeom>
            <a:solidFill>
              <a:srgbClr val="F9D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58"/>
            <p:cNvSpPr/>
            <p:nvPr/>
          </p:nvSpPr>
          <p:spPr>
            <a:xfrm>
              <a:off x="7522850" y="2924900"/>
              <a:ext cx="1243875" cy="620075"/>
            </a:xfrm>
            <a:custGeom>
              <a:rect b="b" l="l" r="r" t="t"/>
              <a:pathLst>
                <a:path extrusionOk="0" h="24803" w="49755">
                  <a:moveTo>
                    <a:pt x="49217" y="8422"/>
                  </a:moveTo>
                  <a:lnTo>
                    <a:pt x="49217" y="8422"/>
                  </a:lnTo>
                  <a:cubicBezTo>
                    <a:pt x="49140" y="8767"/>
                    <a:pt x="49023" y="9074"/>
                    <a:pt x="48909" y="9422"/>
                  </a:cubicBezTo>
                  <a:lnTo>
                    <a:pt x="49140" y="9767"/>
                  </a:lnTo>
                  <a:cubicBezTo>
                    <a:pt x="49217" y="9305"/>
                    <a:pt x="49217" y="8844"/>
                    <a:pt x="49217" y="8422"/>
                  </a:cubicBezTo>
                  <a:close/>
                  <a:moveTo>
                    <a:pt x="422" y="0"/>
                  </a:moveTo>
                  <a:cubicBezTo>
                    <a:pt x="154" y="809"/>
                    <a:pt x="1" y="1655"/>
                    <a:pt x="1" y="2578"/>
                  </a:cubicBezTo>
                  <a:cubicBezTo>
                    <a:pt x="1" y="4424"/>
                    <a:pt x="653" y="6075"/>
                    <a:pt x="1729" y="7383"/>
                  </a:cubicBezTo>
                  <a:lnTo>
                    <a:pt x="1729" y="7613"/>
                  </a:lnTo>
                  <a:cubicBezTo>
                    <a:pt x="1883" y="8576"/>
                    <a:pt x="2114" y="9459"/>
                    <a:pt x="2421" y="10268"/>
                  </a:cubicBezTo>
                  <a:cubicBezTo>
                    <a:pt x="3230" y="10382"/>
                    <a:pt x="4076" y="10499"/>
                    <a:pt x="4922" y="10612"/>
                  </a:cubicBezTo>
                  <a:cubicBezTo>
                    <a:pt x="3615" y="9228"/>
                    <a:pt x="2575" y="7306"/>
                    <a:pt x="2154" y="4614"/>
                  </a:cubicBezTo>
                  <a:lnTo>
                    <a:pt x="2154" y="4424"/>
                  </a:lnTo>
                  <a:cubicBezTo>
                    <a:pt x="1154" y="3230"/>
                    <a:pt x="539" y="1692"/>
                    <a:pt x="422" y="0"/>
                  </a:cubicBezTo>
                  <a:close/>
                  <a:moveTo>
                    <a:pt x="49601" y="15765"/>
                  </a:moveTo>
                  <a:lnTo>
                    <a:pt x="49601" y="15765"/>
                  </a:lnTo>
                  <a:cubicBezTo>
                    <a:pt x="48869" y="17995"/>
                    <a:pt x="47254" y="19917"/>
                    <a:pt x="45255" y="20803"/>
                  </a:cubicBezTo>
                  <a:lnTo>
                    <a:pt x="45218" y="20803"/>
                  </a:lnTo>
                  <a:lnTo>
                    <a:pt x="45178" y="20840"/>
                  </a:lnTo>
                  <a:cubicBezTo>
                    <a:pt x="44870" y="22301"/>
                    <a:pt x="44409" y="23495"/>
                    <a:pt x="43794" y="24418"/>
                  </a:cubicBezTo>
                  <a:cubicBezTo>
                    <a:pt x="44024" y="24531"/>
                    <a:pt x="44255" y="24685"/>
                    <a:pt x="44526" y="24802"/>
                  </a:cubicBezTo>
                  <a:cubicBezTo>
                    <a:pt x="44603" y="24494"/>
                    <a:pt x="44680" y="24147"/>
                    <a:pt x="44756" y="23802"/>
                  </a:cubicBezTo>
                  <a:cubicBezTo>
                    <a:pt x="47639" y="22572"/>
                    <a:pt x="49755" y="19111"/>
                    <a:pt x="49601" y="15765"/>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58"/>
            <p:cNvSpPr/>
            <p:nvPr/>
          </p:nvSpPr>
          <p:spPr>
            <a:xfrm>
              <a:off x="7583375" y="3181575"/>
              <a:ext cx="1052625" cy="639225"/>
            </a:xfrm>
            <a:custGeom>
              <a:rect b="b" l="l" r="r" t="t"/>
              <a:pathLst>
                <a:path extrusionOk="0" h="25569" w="42105">
                  <a:moveTo>
                    <a:pt x="41373" y="14151"/>
                  </a:moveTo>
                  <a:cubicBezTo>
                    <a:pt x="39758" y="16648"/>
                    <a:pt x="37143" y="17304"/>
                    <a:pt x="34913" y="17304"/>
                  </a:cubicBezTo>
                  <a:cubicBezTo>
                    <a:pt x="32606" y="17304"/>
                    <a:pt x="30684" y="16611"/>
                    <a:pt x="30684" y="16611"/>
                  </a:cubicBezTo>
                  <a:lnTo>
                    <a:pt x="30647" y="16611"/>
                  </a:lnTo>
                  <a:cubicBezTo>
                    <a:pt x="30877" y="17765"/>
                    <a:pt x="31108" y="18918"/>
                    <a:pt x="31376" y="19878"/>
                  </a:cubicBezTo>
                  <a:cubicBezTo>
                    <a:pt x="32145" y="20072"/>
                    <a:pt x="33261" y="20263"/>
                    <a:pt x="34492" y="20263"/>
                  </a:cubicBezTo>
                  <a:cubicBezTo>
                    <a:pt x="37337" y="20263"/>
                    <a:pt x="40797" y="19226"/>
                    <a:pt x="42105" y="14535"/>
                  </a:cubicBezTo>
                  <a:cubicBezTo>
                    <a:pt x="41834" y="14418"/>
                    <a:pt x="41603" y="14264"/>
                    <a:pt x="41373" y="14151"/>
                  </a:cubicBezTo>
                  <a:close/>
                  <a:moveTo>
                    <a:pt x="0" y="1"/>
                  </a:moveTo>
                  <a:lnTo>
                    <a:pt x="0" y="1"/>
                  </a:lnTo>
                  <a:cubicBezTo>
                    <a:pt x="2578" y="6574"/>
                    <a:pt x="9690" y="6882"/>
                    <a:pt x="9690" y="6882"/>
                  </a:cubicBezTo>
                  <a:cubicBezTo>
                    <a:pt x="9690" y="6882"/>
                    <a:pt x="12612" y="12265"/>
                    <a:pt x="18958" y="12265"/>
                  </a:cubicBezTo>
                  <a:cubicBezTo>
                    <a:pt x="19573" y="12265"/>
                    <a:pt x="20225" y="12188"/>
                    <a:pt x="20917" y="12074"/>
                  </a:cubicBezTo>
                  <a:cubicBezTo>
                    <a:pt x="22265" y="14996"/>
                    <a:pt x="23726" y="16802"/>
                    <a:pt x="25070" y="17919"/>
                  </a:cubicBezTo>
                  <a:cubicBezTo>
                    <a:pt x="26494" y="21225"/>
                    <a:pt x="28838" y="25569"/>
                    <a:pt x="31145" y="25569"/>
                  </a:cubicBezTo>
                  <a:cubicBezTo>
                    <a:pt x="31416" y="25569"/>
                    <a:pt x="31646" y="25532"/>
                    <a:pt x="31914" y="25378"/>
                  </a:cubicBezTo>
                  <a:cubicBezTo>
                    <a:pt x="31569" y="24917"/>
                    <a:pt x="31222" y="23840"/>
                    <a:pt x="30877" y="22493"/>
                  </a:cubicBezTo>
                  <a:cubicBezTo>
                    <a:pt x="28801" y="21724"/>
                    <a:pt x="26802" y="17919"/>
                    <a:pt x="25494" y="14920"/>
                  </a:cubicBezTo>
                  <a:cubicBezTo>
                    <a:pt x="24147" y="13803"/>
                    <a:pt x="22686" y="11997"/>
                    <a:pt x="21342" y="9112"/>
                  </a:cubicBezTo>
                  <a:cubicBezTo>
                    <a:pt x="20650" y="9229"/>
                    <a:pt x="19994" y="9266"/>
                    <a:pt x="19379" y="9266"/>
                  </a:cubicBezTo>
                  <a:cubicBezTo>
                    <a:pt x="13037" y="9266"/>
                    <a:pt x="10114" y="3923"/>
                    <a:pt x="10114" y="3923"/>
                  </a:cubicBezTo>
                  <a:cubicBezTo>
                    <a:pt x="10114" y="3923"/>
                    <a:pt x="5614" y="3729"/>
                    <a:pt x="2501" y="345"/>
                  </a:cubicBezTo>
                  <a:cubicBezTo>
                    <a:pt x="1655" y="232"/>
                    <a:pt x="809" y="115"/>
                    <a:pt x="0" y="1"/>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58"/>
            <p:cNvSpPr/>
            <p:nvPr/>
          </p:nvSpPr>
          <p:spPr>
            <a:xfrm>
              <a:off x="7074900" y="3167125"/>
              <a:ext cx="258575" cy="723900"/>
            </a:xfrm>
            <a:custGeom>
              <a:rect b="b" l="l" r="r" t="t"/>
              <a:pathLst>
                <a:path extrusionOk="0" h="28956" w="10343">
                  <a:moveTo>
                    <a:pt x="5768" y="1"/>
                  </a:moveTo>
                  <a:cubicBezTo>
                    <a:pt x="4769" y="22302"/>
                    <a:pt x="1" y="24879"/>
                    <a:pt x="1923" y="26417"/>
                  </a:cubicBezTo>
                  <a:cubicBezTo>
                    <a:pt x="3806" y="27955"/>
                    <a:pt x="10342" y="28955"/>
                    <a:pt x="10342" y="28955"/>
                  </a:cubicBezTo>
                  <a:lnTo>
                    <a:pt x="5768" y="1"/>
                  </a:lnTo>
                  <a:close/>
                </a:path>
              </a:pathLst>
            </a:custGeom>
            <a:solidFill>
              <a:srgbClr val="F9D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58"/>
            <p:cNvSpPr/>
            <p:nvPr/>
          </p:nvSpPr>
          <p:spPr>
            <a:xfrm>
              <a:off x="7533375" y="2565750"/>
              <a:ext cx="1287200" cy="1180750"/>
            </a:xfrm>
            <a:custGeom>
              <a:rect b="b" l="l" r="r" t="t"/>
              <a:pathLst>
                <a:path extrusionOk="0" h="47230" w="51488">
                  <a:moveTo>
                    <a:pt x="22446" y="0"/>
                  </a:moveTo>
                  <a:cubicBezTo>
                    <a:pt x="20125" y="0"/>
                    <a:pt x="17832" y="889"/>
                    <a:pt x="15996" y="2640"/>
                  </a:cubicBezTo>
                  <a:cubicBezTo>
                    <a:pt x="14960" y="2062"/>
                    <a:pt x="13806" y="1755"/>
                    <a:pt x="12536" y="1755"/>
                  </a:cubicBezTo>
                  <a:cubicBezTo>
                    <a:pt x="9346" y="1755"/>
                    <a:pt x="6654" y="3794"/>
                    <a:pt x="5655" y="6676"/>
                  </a:cubicBezTo>
                  <a:cubicBezTo>
                    <a:pt x="2425" y="7445"/>
                    <a:pt x="1" y="10407"/>
                    <a:pt x="1" y="13945"/>
                  </a:cubicBezTo>
                  <a:cubicBezTo>
                    <a:pt x="1" y="15790"/>
                    <a:pt x="656" y="17482"/>
                    <a:pt x="1733" y="18790"/>
                  </a:cubicBezTo>
                  <a:lnTo>
                    <a:pt x="1733" y="18980"/>
                  </a:lnTo>
                  <a:cubicBezTo>
                    <a:pt x="3194" y="28131"/>
                    <a:pt x="12114" y="28556"/>
                    <a:pt x="12114" y="28556"/>
                  </a:cubicBezTo>
                  <a:cubicBezTo>
                    <a:pt x="12114" y="28556"/>
                    <a:pt x="15047" y="33911"/>
                    <a:pt x="21376" y="33911"/>
                  </a:cubicBezTo>
                  <a:cubicBezTo>
                    <a:pt x="21998" y="33911"/>
                    <a:pt x="22653" y="33859"/>
                    <a:pt x="23342" y="33745"/>
                  </a:cubicBezTo>
                  <a:cubicBezTo>
                    <a:pt x="24686" y="36630"/>
                    <a:pt x="26147" y="38436"/>
                    <a:pt x="27494" y="39553"/>
                  </a:cubicBezTo>
                  <a:cubicBezTo>
                    <a:pt x="28942" y="42895"/>
                    <a:pt x="31256" y="47230"/>
                    <a:pt x="33548" y="47230"/>
                  </a:cubicBezTo>
                  <a:cubicBezTo>
                    <a:pt x="33812" y="47230"/>
                    <a:pt x="34076" y="47172"/>
                    <a:pt x="34338" y="47049"/>
                  </a:cubicBezTo>
                  <a:cubicBezTo>
                    <a:pt x="33760" y="46280"/>
                    <a:pt x="33145" y="43742"/>
                    <a:pt x="32647" y="41244"/>
                  </a:cubicBezTo>
                  <a:lnTo>
                    <a:pt x="32684" y="41244"/>
                  </a:lnTo>
                  <a:cubicBezTo>
                    <a:pt x="32684" y="41244"/>
                    <a:pt x="34587" y="41931"/>
                    <a:pt x="36900" y="41931"/>
                  </a:cubicBezTo>
                  <a:cubicBezTo>
                    <a:pt x="39948" y="41931"/>
                    <a:pt x="43708" y="40738"/>
                    <a:pt x="44757" y="35206"/>
                  </a:cubicBezTo>
                  <a:cubicBezTo>
                    <a:pt x="48679" y="33554"/>
                    <a:pt x="51180" y="27710"/>
                    <a:pt x="48488" y="23788"/>
                  </a:cubicBezTo>
                  <a:cubicBezTo>
                    <a:pt x="51487" y="15443"/>
                    <a:pt x="44335" y="13367"/>
                    <a:pt x="44335" y="13367"/>
                  </a:cubicBezTo>
                  <a:cubicBezTo>
                    <a:pt x="44335" y="13367"/>
                    <a:pt x="42740" y="4226"/>
                    <a:pt x="33267" y="4226"/>
                  </a:cubicBezTo>
                  <a:cubicBezTo>
                    <a:pt x="32442" y="4226"/>
                    <a:pt x="31556" y="4295"/>
                    <a:pt x="30607" y="4446"/>
                  </a:cubicBezTo>
                  <a:cubicBezTo>
                    <a:pt x="28446" y="1464"/>
                    <a:pt x="25423" y="0"/>
                    <a:pt x="2244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58"/>
            <p:cNvSpPr/>
            <p:nvPr/>
          </p:nvSpPr>
          <p:spPr>
            <a:xfrm>
              <a:off x="8238025" y="2749950"/>
              <a:ext cx="266250" cy="274200"/>
            </a:xfrm>
            <a:custGeom>
              <a:rect b="b" l="l" r="r" t="t"/>
              <a:pathLst>
                <a:path extrusionOk="0" h="10968" w="10650">
                  <a:moveTo>
                    <a:pt x="1114" y="0"/>
                  </a:moveTo>
                  <a:cubicBezTo>
                    <a:pt x="846" y="0"/>
                    <a:pt x="576" y="40"/>
                    <a:pt x="268" y="77"/>
                  </a:cubicBezTo>
                  <a:cubicBezTo>
                    <a:pt x="114" y="117"/>
                    <a:pt x="0" y="271"/>
                    <a:pt x="37" y="425"/>
                  </a:cubicBezTo>
                  <a:cubicBezTo>
                    <a:pt x="72" y="559"/>
                    <a:pt x="194" y="663"/>
                    <a:pt x="326" y="663"/>
                  </a:cubicBezTo>
                  <a:cubicBezTo>
                    <a:pt x="345" y="663"/>
                    <a:pt x="365" y="660"/>
                    <a:pt x="385" y="656"/>
                  </a:cubicBezTo>
                  <a:cubicBezTo>
                    <a:pt x="653" y="579"/>
                    <a:pt x="923" y="579"/>
                    <a:pt x="1114" y="579"/>
                  </a:cubicBezTo>
                  <a:cubicBezTo>
                    <a:pt x="1385" y="579"/>
                    <a:pt x="1575" y="579"/>
                    <a:pt x="1769" y="656"/>
                  </a:cubicBezTo>
                  <a:cubicBezTo>
                    <a:pt x="1960" y="692"/>
                    <a:pt x="2114" y="769"/>
                    <a:pt x="2267" y="886"/>
                  </a:cubicBezTo>
                  <a:cubicBezTo>
                    <a:pt x="2538" y="1040"/>
                    <a:pt x="2769" y="1308"/>
                    <a:pt x="3000" y="1615"/>
                  </a:cubicBezTo>
                  <a:cubicBezTo>
                    <a:pt x="3190" y="1923"/>
                    <a:pt x="3344" y="2270"/>
                    <a:pt x="3498" y="2615"/>
                  </a:cubicBezTo>
                  <a:cubicBezTo>
                    <a:pt x="3729" y="3270"/>
                    <a:pt x="3959" y="4076"/>
                    <a:pt x="4267" y="4885"/>
                  </a:cubicBezTo>
                  <a:cubicBezTo>
                    <a:pt x="4651" y="6075"/>
                    <a:pt x="5190" y="7383"/>
                    <a:pt x="6112" y="8499"/>
                  </a:cubicBezTo>
                  <a:cubicBezTo>
                    <a:pt x="6574" y="9038"/>
                    <a:pt x="7112" y="9576"/>
                    <a:pt x="7804" y="9997"/>
                  </a:cubicBezTo>
                  <a:cubicBezTo>
                    <a:pt x="8496" y="10422"/>
                    <a:pt x="9305" y="10729"/>
                    <a:pt x="10305" y="10960"/>
                  </a:cubicBezTo>
                  <a:cubicBezTo>
                    <a:pt x="10320" y="10965"/>
                    <a:pt x="10335" y="10967"/>
                    <a:pt x="10351" y="10967"/>
                  </a:cubicBezTo>
                  <a:cubicBezTo>
                    <a:pt x="10457" y="10967"/>
                    <a:pt x="10578" y="10863"/>
                    <a:pt x="10613" y="10729"/>
                  </a:cubicBezTo>
                  <a:cubicBezTo>
                    <a:pt x="10650" y="10613"/>
                    <a:pt x="10573" y="10459"/>
                    <a:pt x="10419" y="10422"/>
                  </a:cubicBezTo>
                  <a:cubicBezTo>
                    <a:pt x="9496" y="10191"/>
                    <a:pt x="8727" y="9884"/>
                    <a:pt x="8112" y="9499"/>
                  </a:cubicBezTo>
                  <a:cubicBezTo>
                    <a:pt x="7574" y="9191"/>
                    <a:pt x="7112" y="8767"/>
                    <a:pt x="6728" y="8346"/>
                  </a:cubicBezTo>
                  <a:cubicBezTo>
                    <a:pt x="6036" y="7613"/>
                    <a:pt x="5574" y="6731"/>
                    <a:pt x="5190" y="5808"/>
                  </a:cubicBezTo>
                  <a:cubicBezTo>
                    <a:pt x="4922" y="5116"/>
                    <a:pt x="4691" y="4461"/>
                    <a:pt x="4498" y="3768"/>
                  </a:cubicBezTo>
                  <a:cubicBezTo>
                    <a:pt x="4344" y="3270"/>
                    <a:pt x="4153" y="2809"/>
                    <a:pt x="3999" y="2384"/>
                  </a:cubicBezTo>
                  <a:cubicBezTo>
                    <a:pt x="3845" y="2040"/>
                    <a:pt x="3692" y="1732"/>
                    <a:pt x="3538" y="1461"/>
                  </a:cubicBezTo>
                  <a:cubicBezTo>
                    <a:pt x="3421" y="1231"/>
                    <a:pt x="3267" y="1040"/>
                    <a:pt x="3113" y="846"/>
                  </a:cubicBezTo>
                  <a:cubicBezTo>
                    <a:pt x="2883" y="579"/>
                    <a:pt x="2615" y="385"/>
                    <a:pt x="2267" y="231"/>
                  </a:cubicBezTo>
                  <a:cubicBezTo>
                    <a:pt x="1923" y="77"/>
                    <a:pt x="1575" y="0"/>
                    <a:pt x="11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58"/>
            <p:cNvSpPr/>
            <p:nvPr/>
          </p:nvSpPr>
          <p:spPr>
            <a:xfrm>
              <a:off x="8282238" y="3055275"/>
              <a:ext cx="349925" cy="214175"/>
            </a:xfrm>
            <a:custGeom>
              <a:rect b="b" l="l" r="r" t="t"/>
              <a:pathLst>
                <a:path extrusionOk="0" h="8567" w="13997">
                  <a:moveTo>
                    <a:pt x="13310" y="1"/>
                  </a:moveTo>
                  <a:cubicBezTo>
                    <a:pt x="13270" y="1"/>
                    <a:pt x="13229" y="10"/>
                    <a:pt x="13188" y="31"/>
                  </a:cubicBezTo>
                  <a:cubicBezTo>
                    <a:pt x="13034" y="71"/>
                    <a:pt x="12997" y="262"/>
                    <a:pt x="13034" y="379"/>
                  </a:cubicBezTo>
                  <a:cubicBezTo>
                    <a:pt x="13305" y="1071"/>
                    <a:pt x="13418" y="1763"/>
                    <a:pt x="13418" y="2455"/>
                  </a:cubicBezTo>
                  <a:cubicBezTo>
                    <a:pt x="13418" y="3147"/>
                    <a:pt x="13305" y="3876"/>
                    <a:pt x="13074" y="4531"/>
                  </a:cubicBezTo>
                  <a:cubicBezTo>
                    <a:pt x="12726" y="5531"/>
                    <a:pt x="12151" y="6377"/>
                    <a:pt x="11459" y="7029"/>
                  </a:cubicBezTo>
                  <a:cubicBezTo>
                    <a:pt x="11151" y="7337"/>
                    <a:pt x="10767" y="7567"/>
                    <a:pt x="10382" y="7721"/>
                  </a:cubicBezTo>
                  <a:cubicBezTo>
                    <a:pt x="9998" y="7915"/>
                    <a:pt x="9613" y="7992"/>
                    <a:pt x="9189" y="7992"/>
                  </a:cubicBezTo>
                  <a:lnTo>
                    <a:pt x="9152" y="7992"/>
                  </a:lnTo>
                  <a:cubicBezTo>
                    <a:pt x="8998" y="7992"/>
                    <a:pt x="8881" y="7992"/>
                    <a:pt x="8767" y="7952"/>
                  </a:cubicBezTo>
                  <a:cubicBezTo>
                    <a:pt x="8537" y="7875"/>
                    <a:pt x="8306" y="7721"/>
                    <a:pt x="8075" y="7567"/>
                  </a:cubicBezTo>
                  <a:cubicBezTo>
                    <a:pt x="7882" y="7413"/>
                    <a:pt x="7691" y="7183"/>
                    <a:pt x="7497" y="6952"/>
                  </a:cubicBezTo>
                  <a:cubicBezTo>
                    <a:pt x="7190" y="6568"/>
                    <a:pt x="6882" y="6069"/>
                    <a:pt x="6537" y="5568"/>
                  </a:cubicBezTo>
                  <a:cubicBezTo>
                    <a:pt x="6267" y="5183"/>
                    <a:pt x="5999" y="4762"/>
                    <a:pt x="5728" y="4414"/>
                  </a:cubicBezTo>
                  <a:cubicBezTo>
                    <a:pt x="5307" y="3839"/>
                    <a:pt x="4806" y="3301"/>
                    <a:pt x="4190" y="2876"/>
                  </a:cubicBezTo>
                  <a:cubicBezTo>
                    <a:pt x="3923" y="2686"/>
                    <a:pt x="3575" y="2532"/>
                    <a:pt x="3231" y="2415"/>
                  </a:cubicBezTo>
                  <a:cubicBezTo>
                    <a:pt x="2846" y="2301"/>
                    <a:pt x="2462" y="2224"/>
                    <a:pt x="2037" y="2224"/>
                  </a:cubicBezTo>
                  <a:cubicBezTo>
                    <a:pt x="1499" y="2224"/>
                    <a:pt x="884" y="2338"/>
                    <a:pt x="232" y="2569"/>
                  </a:cubicBezTo>
                  <a:cubicBezTo>
                    <a:pt x="78" y="2646"/>
                    <a:pt x="1" y="2799"/>
                    <a:pt x="38" y="2953"/>
                  </a:cubicBezTo>
                  <a:cubicBezTo>
                    <a:pt x="101" y="3049"/>
                    <a:pt x="215" y="3118"/>
                    <a:pt x="339" y="3118"/>
                  </a:cubicBezTo>
                  <a:cubicBezTo>
                    <a:pt x="366" y="3118"/>
                    <a:pt x="394" y="3114"/>
                    <a:pt x="422" y="3107"/>
                  </a:cubicBezTo>
                  <a:cubicBezTo>
                    <a:pt x="1037" y="2916"/>
                    <a:pt x="1576" y="2799"/>
                    <a:pt x="2037" y="2799"/>
                  </a:cubicBezTo>
                  <a:cubicBezTo>
                    <a:pt x="2499" y="2799"/>
                    <a:pt x="2883" y="2876"/>
                    <a:pt x="3268" y="3030"/>
                  </a:cubicBezTo>
                  <a:cubicBezTo>
                    <a:pt x="3575" y="3147"/>
                    <a:pt x="3883" y="3338"/>
                    <a:pt x="4153" y="3532"/>
                  </a:cubicBezTo>
                  <a:cubicBezTo>
                    <a:pt x="4615" y="3916"/>
                    <a:pt x="5036" y="4377"/>
                    <a:pt x="5421" y="4916"/>
                  </a:cubicBezTo>
                  <a:cubicBezTo>
                    <a:pt x="5691" y="5300"/>
                    <a:pt x="5959" y="5722"/>
                    <a:pt x="6230" y="6146"/>
                  </a:cubicBezTo>
                  <a:cubicBezTo>
                    <a:pt x="6614" y="6761"/>
                    <a:pt x="7036" y="7337"/>
                    <a:pt x="7497" y="7761"/>
                  </a:cubicBezTo>
                  <a:cubicBezTo>
                    <a:pt x="7728" y="7992"/>
                    <a:pt x="7959" y="8182"/>
                    <a:pt x="8229" y="8336"/>
                  </a:cubicBezTo>
                  <a:cubicBezTo>
                    <a:pt x="8497" y="8490"/>
                    <a:pt x="8804" y="8567"/>
                    <a:pt x="9152" y="8567"/>
                  </a:cubicBezTo>
                  <a:lnTo>
                    <a:pt x="9189" y="8567"/>
                  </a:lnTo>
                  <a:cubicBezTo>
                    <a:pt x="9844" y="8567"/>
                    <a:pt x="10459" y="8376"/>
                    <a:pt x="11035" y="8029"/>
                  </a:cubicBezTo>
                  <a:cubicBezTo>
                    <a:pt x="11880" y="7530"/>
                    <a:pt x="12649" y="6721"/>
                    <a:pt x="13151" y="5722"/>
                  </a:cubicBezTo>
                  <a:cubicBezTo>
                    <a:pt x="13689" y="4762"/>
                    <a:pt x="13997" y="3608"/>
                    <a:pt x="13997" y="2455"/>
                  </a:cubicBezTo>
                  <a:cubicBezTo>
                    <a:pt x="13997" y="1686"/>
                    <a:pt x="13880" y="917"/>
                    <a:pt x="13572" y="185"/>
                  </a:cubicBezTo>
                  <a:cubicBezTo>
                    <a:pt x="13516" y="72"/>
                    <a:pt x="13418" y="1"/>
                    <a:pt x="133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58"/>
            <p:cNvSpPr/>
            <p:nvPr/>
          </p:nvSpPr>
          <p:spPr>
            <a:xfrm>
              <a:off x="7739125" y="2771550"/>
              <a:ext cx="106700" cy="157850"/>
            </a:xfrm>
            <a:custGeom>
              <a:rect b="b" l="l" r="r" t="t"/>
              <a:pathLst>
                <a:path extrusionOk="0" h="6314" w="4268">
                  <a:moveTo>
                    <a:pt x="1460" y="1"/>
                  </a:moveTo>
                  <a:cubicBezTo>
                    <a:pt x="1393" y="1"/>
                    <a:pt x="1322" y="30"/>
                    <a:pt x="1268" y="84"/>
                  </a:cubicBezTo>
                  <a:cubicBezTo>
                    <a:pt x="807" y="429"/>
                    <a:pt x="499" y="853"/>
                    <a:pt x="308" y="1275"/>
                  </a:cubicBezTo>
                  <a:cubicBezTo>
                    <a:pt x="78" y="1736"/>
                    <a:pt x="1" y="2237"/>
                    <a:pt x="1" y="2699"/>
                  </a:cubicBezTo>
                  <a:cubicBezTo>
                    <a:pt x="1" y="3160"/>
                    <a:pt x="78" y="3622"/>
                    <a:pt x="231" y="4043"/>
                  </a:cubicBezTo>
                  <a:cubicBezTo>
                    <a:pt x="499" y="4658"/>
                    <a:pt x="924" y="5236"/>
                    <a:pt x="1462" y="5658"/>
                  </a:cubicBezTo>
                  <a:cubicBezTo>
                    <a:pt x="1729" y="5852"/>
                    <a:pt x="2037" y="6042"/>
                    <a:pt x="2345" y="6159"/>
                  </a:cubicBezTo>
                  <a:cubicBezTo>
                    <a:pt x="2692" y="6273"/>
                    <a:pt x="3037" y="6313"/>
                    <a:pt x="3384" y="6313"/>
                  </a:cubicBezTo>
                  <a:cubicBezTo>
                    <a:pt x="3615" y="6313"/>
                    <a:pt x="3806" y="6313"/>
                    <a:pt x="4036" y="6273"/>
                  </a:cubicBezTo>
                  <a:cubicBezTo>
                    <a:pt x="4190" y="6236"/>
                    <a:pt x="4267" y="6082"/>
                    <a:pt x="4230" y="5929"/>
                  </a:cubicBezTo>
                  <a:cubicBezTo>
                    <a:pt x="4230" y="5795"/>
                    <a:pt x="4115" y="5690"/>
                    <a:pt x="3984" y="5690"/>
                  </a:cubicBezTo>
                  <a:cubicBezTo>
                    <a:pt x="3964" y="5690"/>
                    <a:pt x="3943" y="5692"/>
                    <a:pt x="3923" y="5698"/>
                  </a:cubicBezTo>
                  <a:cubicBezTo>
                    <a:pt x="3729" y="5735"/>
                    <a:pt x="3575" y="5775"/>
                    <a:pt x="3384" y="5775"/>
                  </a:cubicBezTo>
                  <a:cubicBezTo>
                    <a:pt x="3000" y="5775"/>
                    <a:pt x="2615" y="5658"/>
                    <a:pt x="2268" y="5504"/>
                  </a:cubicBezTo>
                  <a:cubicBezTo>
                    <a:pt x="1769" y="5273"/>
                    <a:pt x="1345" y="4852"/>
                    <a:pt x="1037" y="4351"/>
                  </a:cubicBezTo>
                  <a:cubicBezTo>
                    <a:pt x="730" y="3852"/>
                    <a:pt x="539" y="3274"/>
                    <a:pt x="539" y="2699"/>
                  </a:cubicBezTo>
                  <a:cubicBezTo>
                    <a:pt x="539" y="2274"/>
                    <a:pt x="653" y="1890"/>
                    <a:pt x="807" y="1545"/>
                  </a:cubicBezTo>
                  <a:cubicBezTo>
                    <a:pt x="960" y="1161"/>
                    <a:pt x="1231" y="813"/>
                    <a:pt x="1616" y="506"/>
                  </a:cubicBezTo>
                  <a:cubicBezTo>
                    <a:pt x="1729" y="392"/>
                    <a:pt x="1769" y="238"/>
                    <a:pt x="1653" y="121"/>
                  </a:cubicBezTo>
                  <a:cubicBezTo>
                    <a:pt x="1611" y="39"/>
                    <a:pt x="1538" y="1"/>
                    <a:pt x="14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58"/>
            <p:cNvSpPr/>
            <p:nvPr/>
          </p:nvSpPr>
          <p:spPr>
            <a:xfrm>
              <a:off x="7632425" y="3104675"/>
              <a:ext cx="236500" cy="115375"/>
            </a:xfrm>
            <a:custGeom>
              <a:rect b="b" l="l" r="r" t="t"/>
              <a:pathLst>
                <a:path extrusionOk="0" h="4615" w="9460">
                  <a:moveTo>
                    <a:pt x="2883" y="1"/>
                  </a:moveTo>
                  <a:cubicBezTo>
                    <a:pt x="2499" y="1"/>
                    <a:pt x="2077" y="38"/>
                    <a:pt x="1616" y="192"/>
                  </a:cubicBezTo>
                  <a:cubicBezTo>
                    <a:pt x="1191" y="309"/>
                    <a:pt x="693" y="499"/>
                    <a:pt x="192" y="807"/>
                  </a:cubicBezTo>
                  <a:cubicBezTo>
                    <a:pt x="38" y="884"/>
                    <a:pt x="1" y="1038"/>
                    <a:pt x="78" y="1191"/>
                  </a:cubicBezTo>
                  <a:cubicBezTo>
                    <a:pt x="136" y="1279"/>
                    <a:pt x="237" y="1322"/>
                    <a:pt x="349" y="1322"/>
                  </a:cubicBezTo>
                  <a:cubicBezTo>
                    <a:pt x="386" y="1322"/>
                    <a:pt x="424" y="1317"/>
                    <a:pt x="462" y="1308"/>
                  </a:cubicBezTo>
                  <a:cubicBezTo>
                    <a:pt x="924" y="1038"/>
                    <a:pt x="1385" y="847"/>
                    <a:pt x="1770" y="730"/>
                  </a:cubicBezTo>
                  <a:cubicBezTo>
                    <a:pt x="2191" y="616"/>
                    <a:pt x="2539" y="576"/>
                    <a:pt x="2883" y="576"/>
                  </a:cubicBezTo>
                  <a:cubicBezTo>
                    <a:pt x="3231" y="576"/>
                    <a:pt x="3575" y="616"/>
                    <a:pt x="3846" y="730"/>
                  </a:cubicBezTo>
                  <a:cubicBezTo>
                    <a:pt x="4384" y="884"/>
                    <a:pt x="4846" y="1231"/>
                    <a:pt x="5267" y="1616"/>
                  </a:cubicBezTo>
                  <a:cubicBezTo>
                    <a:pt x="5575" y="1883"/>
                    <a:pt x="5882" y="2191"/>
                    <a:pt x="6153" y="2539"/>
                  </a:cubicBezTo>
                  <a:cubicBezTo>
                    <a:pt x="6574" y="3037"/>
                    <a:pt x="6959" y="3538"/>
                    <a:pt x="7383" y="3923"/>
                  </a:cubicBezTo>
                  <a:cubicBezTo>
                    <a:pt x="7614" y="4114"/>
                    <a:pt x="7845" y="4307"/>
                    <a:pt x="8075" y="4421"/>
                  </a:cubicBezTo>
                  <a:cubicBezTo>
                    <a:pt x="8306" y="4538"/>
                    <a:pt x="8574" y="4615"/>
                    <a:pt x="8881" y="4615"/>
                  </a:cubicBezTo>
                  <a:cubicBezTo>
                    <a:pt x="8958" y="4615"/>
                    <a:pt x="9075" y="4615"/>
                    <a:pt x="9189" y="4575"/>
                  </a:cubicBezTo>
                  <a:cubicBezTo>
                    <a:pt x="9343" y="4575"/>
                    <a:pt x="9460" y="4421"/>
                    <a:pt x="9420" y="4267"/>
                  </a:cubicBezTo>
                  <a:cubicBezTo>
                    <a:pt x="9387" y="4133"/>
                    <a:pt x="9267" y="4030"/>
                    <a:pt x="9134" y="4030"/>
                  </a:cubicBezTo>
                  <a:cubicBezTo>
                    <a:pt x="9115" y="4030"/>
                    <a:pt x="9095" y="4032"/>
                    <a:pt x="9075" y="4037"/>
                  </a:cubicBezTo>
                  <a:lnTo>
                    <a:pt x="8881" y="4037"/>
                  </a:lnTo>
                  <a:cubicBezTo>
                    <a:pt x="8691" y="4037"/>
                    <a:pt x="8497" y="4000"/>
                    <a:pt x="8306" y="3923"/>
                  </a:cubicBezTo>
                  <a:cubicBezTo>
                    <a:pt x="8152" y="3846"/>
                    <a:pt x="7999" y="3729"/>
                    <a:pt x="7845" y="3575"/>
                  </a:cubicBezTo>
                  <a:cubicBezTo>
                    <a:pt x="7537" y="3308"/>
                    <a:pt x="7230" y="2960"/>
                    <a:pt x="6922" y="2576"/>
                  </a:cubicBezTo>
                  <a:cubicBezTo>
                    <a:pt x="6421" y="2000"/>
                    <a:pt x="5922" y="1385"/>
                    <a:pt x="5267" y="884"/>
                  </a:cubicBezTo>
                  <a:cubicBezTo>
                    <a:pt x="4959" y="616"/>
                    <a:pt x="4575" y="385"/>
                    <a:pt x="4190" y="232"/>
                  </a:cubicBezTo>
                  <a:cubicBezTo>
                    <a:pt x="3806" y="78"/>
                    <a:pt x="3345" y="1"/>
                    <a:pt x="2883" y="1"/>
                  </a:cubicBezTo>
                  <a:close/>
                </a:path>
              </a:pathLst>
            </a:custGeom>
            <a:solidFill>
              <a:srgbClr val="FF6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58"/>
            <p:cNvSpPr/>
            <p:nvPr/>
          </p:nvSpPr>
          <p:spPr>
            <a:xfrm>
              <a:off x="8510513" y="3338688"/>
              <a:ext cx="137450" cy="62175"/>
            </a:xfrm>
            <a:custGeom>
              <a:rect b="b" l="l" r="r" t="t"/>
              <a:pathLst>
                <a:path extrusionOk="0" h="2487" w="5498">
                  <a:moveTo>
                    <a:pt x="5163" y="1"/>
                  </a:moveTo>
                  <a:cubicBezTo>
                    <a:pt x="5047" y="1"/>
                    <a:pt x="4942" y="89"/>
                    <a:pt x="4882" y="179"/>
                  </a:cubicBezTo>
                  <a:cubicBezTo>
                    <a:pt x="4882" y="216"/>
                    <a:pt x="4845" y="333"/>
                    <a:pt x="4768" y="487"/>
                  </a:cubicBezTo>
                  <a:cubicBezTo>
                    <a:pt x="4651" y="755"/>
                    <a:pt x="4421" y="1102"/>
                    <a:pt x="4076" y="1410"/>
                  </a:cubicBezTo>
                  <a:cubicBezTo>
                    <a:pt x="3922" y="1564"/>
                    <a:pt x="3729" y="1677"/>
                    <a:pt x="3498" y="1754"/>
                  </a:cubicBezTo>
                  <a:cubicBezTo>
                    <a:pt x="3307" y="1871"/>
                    <a:pt x="3037" y="1908"/>
                    <a:pt x="2729" y="1908"/>
                  </a:cubicBezTo>
                  <a:cubicBezTo>
                    <a:pt x="2461" y="1908"/>
                    <a:pt x="2114" y="1871"/>
                    <a:pt x="1769" y="1717"/>
                  </a:cubicBezTo>
                  <a:cubicBezTo>
                    <a:pt x="1385" y="1601"/>
                    <a:pt x="960" y="1370"/>
                    <a:pt x="462" y="1025"/>
                  </a:cubicBezTo>
                  <a:cubicBezTo>
                    <a:pt x="420" y="998"/>
                    <a:pt x="369" y="985"/>
                    <a:pt x="317" y="985"/>
                  </a:cubicBezTo>
                  <a:cubicBezTo>
                    <a:pt x="223" y="985"/>
                    <a:pt x="127" y="1027"/>
                    <a:pt x="77" y="1102"/>
                  </a:cubicBezTo>
                  <a:cubicBezTo>
                    <a:pt x="0" y="1216"/>
                    <a:pt x="37" y="1410"/>
                    <a:pt x="154" y="1487"/>
                  </a:cubicBezTo>
                  <a:cubicBezTo>
                    <a:pt x="653" y="1831"/>
                    <a:pt x="1114" y="2102"/>
                    <a:pt x="1538" y="2256"/>
                  </a:cubicBezTo>
                  <a:cubicBezTo>
                    <a:pt x="2000" y="2410"/>
                    <a:pt x="2384" y="2486"/>
                    <a:pt x="2729" y="2486"/>
                  </a:cubicBezTo>
                  <a:cubicBezTo>
                    <a:pt x="3230" y="2486"/>
                    <a:pt x="3692" y="2333"/>
                    <a:pt x="4036" y="2139"/>
                  </a:cubicBezTo>
                  <a:cubicBezTo>
                    <a:pt x="4267" y="1985"/>
                    <a:pt x="4498" y="1794"/>
                    <a:pt x="4691" y="1601"/>
                  </a:cubicBezTo>
                  <a:cubicBezTo>
                    <a:pt x="4959" y="1333"/>
                    <a:pt x="5153" y="1025"/>
                    <a:pt x="5267" y="795"/>
                  </a:cubicBezTo>
                  <a:cubicBezTo>
                    <a:pt x="5383" y="524"/>
                    <a:pt x="5420" y="370"/>
                    <a:pt x="5420" y="370"/>
                  </a:cubicBezTo>
                  <a:cubicBezTo>
                    <a:pt x="5497" y="216"/>
                    <a:pt x="5383" y="63"/>
                    <a:pt x="5267" y="26"/>
                  </a:cubicBezTo>
                  <a:cubicBezTo>
                    <a:pt x="5232" y="8"/>
                    <a:pt x="5197" y="1"/>
                    <a:pt x="51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58"/>
            <p:cNvSpPr/>
            <p:nvPr/>
          </p:nvSpPr>
          <p:spPr>
            <a:xfrm>
              <a:off x="8518175" y="2956275"/>
              <a:ext cx="169200" cy="99000"/>
            </a:xfrm>
            <a:custGeom>
              <a:rect b="b" l="l" r="r" t="t"/>
              <a:pathLst>
                <a:path extrusionOk="0" h="3960" w="6768">
                  <a:moveTo>
                    <a:pt x="6500" y="1"/>
                  </a:moveTo>
                  <a:cubicBezTo>
                    <a:pt x="6346" y="1"/>
                    <a:pt x="6193" y="115"/>
                    <a:pt x="6193" y="268"/>
                  </a:cubicBezTo>
                  <a:cubicBezTo>
                    <a:pt x="6193" y="268"/>
                    <a:pt x="6153" y="499"/>
                    <a:pt x="6076" y="770"/>
                  </a:cubicBezTo>
                  <a:cubicBezTo>
                    <a:pt x="5999" y="1000"/>
                    <a:pt x="5885" y="1268"/>
                    <a:pt x="5731" y="1576"/>
                  </a:cubicBezTo>
                  <a:cubicBezTo>
                    <a:pt x="5460" y="2000"/>
                    <a:pt x="5039" y="2462"/>
                    <a:pt x="4384" y="2806"/>
                  </a:cubicBezTo>
                  <a:cubicBezTo>
                    <a:pt x="3732" y="3154"/>
                    <a:pt x="2846" y="3421"/>
                    <a:pt x="1578" y="3421"/>
                  </a:cubicBezTo>
                  <a:cubicBezTo>
                    <a:pt x="1194" y="3421"/>
                    <a:pt x="770" y="3384"/>
                    <a:pt x="308" y="3344"/>
                  </a:cubicBezTo>
                  <a:cubicBezTo>
                    <a:pt x="288" y="3340"/>
                    <a:pt x="269" y="3337"/>
                    <a:pt x="249" y="3337"/>
                  </a:cubicBezTo>
                  <a:cubicBezTo>
                    <a:pt x="117" y="3337"/>
                    <a:pt x="1" y="3441"/>
                    <a:pt x="1" y="3575"/>
                  </a:cubicBezTo>
                  <a:cubicBezTo>
                    <a:pt x="1" y="3729"/>
                    <a:pt x="77" y="3883"/>
                    <a:pt x="231" y="3883"/>
                  </a:cubicBezTo>
                  <a:cubicBezTo>
                    <a:pt x="733" y="3960"/>
                    <a:pt x="1154" y="3960"/>
                    <a:pt x="1578" y="3960"/>
                  </a:cubicBezTo>
                  <a:cubicBezTo>
                    <a:pt x="2769" y="3960"/>
                    <a:pt x="3692" y="3769"/>
                    <a:pt x="4424" y="3421"/>
                  </a:cubicBezTo>
                  <a:cubicBezTo>
                    <a:pt x="4962" y="3154"/>
                    <a:pt x="5384" y="2846"/>
                    <a:pt x="5691" y="2498"/>
                  </a:cubicBezTo>
                  <a:cubicBezTo>
                    <a:pt x="6193" y="2000"/>
                    <a:pt x="6460" y="1462"/>
                    <a:pt x="6577" y="1037"/>
                  </a:cubicBezTo>
                  <a:cubicBezTo>
                    <a:pt x="6731" y="616"/>
                    <a:pt x="6768" y="345"/>
                    <a:pt x="6768" y="308"/>
                  </a:cubicBezTo>
                  <a:cubicBezTo>
                    <a:pt x="6768" y="155"/>
                    <a:pt x="6654" y="38"/>
                    <a:pt x="65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58"/>
            <p:cNvSpPr/>
            <p:nvPr/>
          </p:nvSpPr>
          <p:spPr>
            <a:xfrm>
              <a:off x="8652275" y="3444975"/>
              <a:ext cx="1950" cy="950"/>
            </a:xfrm>
            <a:custGeom>
              <a:rect b="b" l="l" r="r" t="t"/>
              <a:pathLst>
                <a:path extrusionOk="0" h="38" w="78">
                  <a:moveTo>
                    <a:pt x="41" y="0"/>
                  </a:moveTo>
                  <a:lnTo>
                    <a:pt x="1" y="37"/>
                  </a:lnTo>
                  <a:lnTo>
                    <a:pt x="41" y="0"/>
                  </a:lnTo>
                  <a:close/>
                  <a:moveTo>
                    <a:pt x="78" y="0"/>
                  </a:moveTo>
                  <a:lnTo>
                    <a:pt x="41" y="0"/>
                  </a:lnTo>
                  <a:close/>
                </a:path>
              </a:pathLst>
            </a:custGeom>
            <a:solidFill>
              <a:srgbClr val="F49E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58"/>
            <p:cNvSpPr/>
            <p:nvPr/>
          </p:nvSpPr>
          <p:spPr>
            <a:xfrm>
              <a:off x="7632425" y="3104675"/>
              <a:ext cx="236500" cy="115375"/>
            </a:xfrm>
            <a:custGeom>
              <a:rect b="b" l="l" r="r" t="t"/>
              <a:pathLst>
                <a:path extrusionOk="0" h="4615" w="9460">
                  <a:moveTo>
                    <a:pt x="2883" y="1"/>
                  </a:moveTo>
                  <a:cubicBezTo>
                    <a:pt x="2499" y="1"/>
                    <a:pt x="2077" y="38"/>
                    <a:pt x="1616" y="192"/>
                  </a:cubicBezTo>
                  <a:cubicBezTo>
                    <a:pt x="1191" y="309"/>
                    <a:pt x="693" y="499"/>
                    <a:pt x="192" y="807"/>
                  </a:cubicBezTo>
                  <a:cubicBezTo>
                    <a:pt x="38" y="884"/>
                    <a:pt x="1" y="1038"/>
                    <a:pt x="78" y="1191"/>
                  </a:cubicBezTo>
                  <a:cubicBezTo>
                    <a:pt x="115" y="1268"/>
                    <a:pt x="232" y="1308"/>
                    <a:pt x="308" y="1308"/>
                  </a:cubicBezTo>
                  <a:lnTo>
                    <a:pt x="462" y="1308"/>
                  </a:lnTo>
                  <a:cubicBezTo>
                    <a:pt x="924" y="1038"/>
                    <a:pt x="1385" y="847"/>
                    <a:pt x="1770" y="730"/>
                  </a:cubicBezTo>
                  <a:cubicBezTo>
                    <a:pt x="2191" y="616"/>
                    <a:pt x="2539" y="576"/>
                    <a:pt x="2883" y="576"/>
                  </a:cubicBezTo>
                  <a:cubicBezTo>
                    <a:pt x="3231" y="576"/>
                    <a:pt x="3575" y="616"/>
                    <a:pt x="3846" y="730"/>
                  </a:cubicBezTo>
                  <a:cubicBezTo>
                    <a:pt x="4384" y="884"/>
                    <a:pt x="4846" y="1231"/>
                    <a:pt x="5267" y="1616"/>
                  </a:cubicBezTo>
                  <a:cubicBezTo>
                    <a:pt x="5575" y="1883"/>
                    <a:pt x="5882" y="2191"/>
                    <a:pt x="6153" y="2539"/>
                  </a:cubicBezTo>
                  <a:cubicBezTo>
                    <a:pt x="6574" y="3037"/>
                    <a:pt x="6959" y="3538"/>
                    <a:pt x="7383" y="3923"/>
                  </a:cubicBezTo>
                  <a:cubicBezTo>
                    <a:pt x="7614" y="4114"/>
                    <a:pt x="7845" y="4307"/>
                    <a:pt x="8075" y="4421"/>
                  </a:cubicBezTo>
                  <a:cubicBezTo>
                    <a:pt x="8306" y="4538"/>
                    <a:pt x="8574" y="4615"/>
                    <a:pt x="8881" y="4615"/>
                  </a:cubicBezTo>
                  <a:cubicBezTo>
                    <a:pt x="8958" y="4615"/>
                    <a:pt x="9075" y="4615"/>
                    <a:pt x="9189" y="4575"/>
                  </a:cubicBezTo>
                  <a:cubicBezTo>
                    <a:pt x="9343" y="4575"/>
                    <a:pt x="9460" y="4421"/>
                    <a:pt x="9420" y="4267"/>
                  </a:cubicBezTo>
                  <a:cubicBezTo>
                    <a:pt x="9383" y="4114"/>
                    <a:pt x="9266" y="4037"/>
                    <a:pt x="9152" y="4037"/>
                  </a:cubicBezTo>
                  <a:lnTo>
                    <a:pt x="8881" y="4037"/>
                  </a:lnTo>
                  <a:cubicBezTo>
                    <a:pt x="8691" y="4037"/>
                    <a:pt x="8497" y="4000"/>
                    <a:pt x="8306" y="3923"/>
                  </a:cubicBezTo>
                  <a:cubicBezTo>
                    <a:pt x="8152" y="3846"/>
                    <a:pt x="7999" y="3729"/>
                    <a:pt x="7845" y="3575"/>
                  </a:cubicBezTo>
                  <a:cubicBezTo>
                    <a:pt x="7537" y="3308"/>
                    <a:pt x="7230" y="2960"/>
                    <a:pt x="6922" y="2576"/>
                  </a:cubicBezTo>
                  <a:cubicBezTo>
                    <a:pt x="6421" y="2000"/>
                    <a:pt x="5922" y="1385"/>
                    <a:pt x="5267" y="884"/>
                  </a:cubicBezTo>
                  <a:cubicBezTo>
                    <a:pt x="4959" y="616"/>
                    <a:pt x="4575" y="385"/>
                    <a:pt x="4190" y="232"/>
                  </a:cubicBezTo>
                  <a:cubicBezTo>
                    <a:pt x="3806" y="78"/>
                    <a:pt x="3345" y="1"/>
                    <a:pt x="288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58"/>
            <p:cNvSpPr/>
            <p:nvPr/>
          </p:nvSpPr>
          <p:spPr>
            <a:xfrm>
              <a:off x="8558075" y="3436275"/>
              <a:ext cx="42325" cy="4875"/>
            </a:xfrm>
            <a:custGeom>
              <a:rect b="b" l="l" r="r" t="t"/>
              <a:pathLst>
                <a:path extrusionOk="0" h="195" w="1693">
                  <a:moveTo>
                    <a:pt x="1693" y="1"/>
                  </a:moveTo>
                  <a:cubicBezTo>
                    <a:pt x="1117" y="78"/>
                    <a:pt x="539" y="118"/>
                    <a:pt x="1" y="118"/>
                  </a:cubicBezTo>
                  <a:cubicBezTo>
                    <a:pt x="232" y="154"/>
                    <a:pt x="462" y="194"/>
                    <a:pt x="693" y="194"/>
                  </a:cubicBezTo>
                  <a:cubicBezTo>
                    <a:pt x="1077" y="194"/>
                    <a:pt x="1385" y="118"/>
                    <a:pt x="1693" y="1"/>
                  </a:cubicBezTo>
                  <a:close/>
                </a:path>
              </a:pathLst>
            </a:custGeom>
            <a:solidFill>
              <a:srgbClr val="FE51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58"/>
            <p:cNvSpPr/>
            <p:nvPr/>
          </p:nvSpPr>
          <p:spPr>
            <a:xfrm>
              <a:off x="7966025" y="2829638"/>
              <a:ext cx="231650" cy="173950"/>
            </a:xfrm>
            <a:custGeom>
              <a:rect b="b" l="l" r="r" t="t"/>
              <a:pathLst>
                <a:path extrusionOk="0" h="6958" w="9266">
                  <a:moveTo>
                    <a:pt x="308" y="0"/>
                  </a:moveTo>
                  <a:cubicBezTo>
                    <a:pt x="154" y="0"/>
                    <a:pt x="0" y="114"/>
                    <a:pt x="0" y="268"/>
                  </a:cubicBezTo>
                  <a:cubicBezTo>
                    <a:pt x="37" y="1037"/>
                    <a:pt x="114" y="1692"/>
                    <a:pt x="268" y="2267"/>
                  </a:cubicBezTo>
                  <a:cubicBezTo>
                    <a:pt x="385" y="2692"/>
                    <a:pt x="539" y="3036"/>
                    <a:pt x="692" y="3344"/>
                  </a:cubicBezTo>
                  <a:cubicBezTo>
                    <a:pt x="960" y="3768"/>
                    <a:pt x="1308" y="4113"/>
                    <a:pt x="1692" y="4343"/>
                  </a:cubicBezTo>
                  <a:cubicBezTo>
                    <a:pt x="2077" y="4537"/>
                    <a:pt x="2498" y="4614"/>
                    <a:pt x="2959" y="4614"/>
                  </a:cubicBezTo>
                  <a:cubicBezTo>
                    <a:pt x="3461" y="4614"/>
                    <a:pt x="3999" y="4537"/>
                    <a:pt x="4537" y="4343"/>
                  </a:cubicBezTo>
                  <a:cubicBezTo>
                    <a:pt x="5076" y="4153"/>
                    <a:pt x="5651" y="3922"/>
                    <a:pt x="6189" y="3614"/>
                  </a:cubicBezTo>
                  <a:cubicBezTo>
                    <a:pt x="6691" y="3344"/>
                    <a:pt x="7112" y="3230"/>
                    <a:pt x="7460" y="3230"/>
                  </a:cubicBezTo>
                  <a:cubicBezTo>
                    <a:pt x="7650" y="3230"/>
                    <a:pt x="7804" y="3267"/>
                    <a:pt x="7958" y="3344"/>
                  </a:cubicBezTo>
                  <a:cubicBezTo>
                    <a:pt x="8189" y="3421"/>
                    <a:pt x="8382" y="3574"/>
                    <a:pt x="8496" y="3805"/>
                  </a:cubicBezTo>
                  <a:cubicBezTo>
                    <a:pt x="8613" y="3999"/>
                    <a:pt x="8690" y="4230"/>
                    <a:pt x="8690" y="4537"/>
                  </a:cubicBezTo>
                  <a:cubicBezTo>
                    <a:pt x="8690" y="5152"/>
                    <a:pt x="8342" y="5881"/>
                    <a:pt x="7573" y="6460"/>
                  </a:cubicBezTo>
                  <a:cubicBezTo>
                    <a:pt x="7460" y="6573"/>
                    <a:pt x="7420" y="6690"/>
                    <a:pt x="7497" y="6844"/>
                  </a:cubicBezTo>
                  <a:cubicBezTo>
                    <a:pt x="7613" y="6881"/>
                    <a:pt x="7767" y="6921"/>
                    <a:pt x="7881" y="6958"/>
                  </a:cubicBezTo>
                  <a:lnTo>
                    <a:pt x="7921" y="6921"/>
                  </a:lnTo>
                  <a:cubicBezTo>
                    <a:pt x="8804" y="6229"/>
                    <a:pt x="9228" y="5343"/>
                    <a:pt x="9265" y="4537"/>
                  </a:cubicBezTo>
                  <a:cubicBezTo>
                    <a:pt x="9265" y="4266"/>
                    <a:pt x="9188" y="4036"/>
                    <a:pt x="9111" y="3805"/>
                  </a:cubicBezTo>
                  <a:cubicBezTo>
                    <a:pt x="8998" y="3497"/>
                    <a:pt x="8804" y="3190"/>
                    <a:pt x="8496" y="2999"/>
                  </a:cubicBezTo>
                  <a:cubicBezTo>
                    <a:pt x="8229" y="2805"/>
                    <a:pt x="7844" y="2692"/>
                    <a:pt x="7460" y="2692"/>
                  </a:cubicBezTo>
                  <a:cubicBezTo>
                    <a:pt x="6998" y="2692"/>
                    <a:pt x="6460" y="2805"/>
                    <a:pt x="5922" y="3113"/>
                  </a:cubicBezTo>
                  <a:cubicBezTo>
                    <a:pt x="5383" y="3384"/>
                    <a:pt x="4882" y="3651"/>
                    <a:pt x="4344" y="3805"/>
                  </a:cubicBezTo>
                  <a:cubicBezTo>
                    <a:pt x="3845" y="3959"/>
                    <a:pt x="3384" y="4076"/>
                    <a:pt x="2959" y="4076"/>
                  </a:cubicBezTo>
                  <a:cubicBezTo>
                    <a:pt x="2615" y="4076"/>
                    <a:pt x="2307" y="3999"/>
                    <a:pt x="2037" y="3882"/>
                  </a:cubicBezTo>
                  <a:cubicBezTo>
                    <a:pt x="1846" y="3805"/>
                    <a:pt x="1652" y="3651"/>
                    <a:pt x="1498" y="3461"/>
                  </a:cubicBezTo>
                  <a:cubicBezTo>
                    <a:pt x="1231" y="3190"/>
                    <a:pt x="1037" y="2845"/>
                    <a:pt x="883" y="2307"/>
                  </a:cubicBezTo>
                  <a:cubicBezTo>
                    <a:pt x="692" y="1769"/>
                    <a:pt x="616" y="1077"/>
                    <a:pt x="576" y="268"/>
                  </a:cubicBezTo>
                  <a:cubicBezTo>
                    <a:pt x="576" y="114"/>
                    <a:pt x="462" y="0"/>
                    <a:pt x="3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58"/>
            <p:cNvSpPr/>
            <p:nvPr/>
          </p:nvSpPr>
          <p:spPr>
            <a:xfrm>
              <a:off x="8213025" y="4256275"/>
              <a:ext cx="950" cy="25"/>
            </a:xfrm>
            <a:custGeom>
              <a:rect b="b" l="l" r="r" t="t"/>
              <a:pathLst>
                <a:path extrusionOk="0" h="1" w="38">
                  <a:moveTo>
                    <a:pt x="38" y="0"/>
                  </a:moveTo>
                  <a:lnTo>
                    <a:pt x="1" y="0"/>
                  </a:lnTo>
                  <a:lnTo>
                    <a:pt x="38" y="0"/>
                  </a:lnTo>
                  <a:close/>
                  <a:moveTo>
                    <a:pt x="38" y="0"/>
                  </a:moveTo>
                  <a:lnTo>
                    <a:pt x="38" y="0"/>
                  </a:lnTo>
                  <a:close/>
                </a:path>
              </a:pathLst>
            </a:custGeom>
            <a:solidFill>
              <a:srgbClr val="F3BF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58"/>
            <p:cNvSpPr/>
            <p:nvPr/>
          </p:nvSpPr>
          <p:spPr>
            <a:xfrm>
              <a:off x="7668950" y="4406225"/>
              <a:ext cx="115375" cy="11550"/>
            </a:xfrm>
            <a:custGeom>
              <a:rect b="b" l="l" r="r" t="t"/>
              <a:pathLst>
                <a:path extrusionOk="0" h="462" w="4615">
                  <a:moveTo>
                    <a:pt x="4615" y="0"/>
                  </a:moveTo>
                  <a:cubicBezTo>
                    <a:pt x="2883" y="308"/>
                    <a:pt x="1308" y="462"/>
                    <a:pt x="1" y="462"/>
                  </a:cubicBezTo>
                  <a:lnTo>
                    <a:pt x="1" y="462"/>
                  </a:lnTo>
                  <a:cubicBezTo>
                    <a:pt x="1308" y="462"/>
                    <a:pt x="2883" y="308"/>
                    <a:pt x="4615" y="0"/>
                  </a:cubicBezTo>
                  <a:close/>
                </a:path>
              </a:pathLst>
            </a:custGeom>
            <a:solidFill>
              <a:srgbClr val="FDF1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58"/>
            <p:cNvSpPr/>
            <p:nvPr/>
          </p:nvSpPr>
          <p:spPr>
            <a:xfrm>
              <a:off x="7784325" y="4256275"/>
              <a:ext cx="428725" cy="149975"/>
            </a:xfrm>
            <a:custGeom>
              <a:rect b="b" l="l" r="r" t="t"/>
              <a:pathLst>
                <a:path extrusionOk="0" h="5999" w="17149">
                  <a:moveTo>
                    <a:pt x="17149" y="0"/>
                  </a:moveTo>
                  <a:cubicBezTo>
                    <a:pt x="10920" y="3076"/>
                    <a:pt x="4768" y="5113"/>
                    <a:pt x="0" y="5998"/>
                  </a:cubicBezTo>
                  <a:lnTo>
                    <a:pt x="0" y="5998"/>
                  </a:lnTo>
                  <a:cubicBezTo>
                    <a:pt x="4768" y="5113"/>
                    <a:pt x="10920" y="3076"/>
                    <a:pt x="17149" y="0"/>
                  </a:cubicBezTo>
                  <a:close/>
                </a:path>
              </a:pathLst>
            </a:custGeom>
            <a:solidFill>
              <a:srgbClr val="F3BF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58"/>
            <p:cNvSpPr/>
            <p:nvPr/>
          </p:nvSpPr>
          <p:spPr>
            <a:xfrm>
              <a:off x="7564150" y="4391775"/>
              <a:ext cx="1025" cy="1025"/>
            </a:xfrm>
            <a:custGeom>
              <a:rect b="b" l="l" r="r" t="t"/>
              <a:pathLst>
                <a:path extrusionOk="0" h="41" w="41">
                  <a:moveTo>
                    <a:pt x="0" y="0"/>
                  </a:moveTo>
                  <a:cubicBezTo>
                    <a:pt x="0" y="0"/>
                    <a:pt x="40" y="0"/>
                    <a:pt x="40" y="40"/>
                  </a:cubicBezTo>
                  <a:cubicBezTo>
                    <a:pt x="40" y="0"/>
                    <a:pt x="40" y="0"/>
                    <a:pt x="0" y="0"/>
                  </a:cubicBezTo>
                  <a:close/>
                </a:path>
              </a:pathLst>
            </a:custGeom>
            <a:solidFill>
              <a:srgbClr val="FDF1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58"/>
            <p:cNvSpPr/>
            <p:nvPr/>
          </p:nvSpPr>
          <p:spPr>
            <a:xfrm>
              <a:off x="7266150" y="3684275"/>
              <a:ext cx="1584175" cy="733500"/>
            </a:xfrm>
            <a:custGeom>
              <a:rect b="b" l="l" r="r" t="t"/>
              <a:pathLst>
                <a:path extrusionOk="0" h="29340" w="63367">
                  <a:moveTo>
                    <a:pt x="63367" y="1"/>
                  </a:moveTo>
                  <a:lnTo>
                    <a:pt x="63367" y="1"/>
                  </a:lnTo>
                  <a:cubicBezTo>
                    <a:pt x="63353" y="15"/>
                    <a:pt x="63345" y="29"/>
                    <a:pt x="63337" y="43"/>
                  </a:cubicBezTo>
                  <a:lnTo>
                    <a:pt x="63337" y="43"/>
                  </a:lnTo>
                  <a:cubicBezTo>
                    <a:pt x="63347" y="29"/>
                    <a:pt x="63357" y="15"/>
                    <a:pt x="63367" y="1"/>
                  </a:cubicBezTo>
                  <a:close/>
                  <a:moveTo>
                    <a:pt x="63337" y="43"/>
                  </a:moveTo>
                  <a:cubicBezTo>
                    <a:pt x="51452" y="17313"/>
                    <a:pt x="30330" y="23418"/>
                    <a:pt x="19072" y="23418"/>
                  </a:cubicBezTo>
                  <a:cubicBezTo>
                    <a:pt x="16959" y="23418"/>
                    <a:pt x="15190" y="23188"/>
                    <a:pt x="13883" y="22803"/>
                  </a:cubicBezTo>
                  <a:cubicBezTo>
                    <a:pt x="5578" y="20302"/>
                    <a:pt x="1462" y="11228"/>
                    <a:pt x="195" y="7808"/>
                  </a:cubicBezTo>
                  <a:cubicBezTo>
                    <a:pt x="118" y="7808"/>
                    <a:pt x="78" y="7768"/>
                    <a:pt x="1" y="7768"/>
                  </a:cubicBezTo>
                  <a:cubicBezTo>
                    <a:pt x="1846" y="16381"/>
                    <a:pt x="5270" y="24495"/>
                    <a:pt x="11536" y="28109"/>
                  </a:cubicBezTo>
                  <a:lnTo>
                    <a:pt x="11576" y="28109"/>
                  </a:lnTo>
                  <a:lnTo>
                    <a:pt x="11613" y="28146"/>
                  </a:lnTo>
                  <a:lnTo>
                    <a:pt x="11653" y="28146"/>
                  </a:lnTo>
                  <a:lnTo>
                    <a:pt x="11653" y="28186"/>
                  </a:lnTo>
                  <a:lnTo>
                    <a:pt x="11730" y="28186"/>
                  </a:lnTo>
                  <a:cubicBezTo>
                    <a:pt x="11730" y="28223"/>
                    <a:pt x="11730" y="28223"/>
                    <a:pt x="11767" y="28223"/>
                  </a:cubicBezTo>
                  <a:lnTo>
                    <a:pt x="11807" y="28223"/>
                  </a:lnTo>
                  <a:lnTo>
                    <a:pt x="11807" y="28263"/>
                  </a:lnTo>
                  <a:lnTo>
                    <a:pt x="11883" y="28263"/>
                  </a:lnTo>
                  <a:lnTo>
                    <a:pt x="11883" y="28300"/>
                  </a:lnTo>
                  <a:lnTo>
                    <a:pt x="11920" y="28300"/>
                  </a:lnTo>
                  <a:cubicBezTo>
                    <a:pt x="11960" y="28300"/>
                    <a:pt x="11960" y="28300"/>
                    <a:pt x="11960" y="28340"/>
                  </a:cubicBezTo>
                  <a:lnTo>
                    <a:pt x="11997" y="28340"/>
                  </a:lnTo>
                  <a:cubicBezTo>
                    <a:pt x="11997" y="28340"/>
                    <a:pt x="12037" y="28340"/>
                    <a:pt x="12037" y="28377"/>
                  </a:cubicBezTo>
                  <a:lnTo>
                    <a:pt x="12074" y="28377"/>
                  </a:lnTo>
                  <a:cubicBezTo>
                    <a:pt x="12074" y="28377"/>
                    <a:pt x="12074" y="28417"/>
                    <a:pt x="12114" y="28417"/>
                  </a:cubicBezTo>
                  <a:lnTo>
                    <a:pt x="12151" y="28417"/>
                  </a:lnTo>
                  <a:cubicBezTo>
                    <a:pt x="12151" y="28417"/>
                    <a:pt x="12151" y="28454"/>
                    <a:pt x="12191" y="28454"/>
                  </a:cubicBezTo>
                  <a:lnTo>
                    <a:pt x="12228" y="28454"/>
                  </a:lnTo>
                  <a:lnTo>
                    <a:pt x="12228" y="28494"/>
                  </a:lnTo>
                  <a:lnTo>
                    <a:pt x="12305" y="28494"/>
                  </a:lnTo>
                  <a:lnTo>
                    <a:pt x="12305" y="28531"/>
                  </a:lnTo>
                  <a:lnTo>
                    <a:pt x="12382" y="28531"/>
                  </a:lnTo>
                  <a:lnTo>
                    <a:pt x="12422" y="28571"/>
                  </a:lnTo>
                  <a:lnTo>
                    <a:pt x="12459" y="28571"/>
                  </a:lnTo>
                  <a:lnTo>
                    <a:pt x="12499" y="28608"/>
                  </a:lnTo>
                  <a:lnTo>
                    <a:pt x="12536" y="28608"/>
                  </a:lnTo>
                  <a:cubicBezTo>
                    <a:pt x="12536" y="28608"/>
                    <a:pt x="12576" y="28608"/>
                    <a:pt x="12576" y="28648"/>
                  </a:cubicBezTo>
                  <a:lnTo>
                    <a:pt x="12652" y="28648"/>
                  </a:lnTo>
                  <a:lnTo>
                    <a:pt x="12652" y="28685"/>
                  </a:lnTo>
                  <a:lnTo>
                    <a:pt x="12729" y="28685"/>
                  </a:lnTo>
                  <a:lnTo>
                    <a:pt x="12729" y="28725"/>
                  </a:lnTo>
                  <a:lnTo>
                    <a:pt x="12806" y="28725"/>
                  </a:lnTo>
                  <a:lnTo>
                    <a:pt x="12806" y="28762"/>
                  </a:lnTo>
                  <a:lnTo>
                    <a:pt x="12883" y="28762"/>
                  </a:lnTo>
                  <a:lnTo>
                    <a:pt x="12883" y="28801"/>
                  </a:lnTo>
                  <a:lnTo>
                    <a:pt x="12997" y="28801"/>
                  </a:lnTo>
                  <a:lnTo>
                    <a:pt x="12997" y="28838"/>
                  </a:lnTo>
                  <a:lnTo>
                    <a:pt x="13074" y="28838"/>
                  </a:lnTo>
                  <a:lnTo>
                    <a:pt x="13074" y="28878"/>
                  </a:lnTo>
                  <a:lnTo>
                    <a:pt x="13151" y="28878"/>
                  </a:lnTo>
                  <a:lnTo>
                    <a:pt x="13191" y="28915"/>
                  </a:lnTo>
                  <a:cubicBezTo>
                    <a:pt x="13883" y="29186"/>
                    <a:pt x="14883" y="29340"/>
                    <a:pt x="16113" y="29340"/>
                  </a:cubicBezTo>
                  <a:cubicBezTo>
                    <a:pt x="17420" y="29340"/>
                    <a:pt x="18995" y="29186"/>
                    <a:pt x="20727" y="28878"/>
                  </a:cubicBezTo>
                  <a:cubicBezTo>
                    <a:pt x="25495" y="27993"/>
                    <a:pt x="31647" y="25956"/>
                    <a:pt x="37876" y="22880"/>
                  </a:cubicBezTo>
                  <a:lnTo>
                    <a:pt x="37913" y="22880"/>
                  </a:lnTo>
                  <a:cubicBezTo>
                    <a:pt x="48063" y="17882"/>
                    <a:pt x="58408" y="10192"/>
                    <a:pt x="63213" y="348"/>
                  </a:cubicBezTo>
                  <a:cubicBezTo>
                    <a:pt x="63213" y="272"/>
                    <a:pt x="63253" y="232"/>
                    <a:pt x="63253" y="195"/>
                  </a:cubicBezTo>
                  <a:cubicBezTo>
                    <a:pt x="63290" y="155"/>
                    <a:pt x="63290" y="118"/>
                    <a:pt x="63290" y="118"/>
                  </a:cubicBezTo>
                  <a:cubicBezTo>
                    <a:pt x="63315" y="92"/>
                    <a:pt x="63324" y="68"/>
                    <a:pt x="63337" y="43"/>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58"/>
            <p:cNvSpPr/>
            <p:nvPr/>
          </p:nvSpPr>
          <p:spPr>
            <a:xfrm>
              <a:off x="7259475" y="3845775"/>
              <a:ext cx="11550" cy="33700"/>
            </a:xfrm>
            <a:custGeom>
              <a:rect b="b" l="l" r="r" t="t"/>
              <a:pathLst>
                <a:path extrusionOk="0" h="1348" w="462">
                  <a:moveTo>
                    <a:pt x="37" y="0"/>
                  </a:moveTo>
                  <a:lnTo>
                    <a:pt x="37" y="0"/>
                  </a:lnTo>
                  <a:cubicBezTo>
                    <a:pt x="62" y="25"/>
                    <a:pt x="174" y="49"/>
                    <a:pt x="256" y="63"/>
                  </a:cubicBezTo>
                  <a:lnTo>
                    <a:pt x="256" y="63"/>
                  </a:lnTo>
                  <a:cubicBezTo>
                    <a:pt x="208" y="53"/>
                    <a:pt x="137" y="34"/>
                    <a:pt x="37" y="0"/>
                  </a:cubicBezTo>
                  <a:close/>
                  <a:moveTo>
                    <a:pt x="256" y="63"/>
                  </a:moveTo>
                  <a:cubicBezTo>
                    <a:pt x="320" y="77"/>
                    <a:pt x="345" y="77"/>
                    <a:pt x="345" y="77"/>
                  </a:cubicBezTo>
                  <a:cubicBezTo>
                    <a:pt x="345" y="77"/>
                    <a:pt x="306" y="72"/>
                    <a:pt x="256" y="63"/>
                  </a:cubicBezTo>
                  <a:close/>
                  <a:moveTo>
                    <a:pt x="0" y="0"/>
                  </a:moveTo>
                  <a:cubicBezTo>
                    <a:pt x="77" y="425"/>
                    <a:pt x="191" y="886"/>
                    <a:pt x="268" y="1308"/>
                  </a:cubicBezTo>
                  <a:cubicBezTo>
                    <a:pt x="345" y="1308"/>
                    <a:pt x="385" y="1348"/>
                    <a:pt x="462" y="1348"/>
                  </a:cubicBezTo>
                  <a:cubicBezTo>
                    <a:pt x="154" y="502"/>
                    <a:pt x="0" y="1"/>
                    <a:pt x="0" y="0"/>
                  </a:cubicBezTo>
                  <a:close/>
                </a:path>
              </a:pathLst>
            </a:custGeom>
            <a:solidFill>
              <a:srgbClr val="F7D0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58"/>
            <p:cNvSpPr/>
            <p:nvPr/>
          </p:nvSpPr>
          <p:spPr>
            <a:xfrm>
              <a:off x="7624750" y="4652300"/>
              <a:ext cx="971800" cy="491200"/>
            </a:xfrm>
            <a:custGeom>
              <a:rect b="b" l="l" r="r" t="t"/>
              <a:pathLst>
                <a:path extrusionOk="0" h="19648" w="38872">
                  <a:moveTo>
                    <a:pt x="34682" y="1"/>
                  </a:moveTo>
                  <a:cubicBezTo>
                    <a:pt x="34682" y="1"/>
                    <a:pt x="20262" y="9306"/>
                    <a:pt x="6343" y="13649"/>
                  </a:cubicBezTo>
                  <a:cubicBezTo>
                    <a:pt x="2999" y="16842"/>
                    <a:pt x="0" y="19647"/>
                    <a:pt x="0" y="19647"/>
                  </a:cubicBezTo>
                  <a:lnTo>
                    <a:pt x="38872" y="19647"/>
                  </a:lnTo>
                  <a:lnTo>
                    <a:pt x="3468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58"/>
            <p:cNvSpPr/>
            <p:nvPr/>
          </p:nvSpPr>
          <p:spPr>
            <a:xfrm>
              <a:off x="7624750" y="5035800"/>
              <a:ext cx="114375" cy="107700"/>
            </a:xfrm>
            <a:custGeom>
              <a:rect b="b" l="l" r="r" t="t"/>
              <a:pathLst>
                <a:path extrusionOk="0" h="4308" w="4575">
                  <a:moveTo>
                    <a:pt x="0" y="4307"/>
                  </a:moveTo>
                  <a:lnTo>
                    <a:pt x="0" y="4307"/>
                  </a:lnTo>
                  <a:lnTo>
                    <a:pt x="0" y="4307"/>
                  </a:lnTo>
                  <a:close/>
                  <a:moveTo>
                    <a:pt x="4574" y="1"/>
                  </a:moveTo>
                  <a:cubicBezTo>
                    <a:pt x="2037" y="2385"/>
                    <a:pt x="77" y="4270"/>
                    <a:pt x="0" y="4307"/>
                  </a:cubicBezTo>
                  <a:cubicBezTo>
                    <a:pt x="77" y="4270"/>
                    <a:pt x="2037" y="2385"/>
                    <a:pt x="4574" y="1"/>
                  </a:cubicBezTo>
                  <a:close/>
                </a:path>
              </a:pathLst>
            </a:custGeom>
            <a:solidFill>
              <a:srgbClr val="BAAF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58"/>
            <p:cNvSpPr/>
            <p:nvPr/>
          </p:nvSpPr>
          <p:spPr>
            <a:xfrm>
              <a:off x="7624750" y="4652300"/>
              <a:ext cx="971800" cy="491200"/>
            </a:xfrm>
            <a:custGeom>
              <a:rect b="b" l="l" r="r" t="t"/>
              <a:pathLst>
                <a:path extrusionOk="0" h="19648" w="38872">
                  <a:moveTo>
                    <a:pt x="34682" y="1"/>
                  </a:moveTo>
                  <a:cubicBezTo>
                    <a:pt x="34682" y="1"/>
                    <a:pt x="24993" y="15418"/>
                    <a:pt x="7035" y="15418"/>
                  </a:cubicBezTo>
                  <a:cubicBezTo>
                    <a:pt x="6229" y="15418"/>
                    <a:pt x="5420" y="15418"/>
                    <a:pt x="4574" y="15341"/>
                  </a:cubicBezTo>
                  <a:cubicBezTo>
                    <a:pt x="2037" y="17725"/>
                    <a:pt x="77" y="19610"/>
                    <a:pt x="0" y="19647"/>
                  </a:cubicBezTo>
                  <a:lnTo>
                    <a:pt x="38872" y="19647"/>
                  </a:lnTo>
                  <a:lnTo>
                    <a:pt x="3468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58"/>
            <p:cNvSpPr/>
            <p:nvPr/>
          </p:nvSpPr>
          <p:spPr>
            <a:xfrm>
              <a:off x="7533375" y="2732650"/>
              <a:ext cx="1172775" cy="1014175"/>
            </a:xfrm>
            <a:custGeom>
              <a:rect b="b" l="l" r="r" t="t"/>
              <a:pathLst>
                <a:path extrusionOk="0" h="40567" w="46911">
                  <a:moveTo>
                    <a:pt x="6845" y="14882"/>
                  </a:moveTo>
                  <a:cubicBezTo>
                    <a:pt x="7307" y="14882"/>
                    <a:pt x="7768" y="14959"/>
                    <a:pt x="8152" y="15113"/>
                  </a:cubicBezTo>
                  <a:cubicBezTo>
                    <a:pt x="8537" y="15266"/>
                    <a:pt x="8921" y="15497"/>
                    <a:pt x="9229" y="15765"/>
                  </a:cubicBezTo>
                  <a:cubicBezTo>
                    <a:pt x="9884" y="16266"/>
                    <a:pt x="10383" y="16881"/>
                    <a:pt x="10884" y="17457"/>
                  </a:cubicBezTo>
                  <a:cubicBezTo>
                    <a:pt x="11192" y="17841"/>
                    <a:pt x="11499" y="18189"/>
                    <a:pt x="11807" y="18456"/>
                  </a:cubicBezTo>
                  <a:cubicBezTo>
                    <a:pt x="11961" y="18610"/>
                    <a:pt x="12114" y="18727"/>
                    <a:pt x="12268" y="18804"/>
                  </a:cubicBezTo>
                  <a:cubicBezTo>
                    <a:pt x="12459" y="18881"/>
                    <a:pt x="12653" y="18918"/>
                    <a:pt x="12843" y="18918"/>
                  </a:cubicBezTo>
                  <a:lnTo>
                    <a:pt x="13114" y="18918"/>
                  </a:lnTo>
                  <a:cubicBezTo>
                    <a:pt x="13228" y="18918"/>
                    <a:pt x="13345" y="18995"/>
                    <a:pt x="13382" y="19148"/>
                  </a:cubicBezTo>
                  <a:cubicBezTo>
                    <a:pt x="13422" y="19302"/>
                    <a:pt x="13305" y="19456"/>
                    <a:pt x="13151" y="19456"/>
                  </a:cubicBezTo>
                  <a:cubicBezTo>
                    <a:pt x="13037" y="19496"/>
                    <a:pt x="12920" y="19496"/>
                    <a:pt x="12843" y="19496"/>
                  </a:cubicBezTo>
                  <a:cubicBezTo>
                    <a:pt x="12536" y="19496"/>
                    <a:pt x="12268" y="19419"/>
                    <a:pt x="12037" y="19302"/>
                  </a:cubicBezTo>
                  <a:cubicBezTo>
                    <a:pt x="11807" y="19188"/>
                    <a:pt x="11576" y="18995"/>
                    <a:pt x="11345" y="18804"/>
                  </a:cubicBezTo>
                  <a:cubicBezTo>
                    <a:pt x="10921" y="18419"/>
                    <a:pt x="10536" y="17918"/>
                    <a:pt x="10115" y="17420"/>
                  </a:cubicBezTo>
                  <a:cubicBezTo>
                    <a:pt x="9844" y="17072"/>
                    <a:pt x="9537" y="16764"/>
                    <a:pt x="9229" y="16497"/>
                  </a:cubicBezTo>
                  <a:cubicBezTo>
                    <a:pt x="8808" y="16112"/>
                    <a:pt x="8346" y="15765"/>
                    <a:pt x="7808" y="15611"/>
                  </a:cubicBezTo>
                  <a:cubicBezTo>
                    <a:pt x="7537" y="15497"/>
                    <a:pt x="7193" y="15457"/>
                    <a:pt x="6845" y="15457"/>
                  </a:cubicBezTo>
                  <a:cubicBezTo>
                    <a:pt x="6501" y="15457"/>
                    <a:pt x="6153" y="15497"/>
                    <a:pt x="5732" y="15611"/>
                  </a:cubicBezTo>
                  <a:cubicBezTo>
                    <a:pt x="5347" y="15728"/>
                    <a:pt x="4886" y="15919"/>
                    <a:pt x="4424" y="16189"/>
                  </a:cubicBezTo>
                  <a:lnTo>
                    <a:pt x="4270" y="16189"/>
                  </a:lnTo>
                  <a:cubicBezTo>
                    <a:pt x="4194" y="16189"/>
                    <a:pt x="4077" y="16149"/>
                    <a:pt x="4040" y="16072"/>
                  </a:cubicBezTo>
                  <a:cubicBezTo>
                    <a:pt x="3963" y="15919"/>
                    <a:pt x="4000" y="15765"/>
                    <a:pt x="4154" y="15688"/>
                  </a:cubicBezTo>
                  <a:cubicBezTo>
                    <a:pt x="4655" y="15380"/>
                    <a:pt x="5153" y="15190"/>
                    <a:pt x="5578" y="15073"/>
                  </a:cubicBezTo>
                  <a:cubicBezTo>
                    <a:pt x="6039" y="14919"/>
                    <a:pt x="6461" y="14882"/>
                    <a:pt x="6845" y="14882"/>
                  </a:cubicBezTo>
                  <a:close/>
                  <a:moveTo>
                    <a:pt x="18343" y="12883"/>
                  </a:moveTo>
                  <a:lnTo>
                    <a:pt x="18343" y="12883"/>
                  </a:lnTo>
                  <a:cubicBezTo>
                    <a:pt x="17457" y="13190"/>
                    <a:pt x="16611" y="13381"/>
                    <a:pt x="15806" y="13535"/>
                  </a:cubicBezTo>
                  <a:cubicBezTo>
                    <a:pt x="15882" y="13575"/>
                    <a:pt x="15996" y="13652"/>
                    <a:pt x="16073" y="13688"/>
                  </a:cubicBezTo>
                  <a:cubicBezTo>
                    <a:pt x="16421" y="13996"/>
                    <a:pt x="16728" y="14421"/>
                    <a:pt x="16996" y="14919"/>
                  </a:cubicBezTo>
                  <a:cubicBezTo>
                    <a:pt x="17150" y="15266"/>
                    <a:pt x="17344" y="15611"/>
                    <a:pt x="17497" y="16035"/>
                  </a:cubicBezTo>
                  <a:cubicBezTo>
                    <a:pt x="17688" y="16611"/>
                    <a:pt x="17882" y="17226"/>
                    <a:pt x="18073" y="17881"/>
                  </a:cubicBezTo>
                  <a:cubicBezTo>
                    <a:pt x="18303" y="18804"/>
                    <a:pt x="18574" y="19804"/>
                    <a:pt x="18882" y="20880"/>
                  </a:cubicBezTo>
                  <a:cubicBezTo>
                    <a:pt x="19035" y="21532"/>
                    <a:pt x="19303" y="21994"/>
                    <a:pt x="19611" y="22341"/>
                  </a:cubicBezTo>
                  <a:cubicBezTo>
                    <a:pt x="19918" y="22686"/>
                    <a:pt x="20303" y="22916"/>
                    <a:pt x="20727" y="23070"/>
                  </a:cubicBezTo>
                  <a:cubicBezTo>
                    <a:pt x="20995" y="23147"/>
                    <a:pt x="21302" y="23187"/>
                    <a:pt x="21610" y="23187"/>
                  </a:cubicBezTo>
                  <a:cubicBezTo>
                    <a:pt x="22265" y="23187"/>
                    <a:pt x="22994" y="22993"/>
                    <a:pt x="23649" y="22609"/>
                  </a:cubicBezTo>
                  <a:cubicBezTo>
                    <a:pt x="23726" y="22572"/>
                    <a:pt x="23840" y="22532"/>
                    <a:pt x="23917" y="22455"/>
                  </a:cubicBezTo>
                  <a:cubicBezTo>
                    <a:pt x="20226" y="21034"/>
                    <a:pt x="18149" y="16611"/>
                    <a:pt x="18343" y="12883"/>
                  </a:cubicBezTo>
                  <a:close/>
                  <a:moveTo>
                    <a:pt x="5655" y="0"/>
                  </a:moveTo>
                  <a:cubicBezTo>
                    <a:pt x="2425" y="769"/>
                    <a:pt x="1" y="3731"/>
                    <a:pt x="1" y="7269"/>
                  </a:cubicBezTo>
                  <a:cubicBezTo>
                    <a:pt x="1" y="9114"/>
                    <a:pt x="656" y="10806"/>
                    <a:pt x="1733" y="12114"/>
                  </a:cubicBezTo>
                  <a:lnTo>
                    <a:pt x="1733" y="12304"/>
                  </a:lnTo>
                  <a:cubicBezTo>
                    <a:pt x="3194" y="21455"/>
                    <a:pt x="12114" y="21880"/>
                    <a:pt x="12114" y="21880"/>
                  </a:cubicBezTo>
                  <a:cubicBezTo>
                    <a:pt x="12114" y="21880"/>
                    <a:pt x="15037" y="27223"/>
                    <a:pt x="21379" y="27223"/>
                  </a:cubicBezTo>
                  <a:cubicBezTo>
                    <a:pt x="21994" y="27223"/>
                    <a:pt x="22650" y="27186"/>
                    <a:pt x="23342" y="27069"/>
                  </a:cubicBezTo>
                  <a:cubicBezTo>
                    <a:pt x="24686" y="29954"/>
                    <a:pt x="26147" y="31760"/>
                    <a:pt x="27494" y="32877"/>
                  </a:cubicBezTo>
                  <a:cubicBezTo>
                    <a:pt x="28955" y="36220"/>
                    <a:pt x="31262" y="40567"/>
                    <a:pt x="33569" y="40567"/>
                  </a:cubicBezTo>
                  <a:cubicBezTo>
                    <a:pt x="33837" y="40567"/>
                    <a:pt x="34068" y="40490"/>
                    <a:pt x="34338" y="40373"/>
                  </a:cubicBezTo>
                  <a:cubicBezTo>
                    <a:pt x="33760" y="39604"/>
                    <a:pt x="33145" y="37066"/>
                    <a:pt x="32647" y="34568"/>
                  </a:cubicBezTo>
                  <a:lnTo>
                    <a:pt x="32684" y="34568"/>
                  </a:lnTo>
                  <a:cubicBezTo>
                    <a:pt x="32684" y="34568"/>
                    <a:pt x="34606" y="35261"/>
                    <a:pt x="36913" y="35261"/>
                  </a:cubicBezTo>
                  <a:cubicBezTo>
                    <a:pt x="39952" y="35261"/>
                    <a:pt x="43720" y="34067"/>
                    <a:pt x="44757" y="28530"/>
                  </a:cubicBezTo>
                  <a:lnTo>
                    <a:pt x="44797" y="28493"/>
                  </a:lnTo>
                  <a:lnTo>
                    <a:pt x="44834" y="28493"/>
                  </a:lnTo>
                  <a:cubicBezTo>
                    <a:pt x="45566" y="28146"/>
                    <a:pt x="46258" y="27684"/>
                    <a:pt x="46910" y="27069"/>
                  </a:cubicBezTo>
                  <a:lnTo>
                    <a:pt x="46910" y="27069"/>
                  </a:lnTo>
                  <a:cubicBezTo>
                    <a:pt x="45489" y="27647"/>
                    <a:pt x="44065" y="27992"/>
                    <a:pt x="42681" y="28146"/>
                  </a:cubicBezTo>
                  <a:cubicBezTo>
                    <a:pt x="42373" y="28263"/>
                    <a:pt x="42065" y="28339"/>
                    <a:pt x="41681" y="28339"/>
                  </a:cubicBezTo>
                  <a:cubicBezTo>
                    <a:pt x="41450" y="28339"/>
                    <a:pt x="41220" y="28299"/>
                    <a:pt x="40989" y="28263"/>
                  </a:cubicBezTo>
                  <a:lnTo>
                    <a:pt x="40912" y="28263"/>
                  </a:lnTo>
                  <a:cubicBezTo>
                    <a:pt x="36990" y="28263"/>
                    <a:pt x="33529" y="26725"/>
                    <a:pt x="31761" y="24070"/>
                  </a:cubicBezTo>
                  <a:cubicBezTo>
                    <a:pt x="31570" y="24454"/>
                    <a:pt x="31493" y="24879"/>
                    <a:pt x="31493" y="25300"/>
                  </a:cubicBezTo>
                  <a:cubicBezTo>
                    <a:pt x="31493" y="25839"/>
                    <a:pt x="31647" y="26377"/>
                    <a:pt x="31991" y="26838"/>
                  </a:cubicBezTo>
                  <a:cubicBezTo>
                    <a:pt x="32299" y="27300"/>
                    <a:pt x="32800" y="27724"/>
                    <a:pt x="33453" y="27955"/>
                  </a:cubicBezTo>
                  <a:cubicBezTo>
                    <a:pt x="33877" y="28109"/>
                    <a:pt x="34375" y="28223"/>
                    <a:pt x="34914" y="28223"/>
                  </a:cubicBezTo>
                  <a:cubicBezTo>
                    <a:pt x="35067" y="28223"/>
                    <a:pt x="35221" y="28339"/>
                    <a:pt x="35221" y="28493"/>
                  </a:cubicBezTo>
                  <a:cubicBezTo>
                    <a:pt x="35184" y="28647"/>
                    <a:pt x="35067" y="28801"/>
                    <a:pt x="34914" y="28801"/>
                  </a:cubicBezTo>
                  <a:cubicBezTo>
                    <a:pt x="34298" y="28761"/>
                    <a:pt x="33723" y="28684"/>
                    <a:pt x="33222" y="28493"/>
                  </a:cubicBezTo>
                  <a:cubicBezTo>
                    <a:pt x="32724" y="28299"/>
                    <a:pt x="32299" y="28032"/>
                    <a:pt x="31991" y="27684"/>
                  </a:cubicBezTo>
                  <a:cubicBezTo>
                    <a:pt x="31299" y="27069"/>
                    <a:pt x="30915" y="26186"/>
                    <a:pt x="30915" y="25300"/>
                  </a:cubicBezTo>
                  <a:cubicBezTo>
                    <a:pt x="30915" y="24685"/>
                    <a:pt x="31069" y="24070"/>
                    <a:pt x="31453" y="23495"/>
                  </a:cubicBezTo>
                  <a:cubicBezTo>
                    <a:pt x="31146" y="22993"/>
                    <a:pt x="30955" y="22418"/>
                    <a:pt x="30801" y="21803"/>
                  </a:cubicBezTo>
                  <a:cubicBezTo>
                    <a:pt x="29223" y="22609"/>
                    <a:pt x="27802" y="22956"/>
                    <a:pt x="26495" y="22956"/>
                  </a:cubicBezTo>
                  <a:cubicBezTo>
                    <a:pt x="25803" y="22956"/>
                    <a:pt x="25187" y="22840"/>
                    <a:pt x="24572" y="22686"/>
                  </a:cubicBezTo>
                  <a:cubicBezTo>
                    <a:pt x="24148" y="22993"/>
                    <a:pt x="23686" y="23264"/>
                    <a:pt x="23188" y="23455"/>
                  </a:cubicBezTo>
                  <a:cubicBezTo>
                    <a:pt x="22650" y="23649"/>
                    <a:pt x="22111" y="23762"/>
                    <a:pt x="21610" y="23762"/>
                  </a:cubicBezTo>
                  <a:cubicBezTo>
                    <a:pt x="21072" y="23762"/>
                    <a:pt x="20533" y="23649"/>
                    <a:pt x="20072" y="23418"/>
                  </a:cubicBezTo>
                  <a:cubicBezTo>
                    <a:pt x="19611" y="23147"/>
                    <a:pt x="19149" y="22803"/>
                    <a:pt x="18842" y="22264"/>
                  </a:cubicBezTo>
                  <a:cubicBezTo>
                    <a:pt x="18611" y="21917"/>
                    <a:pt x="18457" y="21532"/>
                    <a:pt x="18303" y="21034"/>
                  </a:cubicBezTo>
                  <a:cubicBezTo>
                    <a:pt x="17996" y="19804"/>
                    <a:pt x="17688" y="18650"/>
                    <a:pt x="17420" y="17650"/>
                  </a:cubicBezTo>
                  <a:cubicBezTo>
                    <a:pt x="17113" y="16651"/>
                    <a:pt x="16842" y="15842"/>
                    <a:pt x="16498" y="15190"/>
                  </a:cubicBezTo>
                  <a:cubicBezTo>
                    <a:pt x="16267" y="14765"/>
                    <a:pt x="16036" y="14457"/>
                    <a:pt x="15806" y="14227"/>
                  </a:cubicBezTo>
                  <a:cubicBezTo>
                    <a:pt x="15652" y="14113"/>
                    <a:pt x="15498" y="13996"/>
                    <a:pt x="15344" y="13919"/>
                  </a:cubicBezTo>
                  <a:cubicBezTo>
                    <a:pt x="15190" y="13842"/>
                    <a:pt x="14997" y="13805"/>
                    <a:pt x="14766" y="13805"/>
                  </a:cubicBezTo>
                  <a:lnTo>
                    <a:pt x="14652" y="13805"/>
                  </a:lnTo>
                  <a:cubicBezTo>
                    <a:pt x="14535" y="13805"/>
                    <a:pt x="14458" y="13765"/>
                    <a:pt x="14381" y="13688"/>
                  </a:cubicBezTo>
                  <a:cubicBezTo>
                    <a:pt x="14114" y="13728"/>
                    <a:pt x="13806" y="13728"/>
                    <a:pt x="13535" y="13728"/>
                  </a:cubicBezTo>
                  <a:cubicBezTo>
                    <a:pt x="5922" y="13728"/>
                    <a:pt x="2000" y="6767"/>
                    <a:pt x="565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4" name="Shape 1044"/>
        <p:cNvGrpSpPr/>
        <p:nvPr/>
      </p:nvGrpSpPr>
      <p:grpSpPr>
        <a:xfrm>
          <a:off x="0" y="0"/>
          <a:ext cx="0" cy="0"/>
          <a:chOff x="0" y="0"/>
          <a:chExt cx="0" cy="0"/>
        </a:xfrm>
      </p:grpSpPr>
      <p:sp>
        <p:nvSpPr>
          <p:cNvPr id="1045" name="Google Shape;1045;p39"/>
          <p:cNvSpPr txBox="1"/>
          <p:nvPr>
            <p:ph type="title"/>
          </p:nvPr>
        </p:nvSpPr>
        <p:spPr>
          <a:xfrm>
            <a:off x="956700" y="2079475"/>
            <a:ext cx="5349600" cy="76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046" name="Google Shape;1046;p39"/>
          <p:cNvSpPr txBox="1"/>
          <p:nvPr>
            <p:ph idx="2" type="title"/>
          </p:nvPr>
        </p:nvSpPr>
        <p:spPr>
          <a:xfrm>
            <a:off x="956700" y="968900"/>
            <a:ext cx="13452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1047" name="Google Shape;1047;p39"/>
          <p:cNvSpPr txBox="1"/>
          <p:nvPr>
            <p:ph idx="1" type="subTitle"/>
          </p:nvPr>
        </p:nvSpPr>
        <p:spPr>
          <a:xfrm>
            <a:off x="1049625" y="2799550"/>
            <a:ext cx="4924500" cy="172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Mental health is a critical aspect of overall well-being, especially among students facing academic, social, and personal challenges. This analysis aims to explore factors influencing student mental health using data-driven approaches.</a:t>
            </a:r>
            <a:endParaRPr sz="700"/>
          </a:p>
        </p:txBody>
      </p:sp>
      <p:grpSp>
        <p:nvGrpSpPr>
          <p:cNvPr id="1048" name="Google Shape;1048;p39"/>
          <p:cNvGrpSpPr/>
          <p:nvPr/>
        </p:nvGrpSpPr>
        <p:grpSpPr>
          <a:xfrm>
            <a:off x="1049590" y="1882264"/>
            <a:ext cx="1252247" cy="83105"/>
            <a:chOff x="1662000" y="5001150"/>
            <a:chExt cx="1362175" cy="90400"/>
          </a:xfrm>
        </p:grpSpPr>
        <p:sp>
          <p:nvSpPr>
            <p:cNvPr id="1049" name="Google Shape;1049;p39"/>
            <p:cNvSpPr/>
            <p:nvPr/>
          </p:nvSpPr>
          <p:spPr>
            <a:xfrm>
              <a:off x="1662000" y="5001150"/>
              <a:ext cx="90400" cy="90400"/>
            </a:xfrm>
            <a:custGeom>
              <a:rect b="b" l="l" r="r" t="t"/>
              <a:pathLst>
                <a:path extrusionOk="0" h="3616" w="3616">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050" name="Google Shape;1050;p39"/>
            <p:cNvSpPr/>
            <p:nvPr/>
          </p:nvSpPr>
          <p:spPr>
            <a:xfrm>
              <a:off x="1873475" y="5001150"/>
              <a:ext cx="90400" cy="90400"/>
            </a:xfrm>
            <a:custGeom>
              <a:rect b="b" l="l" r="r" t="t"/>
              <a:pathLst>
                <a:path extrusionOk="0" h="3616" w="3616">
                  <a:moveTo>
                    <a:pt x="1810" y="1"/>
                  </a:moveTo>
                  <a:cubicBezTo>
                    <a:pt x="847" y="1"/>
                    <a:pt x="1" y="807"/>
                    <a:pt x="1" y="1806"/>
                  </a:cubicBezTo>
                  <a:cubicBezTo>
                    <a:pt x="1" y="2806"/>
                    <a:pt x="847"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051" name="Google Shape;1051;p39"/>
            <p:cNvSpPr/>
            <p:nvPr/>
          </p:nvSpPr>
          <p:spPr>
            <a:xfrm>
              <a:off x="2085950" y="5001150"/>
              <a:ext cx="90400" cy="90400"/>
            </a:xfrm>
            <a:custGeom>
              <a:rect b="b" l="l" r="r" t="t"/>
              <a:pathLst>
                <a:path extrusionOk="0" h="3616" w="3616">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052" name="Google Shape;1052;p39"/>
            <p:cNvSpPr/>
            <p:nvPr/>
          </p:nvSpPr>
          <p:spPr>
            <a:xfrm>
              <a:off x="2298350" y="5001150"/>
              <a:ext cx="89475" cy="90400"/>
            </a:xfrm>
            <a:custGeom>
              <a:rect b="b" l="l" r="r" t="t"/>
              <a:pathLst>
                <a:path extrusionOk="0" h="3616" w="3579">
                  <a:moveTo>
                    <a:pt x="1770" y="1"/>
                  </a:moveTo>
                  <a:cubicBezTo>
                    <a:pt x="810" y="1"/>
                    <a:pt x="1" y="807"/>
                    <a:pt x="1" y="1806"/>
                  </a:cubicBezTo>
                  <a:cubicBezTo>
                    <a:pt x="1" y="2806"/>
                    <a:pt x="810" y="3615"/>
                    <a:pt x="1770" y="3615"/>
                  </a:cubicBezTo>
                  <a:cubicBezTo>
                    <a:pt x="2769" y="3615"/>
                    <a:pt x="3578" y="2806"/>
                    <a:pt x="3578" y="1806"/>
                  </a:cubicBezTo>
                  <a:cubicBezTo>
                    <a:pt x="3578" y="807"/>
                    <a:pt x="2769" y="1"/>
                    <a:pt x="17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053" name="Google Shape;1053;p39"/>
            <p:cNvSpPr/>
            <p:nvPr/>
          </p:nvSpPr>
          <p:spPr>
            <a:xfrm>
              <a:off x="2509825" y="5001150"/>
              <a:ext cx="90400" cy="90400"/>
            </a:xfrm>
            <a:custGeom>
              <a:rect b="b" l="l" r="r" t="t"/>
              <a:pathLst>
                <a:path extrusionOk="0" h="3616" w="3616">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054" name="Google Shape;1054;p39"/>
            <p:cNvSpPr/>
            <p:nvPr/>
          </p:nvSpPr>
          <p:spPr>
            <a:xfrm>
              <a:off x="2722300" y="5001150"/>
              <a:ext cx="89400" cy="90400"/>
            </a:xfrm>
            <a:custGeom>
              <a:rect b="b" l="l" r="r" t="t"/>
              <a:pathLst>
                <a:path extrusionOk="0" h="3616" w="3576">
                  <a:moveTo>
                    <a:pt x="1770" y="1"/>
                  </a:moveTo>
                  <a:cubicBezTo>
                    <a:pt x="807" y="1"/>
                    <a:pt x="1" y="807"/>
                    <a:pt x="1" y="1806"/>
                  </a:cubicBezTo>
                  <a:cubicBezTo>
                    <a:pt x="1" y="2806"/>
                    <a:pt x="807" y="3615"/>
                    <a:pt x="1770" y="3615"/>
                  </a:cubicBezTo>
                  <a:cubicBezTo>
                    <a:pt x="2769" y="3615"/>
                    <a:pt x="3575" y="2806"/>
                    <a:pt x="3575" y="1806"/>
                  </a:cubicBezTo>
                  <a:cubicBezTo>
                    <a:pt x="3575" y="807"/>
                    <a:pt x="2769" y="1"/>
                    <a:pt x="17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055" name="Google Shape;1055;p39"/>
            <p:cNvSpPr/>
            <p:nvPr/>
          </p:nvSpPr>
          <p:spPr>
            <a:xfrm>
              <a:off x="2933775" y="5001150"/>
              <a:ext cx="90400" cy="90400"/>
            </a:xfrm>
            <a:custGeom>
              <a:rect b="b" l="l" r="r" t="t"/>
              <a:pathLst>
                <a:path extrusionOk="0" h="3616" w="3616">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grpSp>
        <p:nvGrpSpPr>
          <p:cNvPr id="1056" name="Google Shape;1056;p39"/>
          <p:cNvGrpSpPr/>
          <p:nvPr/>
        </p:nvGrpSpPr>
        <p:grpSpPr>
          <a:xfrm flipH="1" rot="1334466">
            <a:off x="7033636" y="362886"/>
            <a:ext cx="1504066" cy="1557268"/>
            <a:chOff x="4513525" y="351575"/>
            <a:chExt cx="1593775" cy="1650150"/>
          </a:xfrm>
        </p:grpSpPr>
        <p:sp>
          <p:nvSpPr>
            <p:cNvPr id="1057" name="Google Shape;1057;p39"/>
            <p:cNvSpPr/>
            <p:nvPr/>
          </p:nvSpPr>
          <p:spPr>
            <a:xfrm>
              <a:off x="4833650" y="1288450"/>
              <a:ext cx="505650" cy="245475"/>
            </a:xfrm>
            <a:custGeom>
              <a:rect b="b" l="l" r="r" t="t"/>
              <a:pathLst>
                <a:path extrusionOk="0" h="9819" w="20226">
                  <a:moveTo>
                    <a:pt x="16683" y="1"/>
                  </a:moveTo>
                  <a:cubicBezTo>
                    <a:pt x="14675" y="1"/>
                    <a:pt x="11847" y="623"/>
                    <a:pt x="8881" y="1809"/>
                  </a:cubicBezTo>
                  <a:cubicBezTo>
                    <a:pt x="3652" y="3922"/>
                    <a:pt x="1" y="7038"/>
                    <a:pt x="693" y="8730"/>
                  </a:cubicBezTo>
                  <a:cubicBezTo>
                    <a:pt x="992" y="9461"/>
                    <a:pt x="2051" y="9818"/>
                    <a:pt x="3580" y="9818"/>
                  </a:cubicBezTo>
                  <a:cubicBezTo>
                    <a:pt x="5590" y="9818"/>
                    <a:pt x="8412" y="9200"/>
                    <a:pt x="11382" y="7998"/>
                  </a:cubicBezTo>
                  <a:cubicBezTo>
                    <a:pt x="16571" y="5885"/>
                    <a:pt x="20226" y="2769"/>
                    <a:pt x="19534" y="1077"/>
                  </a:cubicBezTo>
                  <a:cubicBezTo>
                    <a:pt x="19237" y="351"/>
                    <a:pt x="18191" y="1"/>
                    <a:pt x="1668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9"/>
            <p:cNvSpPr/>
            <p:nvPr/>
          </p:nvSpPr>
          <p:spPr>
            <a:xfrm>
              <a:off x="4923025" y="1488375"/>
              <a:ext cx="194200" cy="45250"/>
            </a:xfrm>
            <a:custGeom>
              <a:rect b="b" l="l" r="r" t="t"/>
              <a:pathLst>
                <a:path extrusionOk="0" h="1810" w="7768">
                  <a:moveTo>
                    <a:pt x="0" y="1809"/>
                  </a:moveTo>
                  <a:lnTo>
                    <a:pt x="0" y="1809"/>
                  </a:lnTo>
                  <a:lnTo>
                    <a:pt x="0" y="1809"/>
                  </a:lnTo>
                  <a:lnTo>
                    <a:pt x="0" y="1809"/>
                  </a:lnTo>
                  <a:close/>
                  <a:moveTo>
                    <a:pt x="7690" y="41"/>
                  </a:moveTo>
                  <a:cubicBezTo>
                    <a:pt x="4768" y="1194"/>
                    <a:pt x="2000" y="1809"/>
                    <a:pt x="0" y="1809"/>
                  </a:cubicBezTo>
                  <a:cubicBezTo>
                    <a:pt x="2000" y="1809"/>
                    <a:pt x="4768" y="1194"/>
                    <a:pt x="7690" y="41"/>
                  </a:cubicBezTo>
                  <a:close/>
                  <a:moveTo>
                    <a:pt x="7767" y="1"/>
                  </a:moveTo>
                  <a:lnTo>
                    <a:pt x="7730" y="1"/>
                  </a:lnTo>
                  <a:close/>
                </a:path>
              </a:pathLst>
            </a:custGeom>
            <a:solidFill>
              <a:srgbClr val="DBA9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9"/>
            <p:cNvSpPr/>
            <p:nvPr/>
          </p:nvSpPr>
          <p:spPr>
            <a:xfrm>
              <a:off x="4855725" y="1309575"/>
              <a:ext cx="326850" cy="224050"/>
            </a:xfrm>
            <a:custGeom>
              <a:rect b="b" l="l" r="r" t="t"/>
              <a:pathLst>
                <a:path extrusionOk="0" h="8962" w="13074">
                  <a:moveTo>
                    <a:pt x="10844" y="1"/>
                  </a:moveTo>
                  <a:lnTo>
                    <a:pt x="10844" y="1"/>
                  </a:lnTo>
                  <a:cubicBezTo>
                    <a:pt x="9921" y="272"/>
                    <a:pt x="8961" y="579"/>
                    <a:pt x="7998" y="964"/>
                  </a:cubicBezTo>
                  <a:cubicBezTo>
                    <a:pt x="5076" y="2154"/>
                    <a:pt x="2692" y="3615"/>
                    <a:pt x="1231" y="5000"/>
                  </a:cubicBezTo>
                  <a:cubicBezTo>
                    <a:pt x="770" y="6076"/>
                    <a:pt x="385" y="7116"/>
                    <a:pt x="1" y="8192"/>
                  </a:cubicBezTo>
                  <a:cubicBezTo>
                    <a:pt x="425" y="8691"/>
                    <a:pt x="1385" y="8961"/>
                    <a:pt x="2692" y="8961"/>
                  </a:cubicBezTo>
                  <a:cubicBezTo>
                    <a:pt x="4692" y="8961"/>
                    <a:pt x="7460" y="8346"/>
                    <a:pt x="10382" y="7193"/>
                  </a:cubicBezTo>
                  <a:cubicBezTo>
                    <a:pt x="10382" y="7193"/>
                    <a:pt x="10422" y="7193"/>
                    <a:pt x="10422" y="7153"/>
                  </a:cubicBezTo>
                  <a:lnTo>
                    <a:pt x="10499" y="7153"/>
                  </a:lnTo>
                  <a:cubicBezTo>
                    <a:pt x="11382" y="6768"/>
                    <a:pt x="12268" y="6384"/>
                    <a:pt x="13074" y="5962"/>
                  </a:cubicBezTo>
                  <a:lnTo>
                    <a:pt x="13074" y="5962"/>
                  </a:lnTo>
                  <a:cubicBezTo>
                    <a:pt x="11191" y="6501"/>
                    <a:pt x="9459" y="6808"/>
                    <a:pt x="8115" y="6808"/>
                  </a:cubicBezTo>
                  <a:cubicBezTo>
                    <a:pt x="6577" y="6808"/>
                    <a:pt x="5538" y="6424"/>
                    <a:pt x="5230" y="5692"/>
                  </a:cubicBezTo>
                  <a:cubicBezTo>
                    <a:pt x="4655" y="4307"/>
                    <a:pt x="7039" y="1963"/>
                    <a:pt x="1084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9"/>
            <p:cNvSpPr/>
            <p:nvPr/>
          </p:nvSpPr>
          <p:spPr>
            <a:xfrm>
              <a:off x="4667325" y="1012775"/>
              <a:ext cx="225950" cy="496475"/>
            </a:xfrm>
            <a:custGeom>
              <a:rect b="b" l="l" r="r" t="t"/>
              <a:pathLst>
                <a:path extrusionOk="0" h="19859" w="9038">
                  <a:moveTo>
                    <a:pt x="2491" y="1"/>
                  </a:moveTo>
                  <a:cubicBezTo>
                    <a:pt x="2403" y="1"/>
                    <a:pt x="2316" y="10"/>
                    <a:pt x="2231" y="30"/>
                  </a:cubicBezTo>
                  <a:cubicBezTo>
                    <a:pt x="462" y="415"/>
                    <a:pt x="0" y="5183"/>
                    <a:pt x="1271" y="10683"/>
                  </a:cubicBezTo>
                  <a:cubicBezTo>
                    <a:pt x="2483" y="15904"/>
                    <a:pt x="4786" y="19859"/>
                    <a:pt x="6567" y="19859"/>
                  </a:cubicBezTo>
                  <a:cubicBezTo>
                    <a:pt x="6648" y="19859"/>
                    <a:pt x="6729" y="19851"/>
                    <a:pt x="6808" y="19834"/>
                  </a:cubicBezTo>
                  <a:cubicBezTo>
                    <a:pt x="8576" y="19409"/>
                    <a:pt x="9038" y="14641"/>
                    <a:pt x="7767" y="9181"/>
                  </a:cubicBezTo>
                  <a:cubicBezTo>
                    <a:pt x="6560" y="3980"/>
                    <a:pt x="4269" y="1"/>
                    <a:pt x="249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9"/>
            <p:cNvSpPr/>
            <p:nvPr/>
          </p:nvSpPr>
          <p:spPr>
            <a:xfrm>
              <a:off x="4699075" y="1278825"/>
              <a:ext cx="131675" cy="229800"/>
            </a:xfrm>
            <a:custGeom>
              <a:rect b="b" l="l" r="r" t="t"/>
              <a:pathLst>
                <a:path extrusionOk="0" h="9192" w="5267">
                  <a:moveTo>
                    <a:pt x="5267" y="9192"/>
                  </a:moveTo>
                  <a:lnTo>
                    <a:pt x="5267" y="9192"/>
                  </a:lnTo>
                  <a:lnTo>
                    <a:pt x="5267" y="9192"/>
                  </a:lnTo>
                  <a:lnTo>
                    <a:pt x="5267" y="9192"/>
                  </a:lnTo>
                  <a:close/>
                  <a:moveTo>
                    <a:pt x="78" y="271"/>
                  </a:moveTo>
                  <a:cubicBezTo>
                    <a:pt x="1268" y="5347"/>
                    <a:pt x="3538" y="9192"/>
                    <a:pt x="5267" y="9192"/>
                  </a:cubicBezTo>
                  <a:cubicBezTo>
                    <a:pt x="3538" y="9192"/>
                    <a:pt x="1268" y="5347"/>
                    <a:pt x="78" y="271"/>
                  </a:cubicBezTo>
                  <a:close/>
                  <a:moveTo>
                    <a:pt x="38" y="194"/>
                  </a:moveTo>
                  <a:cubicBezTo>
                    <a:pt x="38" y="194"/>
                    <a:pt x="38" y="231"/>
                    <a:pt x="78" y="231"/>
                  </a:cubicBezTo>
                  <a:cubicBezTo>
                    <a:pt x="38" y="231"/>
                    <a:pt x="38" y="194"/>
                    <a:pt x="38" y="194"/>
                  </a:cubicBezTo>
                  <a:close/>
                  <a:moveTo>
                    <a:pt x="38" y="117"/>
                  </a:moveTo>
                  <a:lnTo>
                    <a:pt x="38" y="194"/>
                  </a:lnTo>
                  <a:lnTo>
                    <a:pt x="38" y="117"/>
                  </a:lnTo>
                  <a:close/>
                  <a:moveTo>
                    <a:pt x="1" y="41"/>
                  </a:moveTo>
                  <a:cubicBezTo>
                    <a:pt x="1" y="41"/>
                    <a:pt x="38" y="77"/>
                    <a:pt x="38" y="117"/>
                  </a:cubicBezTo>
                  <a:cubicBezTo>
                    <a:pt x="38" y="77"/>
                    <a:pt x="1" y="41"/>
                    <a:pt x="1" y="41"/>
                  </a:cubicBezTo>
                  <a:close/>
                  <a:moveTo>
                    <a:pt x="1" y="1"/>
                  </a:moveTo>
                  <a:lnTo>
                    <a:pt x="1" y="1"/>
                  </a:lnTo>
                  <a:close/>
                </a:path>
              </a:pathLst>
            </a:custGeom>
            <a:solidFill>
              <a:srgbClr val="DBA9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9"/>
            <p:cNvSpPr/>
            <p:nvPr/>
          </p:nvSpPr>
          <p:spPr>
            <a:xfrm>
              <a:off x="4686550" y="1169250"/>
              <a:ext cx="193275" cy="339375"/>
            </a:xfrm>
            <a:custGeom>
              <a:rect b="b" l="l" r="r" t="t"/>
              <a:pathLst>
                <a:path extrusionOk="0" h="13575" w="7731">
                  <a:moveTo>
                    <a:pt x="6192" y="0"/>
                  </a:moveTo>
                  <a:lnTo>
                    <a:pt x="6192" y="0"/>
                  </a:lnTo>
                  <a:cubicBezTo>
                    <a:pt x="6731" y="4230"/>
                    <a:pt x="6192" y="7537"/>
                    <a:pt x="4691" y="7884"/>
                  </a:cubicBezTo>
                  <a:cubicBezTo>
                    <a:pt x="4615" y="7884"/>
                    <a:pt x="4538" y="7921"/>
                    <a:pt x="4461" y="7921"/>
                  </a:cubicBezTo>
                  <a:cubicBezTo>
                    <a:pt x="3040" y="7921"/>
                    <a:pt x="1271" y="5346"/>
                    <a:pt x="0" y="1615"/>
                  </a:cubicBezTo>
                  <a:lnTo>
                    <a:pt x="0" y="1615"/>
                  </a:lnTo>
                  <a:cubicBezTo>
                    <a:pt x="117" y="2501"/>
                    <a:pt x="271" y="3424"/>
                    <a:pt x="502" y="4384"/>
                  </a:cubicBezTo>
                  <a:lnTo>
                    <a:pt x="502" y="4424"/>
                  </a:lnTo>
                  <a:cubicBezTo>
                    <a:pt x="502" y="4424"/>
                    <a:pt x="539" y="4460"/>
                    <a:pt x="539" y="4500"/>
                  </a:cubicBezTo>
                  <a:lnTo>
                    <a:pt x="539" y="4577"/>
                  </a:lnTo>
                  <a:cubicBezTo>
                    <a:pt x="539" y="4577"/>
                    <a:pt x="539" y="4614"/>
                    <a:pt x="579" y="4614"/>
                  </a:cubicBezTo>
                  <a:lnTo>
                    <a:pt x="579" y="4654"/>
                  </a:lnTo>
                  <a:cubicBezTo>
                    <a:pt x="1769" y="9730"/>
                    <a:pt x="4039" y="13575"/>
                    <a:pt x="5768" y="13575"/>
                  </a:cubicBezTo>
                  <a:lnTo>
                    <a:pt x="6039" y="13575"/>
                  </a:lnTo>
                  <a:cubicBezTo>
                    <a:pt x="6116" y="13535"/>
                    <a:pt x="6153" y="13535"/>
                    <a:pt x="6229" y="13498"/>
                  </a:cubicBezTo>
                  <a:cubicBezTo>
                    <a:pt x="6654" y="12267"/>
                    <a:pt x="7152" y="11037"/>
                    <a:pt x="7691" y="9807"/>
                  </a:cubicBezTo>
                  <a:cubicBezTo>
                    <a:pt x="7691" y="9459"/>
                    <a:pt x="7730" y="9114"/>
                    <a:pt x="7730" y="8730"/>
                  </a:cubicBezTo>
                  <a:cubicBezTo>
                    <a:pt x="7730" y="7038"/>
                    <a:pt x="7500" y="5039"/>
                    <a:pt x="6998" y="2922"/>
                  </a:cubicBezTo>
                  <a:cubicBezTo>
                    <a:pt x="6768" y="1886"/>
                    <a:pt x="6500" y="923"/>
                    <a:pt x="61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9"/>
            <p:cNvSpPr/>
            <p:nvPr/>
          </p:nvSpPr>
          <p:spPr>
            <a:xfrm>
              <a:off x="4748075" y="1509325"/>
              <a:ext cx="476800" cy="309025"/>
            </a:xfrm>
            <a:custGeom>
              <a:rect b="b" l="l" r="r" t="t"/>
              <a:pathLst>
                <a:path extrusionOk="0" h="12361" w="19072">
                  <a:moveTo>
                    <a:pt x="16371" y="1"/>
                  </a:moveTo>
                  <a:cubicBezTo>
                    <a:pt x="14382" y="1"/>
                    <a:pt x="11074" y="1245"/>
                    <a:pt x="7730" y="3392"/>
                  </a:cubicBezTo>
                  <a:cubicBezTo>
                    <a:pt x="3039" y="6431"/>
                    <a:pt x="0" y="10123"/>
                    <a:pt x="1000" y="11697"/>
                  </a:cubicBezTo>
                  <a:cubicBezTo>
                    <a:pt x="1293" y="12148"/>
                    <a:pt x="1898" y="12361"/>
                    <a:pt x="2726" y="12361"/>
                  </a:cubicBezTo>
                  <a:cubicBezTo>
                    <a:pt x="4727" y="12361"/>
                    <a:pt x="8027" y="11116"/>
                    <a:pt x="11345" y="8969"/>
                  </a:cubicBezTo>
                  <a:cubicBezTo>
                    <a:pt x="16072" y="5930"/>
                    <a:pt x="19072" y="2202"/>
                    <a:pt x="18072" y="664"/>
                  </a:cubicBezTo>
                  <a:cubicBezTo>
                    <a:pt x="17791" y="214"/>
                    <a:pt x="17194" y="1"/>
                    <a:pt x="163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9"/>
            <p:cNvSpPr/>
            <p:nvPr/>
          </p:nvSpPr>
          <p:spPr>
            <a:xfrm>
              <a:off x="4816350" y="1733550"/>
              <a:ext cx="215350" cy="84600"/>
            </a:xfrm>
            <a:custGeom>
              <a:rect b="b" l="l" r="r" t="t"/>
              <a:pathLst>
                <a:path extrusionOk="0" h="3384" w="8614">
                  <a:moveTo>
                    <a:pt x="1" y="3384"/>
                  </a:moveTo>
                  <a:lnTo>
                    <a:pt x="1" y="3384"/>
                  </a:lnTo>
                  <a:lnTo>
                    <a:pt x="1" y="3384"/>
                  </a:lnTo>
                  <a:lnTo>
                    <a:pt x="1" y="3384"/>
                  </a:lnTo>
                  <a:close/>
                  <a:moveTo>
                    <a:pt x="8497" y="77"/>
                  </a:moveTo>
                  <a:cubicBezTo>
                    <a:pt x="5267" y="2153"/>
                    <a:pt x="2077" y="3344"/>
                    <a:pt x="115" y="3384"/>
                  </a:cubicBezTo>
                  <a:cubicBezTo>
                    <a:pt x="2077" y="3344"/>
                    <a:pt x="5267" y="2153"/>
                    <a:pt x="8497" y="77"/>
                  </a:cubicBezTo>
                  <a:close/>
                  <a:moveTo>
                    <a:pt x="8614" y="0"/>
                  </a:moveTo>
                  <a:cubicBezTo>
                    <a:pt x="8574" y="37"/>
                    <a:pt x="8537" y="77"/>
                    <a:pt x="8497" y="77"/>
                  </a:cubicBezTo>
                  <a:cubicBezTo>
                    <a:pt x="8537" y="77"/>
                    <a:pt x="8574" y="37"/>
                    <a:pt x="8614" y="0"/>
                  </a:cubicBezTo>
                  <a:close/>
                </a:path>
              </a:pathLst>
            </a:custGeom>
            <a:solidFill>
              <a:srgbClr val="DBA9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9"/>
            <p:cNvSpPr/>
            <p:nvPr/>
          </p:nvSpPr>
          <p:spPr>
            <a:xfrm>
              <a:off x="4774975" y="1555675"/>
              <a:ext cx="314400" cy="262475"/>
            </a:xfrm>
            <a:custGeom>
              <a:rect b="b" l="l" r="r" t="t"/>
              <a:pathLst>
                <a:path extrusionOk="0" h="10499" w="12576">
                  <a:moveTo>
                    <a:pt x="9269" y="0"/>
                  </a:moveTo>
                  <a:cubicBezTo>
                    <a:pt x="8423" y="462"/>
                    <a:pt x="7537" y="963"/>
                    <a:pt x="6654" y="1538"/>
                  </a:cubicBezTo>
                  <a:cubicBezTo>
                    <a:pt x="3963" y="3270"/>
                    <a:pt x="1847" y="5229"/>
                    <a:pt x="693" y="6844"/>
                  </a:cubicBezTo>
                  <a:cubicBezTo>
                    <a:pt x="539" y="7423"/>
                    <a:pt x="425" y="7961"/>
                    <a:pt x="308" y="8459"/>
                  </a:cubicBezTo>
                  <a:cubicBezTo>
                    <a:pt x="308" y="8576"/>
                    <a:pt x="272" y="8690"/>
                    <a:pt x="272" y="8767"/>
                  </a:cubicBezTo>
                  <a:cubicBezTo>
                    <a:pt x="155" y="9151"/>
                    <a:pt x="78" y="9576"/>
                    <a:pt x="1" y="9920"/>
                  </a:cubicBezTo>
                  <a:cubicBezTo>
                    <a:pt x="348" y="10305"/>
                    <a:pt x="924" y="10499"/>
                    <a:pt x="1656" y="10499"/>
                  </a:cubicBezTo>
                  <a:lnTo>
                    <a:pt x="1770" y="10499"/>
                  </a:lnTo>
                  <a:cubicBezTo>
                    <a:pt x="3732" y="10459"/>
                    <a:pt x="6922" y="9268"/>
                    <a:pt x="10152" y="7192"/>
                  </a:cubicBezTo>
                  <a:cubicBezTo>
                    <a:pt x="10192" y="7192"/>
                    <a:pt x="10229" y="7152"/>
                    <a:pt x="10269" y="7115"/>
                  </a:cubicBezTo>
                  <a:cubicBezTo>
                    <a:pt x="11115" y="6577"/>
                    <a:pt x="11884" y="6038"/>
                    <a:pt x="12576" y="5460"/>
                  </a:cubicBezTo>
                  <a:lnTo>
                    <a:pt x="12576" y="5460"/>
                  </a:lnTo>
                  <a:cubicBezTo>
                    <a:pt x="10229" y="6691"/>
                    <a:pt x="8039" y="7346"/>
                    <a:pt x="6577" y="7346"/>
                  </a:cubicBezTo>
                  <a:cubicBezTo>
                    <a:pt x="5732" y="7346"/>
                    <a:pt x="5153" y="7115"/>
                    <a:pt x="4846" y="6691"/>
                  </a:cubicBezTo>
                  <a:cubicBezTo>
                    <a:pt x="4040" y="5383"/>
                    <a:pt x="5922" y="2655"/>
                    <a:pt x="926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9"/>
            <p:cNvSpPr/>
            <p:nvPr/>
          </p:nvSpPr>
          <p:spPr>
            <a:xfrm>
              <a:off x="4513525" y="1338000"/>
              <a:ext cx="288400" cy="470000"/>
            </a:xfrm>
            <a:custGeom>
              <a:rect b="b" l="l" r="r" t="t"/>
              <a:pathLst>
                <a:path extrusionOk="0" h="18800" w="11536">
                  <a:moveTo>
                    <a:pt x="2167" y="0"/>
                  </a:moveTo>
                  <a:cubicBezTo>
                    <a:pt x="1999" y="0"/>
                    <a:pt x="1840" y="31"/>
                    <a:pt x="1692" y="94"/>
                  </a:cubicBezTo>
                  <a:cubicBezTo>
                    <a:pt x="0" y="826"/>
                    <a:pt x="462" y="5594"/>
                    <a:pt x="2732" y="10747"/>
                  </a:cubicBezTo>
                  <a:cubicBezTo>
                    <a:pt x="4767" y="15412"/>
                    <a:pt x="7602" y="18799"/>
                    <a:pt x="9367" y="18799"/>
                  </a:cubicBezTo>
                  <a:cubicBezTo>
                    <a:pt x="9537" y="18799"/>
                    <a:pt x="9696" y="18768"/>
                    <a:pt x="9844" y="18704"/>
                  </a:cubicBezTo>
                  <a:cubicBezTo>
                    <a:pt x="11536" y="17975"/>
                    <a:pt x="11074" y="13207"/>
                    <a:pt x="8807" y="8055"/>
                  </a:cubicBezTo>
                  <a:cubicBezTo>
                    <a:pt x="6771" y="3385"/>
                    <a:pt x="3933" y="0"/>
                    <a:pt x="216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9"/>
            <p:cNvSpPr/>
            <p:nvPr/>
          </p:nvSpPr>
          <p:spPr>
            <a:xfrm>
              <a:off x="4581800" y="1606650"/>
              <a:ext cx="166300" cy="200900"/>
            </a:xfrm>
            <a:custGeom>
              <a:rect b="b" l="l" r="r" t="t"/>
              <a:pathLst>
                <a:path extrusionOk="0" h="8036" w="6652">
                  <a:moveTo>
                    <a:pt x="6651" y="8035"/>
                  </a:moveTo>
                  <a:lnTo>
                    <a:pt x="6651" y="8035"/>
                  </a:lnTo>
                  <a:lnTo>
                    <a:pt x="6651" y="8035"/>
                  </a:lnTo>
                  <a:lnTo>
                    <a:pt x="6651" y="8035"/>
                  </a:lnTo>
                  <a:close/>
                  <a:moveTo>
                    <a:pt x="115" y="268"/>
                  </a:moveTo>
                  <a:cubicBezTo>
                    <a:pt x="2154" y="4768"/>
                    <a:pt x="4883" y="7998"/>
                    <a:pt x="6614" y="8035"/>
                  </a:cubicBezTo>
                  <a:cubicBezTo>
                    <a:pt x="4883" y="7998"/>
                    <a:pt x="2154" y="4768"/>
                    <a:pt x="115" y="268"/>
                  </a:cubicBezTo>
                  <a:close/>
                  <a:moveTo>
                    <a:pt x="115" y="231"/>
                  </a:moveTo>
                  <a:lnTo>
                    <a:pt x="115" y="268"/>
                  </a:lnTo>
                  <a:lnTo>
                    <a:pt x="115" y="231"/>
                  </a:lnTo>
                  <a:close/>
                  <a:moveTo>
                    <a:pt x="78" y="154"/>
                  </a:moveTo>
                  <a:cubicBezTo>
                    <a:pt x="78" y="191"/>
                    <a:pt x="78" y="191"/>
                    <a:pt x="115" y="231"/>
                  </a:cubicBezTo>
                  <a:cubicBezTo>
                    <a:pt x="78" y="191"/>
                    <a:pt x="78" y="191"/>
                    <a:pt x="78" y="154"/>
                  </a:cubicBezTo>
                  <a:close/>
                  <a:moveTo>
                    <a:pt x="38" y="78"/>
                  </a:moveTo>
                  <a:lnTo>
                    <a:pt x="38" y="114"/>
                  </a:lnTo>
                  <a:lnTo>
                    <a:pt x="38" y="78"/>
                  </a:lnTo>
                  <a:close/>
                  <a:moveTo>
                    <a:pt x="1" y="1"/>
                  </a:moveTo>
                  <a:cubicBezTo>
                    <a:pt x="1" y="38"/>
                    <a:pt x="38" y="38"/>
                    <a:pt x="38" y="78"/>
                  </a:cubicBezTo>
                  <a:cubicBezTo>
                    <a:pt x="38" y="38"/>
                    <a:pt x="1" y="38"/>
                    <a:pt x="1" y="1"/>
                  </a:cubicBezTo>
                  <a:close/>
                </a:path>
              </a:pathLst>
            </a:custGeom>
            <a:solidFill>
              <a:srgbClr val="DBA9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9"/>
            <p:cNvSpPr/>
            <p:nvPr/>
          </p:nvSpPr>
          <p:spPr>
            <a:xfrm>
              <a:off x="4556825" y="1472075"/>
              <a:ext cx="225875" cy="335475"/>
            </a:xfrm>
            <a:custGeom>
              <a:rect b="b" l="l" r="r" t="t"/>
              <a:pathLst>
                <a:path extrusionOk="0" h="13419" w="9035">
                  <a:moveTo>
                    <a:pt x="9034" y="11805"/>
                  </a:moveTo>
                  <a:lnTo>
                    <a:pt x="9034" y="11805"/>
                  </a:lnTo>
                  <a:cubicBezTo>
                    <a:pt x="9034" y="11921"/>
                    <a:pt x="8998" y="11998"/>
                    <a:pt x="8998" y="12111"/>
                  </a:cubicBezTo>
                  <a:cubicBezTo>
                    <a:pt x="8998" y="12034"/>
                    <a:pt x="9034" y="11922"/>
                    <a:pt x="9034" y="11805"/>
                  </a:cubicBezTo>
                  <a:close/>
                  <a:moveTo>
                    <a:pt x="5728" y="1"/>
                  </a:moveTo>
                  <a:lnTo>
                    <a:pt x="5728" y="1"/>
                  </a:lnTo>
                  <a:cubicBezTo>
                    <a:pt x="7075" y="4036"/>
                    <a:pt x="7152" y="7383"/>
                    <a:pt x="5768" y="7998"/>
                  </a:cubicBezTo>
                  <a:cubicBezTo>
                    <a:pt x="5614" y="8075"/>
                    <a:pt x="5460" y="8112"/>
                    <a:pt x="5266" y="8112"/>
                  </a:cubicBezTo>
                  <a:cubicBezTo>
                    <a:pt x="3882" y="8112"/>
                    <a:pt x="1806" y="5959"/>
                    <a:pt x="0" y="2729"/>
                  </a:cubicBezTo>
                  <a:lnTo>
                    <a:pt x="0" y="2729"/>
                  </a:lnTo>
                  <a:cubicBezTo>
                    <a:pt x="268" y="3575"/>
                    <a:pt x="615" y="4461"/>
                    <a:pt x="1000" y="5384"/>
                  </a:cubicBezTo>
                  <a:cubicBezTo>
                    <a:pt x="1000" y="5421"/>
                    <a:pt x="1037" y="5421"/>
                    <a:pt x="1037" y="5461"/>
                  </a:cubicBezTo>
                  <a:lnTo>
                    <a:pt x="1037" y="5497"/>
                  </a:lnTo>
                  <a:lnTo>
                    <a:pt x="1077" y="5537"/>
                  </a:lnTo>
                  <a:cubicBezTo>
                    <a:pt x="1077" y="5574"/>
                    <a:pt x="1077" y="5574"/>
                    <a:pt x="1114" y="5614"/>
                  </a:cubicBezTo>
                  <a:lnTo>
                    <a:pt x="1114" y="5651"/>
                  </a:lnTo>
                  <a:cubicBezTo>
                    <a:pt x="3153" y="10151"/>
                    <a:pt x="5882" y="13381"/>
                    <a:pt x="7613" y="13418"/>
                  </a:cubicBezTo>
                  <a:lnTo>
                    <a:pt x="7650" y="13418"/>
                  </a:lnTo>
                  <a:cubicBezTo>
                    <a:pt x="7804" y="13418"/>
                    <a:pt x="7958" y="13418"/>
                    <a:pt x="8112" y="13341"/>
                  </a:cubicBezTo>
                  <a:cubicBezTo>
                    <a:pt x="8265" y="12535"/>
                    <a:pt x="8459" y="11689"/>
                    <a:pt x="8650" y="10804"/>
                  </a:cubicBezTo>
                  <a:cubicBezTo>
                    <a:pt x="8767" y="10305"/>
                    <a:pt x="8881" y="9767"/>
                    <a:pt x="9034" y="9229"/>
                  </a:cubicBezTo>
                  <a:cubicBezTo>
                    <a:pt x="8804" y="7383"/>
                    <a:pt x="8152" y="5076"/>
                    <a:pt x="7075" y="2692"/>
                  </a:cubicBezTo>
                  <a:cubicBezTo>
                    <a:pt x="6651" y="1729"/>
                    <a:pt x="6229" y="847"/>
                    <a:pt x="57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9"/>
            <p:cNvSpPr/>
            <p:nvPr/>
          </p:nvSpPr>
          <p:spPr>
            <a:xfrm>
              <a:off x="5061450" y="574725"/>
              <a:ext cx="189425" cy="431700"/>
            </a:xfrm>
            <a:custGeom>
              <a:rect b="b" l="l" r="r" t="t"/>
              <a:pathLst>
                <a:path extrusionOk="0" h="17268" w="7577">
                  <a:moveTo>
                    <a:pt x="5351" y="1"/>
                  </a:moveTo>
                  <a:cubicBezTo>
                    <a:pt x="3839" y="1"/>
                    <a:pt x="1924" y="3514"/>
                    <a:pt x="1000" y="8057"/>
                  </a:cubicBezTo>
                  <a:cubicBezTo>
                    <a:pt x="0" y="12825"/>
                    <a:pt x="501" y="16937"/>
                    <a:pt x="2039" y="17245"/>
                  </a:cubicBezTo>
                  <a:cubicBezTo>
                    <a:pt x="2110" y="17260"/>
                    <a:pt x="2181" y="17268"/>
                    <a:pt x="2253" y="17268"/>
                  </a:cubicBezTo>
                  <a:cubicBezTo>
                    <a:pt x="3794" y="17268"/>
                    <a:pt x="5697" y="13766"/>
                    <a:pt x="6613" y="9210"/>
                  </a:cubicBezTo>
                  <a:cubicBezTo>
                    <a:pt x="7576" y="4442"/>
                    <a:pt x="7115" y="327"/>
                    <a:pt x="5537" y="19"/>
                  </a:cubicBezTo>
                  <a:cubicBezTo>
                    <a:pt x="5476" y="7"/>
                    <a:pt x="5414" y="1"/>
                    <a:pt x="53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9"/>
            <p:cNvSpPr/>
            <p:nvPr/>
          </p:nvSpPr>
          <p:spPr>
            <a:xfrm>
              <a:off x="5111425" y="801125"/>
              <a:ext cx="116375" cy="205725"/>
            </a:xfrm>
            <a:custGeom>
              <a:rect b="b" l="l" r="r" t="t"/>
              <a:pathLst>
                <a:path extrusionOk="0" h="8229" w="4655">
                  <a:moveTo>
                    <a:pt x="231" y="8229"/>
                  </a:moveTo>
                  <a:lnTo>
                    <a:pt x="231" y="8229"/>
                  </a:lnTo>
                  <a:lnTo>
                    <a:pt x="231" y="8229"/>
                  </a:lnTo>
                  <a:lnTo>
                    <a:pt x="231" y="8229"/>
                  </a:lnTo>
                  <a:close/>
                  <a:moveTo>
                    <a:pt x="40" y="8189"/>
                  </a:moveTo>
                  <a:lnTo>
                    <a:pt x="77" y="8189"/>
                  </a:lnTo>
                  <a:lnTo>
                    <a:pt x="40" y="8189"/>
                  </a:lnTo>
                  <a:close/>
                  <a:moveTo>
                    <a:pt x="40" y="8189"/>
                  </a:moveTo>
                  <a:lnTo>
                    <a:pt x="40" y="8189"/>
                  </a:lnTo>
                  <a:lnTo>
                    <a:pt x="40" y="8189"/>
                  </a:lnTo>
                  <a:close/>
                  <a:moveTo>
                    <a:pt x="40" y="8189"/>
                  </a:moveTo>
                  <a:lnTo>
                    <a:pt x="40" y="8189"/>
                  </a:lnTo>
                  <a:lnTo>
                    <a:pt x="40" y="8189"/>
                  </a:lnTo>
                  <a:close/>
                  <a:moveTo>
                    <a:pt x="40" y="8189"/>
                  </a:moveTo>
                  <a:lnTo>
                    <a:pt x="40" y="8189"/>
                  </a:lnTo>
                  <a:lnTo>
                    <a:pt x="40" y="8189"/>
                  </a:lnTo>
                  <a:close/>
                  <a:moveTo>
                    <a:pt x="40" y="8189"/>
                  </a:moveTo>
                  <a:lnTo>
                    <a:pt x="40" y="8189"/>
                  </a:lnTo>
                  <a:lnTo>
                    <a:pt x="40" y="8189"/>
                  </a:lnTo>
                  <a:close/>
                  <a:moveTo>
                    <a:pt x="40" y="8189"/>
                  </a:moveTo>
                  <a:lnTo>
                    <a:pt x="40" y="8189"/>
                  </a:lnTo>
                  <a:lnTo>
                    <a:pt x="40" y="8189"/>
                  </a:lnTo>
                  <a:close/>
                  <a:moveTo>
                    <a:pt x="0" y="8189"/>
                  </a:moveTo>
                  <a:lnTo>
                    <a:pt x="0" y="8189"/>
                  </a:lnTo>
                  <a:lnTo>
                    <a:pt x="0" y="8189"/>
                  </a:lnTo>
                  <a:close/>
                  <a:moveTo>
                    <a:pt x="0" y="8189"/>
                  </a:moveTo>
                  <a:lnTo>
                    <a:pt x="0" y="8189"/>
                  </a:lnTo>
                  <a:lnTo>
                    <a:pt x="0" y="8189"/>
                  </a:lnTo>
                  <a:close/>
                  <a:moveTo>
                    <a:pt x="733" y="8112"/>
                  </a:moveTo>
                  <a:cubicBezTo>
                    <a:pt x="579" y="8189"/>
                    <a:pt x="425" y="8229"/>
                    <a:pt x="271" y="8229"/>
                  </a:cubicBezTo>
                  <a:cubicBezTo>
                    <a:pt x="425" y="8229"/>
                    <a:pt x="579" y="8189"/>
                    <a:pt x="733" y="8112"/>
                  </a:cubicBezTo>
                  <a:lnTo>
                    <a:pt x="733" y="8112"/>
                  </a:lnTo>
                  <a:close/>
                  <a:moveTo>
                    <a:pt x="4578" y="385"/>
                  </a:moveTo>
                  <a:cubicBezTo>
                    <a:pt x="4076" y="2729"/>
                    <a:pt x="3347" y="4728"/>
                    <a:pt x="2538" y="6152"/>
                  </a:cubicBezTo>
                  <a:lnTo>
                    <a:pt x="2538" y="6152"/>
                  </a:lnTo>
                  <a:cubicBezTo>
                    <a:pt x="3347" y="4728"/>
                    <a:pt x="4076" y="2729"/>
                    <a:pt x="4578" y="385"/>
                  </a:cubicBezTo>
                  <a:close/>
                  <a:moveTo>
                    <a:pt x="4578" y="385"/>
                  </a:moveTo>
                  <a:lnTo>
                    <a:pt x="4578" y="385"/>
                  </a:lnTo>
                  <a:lnTo>
                    <a:pt x="4578" y="385"/>
                  </a:lnTo>
                  <a:close/>
                  <a:moveTo>
                    <a:pt x="4614" y="268"/>
                  </a:moveTo>
                  <a:cubicBezTo>
                    <a:pt x="4614" y="308"/>
                    <a:pt x="4614" y="308"/>
                    <a:pt x="4578" y="308"/>
                  </a:cubicBezTo>
                  <a:cubicBezTo>
                    <a:pt x="4614" y="308"/>
                    <a:pt x="4614" y="308"/>
                    <a:pt x="4614" y="268"/>
                  </a:cubicBezTo>
                  <a:close/>
                  <a:moveTo>
                    <a:pt x="4614" y="154"/>
                  </a:moveTo>
                  <a:lnTo>
                    <a:pt x="4614" y="231"/>
                  </a:lnTo>
                  <a:lnTo>
                    <a:pt x="4614" y="154"/>
                  </a:lnTo>
                  <a:close/>
                  <a:moveTo>
                    <a:pt x="4614" y="154"/>
                  </a:moveTo>
                  <a:lnTo>
                    <a:pt x="4614" y="154"/>
                  </a:lnTo>
                  <a:lnTo>
                    <a:pt x="4614" y="154"/>
                  </a:lnTo>
                  <a:close/>
                  <a:moveTo>
                    <a:pt x="4614" y="114"/>
                  </a:moveTo>
                  <a:lnTo>
                    <a:pt x="4614" y="114"/>
                  </a:lnTo>
                  <a:lnTo>
                    <a:pt x="4614" y="114"/>
                  </a:lnTo>
                  <a:close/>
                  <a:moveTo>
                    <a:pt x="4654" y="114"/>
                  </a:moveTo>
                  <a:lnTo>
                    <a:pt x="4654" y="114"/>
                  </a:lnTo>
                  <a:lnTo>
                    <a:pt x="4654" y="114"/>
                  </a:lnTo>
                  <a:close/>
                  <a:moveTo>
                    <a:pt x="4654" y="77"/>
                  </a:moveTo>
                  <a:lnTo>
                    <a:pt x="4654" y="114"/>
                  </a:lnTo>
                  <a:lnTo>
                    <a:pt x="4654" y="77"/>
                  </a:lnTo>
                  <a:close/>
                  <a:moveTo>
                    <a:pt x="4654" y="77"/>
                  </a:moveTo>
                  <a:lnTo>
                    <a:pt x="4654" y="77"/>
                  </a:lnTo>
                  <a:lnTo>
                    <a:pt x="4654" y="77"/>
                  </a:lnTo>
                  <a:close/>
                  <a:moveTo>
                    <a:pt x="4654" y="37"/>
                  </a:moveTo>
                  <a:lnTo>
                    <a:pt x="4654" y="77"/>
                  </a:lnTo>
                  <a:lnTo>
                    <a:pt x="4654" y="37"/>
                  </a:lnTo>
                  <a:close/>
                  <a:moveTo>
                    <a:pt x="4654" y="37"/>
                  </a:moveTo>
                  <a:lnTo>
                    <a:pt x="4654" y="37"/>
                  </a:lnTo>
                  <a:lnTo>
                    <a:pt x="4654" y="37"/>
                  </a:lnTo>
                  <a:close/>
                  <a:moveTo>
                    <a:pt x="4654" y="37"/>
                  </a:moveTo>
                  <a:lnTo>
                    <a:pt x="4654" y="37"/>
                  </a:lnTo>
                  <a:lnTo>
                    <a:pt x="4654" y="37"/>
                  </a:lnTo>
                  <a:close/>
                  <a:moveTo>
                    <a:pt x="4654" y="0"/>
                  </a:moveTo>
                  <a:lnTo>
                    <a:pt x="4654" y="0"/>
                  </a:lnTo>
                  <a:close/>
                </a:path>
              </a:pathLst>
            </a:custGeom>
            <a:solidFill>
              <a:srgbClr val="FFC9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9"/>
            <p:cNvSpPr/>
            <p:nvPr/>
          </p:nvSpPr>
          <p:spPr>
            <a:xfrm>
              <a:off x="5071050" y="625175"/>
              <a:ext cx="172125" cy="381675"/>
            </a:xfrm>
            <a:custGeom>
              <a:rect b="b" l="l" r="r" t="t"/>
              <a:pathLst>
                <a:path extrusionOk="0" h="15267" w="6885">
                  <a:moveTo>
                    <a:pt x="6500" y="1"/>
                  </a:moveTo>
                  <a:lnTo>
                    <a:pt x="6500" y="1"/>
                  </a:lnTo>
                  <a:cubicBezTo>
                    <a:pt x="6460" y="1194"/>
                    <a:pt x="6306" y="2501"/>
                    <a:pt x="5999" y="3846"/>
                  </a:cubicBezTo>
                  <a:cubicBezTo>
                    <a:pt x="5076" y="8423"/>
                    <a:pt x="3153" y="11920"/>
                    <a:pt x="1655" y="11920"/>
                  </a:cubicBezTo>
                  <a:cubicBezTo>
                    <a:pt x="1579" y="11920"/>
                    <a:pt x="1502" y="11920"/>
                    <a:pt x="1462" y="11883"/>
                  </a:cubicBezTo>
                  <a:cubicBezTo>
                    <a:pt x="810" y="11766"/>
                    <a:pt x="385" y="11037"/>
                    <a:pt x="117" y="9884"/>
                  </a:cubicBezTo>
                  <a:lnTo>
                    <a:pt x="117" y="9884"/>
                  </a:lnTo>
                  <a:cubicBezTo>
                    <a:pt x="1" y="12806"/>
                    <a:pt x="539" y="14959"/>
                    <a:pt x="1615" y="15227"/>
                  </a:cubicBezTo>
                  <a:lnTo>
                    <a:pt x="1692" y="15227"/>
                  </a:lnTo>
                  <a:cubicBezTo>
                    <a:pt x="1732" y="15267"/>
                    <a:pt x="1809" y="15267"/>
                    <a:pt x="1846" y="15267"/>
                  </a:cubicBezTo>
                  <a:lnTo>
                    <a:pt x="1886" y="15267"/>
                  </a:lnTo>
                  <a:cubicBezTo>
                    <a:pt x="2040" y="15267"/>
                    <a:pt x="2194" y="15227"/>
                    <a:pt x="2348" y="15150"/>
                  </a:cubicBezTo>
                  <a:cubicBezTo>
                    <a:pt x="2923" y="14498"/>
                    <a:pt x="3501" y="13843"/>
                    <a:pt x="4153" y="13190"/>
                  </a:cubicBezTo>
                  <a:cubicBezTo>
                    <a:pt x="4962" y="11766"/>
                    <a:pt x="5691" y="9767"/>
                    <a:pt x="6193" y="7423"/>
                  </a:cubicBezTo>
                  <a:lnTo>
                    <a:pt x="6193" y="7346"/>
                  </a:lnTo>
                  <a:cubicBezTo>
                    <a:pt x="6229" y="7346"/>
                    <a:pt x="6229" y="7346"/>
                    <a:pt x="6229" y="7306"/>
                  </a:cubicBezTo>
                  <a:lnTo>
                    <a:pt x="6229" y="7269"/>
                  </a:lnTo>
                  <a:lnTo>
                    <a:pt x="6229" y="7192"/>
                  </a:lnTo>
                  <a:lnTo>
                    <a:pt x="6229" y="7152"/>
                  </a:lnTo>
                  <a:lnTo>
                    <a:pt x="6269" y="7152"/>
                  </a:lnTo>
                  <a:lnTo>
                    <a:pt x="6269" y="7115"/>
                  </a:lnTo>
                  <a:lnTo>
                    <a:pt x="6269" y="7075"/>
                  </a:lnTo>
                  <a:lnTo>
                    <a:pt x="6269" y="7038"/>
                  </a:lnTo>
                  <a:cubicBezTo>
                    <a:pt x="6808" y="4230"/>
                    <a:pt x="6885" y="1692"/>
                    <a:pt x="65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9"/>
            <p:cNvSpPr/>
            <p:nvPr/>
          </p:nvSpPr>
          <p:spPr>
            <a:xfrm>
              <a:off x="5133575" y="948075"/>
              <a:ext cx="440275" cy="144325"/>
            </a:xfrm>
            <a:custGeom>
              <a:rect b="b" l="l" r="r" t="t"/>
              <a:pathLst>
                <a:path extrusionOk="0" h="5773" w="17611">
                  <a:moveTo>
                    <a:pt x="9187" y="0"/>
                  </a:moveTo>
                  <a:cubicBezTo>
                    <a:pt x="9048" y="0"/>
                    <a:pt x="8908" y="2"/>
                    <a:pt x="8767" y="4"/>
                  </a:cubicBezTo>
                  <a:cubicBezTo>
                    <a:pt x="3922" y="44"/>
                    <a:pt x="0" y="1388"/>
                    <a:pt x="37" y="2966"/>
                  </a:cubicBezTo>
                  <a:cubicBezTo>
                    <a:pt x="37" y="4555"/>
                    <a:pt x="3875" y="5772"/>
                    <a:pt x="8615" y="5772"/>
                  </a:cubicBezTo>
                  <a:cubicBezTo>
                    <a:pt x="8691" y="5772"/>
                    <a:pt x="8767" y="5772"/>
                    <a:pt x="8844" y="5771"/>
                  </a:cubicBezTo>
                  <a:cubicBezTo>
                    <a:pt x="13689" y="5694"/>
                    <a:pt x="17610" y="4350"/>
                    <a:pt x="17610" y="2772"/>
                  </a:cubicBezTo>
                  <a:cubicBezTo>
                    <a:pt x="17572" y="1243"/>
                    <a:pt x="13872" y="0"/>
                    <a:pt x="918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9"/>
            <p:cNvSpPr/>
            <p:nvPr/>
          </p:nvSpPr>
          <p:spPr>
            <a:xfrm>
              <a:off x="5134500" y="1022200"/>
              <a:ext cx="239400" cy="70175"/>
            </a:xfrm>
            <a:custGeom>
              <a:rect b="b" l="l" r="r" t="t"/>
              <a:pathLst>
                <a:path extrusionOk="0" h="2807" w="9576">
                  <a:moveTo>
                    <a:pt x="8499" y="2806"/>
                  </a:moveTo>
                  <a:lnTo>
                    <a:pt x="8499" y="2806"/>
                  </a:lnTo>
                  <a:lnTo>
                    <a:pt x="8499" y="2806"/>
                  </a:lnTo>
                  <a:lnTo>
                    <a:pt x="8499" y="2806"/>
                  </a:lnTo>
                  <a:close/>
                  <a:moveTo>
                    <a:pt x="8807" y="2806"/>
                  </a:moveTo>
                  <a:lnTo>
                    <a:pt x="8499" y="2806"/>
                  </a:lnTo>
                  <a:lnTo>
                    <a:pt x="8807" y="2806"/>
                  </a:lnTo>
                  <a:close/>
                  <a:moveTo>
                    <a:pt x="9576" y="2769"/>
                  </a:moveTo>
                  <a:cubicBezTo>
                    <a:pt x="9305" y="2769"/>
                    <a:pt x="9074" y="2806"/>
                    <a:pt x="8807" y="2806"/>
                  </a:cubicBezTo>
                  <a:cubicBezTo>
                    <a:pt x="9074" y="2806"/>
                    <a:pt x="9305" y="2769"/>
                    <a:pt x="9576" y="2769"/>
                  </a:cubicBezTo>
                  <a:close/>
                  <a:moveTo>
                    <a:pt x="0" y="1"/>
                  </a:moveTo>
                  <a:lnTo>
                    <a:pt x="0" y="1"/>
                  </a:lnTo>
                  <a:close/>
                </a:path>
              </a:pathLst>
            </a:custGeom>
            <a:solidFill>
              <a:srgbClr val="FFC9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9"/>
            <p:cNvSpPr/>
            <p:nvPr/>
          </p:nvSpPr>
          <p:spPr>
            <a:xfrm>
              <a:off x="5134500" y="956850"/>
              <a:ext cx="397050" cy="135525"/>
            </a:xfrm>
            <a:custGeom>
              <a:rect b="b" l="l" r="r" t="t"/>
              <a:pathLst>
                <a:path extrusionOk="0" h="5421" w="15882">
                  <a:moveTo>
                    <a:pt x="4885" y="0"/>
                  </a:moveTo>
                  <a:lnTo>
                    <a:pt x="4885" y="0"/>
                  </a:lnTo>
                  <a:cubicBezTo>
                    <a:pt x="3424" y="231"/>
                    <a:pt x="2193" y="616"/>
                    <a:pt x="1348" y="1077"/>
                  </a:cubicBezTo>
                  <a:cubicBezTo>
                    <a:pt x="886" y="1575"/>
                    <a:pt x="425" y="2077"/>
                    <a:pt x="0" y="2615"/>
                  </a:cubicBezTo>
                  <a:cubicBezTo>
                    <a:pt x="0" y="4190"/>
                    <a:pt x="3768" y="5420"/>
                    <a:pt x="8499" y="5420"/>
                  </a:cubicBezTo>
                  <a:lnTo>
                    <a:pt x="8807" y="5420"/>
                  </a:lnTo>
                  <a:cubicBezTo>
                    <a:pt x="9074" y="5420"/>
                    <a:pt x="9305" y="5383"/>
                    <a:pt x="9576" y="5383"/>
                  </a:cubicBezTo>
                  <a:cubicBezTo>
                    <a:pt x="12150" y="5266"/>
                    <a:pt x="14421" y="4805"/>
                    <a:pt x="15882" y="4153"/>
                  </a:cubicBezTo>
                  <a:lnTo>
                    <a:pt x="15882" y="4153"/>
                  </a:lnTo>
                  <a:cubicBezTo>
                    <a:pt x="14728" y="4344"/>
                    <a:pt x="13421" y="4461"/>
                    <a:pt x="12037" y="4497"/>
                  </a:cubicBezTo>
                  <a:lnTo>
                    <a:pt x="11689" y="4497"/>
                  </a:lnTo>
                  <a:cubicBezTo>
                    <a:pt x="6998" y="4497"/>
                    <a:pt x="3230" y="3267"/>
                    <a:pt x="3193" y="1692"/>
                  </a:cubicBezTo>
                  <a:cubicBezTo>
                    <a:pt x="3193" y="1077"/>
                    <a:pt x="3845" y="462"/>
                    <a:pt x="48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9"/>
            <p:cNvSpPr/>
            <p:nvPr/>
          </p:nvSpPr>
          <p:spPr>
            <a:xfrm>
              <a:off x="4897100" y="775125"/>
              <a:ext cx="148050" cy="439375"/>
            </a:xfrm>
            <a:custGeom>
              <a:rect b="b" l="l" r="r" t="t"/>
              <a:pathLst>
                <a:path extrusionOk="0" h="17575" w="5922">
                  <a:moveTo>
                    <a:pt x="3091" y="0"/>
                  </a:moveTo>
                  <a:cubicBezTo>
                    <a:pt x="1486" y="0"/>
                    <a:pt x="154" y="3909"/>
                    <a:pt x="77" y="8767"/>
                  </a:cubicBezTo>
                  <a:cubicBezTo>
                    <a:pt x="1" y="13612"/>
                    <a:pt x="1231" y="17574"/>
                    <a:pt x="2806" y="17574"/>
                  </a:cubicBezTo>
                  <a:cubicBezTo>
                    <a:pt x="2813" y="17574"/>
                    <a:pt x="2821" y="17574"/>
                    <a:pt x="2829" y="17574"/>
                  </a:cubicBezTo>
                  <a:cubicBezTo>
                    <a:pt x="4433" y="17574"/>
                    <a:pt x="5768" y="13666"/>
                    <a:pt x="5845" y="8844"/>
                  </a:cubicBezTo>
                  <a:cubicBezTo>
                    <a:pt x="5922" y="4000"/>
                    <a:pt x="4692" y="41"/>
                    <a:pt x="3114" y="1"/>
                  </a:cubicBezTo>
                  <a:cubicBezTo>
                    <a:pt x="3106" y="1"/>
                    <a:pt x="3098" y="0"/>
                    <a:pt x="30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9"/>
            <p:cNvSpPr/>
            <p:nvPr/>
          </p:nvSpPr>
          <p:spPr>
            <a:xfrm>
              <a:off x="4962475" y="994300"/>
              <a:ext cx="80750" cy="220175"/>
            </a:xfrm>
            <a:custGeom>
              <a:rect b="b" l="l" r="r" t="t"/>
              <a:pathLst>
                <a:path extrusionOk="0" h="8807" w="3230">
                  <a:moveTo>
                    <a:pt x="231" y="8807"/>
                  </a:moveTo>
                  <a:lnTo>
                    <a:pt x="231" y="8807"/>
                  </a:lnTo>
                  <a:lnTo>
                    <a:pt x="231" y="8807"/>
                  </a:lnTo>
                  <a:lnTo>
                    <a:pt x="231" y="8807"/>
                  </a:lnTo>
                  <a:close/>
                  <a:moveTo>
                    <a:pt x="191" y="8807"/>
                  </a:moveTo>
                  <a:lnTo>
                    <a:pt x="191" y="8807"/>
                  </a:lnTo>
                  <a:lnTo>
                    <a:pt x="191" y="8807"/>
                  </a:lnTo>
                  <a:close/>
                  <a:moveTo>
                    <a:pt x="37" y="8807"/>
                  </a:moveTo>
                  <a:lnTo>
                    <a:pt x="191" y="8807"/>
                  </a:lnTo>
                  <a:lnTo>
                    <a:pt x="37" y="8807"/>
                  </a:lnTo>
                  <a:close/>
                  <a:moveTo>
                    <a:pt x="37" y="8807"/>
                  </a:moveTo>
                  <a:lnTo>
                    <a:pt x="37" y="8807"/>
                  </a:lnTo>
                  <a:lnTo>
                    <a:pt x="37" y="8807"/>
                  </a:lnTo>
                  <a:close/>
                  <a:moveTo>
                    <a:pt x="0" y="8807"/>
                  </a:moveTo>
                  <a:lnTo>
                    <a:pt x="0" y="8807"/>
                  </a:lnTo>
                  <a:lnTo>
                    <a:pt x="0" y="8807"/>
                  </a:lnTo>
                  <a:close/>
                  <a:moveTo>
                    <a:pt x="729" y="8690"/>
                  </a:moveTo>
                  <a:cubicBezTo>
                    <a:pt x="539" y="8767"/>
                    <a:pt x="385" y="8807"/>
                    <a:pt x="231" y="8807"/>
                  </a:cubicBezTo>
                  <a:cubicBezTo>
                    <a:pt x="385" y="8807"/>
                    <a:pt x="539" y="8767"/>
                    <a:pt x="729" y="8690"/>
                  </a:cubicBezTo>
                  <a:lnTo>
                    <a:pt x="729" y="8690"/>
                  </a:lnTo>
                  <a:close/>
                  <a:moveTo>
                    <a:pt x="3230" y="77"/>
                  </a:moveTo>
                  <a:cubicBezTo>
                    <a:pt x="3190" y="2424"/>
                    <a:pt x="2846" y="4537"/>
                    <a:pt x="2344" y="6115"/>
                  </a:cubicBezTo>
                  <a:lnTo>
                    <a:pt x="2344" y="6115"/>
                  </a:lnTo>
                  <a:cubicBezTo>
                    <a:pt x="2846" y="4537"/>
                    <a:pt x="3190" y="2424"/>
                    <a:pt x="3230" y="77"/>
                  </a:cubicBezTo>
                  <a:close/>
                  <a:moveTo>
                    <a:pt x="3230" y="40"/>
                  </a:moveTo>
                  <a:lnTo>
                    <a:pt x="3230" y="77"/>
                  </a:lnTo>
                  <a:lnTo>
                    <a:pt x="3230" y="40"/>
                  </a:lnTo>
                  <a:close/>
                  <a:moveTo>
                    <a:pt x="3230" y="40"/>
                  </a:moveTo>
                  <a:lnTo>
                    <a:pt x="3230" y="40"/>
                  </a:lnTo>
                  <a:lnTo>
                    <a:pt x="3230" y="40"/>
                  </a:lnTo>
                  <a:close/>
                  <a:moveTo>
                    <a:pt x="3230" y="40"/>
                  </a:moveTo>
                  <a:lnTo>
                    <a:pt x="3230" y="40"/>
                  </a:lnTo>
                  <a:lnTo>
                    <a:pt x="3230" y="40"/>
                  </a:lnTo>
                  <a:close/>
                  <a:moveTo>
                    <a:pt x="3230" y="0"/>
                  </a:moveTo>
                  <a:lnTo>
                    <a:pt x="3230" y="0"/>
                  </a:lnTo>
                  <a:close/>
                </a:path>
              </a:pathLst>
            </a:custGeom>
            <a:solidFill>
              <a:srgbClr val="FFC9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9"/>
            <p:cNvSpPr/>
            <p:nvPr/>
          </p:nvSpPr>
          <p:spPr>
            <a:xfrm>
              <a:off x="4904800" y="818425"/>
              <a:ext cx="139350" cy="396050"/>
            </a:xfrm>
            <a:custGeom>
              <a:rect b="b" l="l" r="r" t="t"/>
              <a:pathLst>
                <a:path extrusionOk="0" h="15842" w="5574">
                  <a:moveTo>
                    <a:pt x="4460" y="1"/>
                  </a:moveTo>
                  <a:cubicBezTo>
                    <a:pt x="4651" y="1154"/>
                    <a:pt x="4728" y="2461"/>
                    <a:pt x="4691" y="3882"/>
                  </a:cubicBezTo>
                  <a:cubicBezTo>
                    <a:pt x="4614" y="8690"/>
                    <a:pt x="3267" y="12612"/>
                    <a:pt x="1692" y="12612"/>
                  </a:cubicBezTo>
                  <a:cubicBezTo>
                    <a:pt x="1037" y="12612"/>
                    <a:pt x="462" y="11957"/>
                    <a:pt x="0" y="10880"/>
                  </a:cubicBezTo>
                  <a:lnTo>
                    <a:pt x="0" y="10880"/>
                  </a:lnTo>
                  <a:cubicBezTo>
                    <a:pt x="422" y="13649"/>
                    <a:pt x="1268" y="15611"/>
                    <a:pt x="2307" y="15842"/>
                  </a:cubicBezTo>
                  <a:lnTo>
                    <a:pt x="2538" y="15842"/>
                  </a:lnTo>
                  <a:cubicBezTo>
                    <a:pt x="2692" y="15842"/>
                    <a:pt x="2846" y="15802"/>
                    <a:pt x="3036" y="15725"/>
                  </a:cubicBezTo>
                  <a:cubicBezTo>
                    <a:pt x="3076" y="15688"/>
                    <a:pt x="3076" y="15611"/>
                    <a:pt x="3113" y="15571"/>
                  </a:cubicBezTo>
                  <a:cubicBezTo>
                    <a:pt x="3615" y="14765"/>
                    <a:pt x="4113" y="13956"/>
                    <a:pt x="4651" y="13150"/>
                  </a:cubicBezTo>
                  <a:cubicBezTo>
                    <a:pt x="5153" y="11572"/>
                    <a:pt x="5497" y="9459"/>
                    <a:pt x="5537" y="7112"/>
                  </a:cubicBezTo>
                  <a:lnTo>
                    <a:pt x="5537" y="7075"/>
                  </a:lnTo>
                  <a:lnTo>
                    <a:pt x="5537" y="7035"/>
                  </a:lnTo>
                  <a:cubicBezTo>
                    <a:pt x="5574" y="4153"/>
                    <a:pt x="5153" y="1615"/>
                    <a:pt x="446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9"/>
            <p:cNvSpPr/>
            <p:nvPr/>
          </p:nvSpPr>
          <p:spPr>
            <a:xfrm>
              <a:off x="4983625" y="1101700"/>
              <a:ext cx="446950" cy="165375"/>
            </a:xfrm>
            <a:custGeom>
              <a:rect b="b" l="l" r="r" t="t"/>
              <a:pathLst>
                <a:path extrusionOk="0" h="6615" w="17878">
                  <a:moveTo>
                    <a:pt x="12952" y="0"/>
                  </a:moveTo>
                  <a:cubicBezTo>
                    <a:pt x="11592" y="0"/>
                    <a:pt x="10026" y="154"/>
                    <a:pt x="8382" y="472"/>
                  </a:cubicBezTo>
                  <a:cubicBezTo>
                    <a:pt x="3614" y="1435"/>
                    <a:pt x="0" y="3471"/>
                    <a:pt x="308" y="5009"/>
                  </a:cubicBezTo>
                  <a:cubicBezTo>
                    <a:pt x="509" y="6044"/>
                    <a:pt x="2346" y="6614"/>
                    <a:pt x="4930" y="6614"/>
                  </a:cubicBezTo>
                  <a:cubicBezTo>
                    <a:pt x="6288" y="6614"/>
                    <a:pt x="7853" y="6457"/>
                    <a:pt x="9496" y="6126"/>
                  </a:cubicBezTo>
                  <a:cubicBezTo>
                    <a:pt x="14264" y="5163"/>
                    <a:pt x="17878" y="3164"/>
                    <a:pt x="17570" y="1589"/>
                  </a:cubicBezTo>
                  <a:cubicBezTo>
                    <a:pt x="17369" y="555"/>
                    <a:pt x="15534" y="0"/>
                    <a:pt x="129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9"/>
            <p:cNvSpPr/>
            <p:nvPr/>
          </p:nvSpPr>
          <p:spPr>
            <a:xfrm>
              <a:off x="4991300" y="1226000"/>
              <a:ext cx="248025" cy="41325"/>
            </a:xfrm>
            <a:custGeom>
              <a:rect b="b" l="l" r="r" t="t"/>
              <a:pathLst>
                <a:path extrusionOk="0" h="1653" w="9921">
                  <a:moveTo>
                    <a:pt x="4652" y="1652"/>
                  </a:moveTo>
                  <a:lnTo>
                    <a:pt x="4652" y="1652"/>
                  </a:lnTo>
                  <a:lnTo>
                    <a:pt x="4652" y="1652"/>
                  </a:lnTo>
                  <a:lnTo>
                    <a:pt x="4652" y="1652"/>
                  </a:lnTo>
                  <a:close/>
                  <a:moveTo>
                    <a:pt x="9189" y="1154"/>
                  </a:moveTo>
                  <a:cubicBezTo>
                    <a:pt x="7574" y="1461"/>
                    <a:pt x="5999" y="1652"/>
                    <a:pt x="4652" y="1652"/>
                  </a:cubicBezTo>
                  <a:cubicBezTo>
                    <a:pt x="5999" y="1652"/>
                    <a:pt x="7574" y="1461"/>
                    <a:pt x="9189" y="1154"/>
                  </a:cubicBezTo>
                  <a:close/>
                  <a:moveTo>
                    <a:pt x="9881" y="1000"/>
                  </a:moveTo>
                  <a:cubicBezTo>
                    <a:pt x="9650" y="1077"/>
                    <a:pt x="9419" y="1114"/>
                    <a:pt x="9189" y="1154"/>
                  </a:cubicBezTo>
                  <a:cubicBezTo>
                    <a:pt x="9419" y="1114"/>
                    <a:pt x="9650" y="1077"/>
                    <a:pt x="9881" y="1000"/>
                  </a:cubicBezTo>
                  <a:close/>
                  <a:moveTo>
                    <a:pt x="9921" y="1000"/>
                  </a:moveTo>
                  <a:lnTo>
                    <a:pt x="9881" y="1000"/>
                  </a:lnTo>
                  <a:lnTo>
                    <a:pt x="9921" y="1000"/>
                  </a:lnTo>
                  <a:close/>
                  <a:moveTo>
                    <a:pt x="9921" y="1000"/>
                  </a:moveTo>
                  <a:lnTo>
                    <a:pt x="9921" y="1000"/>
                  </a:lnTo>
                  <a:lnTo>
                    <a:pt x="9921" y="1000"/>
                  </a:lnTo>
                  <a:close/>
                  <a:moveTo>
                    <a:pt x="1" y="77"/>
                  </a:moveTo>
                  <a:lnTo>
                    <a:pt x="1" y="77"/>
                  </a:lnTo>
                  <a:lnTo>
                    <a:pt x="1" y="77"/>
                  </a:lnTo>
                  <a:close/>
                  <a:moveTo>
                    <a:pt x="1" y="37"/>
                  </a:moveTo>
                  <a:lnTo>
                    <a:pt x="1" y="37"/>
                  </a:lnTo>
                  <a:lnTo>
                    <a:pt x="1" y="37"/>
                  </a:lnTo>
                  <a:close/>
                  <a:moveTo>
                    <a:pt x="1" y="37"/>
                  </a:moveTo>
                  <a:lnTo>
                    <a:pt x="1" y="37"/>
                  </a:lnTo>
                  <a:lnTo>
                    <a:pt x="1" y="37"/>
                  </a:lnTo>
                  <a:close/>
                  <a:moveTo>
                    <a:pt x="1" y="37"/>
                  </a:moveTo>
                  <a:lnTo>
                    <a:pt x="1" y="37"/>
                  </a:lnTo>
                  <a:lnTo>
                    <a:pt x="1" y="37"/>
                  </a:lnTo>
                  <a:close/>
                  <a:moveTo>
                    <a:pt x="1" y="37"/>
                  </a:moveTo>
                  <a:lnTo>
                    <a:pt x="1" y="37"/>
                  </a:lnTo>
                  <a:lnTo>
                    <a:pt x="1" y="37"/>
                  </a:lnTo>
                  <a:close/>
                  <a:moveTo>
                    <a:pt x="1" y="0"/>
                  </a:moveTo>
                  <a:lnTo>
                    <a:pt x="1" y="0"/>
                  </a:lnTo>
                  <a:close/>
                </a:path>
              </a:pathLst>
            </a:custGeom>
            <a:solidFill>
              <a:srgbClr val="FFC9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9"/>
            <p:cNvSpPr/>
            <p:nvPr/>
          </p:nvSpPr>
          <p:spPr>
            <a:xfrm>
              <a:off x="4991300" y="1139475"/>
              <a:ext cx="398000" cy="127850"/>
            </a:xfrm>
            <a:custGeom>
              <a:rect b="b" l="l" r="r" t="t"/>
              <a:pathLst>
                <a:path extrusionOk="0" h="5114" w="15920">
                  <a:moveTo>
                    <a:pt x="4344" y="1"/>
                  </a:moveTo>
                  <a:lnTo>
                    <a:pt x="4344" y="1"/>
                  </a:lnTo>
                  <a:cubicBezTo>
                    <a:pt x="2846" y="576"/>
                    <a:pt x="1653" y="1191"/>
                    <a:pt x="884" y="1846"/>
                  </a:cubicBezTo>
                  <a:cubicBezTo>
                    <a:pt x="576" y="2345"/>
                    <a:pt x="268" y="2846"/>
                    <a:pt x="1" y="3344"/>
                  </a:cubicBezTo>
                  <a:lnTo>
                    <a:pt x="1" y="3461"/>
                  </a:lnTo>
                  <a:lnTo>
                    <a:pt x="1" y="3498"/>
                  </a:lnTo>
                  <a:lnTo>
                    <a:pt x="1" y="3538"/>
                  </a:lnTo>
                  <a:cubicBezTo>
                    <a:pt x="231" y="4538"/>
                    <a:pt x="2077" y="5113"/>
                    <a:pt x="4652" y="5113"/>
                  </a:cubicBezTo>
                  <a:cubicBezTo>
                    <a:pt x="5999" y="5113"/>
                    <a:pt x="7574" y="4922"/>
                    <a:pt x="9189" y="4615"/>
                  </a:cubicBezTo>
                  <a:cubicBezTo>
                    <a:pt x="9419" y="4575"/>
                    <a:pt x="9650" y="4538"/>
                    <a:pt x="9881" y="4461"/>
                  </a:cubicBezTo>
                  <a:lnTo>
                    <a:pt x="9921" y="4461"/>
                  </a:lnTo>
                  <a:cubicBezTo>
                    <a:pt x="12459" y="3883"/>
                    <a:pt x="14612" y="3000"/>
                    <a:pt x="15919" y="2077"/>
                  </a:cubicBezTo>
                  <a:lnTo>
                    <a:pt x="15919" y="2077"/>
                  </a:lnTo>
                  <a:cubicBezTo>
                    <a:pt x="14802" y="2499"/>
                    <a:pt x="13535" y="2846"/>
                    <a:pt x="12188" y="3114"/>
                  </a:cubicBezTo>
                  <a:cubicBezTo>
                    <a:pt x="10573" y="3421"/>
                    <a:pt x="8998" y="3575"/>
                    <a:pt x="7651" y="3575"/>
                  </a:cubicBezTo>
                  <a:cubicBezTo>
                    <a:pt x="5036" y="3575"/>
                    <a:pt x="3231" y="3037"/>
                    <a:pt x="3000" y="2000"/>
                  </a:cubicBezTo>
                  <a:cubicBezTo>
                    <a:pt x="2883" y="1385"/>
                    <a:pt x="3384" y="693"/>
                    <a:pt x="434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9"/>
            <p:cNvSpPr/>
            <p:nvPr/>
          </p:nvSpPr>
          <p:spPr>
            <a:xfrm>
              <a:off x="5533450" y="682400"/>
              <a:ext cx="398900" cy="153800"/>
            </a:xfrm>
            <a:custGeom>
              <a:rect b="b" l="l" r="r" t="t"/>
              <a:pathLst>
                <a:path extrusionOk="0" h="6152" w="15956">
                  <a:moveTo>
                    <a:pt x="4036" y="1"/>
                  </a:moveTo>
                  <a:cubicBezTo>
                    <a:pt x="1973" y="1"/>
                    <a:pt x="518" y="445"/>
                    <a:pt x="308" y="1289"/>
                  </a:cubicBezTo>
                  <a:cubicBezTo>
                    <a:pt x="1" y="2673"/>
                    <a:pt x="3153" y="4596"/>
                    <a:pt x="7383" y="5595"/>
                  </a:cubicBezTo>
                  <a:cubicBezTo>
                    <a:pt x="9033" y="5970"/>
                    <a:pt x="10601" y="6151"/>
                    <a:pt x="11920" y="6151"/>
                  </a:cubicBezTo>
                  <a:cubicBezTo>
                    <a:pt x="13983" y="6151"/>
                    <a:pt x="15438" y="5707"/>
                    <a:pt x="15648" y="4863"/>
                  </a:cubicBezTo>
                  <a:cubicBezTo>
                    <a:pt x="15956" y="3479"/>
                    <a:pt x="12803" y="1557"/>
                    <a:pt x="8573" y="557"/>
                  </a:cubicBezTo>
                  <a:cubicBezTo>
                    <a:pt x="6924" y="182"/>
                    <a:pt x="5356" y="1"/>
                    <a:pt x="40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9"/>
            <p:cNvSpPr/>
            <p:nvPr/>
          </p:nvSpPr>
          <p:spPr>
            <a:xfrm>
              <a:off x="5541150" y="711700"/>
              <a:ext cx="950" cy="7700"/>
            </a:xfrm>
            <a:custGeom>
              <a:rect b="b" l="l" r="r" t="t"/>
              <a:pathLst>
                <a:path extrusionOk="0" h="308" w="38">
                  <a:moveTo>
                    <a:pt x="37" y="40"/>
                  </a:moveTo>
                  <a:cubicBezTo>
                    <a:pt x="37" y="40"/>
                    <a:pt x="37" y="77"/>
                    <a:pt x="0" y="117"/>
                  </a:cubicBezTo>
                  <a:lnTo>
                    <a:pt x="0" y="308"/>
                  </a:lnTo>
                  <a:lnTo>
                    <a:pt x="0" y="117"/>
                  </a:lnTo>
                  <a:cubicBezTo>
                    <a:pt x="37" y="77"/>
                    <a:pt x="37" y="40"/>
                    <a:pt x="37" y="40"/>
                  </a:cubicBezTo>
                  <a:close/>
                  <a:moveTo>
                    <a:pt x="37" y="0"/>
                  </a:moveTo>
                  <a:lnTo>
                    <a:pt x="37" y="0"/>
                  </a:lnTo>
                  <a:close/>
                </a:path>
              </a:pathLst>
            </a:custGeom>
            <a:solidFill>
              <a:srgbClr val="FDE3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9"/>
            <p:cNvSpPr/>
            <p:nvPr/>
          </p:nvSpPr>
          <p:spPr>
            <a:xfrm>
              <a:off x="5541150" y="682850"/>
              <a:ext cx="286475" cy="153825"/>
            </a:xfrm>
            <a:custGeom>
              <a:rect b="b" l="l" r="r" t="t"/>
              <a:pathLst>
                <a:path extrusionOk="0" h="6153" w="11459">
                  <a:moveTo>
                    <a:pt x="3691" y="1"/>
                  </a:moveTo>
                  <a:cubicBezTo>
                    <a:pt x="3307" y="1"/>
                    <a:pt x="2922" y="1"/>
                    <a:pt x="2575" y="41"/>
                  </a:cubicBezTo>
                  <a:cubicBezTo>
                    <a:pt x="1729" y="385"/>
                    <a:pt x="883" y="733"/>
                    <a:pt x="77" y="1117"/>
                  </a:cubicBezTo>
                  <a:lnTo>
                    <a:pt x="37" y="1154"/>
                  </a:lnTo>
                  <a:lnTo>
                    <a:pt x="37" y="1194"/>
                  </a:lnTo>
                  <a:cubicBezTo>
                    <a:pt x="37" y="1194"/>
                    <a:pt x="37" y="1231"/>
                    <a:pt x="0" y="1271"/>
                  </a:cubicBezTo>
                  <a:lnTo>
                    <a:pt x="0" y="1462"/>
                  </a:lnTo>
                  <a:cubicBezTo>
                    <a:pt x="0" y="2846"/>
                    <a:pt x="3076" y="4615"/>
                    <a:pt x="7075" y="5577"/>
                  </a:cubicBezTo>
                  <a:cubicBezTo>
                    <a:pt x="8650" y="5922"/>
                    <a:pt x="10151" y="6116"/>
                    <a:pt x="11458" y="6153"/>
                  </a:cubicBezTo>
                  <a:cubicBezTo>
                    <a:pt x="11034" y="6076"/>
                    <a:pt x="10612" y="5962"/>
                    <a:pt x="10188" y="5885"/>
                  </a:cubicBezTo>
                  <a:cubicBezTo>
                    <a:pt x="5958" y="4885"/>
                    <a:pt x="2805" y="2963"/>
                    <a:pt x="3113" y="1579"/>
                  </a:cubicBezTo>
                  <a:cubicBezTo>
                    <a:pt x="3307" y="733"/>
                    <a:pt x="4768" y="308"/>
                    <a:pt x="6804" y="308"/>
                  </a:cubicBezTo>
                  <a:lnTo>
                    <a:pt x="6998" y="308"/>
                  </a:lnTo>
                  <a:cubicBezTo>
                    <a:pt x="5805" y="77"/>
                    <a:pt x="4691" y="1"/>
                    <a:pt x="36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9"/>
            <p:cNvSpPr/>
            <p:nvPr/>
          </p:nvSpPr>
          <p:spPr>
            <a:xfrm>
              <a:off x="5504625" y="351575"/>
              <a:ext cx="246100" cy="353075"/>
            </a:xfrm>
            <a:custGeom>
              <a:rect b="b" l="l" r="r" t="t"/>
              <a:pathLst>
                <a:path extrusionOk="0" h="14123" w="9844">
                  <a:moveTo>
                    <a:pt x="8172" y="1"/>
                  </a:moveTo>
                  <a:cubicBezTo>
                    <a:pt x="6796" y="1"/>
                    <a:pt x="4478" y="2425"/>
                    <a:pt x="2652" y="5869"/>
                  </a:cubicBezTo>
                  <a:cubicBezTo>
                    <a:pt x="615" y="9714"/>
                    <a:pt x="0" y="13368"/>
                    <a:pt x="1230" y="14021"/>
                  </a:cubicBezTo>
                  <a:cubicBezTo>
                    <a:pt x="1363" y="14089"/>
                    <a:pt x="1511" y="14122"/>
                    <a:pt x="1672" y="14122"/>
                  </a:cubicBezTo>
                  <a:cubicBezTo>
                    <a:pt x="3047" y="14122"/>
                    <a:pt x="5366" y="11696"/>
                    <a:pt x="7189" y="8253"/>
                  </a:cubicBezTo>
                  <a:cubicBezTo>
                    <a:pt x="9228" y="4448"/>
                    <a:pt x="9843" y="794"/>
                    <a:pt x="8613" y="102"/>
                  </a:cubicBezTo>
                  <a:cubicBezTo>
                    <a:pt x="8480" y="34"/>
                    <a:pt x="8333" y="1"/>
                    <a:pt x="81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9"/>
            <p:cNvSpPr/>
            <p:nvPr/>
          </p:nvSpPr>
          <p:spPr>
            <a:xfrm>
              <a:off x="5531525" y="557900"/>
              <a:ext cx="152825" cy="141350"/>
            </a:xfrm>
            <a:custGeom>
              <a:rect b="b" l="l" r="r" t="t"/>
              <a:pathLst>
                <a:path extrusionOk="0" h="5654" w="6113">
                  <a:moveTo>
                    <a:pt x="1" y="5654"/>
                  </a:moveTo>
                  <a:lnTo>
                    <a:pt x="1" y="5654"/>
                  </a:lnTo>
                  <a:lnTo>
                    <a:pt x="1" y="5654"/>
                  </a:lnTo>
                  <a:lnTo>
                    <a:pt x="1" y="5654"/>
                  </a:lnTo>
                  <a:close/>
                  <a:moveTo>
                    <a:pt x="1" y="5654"/>
                  </a:moveTo>
                  <a:lnTo>
                    <a:pt x="1" y="5654"/>
                  </a:lnTo>
                  <a:lnTo>
                    <a:pt x="1" y="5654"/>
                  </a:lnTo>
                  <a:close/>
                  <a:moveTo>
                    <a:pt x="5959" y="348"/>
                  </a:moveTo>
                  <a:cubicBezTo>
                    <a:pt x="5036" y="1963"/>
                    <a:pt x="4036" y="3347"/>
                    <a:pt x="3114" y="4346"/>
                  </a:cubicBezTo>
                  <a:lnTo>
                    <a:pt x="3114" y="4346"/>
                  </a:lnTo>
                  <a:cubicBezTo>
                    <a:pt x="4036" y="3347"/>
                    <a:pt x="5036" y="1963"/>
                    <a:pt x="5959" y="348"/>
                  </a:cubicBezTo>
                  <a:close/>
                  <a:moveTo>
                    <a:pt x="5959" y="348"/>
                  </a:moveTo>
                  <a:lnTo>
                    <a:pt x="5959" y="348"/>
                  </a:lnTo>
                  <a:lnTo>
                    <a:pt x="5959" y="348"/>
                  </a:lnTo>
                  <a:close/>
                  <a:moveTo>
                    <a:pt x="5959" y="271"/>
                  </a:moveTo>
                  <a:lnTo>
                    <a:pt x="5959" y="308"/>
                  </a:lnTo>
                  <a:lnTo>
                    <a:pt x="5959" y="271"/>
                  </a:lnTo>
                  <a:close/>
                  <a:moveTo>
                    <a:pt x="5999" y="271"/>
                  </a:moveTo>
                  <a:lnTo>
                    <a:pt x="5999" y="271"/>
                  </a:lnTo>
                  <a:lnTo>
                    <a:pt x="5999" y="271"/>
                  </a:lnTo>
                  <a:close/>
                  <a:moveTo>
                    <a:pt x="5999" y="231"/>
                  </a:moveTo>
                  <a:lnTo>
                    <a:pt x="5999" y="231"/>
                  </a:lnTo>
                  <a:lnTo>
                    <a:pt x="5999" y="231"/>
                  </a:lnTo>
                  <a:close/>
                  <a:moveTo>
                    <a:pt x="6113" y="40"/>
                  </a:moveTo>
                  <a:cubicBezTo>
                    <a:pt x="6076" y="117"/>
                    <a:pt x="6036" y="154"/>
                    <a:pt x="5999" y="231"/>
                  </a:cubicBezTo>
                  <a:cubicBezTo>
                    <a:pt x="6036" y="154"/>
                    <a:pt x="6076" y="117"/>
                    <a:pt x="6113" y="40"/>
                  </a:cubicBezTo>
                  <a:close/>
                  <a:moveTo>
                    <a:pt x="6113" y="0"/>
                  </a:moveTo>
                  <a:lnTo>
                    <a:pt x="6113" y="40"/>
                  </a:lnTo>
                  <a:close/>
                </a:path>
              </a:pathLst>
            </a:custGeom>
            <a:solidFill>
              <a:srgbClr val="FDE3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9"/>
            <p:cNvSpPr/>
            <p:nvPr/>
          </p:nvSpPr>
          <p:spPr>
            <a:xfrm>
              <a:off x="5508450" y="456000"/>
              <a:ext cx="217275" cy="243250"/>
            </a:xfrm>
            <a:custGeom>
              <a:rect b="b" l="l" r="r" t="t"/>
              <a:pathLst>
                <a:path extrusionOk="0" h="9730" w="8691">
                  <a:moveTo>
                    <a:pt x="8691" y="0"/>
                  </a:moveTo>
                  <a:lnTo>
                    <a:pt x="8691" y="0"/>
                  </a:lnTo>
                  <a:cubicBezTo>
                    <a:pt x="8537" y="385"/>
                    <a:pt x="8343" y="769"/>
                    <a:pt x="8152" y="1154"/>
                  </a:cubicBezTo>
                  <a:cubicBezTo>
                    <a:pt x="6307" y="4614"/>
                    <a:pt x="4000" y="7038"/>
                    <a:pt x="2615" y="7038"/>
                  </a:cubicBezTo>
                  <a:cubicBezTo>
                    <a:pt x="2462" y="7038"/>
                    <a:pt x="2308" y="6998"/>
                    <a:pt x="2191" y="6921"/>
                  </a:cubicBezTo>
                  <a:cubicBezTo>
                    <a:pt x="1385" y="6500"/>
                    <a:pt x="1345" y="4922"/>
                    <a:pt x="1923" y="2846"/>
                  </a:cubicBezTo>
                  <a:lnTo>
                    <a:pt x="1923" y="2846"/>
                  </a:lnTo>
                  <a:cubicBezTo>
                    <a:pt x="462" y="6039"/>
                    <a:pt x="1" y="8921"/>
                    <a:pt x="924" y="9730"/>
                  </a:cubicBezTo>
                  <a:cubicBezTo>
                    <a:pt x="1923" y="9268"/>
                    <a:pt x="2960" y="8807"/>
                    <a:pt x="4037" y="8422"/>
                  </a:cubicBezTo>
                  <a:cubicBezTo>
                    <a:pt x="4959" y="7423"/>
                    <a:pt x="5959" y="6039"/>
                    <a:pt x="6882" y="4424"/>
                  </a:cubicBezTo>
                  <a:lnTo>
                    <a:pt x="6882" y="4384"/>
                  </a:lnTo>
                  <a:lnTo>
                    <a:pt x="6882" y="4347"/>
                  </a:lnTo>
                  <a:lnTo>
                    <a:pt x="6922" y="4347"/>
                  </a:lnTo>
                  <a:lnTo>
                    <a:pt x="6922" y="4307"/>
                  </a:lnTo>
                  <a:cubicBezTo>
                    <a:pt x="6959" y="4230"/>
                    <a:pt x="6999" y="4193"/>
                    <a:pt x="7036" y="4116"/>
                  </a:cubicBezTo>
                  <a:lnTo>
                    <a:pt x="7036" y="4076"/>
                  </a:lnTo>
                  <a:cubicBezTo>
                    <a:pt x="7805" y="2655"/>
                    <a:pt x="8383" y="1231"/>
                    <a:pt x="86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9"/>
            <p:cNvSpPr/>
            <p:nvPr/>
          </p:nvSpPr>
          <p:spPr>
            <a:xfrm>
              <a:off x="5311375" y="797300"/>
              <a:ext cx="397975" cy="132650"/>
            </a:xfrm>
            <a:custGeom>
              <a:rect b="b" l="l" r="r" t="t"/>
              <a:pathLst>
                <a:path extrusionOk="0" h="5306" w="15919">
                  <a:moveTo>
                    <a:pt x="6326" y="1"/>
                  </a:moveTo>
                  <a:cubicBezTo>
                    <a:pt x="2856" y="1"/>
                    <a:pt x="214" y="819"/>
                    <a:pt x="117" y="1999"/>
                  </a:cubicBezTo>
                  <a:cubicBezTo>
                    <a:pt x="0" y="3420"/>
                    <a:pt x="3424" y="4881"/>
                    <a:pt x="7767" y="5229"/>
                  </a:cubicBezTo>
                  <a:cubicBezTo>
                    <a:pt x="8415" y="5281"/>
                    <a:pt x="9048" y="5306"/>
                    <a:pt x="9655" y="5306"/>
                  </a:cubicBezTo>
                  <a:cubicBezTo>
                    <a:pt x="13082" y="5306"/>
                    <a:pt x="15705" y="4513"/>
                    <a:pt x="15805" y="3306"/>
                  </a:cubicBezTo>
                  <a:cubicBezTo>
                    <a:pt x="15918" y="1882"/>
                    <a:pt x="12498" y="461"/>
                    <a:pt x="8191" y="77"/>
                  </a:cubicBezTo>
                  <a:cubicBezTo>
                    <a:pt x="7551" y="25"/>
                    <a:pt x="6926" y="1"/>
                    <a:pt x="63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9"/>
            <p:cNvSpPr/>
            <p:nvPr/>
          </p:nvSpPr>
          <p:spPr>
            <a:xfrm>
              <a:off x="5314275" y="797275"/>
              <a:ext cx="300875" cy="132675"/>
            </a:xfrm>
            <a:custGeom>
              <a:rect b="b" l="l" r="r" t="t"/>
              <a:pathLst>
                <a:path extrusionOk="0" h="5307" w="12035">
                  <a:moveTo>
                    <a:pt x="6153" y="1"/>
                  </a:moveTo>
                  <a:cubicBezTo>
                    <a:pt x="4652" y="1"/>
                    <a:pt x="3308" y="154"/>
                    <a:pt x="2231" y="462"/>
                  </a:cubicBezTo>
                  <a:cubicBezTo>
                    <a:pt x="1499" y="960"/>
                    <a:pt x="730" y="1499"/>
                    <a:pt x="1" y="2077"/>
                  </a:cubicBezTo>
                  <a:cubicBezTo>
                    <a:pt x="1" y="3461"/>
                    <a:pt x="3385" y="4882"/>
                    <a:pt x="7651" y="5230"/>
                  </a:cubicBezTo>
                  <a:cubicBezTo>
                    <a:pt x="8306" y="5267"/>
                    <a:pt x="8958" y="5307"/>
                    <a:pt x="9573" y="5307"/>
                  </a:cubicBezTo>
                  <a:cubicBezTo>
                    <a:pt x="10459" y="5307"/>
                    <a:pt x="11305" y="5230"/>
                    <a:pt x="12034" y="5153"/>
                  </a:cubicBezTo>
                  <a:cubicBezTo>
                    <a:pt x="11613" y="5153"/>
                    <a:pt x="11188" y="5113"/>
                    <a:pt x="10767" y="5076"/>
                  </a:cubicBezTo>
                  <a:cubicBezTo>
                    <a:pt x="6421" y="4728"/>
                    <a:pt x="3000" y="3267"/>
                    <a:pt x="3114" y="1883"/>
                  </a:cubicBezTo>
                  <a:cubicBezTo>
                    <a:pt x="3191" y="1000"/>
                    <a:pt x="4652" y="308"/>
                    <a:pt x="6768" y="38"/>
                  </a:cubicBezTo>
                  <a:cubicBezTo>
                    <a:pt x="6574" y="1"/>
                    <a:pt x="6344" y="1"/>
                    <a:pt x="61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9"/>
            <p:cNvSpPr/>
            <p:nvPr/>
          </p:nvSpPr>
          <p:spPr>
            <a:xfrm>
              <a:off x="5273925" y="464250"/>
              <a:ext cx="198025" cy="372700"/>
            </a:xfrm>
            <a:custGeom>
              <a:rect b="b" l="l" r="r" t="t"/>
              <a:pathLst>
                <a:path extrusionOk="0" h="14908" w="7921">
                  <a:moveTo>
                    <a:pt x="6261" y="0"/>
                  </a:moveTo>
                  <a:cubicBezTo>
                    <a:pt x="4898" y="0"/>
                    <a:pt x="2854" y="2817"/>
                    <a:pt x="1538" y="6591"/>
                  </a:cubicBezTo>
                  <a:cubicBezTo>
                    <a:pt x="77" y="10667"/>
                    <a:pt x="0" y="14398"/>
                    <a:pt x="1344" y="14860"/>
                  </a:cubicBezTo>
                  <a:cubicBezTo>
                    <a:pt x="1435" y="14892"/>
                    <a:pt x="1531" y="14908"/>
                    <a:pt x="1631" y="14908"/>
                  </a:cubicBezTo>
                  <a:cubicBezTo>
                    <a:pt x="2964" y="14908"/>
                    <a:pt x="5024" y="12114"/>
                    <a:pt x="6383" y="8323"/>
                  </a:cubicBezTo>
                  <a:cubicBezTo>
                    <a:pt x="7804" y="4207"/>
                    <a:pt x="7921" y="516"/>
                    <a:pt x="6573" y="55"/>
                  </a:cubicBezTo>
                  <a:cubicBezTo>
                    <a:pt x="6474" y="18"/>
                    <a:pt x="6370" y="0"/>
                    <a:pt x="62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9"/>
            <p:cNvSpPr/>
            <p:nvPr/>
          </p:nvSpPr>
          <p:spPr>
            <a:xfrm>
              <a:off x="5303675" y="672325"/>
              <a:ext cx="129825" cy="163425"/>
            </a:xfrm>
            <a:custGeom>
              <a:rect b="b" l="l" r="r" t="t"/>
              <a:pathLst>
                <a:path extrusionOk="0" h="6537" w="5193">
                  <a:moveTo>
                    <a:pt x="154" y="6537"/>
                  </a:moveTo>
                  <a:lnTo>
                    <a:pt x="154" y="6537"/>
                  </a:lnTo>
                  <a:lnTo>
                    <a:pt x="154" y="6537"/>
                  </a:lnTo>
                  <a:lnTo>
                    <a:pt x="154" y="6537"/>
                  </a:lnTo>
                  <a:close/>
                  <a:moveTo>
                    <a:pt x="154" y="6537"/>
                  </a:moveTo>
                  <a:lnTo>
                    <a:pt x="154" y="6537"/>
                  </a:lnTo>
                  <a:lnTo>
                    <a:pt x="154" y="6537"/>
                  </a:lnTo>
                  <a:close/>
                  <a:moveTo>
                    <a:pt x="40" y="6497"/>
                  </a:moveTo>
                  <a:cubicBezTo>
                    <a:pt x="77" y="6497"/>
                    <a:pt x="117" y="6537"/>
                    <a:pt x="154" y="6537"/>
                  </a:cubicBezTo>
                  <a:cubicBezTo>
                    <a:pt x="117" y="6537"/>
                    <a:pt x="77" y="6497"/>
                    <a:pt x="40" y="6497"/>
                  </a:cubicBezTo>
                  <a:close/>
                  <a:moveTo>
                    <a:pt x="0" y="6497"/>
                  </a:moveTo>
                  <a:lnTo>
                    <a:pt x="40" y="6497"/>
                  </a:lnTo>
                  <a:lnTo>
                    <a:pt x="0" y="6497"/>
                  </a:lnTo>
                  <a:close/>
                  <a:moveTo>
                    <a:pt x="0" y="6497"/>
                  </a:moveTo>
                  <a:lnTo>
                    <a:pt x="0" y="6497"/>
                  </a:lnTo>
                  <a:lnTo>
                    <a:pt x="0" y="6497"/>
                  </a:lnTo>
                  <a:close/>
                  <a:moveTo>
                    <a:pt x="0" y="6497"/>
                  </a:moveTo>
                  <a:lnTo>
                    <a:pt x="0" y="6497"/>
                  </a:lnTo>
                  <a:lnTo>
                    <a:pt x="0" y="6497"/>
                  </a:lnTo>
                  <a:close/>
                  <a:moveTo>
                    <a:pt x="0" y="6460"/>
                  </a:moveTo>
                  <a:lnTo>
                    <a:pt x="0" y="6460"/>
                  </a:lnTo>
                  <a:lnTo>
                    <a:pt x="0" y="6460"/>
                  </a:lnTo>
                  <a:close/>
                  <a:moveTo>
                    <a:pt x="5076" y="268"/>
                  </a:moveTo>
                  <a:cubicBezTo>
                    <a:pt x="4461" y="1960"/>
                    <a:pt x="3692" y="3421"/>
                    <a:pt x="2923" y="4537"/>
                  </a:cubicBezTo>
                  <a:lnTo>
                    <a:pt x="2923" y="4537"/>
                  </a:lnTo>
                  <a:cubicBezTo>
                    <a:pt x="3692" y="3421"/>
                    <a:pt x="4461" y="1960"/>
                    <a:pt x="5076" y="268"/>
                  </a:cubicBezTo>
                  <a:close/>
                  <a:moveTo>
                    <a:pt x="5116" y="231"/>
                  </a:moveTo>
                  <a:cubicBezTo>
                    <a:pt x="5076" y="231"/>
                    <a:pt x="5076" y="231"/>
                    <a:pt x="5076" y="268"/>
                  </a:cubicBezTo>
                  <a:cubicBezTo>
                    <a:pt x="5076" y="231"/>
                    <a:pt x="5076" y="231"/>
                    <a:pt x="5116" y="231"/>
                  </a:cubicBezTo>
                  <a:close/>
                  <a:moveTo>
                    <a:pt x="5116" y="191"/>
                  </a:moveTo>
                  <a:lnTo>
                    <a:pt x="5116" y="191"/>
                  </a:lnTo>
                  <a:lnTo>
                    <a:pt x="5116" y="191"/>
                  </a:lnTo>
                  <a:close/>
                  <a:moveTo>
                    <a:pt x="5153" y="77"/>
                  </a:moveTo>
                  <a:lnTo>
                    <a:pt x="5153" y="77"/>
                  </a:lnTo>
                  <a:lnTo>
                    <a:pt x="5153" y="77"/>
                  </a:lnTo>
                  <a:close/>
                  <a:moveTo>
                    <a:pt x="5193" y="0"/>
                  </a:moveTo>
                  <a:cubicBezTo>
                    <a:pt x="5153" y="0"/>
                    <a:pt x="5153" y="37"/>
                    <a:pt x="5153" y="37"/>
                  </a:cubicBezTo>
                  <a:cubicBezTo>
                    <a:pt x="5153" y="37"/>
                    <a:pt x="5153" y="0"/>
                    <a:pt x="5193" y="0"/>
                  </a:cubicBezTo>
                  <a:close/>
                </a:path>
              </a:pathLst>
            </a:custGeom>
            <a:solidFill>
              <a:srgbClr val="FDE3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9"/>
            <p:cNvSpPr/>
            <p:nvPr/>
          </p:nvSpPr>
          <p:spPr>
            <a:xfrm>
              <a:off x="5276750" y="564650"/>
              <a:ext cx="182675" cy="271100"/>
            </a:xfrm>
            <a:custGeom>
              <a:rect b="b" l="l" r="r" t="t"/>
              <a:pathLst>
                <a:path extrusionOk="0" h="10844" w="7307">
                  <a:moveTo>
                    <a:pt x="7306" y="1"/>
                  </a:moveTo>
                  <a:cubicBezTo>
                    <a:pt x="7193" y="422"/>
                    <a:pt x="7076" y="807"/>
                    <a:pt x="6922" y="1231"/>
                  </a:cubicBezTo>
                  <a:cubicBezTo>
                    <a:pt x="5578" y="5036"/>
                    <a:pt x="3538" y="7845"/>
                    <a:pt x="2154" y="7845"/>
                  </a:cubicBezTo>
                  <a:cubicBezTo>
                    <a:pt x="2077" y="7845"/>
                    <a:pt x="1963" y="7845"/>
                    <a:pt x="1886" y="7805"/>
                  </a:cubicBezTo>
                  <a:cubicBezTo>
                    <a:pt x="1041" y="7497"/>
                    <a:pt x="733" y="5922"/>
                    <a:pt x="1001" y="3806"/>
                  </a:cubicBezTo>
                  <a:lnTo>
                    <a:pt x="1001" y="3806"/>
                  </a:lnTo>
                  <a:cubicBezTo>
                    <a:pt x="1" y="7266"/>
                    <a:pt x="1" y="10188"/>
                    <a:pt x="1077" y="10767"/>
                  </a:cubicBezTo>
                  <a:lnTo>
                    <a:pt x="1077" y="10804"/>
                  </a:lnTo>
                  <a:lnTo>
                    <a:pt x="1117" y="10804"/>
                  </a:lnTo>
                  <a:cubicBezTo>
                    <a:pt x="1154" y="10804"/>
                    <a:pt x="1194" y="10844"/>
                    <a:pt x="1231" y="10844"/>
                  </a:cubicBezTo>
                  <a:cubicBezTo>
                    <a:pt x="2117" y="10152"/>
                    <a:pt x="3040" y="9496"/>
                    <a:pt x="4000" y="8844"/>
                  </a:cubicBezTo>
                  <a:cubicBezTo>
                    <a:pt x="4769" y="7728"/>
                    <a:pt x="5538" y="6267"/>
                    <a:pt x="6153" y="4575"/>
                  </a:cubicBezTo>
                  <a:cubicBezTo>
                    <a:pt x="6153" y="4538"/>
                    <a:pt x="6153" y="4538"/>
                    <a:pt x="6193" y="4538"/>
                  </a:cubicBezTo>
                  <a:lnTo>
                    <a:pt x="6193" y="4498"/>
                  </a:lnTo>
                  <a:cubicBezTo>
                    <a:pt x="6193" y="4461"/>
                    <a:pt x="6230" y="4421"/>
                    <a:pt x="6230" y="4384"/>
                  </a:cubicBezTo>
                  <a:lnTo>
                    <a:pt x="6230" y="4344"/>
                  </a:lnTo>
                  <a:cubicBezTo>
                    <a:pt x="6230" y="4344"/>
                    <a:pt x="6230" y="4307"/>
                    <a:pt x="6270" y="4307"/>
                  </a:cubicBezTo>
                  <a:cubicBezTo>
                    <a:pt x="6808" y="2769"/>
                    <a:pt x="7153" y="1268"/>
                    <a:pt x="73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9"/>
            <p:cNvSpPr/>
            <p:nvPr/>
          </p:nvSpPr>
          <p:spPr>
            <a:xfrm>
              <a:off x="4732700" y="582875"/>
              <a:ext cx="1239100" cy="1418850"/>
            </a:xfrm>
            <a:custGeom>
              <a:rect b="b" l="l" r="r" t="t"/>
              <a:pathLst>
                <a:path extrusionOk="0" h="56754" w="49564">
                  <a:moveTo>
                    <a:pt x="49179" y="1"/>
                  </a:moveTo>
                  <a:cubicBezTo>
                    <a:pt x="37644" y="1231"/>
                    <a:pt x="28801" y="5347"/>
                    <a:pt x="22034" y="10884"/>
                  </a:cubicBezTo>
                  <a:cubicBezTo>
                    <a:pt x="16958" y="15036"/>
                    <a:pt x="13036" y="19958"/>
                    <a:pt x="9997" y="24993"/>
                  </a:cubicBezTo>
                  <a:cubicBezTo>
                    <a:pt x="5500" y="32569"/>
                    <a:pt x="2999" y="40413"/>
                    <a:pt x="1615" y="46372"/>
                  </a:cubicBezTo>
                  <a:cubicBezTo>
                    <a:pt x="271" y="52333"/>
                    <a:pt x="0" y="56409"/>
                    <a:pt x="0" y="56409"/>
                  </a:cubicBezTo>
                  <a:cubicBezTo>
                    <a:pt x="0" y="56599"/>
                    <a:pt x="117" y="56716"/>
                    <a:pt x="308" y="56753"/>
                  </a:cubicBezTo>
                  <a:cubicBezTo>
                    <a:pt x="461" y="56753"/>
                    <a:pt x="615" y="56599"/>
                    <a:pt x="615" y="56445"/>
                  </a:cubicBezTo>
                  <a:lnTo>
                    <a:pt x="615" y="56409"/>
                  </a:lnTo>
                  <a:cubicBezTo>
                    <a:pt x="655" y="55676"/>
                    <a:pt x="1578" y="42874"/>
                    <a:pt x="8115" y="29684"/>
                  </a:cubicBezTo>
                  <a:cubicBezTo>
                    <a:pt x="11381" y="23111"/>
                    <a:pt x="16072" y="16420"/>
                    <a:pt x="22726" y="11074"/>
                  </a:cubicBezTo>
                  <a:cubicBezTo>
                    <a:pt x="29376" y="5768"/>
                    <a:pt x="38029" y="1809"/>
                    <a:pt x="49256" y="616"/>
                  </a:cubicBezTo>
                  <a:cubicBezTo>
                    <a:pt x="49410" y="579"/>
                    <a:pt x="49564" y="462"/>
                    <a:pt x="49524" y="271"/>
                  </a:cubicBezTo>
                  <a:cubicBezTo>
                    <a:pt x="49524" y="118"/>
                    <a:pt x="49370" y="1"/>
                    <a:pt x="4917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9"/>
            <p:cNvSpPr/>
            <p:nvPr/>
          </p:nvSpPr>
          <p:spPr>
            <a:xfrm>
              <a:off x="5707400" y="526100"/>
              <a:ext cx="399900" cy="151425"/>
            </a:xfrm>
            <a:custGeom>
              <a:rect b="b" l="l" r="r" t="t"/>
              <a:pathLst>
                <a:path extrusionOk="0" h="6057" w="15996">
                  <a:moveTo>
                    <a:pt x="11779" y="0"/>
                  </a:moveTo>
                  <a:cubicBezTo>
                    <a:pt x="10508" y="0"/>
                    <a:pt x="9020" y="163"/>
                    <a:pt x="7460" y="503"/>
                  </a:cubicBezTo>
                  <a:cubicBezTo>
                    <a:pt x="3193" y="1466"/>
                    <a:pt x="0" y="3311"/>
                    <a:pt x="308" y="4733"/>
                  </a:cubicBezTo>
                  <a:cubicBezTo>
                    <a:pt x="500" y="5596"/>
                    <a:pt x="2008" y="6056"/>
                    <a:pt x="4143" y="6056"/>
                  </a:cubicBezTo>
                  <a:cubicBezTo>
                    <a:pt x="5430" y="6056"/>
                    <a:pt x="6945" y="5889"/>
                    <a:pt x="8536" y="5542"/>
                  </a:cubicBezTo>
                  <a:cubicBezTo>
                    <a:pt x="12806" y="4619"/>
                    <a:pt x="15996" y="2733"/>
                    <a:pt x="15688" y="1349"/>
                  </a:cubicBezTo>
                  <a:cubicBezTo>
                    <a:pt x="15494" y="475"/>
                    <a:pt x="13953" y="0"/>
                    <a:pt x="117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9"/>
            <p:cNvSpPr/>
            <p:nvPr/>
          </p:nvSpPr>
          <p:spPr>
            <a:xfrm>
              <a:off x="5812225" y="664625"/>
              <a:ext cx="108600" cy="12475"/>
            </a:xfrm>
            <a:custGeom>
              <a:rect b="b" l="l" r="r" t="t"/>
              <a:pathLst>
                <a:path extrusionOk="0" h="499" w="4344">
                  <a:moveTo>
                    <a:pt x="0" y="499"/>
                  </a:moveTo>
                  <a:lnTo>
                    <a:pt x="0" y="499"/>
                  </a:lnTo>
                  <a:lnTo>
                    <a:pt x="0" y="499"/>
                  </a:lnTo>
                  <a:lnTo>
                    <a:pt x="0" y="499"/>
                  </a:lnTo>
                  <a:close/>
                  <a:moveTo>
                    <a:pt x="4343" y="1"/>
                  </a:moveTo>
                  <a:cubicBezTo>
                    <a:pt x="2769" y="345"/>
                    <a:pt x="1267" y="499"/>
                    <a:pt x="0" y="499"/>
                  </a:cubicBezTo>
                  <a:cubicBezTo>
                    <a:pt x="1267" y="499"/>
                    <a:pt x="2769" y="345"/>
                    <a:pt x="4343" y="1"/>
                  </a:cubicBezTo>
                  <a:close/>
                </a:path>
              </a:pathLst>
            </a:custGeom>
            <a:solidFill>
              <a:srgbClr val="FDE3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9"/>
            <p:cNvSpPr/>
            <p:nvPr/>
          </p:nvSpPr>
          <p:spPr>
            <a:xfrm>
              <a:off x="5715100" y="640550"/>
              <a:ext cx="25" cy="3875"/>
            </a:xfrm>
            <a:custGeom>
              <a:rect b="b" l="l" r="r" t="t"/>
              <a:pathLst>
                <a:path extrusionOk="0" h="155" w="1">
                  <a:moveTo>
                    <a:pt x="0" y="155"/>
                  </a:moveTo>
                  <a:lnTo>
                    <a:pt x="0" y="155"/>
                  </a:lnTo>
                  <a:lnTo>
                    <a:pt x="0" y="155"/>
                  </a:lnTo>
                  <a:close/>
                  <a:moveTo>
                    <a:pt x="0" y="155"/>
                  </a:moveTo>
                  <a:lnTo>
                    <a:pt x="0" y="155"/>
                  </a:lnTo>
                  <a:lnTo>
                    <a:pt x="0" y="155"/>
                  </a:lnTo>
                  <a:close/>
                  <a:moveTo>
                    <a:pt x="0" y="118"/>
                  </a:moveTo>
                  <a:lnTo>
                    <a:pt x="0" y="155"/>
                  </a:lnTo>
                  <a:lnTo>
                    <a:pt x="0" y="118"/>
                  </a:lnTo>
                  <a:close/>
                  <a:moveTo>
                    <a:pt x="0" y="118"/>
                  </a:moveTo>
                  <a:lnTo>
                    <a:pt x="0" y="118"/>
                  </a:lnTo>
                  <a:lnTo>
                    <a:pt x="0" y="118"/>
                  </a:lnTo>
                  <a:close/>
                  <a:moveTo>
                    <a:pt x="0" y="118"/>
                  </a:moveTo>
                  <a:lnTo>
                    <a:pt x="0" y="118"/>
                  </a:lnTo>
                  <a:lnTo>
                    <a:pt x="0" y="118"/>
                  </a:lnTo>
                  <a:close/>
                  <a:moveTo>
                    <a:pt x="0" y="118"/>
                  </a:moveTo>
                  <a:lnTo>
                    <a:pt x="0" y="118"/>
                  </a:lnTo>
                  <a:lnTo>
                    <a:pt x="0" y="118"/>
                  </a:lnTo>
                  <a:close/>
                  <a:moveTo>
                    <a:pt x="0" y="1"/>
                  </a:moveTo>
                  <a:lnTo>
                    <a:pt x="0" y="118"/>
                  </a:lnTo>
                  <a:lnTo>
                    <a:pt x="0" y="1"/>
                  </a:lnTo>
                  <a:close/>
                  <a:moveTo>
                    <a:pt x="0" y="1"/>
                  </a:moveTo>
                  <a:lnTo>
                    <a:pt x="0" y="1"/>
                  </a:lnTo>
                  <a:lnTo>
                    <a:pt x="0" y="1"/>
                  </a:lnTo>
                  <a:close/>
                  <a:moveTo>
                    <a:pt x="0" y="1"/>
                  </a:moveTo>
                  <a:lnTo>
                    <a:pt x="0" y="1"/>
                  </a:lnTo>
                  <a:lnTo>
                    <a:pt x="0" y="1"/>
                  </a:lnTo>
                  <a:close/>
                  <a:moveTo>
                    <a:pt x="0" y="1"/>
                  </a:moveTo>
                  <a:lnTo>
                    <a:pt x="0" y="1"/>
                  </a:lnTo>
                  <a:lnTo>
                    <a:pt x="0" y="1"/>
                  </a:lnTo>
                  <a:close/>
                  <a:moveTo>
                    <a:pt x="0" y="1"/>
                  </a:moveTo>
                  <a:lnTo>
                    <a:pt x="0" y="1"/>
                  </a:lnTo>
                  <a:lnTo>
                    <a:pt x="0" y="1"/>
                  </a:lnTo>
                  <a:close/>
                  <a:moveTo>
                    <a:pt x="0" y="1"/>
                  </a:moveTo>
                  <a:lnTo>
                    <a:pt x="0" y="1"/>
                  </a:lnTo>
                  <a:close/>
                </a:path>
              </a:pathLst>
            </a:custGeom>
            <a:solidFill>
              <a:srgbClr val="B64A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9"/>
            <p:cNvSpPr/>
            <p:nvPr/>
          </p:nvSpPr>
          <p:spPr>
            <a:xfrm>
              <a:off x="5713175" y="546350"/>
              <a:ext cx="312475" cy="130750"/>
            </a:xfrm>
            <a:custGeom>
              <a:rect b="b" l="l" r="r" t="t"/>
              <a:pathLst>
                <a:path extrusionOk="0" h="5230" w="12499">
                  <a:moveTo>
                    <a:pt x="5962" y="1"/>
                  </a:moveTo>
                  <a:lnTo>
                    <a:pt x="5962" y="1"/>
                  </a:lnTo>
                  <a:cubicBezTo>
                    <a:pt x="2501" y="963"/>
                    <a:pt x="0" y="2538"/>
                    <a:pt x="77" y="3769"/>
                  </a:cubicBezTo>
                  <a:lnTo>
                    <a:pt x="77" y="3886"/>
                  </a:lnTo>
                  <a:lnTo>
                    <a:pt x="77" y="3923"/>
                  </a:lnTo>
                  <a:cubicBezTo>
                    <a:pt x="308" y="4768"/>
                    <a:pt x="1809" y="5230"/>
                    <a:pt x="3962" y="5230"/>
                  </a:cubicBezTo>
                  <a:cubicBezTo>
                    <a:pt x="5229" y="5230"/>
                    <a:pt x="6731" y="5076"/>
                    <a:pt x="8305" y="4732"/>
                  </a:cubicBezTo>
                  <a:cubicBezTo>
                    <a:pt x="9920" y="4384"/>
                    <a:pt x="11345" y="3923"/>
                    <a:pt x="12498" y="3384"/>
                  </a:cubicBezTo>
                  <a:lnTo>
                    <a:pt x="12498" y="3384"/>
                  </a:lnTo>
                  <a:cubicBezTo>
                    <a:pt x="12114" y="3461"/>
                    <a:pt x="11689" y="3578"/>
                    <a:pt x="11268" y="3692"/>
                  </a:cubicBezTo>
                  <a:cubicBezTo>
                    <a:pt x="9653" y="4039"/>
                    <a:pt x="8152" y="4193"/>
                    <a:pt x="6884" y="4193"/>
                  </a:cubicBezTo>
                  <a:cubicBezTo>
                    <a:pt x="4731" y="4193"/>
                    <a:pt x="3230" y="3732"/>
                    <a:pt x="3039" y="2846"/>
                  </a:cubicBezTo>
                  <a:cubicBezTo>
                    <a:pt x="2846" y="2000"/>
                    <a:pt x="3999" y="923"/>
                    <a:pt x="59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7" name="Google Shape;1097;p39"/>
          <p:cNvGrpSpPr/>
          <p:nvPr/>
        </p:nvGrpSpPr>
        <p:grpSpPr>
          <a:xfrm>
            <a:off x="6607888" y="1778401"/>
            <a:ext cx="2536051" cy="3365070"/>
            <a:chOff x="6914250" y="149613"/>
            <a:chExt cx="2128631" cy="2824467"/>
          </a:xfrm>
        </p:grpSpPr>
        <p:sp>
          <p:nvSpPr>
            <p:cNvPr id="1098" name="Google Shape;1098;p39"/>
            <p:cNvSpPr/>
            <p:nvPr/>
          </p:nvSpPr>
          <p:spPr>
            <a:xfrm flipH="1">
              <a:off x="7256464" y="670457"/>
              <a:ext cx="1504676" cy="697513"/>
            </a:xfrm>
            <a:custGeom>
              <a:rect b="b" l="l" r="r" t="t"/>
              <a:pathLst>
                <a:path extrusionOk="0" h="23511" w="50718">
                  <a:moveTo>
                    <a:pt x="43656" y="0"/>
                  </a:moveTo>
                  <a:cubicBezTo>
                    <a:pt x="16820" y="0"/>
                    <a:pt x="0" y="14205"/>
                    <a:pt x="0" y="14205"/>
                  </a:cubicBezTo>
                  <a:lnTo>
                    <a:pt x="14344" y="23510"/>
                  </a:lnTo>
                  <a:cubicBezTo>
                    <a:pt x="14344" y="23510"/>
                    <a:pt x="41757" y="17589"/>
                    <a:pt x="50718" y="326"/>
                  </a:cubicBezTo>
                  <a:cubicBezTo>
                    <a:pt x="48294" y="103"/>
                    <a:pt x="45939" y="0"/>
                    <a:pt x="4365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9"/>
            <p:cNvSpPr/>
            <p:nvPr/>
          </p:nvSpPr>
          <p:spPr>
            <a:xfrm flipH="1">
              <a:off x="6914250" y="680130"/>
              <a:ext cx="1857126" cy="2293950"/>
            </a:xfrm>
            <a:custGeom>
              <a:rect b="b" l="l" r="r" t="t"/>
              <a:pathLst>
                <a:path extrusionOk="0" h="77322" w="62598">
                  <a:moveTo>
                    <a:pt x="51063" y="0"/>
                  </a:moveTo>
                  <a:cubicBezTo>
                    <a:pt x="51063" y="0"/>
                    <a:pt x="34631" y="13906"/>
                    <a:pt x="2769" y="13906"/>
                  </a:cubicBezTo>
                  <a:cubicBezTo>
                    <a:pt x="1971" y="13906"/>
                    <a:pt x="1163" y="13897"/>
                    <a:pt x="345" y="13879"/>
                  </a:cubicBezTo>
                  <a:lnTo>
                    <a:pt x="345" y="13879"/>
                  </a:lnTo>
                  <a:cubicBezTo>
                    <a:pt x="1" y="40757"/>
                    <a:pt x="11767" y="34565"/>
                    <a:pt x="2268" y="77322"/>
                  </a:cubicBezTo>
                  <a:lnTo>
                    <a:pt x="33720" y="77322"/>
                  </a:lnTo>
                  <a:cubicBezTo>
                    <a:pt x="30299" y="59444"/>
                    <a:pt x="36181" y="56174"/>
                    <a:pt x="43794" y="55636"/>
                  </a:cubicBezTo>
                  <a:cubicBezTo>
                    <a:pt x="46584" y="55905"/>
                    <a:pt x="49195" y="56097"/>
                    <a:pt x="51271" y="56097"/>
                  </a:cubicBezTo>
                  <a:cubicBezTo>
                    <a:pt x="53059" y="56097"/>
                    <a:pt x="54449" y="55955"/>
                    <a:pt x="55215" y="55599"/>
                  </a:cubicBezTo>
                  <a:cubicBezTo>
                    <a:pt x="58599" y="54061"/>
                    <a:pt x="57291" y="51216"/>
                    <a:pt x="56292" y="50062"/>
                  </a:cubicBezTo>
                  <a:cubicBezTo>
                    <a:pt x="55292" y="48909"/>
                    <a:pt x="54215" y="47140"/>
                    <a:pt x="55600" y="46294"/>
                  </a:cubicBezTo>
                  <a:cubicBezTo>
                    <a:pt x="56984" y="45448"/>
                    <a:pt x="58060" y="43526"/>
                    <a:pt x="55677" y="41988"/>
                  </a:cubicBezTo>
                  <a:cubicBezTo>
                    <a:pt x="59598" y="39527"/>
                    <a:pt x="58368" y="37487"/>
                    <a:pt x="56753" y="35411"/>
                  </a:cubicBezTo>
                  <a:cubicBezTo>
                    <a:pt x="60367" y="34796"/>
                    <a:pt x="62598" y="32412"/>
                    <a:pt x="61444" y="31259"/>
                  </a:cubicBezTo>
                  <a:cubicBezTo>
                    <a:pt x="60291" y="30105"/>
                    <a:pt x="57368" y="25645"/>
                    <a:pt x="55907" y="23338"/>
                  </a:cubicBezTo>
                  <a:cubicBezTo>
                    <a:pt x="54446" y="21031"/>
                    <a:pt x="54523" y="19647"/>
                    <a:pt x="55600" y="17149"/>
                  </a:cubicBezTo>
                  <a:cubicBezTo>
                    <a:pt x="56676" y="14688"/>
                    <a:pt x="51063" y="0"/>
                    <a:pt x="51063" y="0"/>
                  </a:cubicBezTo>
                  <a:close/>
                </a:path>
              </a:pathLst>
            </a:custGeom>
            <a:solidFill>
              <a:srgbClr val="D492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9"/>
            <p:cNvSpPr/>
            <p:nvPr/>
          </p:nvSpPr>
          <p:spPr>
            <a:xfrm flipH="1">
              <a:off x="7203915" y="1120184"/>
              <a:ext cx="493875" cy="178569"/>
            </a:xfrm>
            <a:custGeom>
              <a:rect b="b" l="l" r="r" t="t"/>
              <a:pathLst>
                <a:path extrusionOk="0" h="6019" w="16647">
                  <a:moveTo>
                    <a:pt x="14454" y="1"/>
                  </a:moveTo>
                  <a:cubicBezTo>
                    <a:pt x="10571" y="1"/>
                    <a:pt x="6579" y="1504"/>
                    <a:pt x="3958" y="3009"/>
                  </a:cubicBezTo>
                  <a:cubicBezTo>
                    <a:pt x="1277" y="4512"/>
                    <a:pt x="0" y="6018"/>
                    <a:pt x="1495" y="6018"/>
                  </a:cubicBezTo>
                  <a:cubicBezTo>
                    <a:pt x="1566" y="6018"/>
                    <a:pt x="1644" y="6015"/>
                    <a:pt x="1728" y="6008"/>
                  </a:cubicBezTo>
                  <a:cubicBezTo>
                    <a:pt x="5573" y="5624"/>
                    <a:pt x="8187" y="4123"/>
                    <a:pt x="14145" y="3778"/>
                  </a:cubicBezTo>
                  <a:cubicBezTo>
                    <a:pt x="16492" y="3624"/>
                    <a:pt x="16646" y="124"/>
                    <a:pt x="15607" y="47"/>
                  </a:cubicBezTo>
                  <a:cubicBezTo>
                    <a:pt x="15224" y="16"/>
                    <a:pt x="14840" y="1"/>
                    <a:pt x="14454" y="1"/>
                  </a:cubicBezTo>
                  <a:close/>
                </a:path>
              </a:pathLst>
            </a:custGeom>
            <a:solidFill>
              <a:srgbClr val="F0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9"/>
            <p:cNvSpPr/>
            <p:nvPr/>
          </p:nvSpPr>
          <p:spPr>
            <a:xfrm flipH="1">
              <a:off x="6960958" y="1664586"/>
              <a:ext cx="119768" cy="65090"/>
            </a:xfrm>
            <a:custGeom>
              <a:rect b="b" l="l" r="r" t="t"/>
              <a:pathLst>
                <a:path extrusionOk="0" h="2194" w="4037">
                  <a:moveTo>
                    <a:pt x="3231" y="0"/>
                  </a:moveTo>
                  <a:cubicBezTo>
                    <a:pt x="2769" y="0"/>
                    <a:pt x="2154" y="154"/>
                    <a:pt x="1576" y="501"/>
                  </a:cubicBezTo>
                  <a:cubicBezTo>
                    <a:pt x="693" y="963"/>
                    <a:pt x="115" y="1655"/>
                    <a:pt x="1" y="2193"/>
                  </a:cubicBezTo>
                  <a:cubicBezTo>
                    <a:pt x="1806" y="1846"/>
                    <a:pt x="3231" y="1077"/>
                    <a:pt x="4037" y="231"/>
                  </a:cubicBezTo>
                  <a:cubicBezTo>
                    <a:pt x="3846" y="77"/>
                    <a:pt x="3575" y="0"/>
                    <a:pt x="3231" y="0"/>
                  </a:cubicBezTo>
                  <a:close/>
                </a:path>
              </a:pathLst>
            </a:custGeom>
            <a:solidFill>
              <a:srgbClr val="B67E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9"/>
            <p:cNvSpPr/>
            <p:nvPr/>
          </p:nvSpPr>
          <p:spPr>
            <a:xfrm flipH="1">
              <a:off x="7127527" y="1916745"/>
              <a:ext cx="203074" cy="28481"/>
            </a:xfrm>
            <a:custGeom>
              <a:rect b="b" l="l" r="r" t="t"/>
              <a:pathLst>
                <a:path extrusionOk="0" h="960" w="6845">
                  <a:moveTo>
                    <a:pt x="271" y="0"/>
                  </a:moveTo>
                  <a:cubicBezTo>
                    <a:pt x="195" y="0"/>
                    <a:pt x="118" y="37"/>
                    <a:pt x="78" y="154"/>
                  </a:cubicBezTo>
                  <a:cubicBezTo>
                    <a:pt x="1" y="268"/>
                    <a:pt x="41" y="385"/>
                    <a:pt x="155" y="461"/>
                  </a:cubicBezTo>
                  <a:cubicBezTo>
                    <a:pt x="195" y="498"/>
                    <a:pt x="1117" y="960"/>
                    <a:pt x="3154" y="960"/>
                  </a:cubicBezTo>
                  <a:cubicBezTo>
                    <a:pt x="4076" y="960"/>
                    <a:pt x="5230" y="883"/>
                    <a:pt x="6614" y="575"/>
                  </a:cubicBezTo>
                  <a:cubicBezTo>
                    <a:pt x="6731" y="575"/>
                    <a:pt x="6845" y="421"/>
                    <a:pt x="6808" y="308"/>
                  </a:cubicBezTo>
                  <a:cubicBezTo>
                    <a:pt x="6768" y="191"/>
                    <a:pt x="6691" y="114"/>
                    <a:pt x="6577" y="114"/>
                  </a:cubicBezTo>
                  <a:lnTo>
                    <a:pt x="6500" y="114"/>
                  </a:lnTo>
                  <a:cubicBezTo>
                    <a:pt x="5153" y="385"/>
                    <a:pt x="4040" y="498"/>
                    <a:pt x="3154" y="498"/>
                  </a:cubicBezTo>
                  <a:cubicBezTo>
                    <a:pt x="2154" y="498"/>
                    <a:pt x="1462" y="385"/>
                    <a:pt x="1000" y="268"/>
                  </a:cubicBezTo>
                  <a:cubicBezTo>
                    <a:pt x="810" y="191"/>
                    <a:pt x="616" y="154"/>
                    <a:pt x="539" y="114"/>
                  </a:cubicBezTo>
                  <a:cubicBezTo>
                    <a:pt x="462" y="77"/>
                    <a:pt x="425" y="77"/>
                    <a:pt x="425" y="37"/>
                  </a:cubicBezTo>
                  <a:lnTo>
                    <a:pt x="385" y="37"/>
                  </a:lnTo>
                  <a:cubicBezTo>
                    <a:pt x="348" y="37"/>
                    <a:pt x="308" y="0"/>
                    <a:pt x="271" y="0"/>
                  </a:cubicBezTo>
                  <a:close/>
                </a:path>
              </a:pathLst>
            </a:custGeom>
            <a:solidFill>
              <a:srgbClr val="B67E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9"/>
            <p:cNvSpPr/>
            <p:nvPr/>
          </p:nvSpPr>
          <p:spPr>
            <a:xfrm flipH="1">
              <a:off x="7611258" y="883186"/>
              <a:ext cx="1157834" cy="1305014"/>
            </a:xfrm>
            <a:custGeom>
              <a:rect b="b" l="l" r="r" t="t"/>
              <a:pathLst>
                <a:path extrusionOk="0" h="43988" w="39027">
                  <a:moveTo>
                    <a:pt x="39026" y="0"/>
                  </a:moveTo>
                  <a:lnTo>
                    <a:pt x="39026" y="0"/>
                  </a:lnTo>
                  <a:cubicBezTo>
                    <a:pt x="30972" y="3515"/>
                    <a:pt x="18806" y="7062"/>
                    <a:pt x="2725" y="7062"/>
                  </a:cubicBezTo>
                  <a:cubicBezTo>
                    <a:pt x="1916" y="7062"/>
                    <a:pt x="1097" y="7054"/>
                    <a:pt x="268" y="7035"/>
                  </a:cubicBezTo>
                  <a:lnTo>
                    <a:pt x="268" y="7035"/>
                  </a:lnTo>
                  <a:cubicBezTo>
                    <a:pt x="1" y="26260"/>
                    <a:pt x="5959" y="28567"/>
                    <a:pt x="5882" y="43987"/>
                  </a:cubicBezTo>
                  <a:cubicBezTo>
                    <a:pt x="6113" y="43716"/>
                    <a:pt x="9998" y="38564"/>
                    <a:pt x="11536" y="36719"/>
                  </a:cubicBezTo>
                  <a:cubicBezTo>
                    <a:pt x="13074" y="34873"/>
                    <a:pt x="13880" y="22455"/>
                    <a:pt x="13880" y="22455"/>
                  </a:cubicBezTo>
                  <a:cubicBezTo>
                    <a:pt x="13880" y="22455"/>
                    <a:pt x="17494" y="15919"/>
                    <a:pt x="26454" y="13919"/>
                  </a:cubicBezTo>
                  <a:cubicBezTo>
                    <a:pt x="35335" y="11957"/>
                    <a:pt x="37374" y="7958"/>
                    <a:pt x="390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9"/>
            <p:cNvSpPr/>
            <p:nvPr/>
          </p:nvSpPr>
          <p:spPr>
            <a:xfrm flipH="1">
              <a:off x="7611194" y="883186"/>
              <a:ext cx="148338" cy="58148"/>
            </a:xfrm>
            <a:custGeom>
              <a:rect b="b" l="l" r="r" t="t"/>
              <a:pathLst>
                <a:path extrusionOk="0" h="1960" w="5000">
                  <a:moveTo>
                    <a:pt x="4885" y="37"/>
                  </a:moveTo>
                  <a:cubicBezTo>
                    <a:pt x="3384" y="692"/>
                    <a:pt x="1769" y="1344"/>
                    <a:pt x="0" y="1960"/>
                  </a:cubicBezTo>
                  <a:lnTo>
                    <a:pt x="0" y="1960"/>
                  </a:lnTo>
                  <a:cubicBezTo>
                    <a:pt x="1769" y="1344"/>
                    <a:pt x="3384" y="692"/>
                    <a:pt x="4885" y="37"/>
                  </a:cubicBezTo>
                  <a:close/>
                  <a:moveTo>
                    <a:pt x="4885" y="37"/>
                  </a:moveTo>
                  <a:lnTo>
                    <a:pt x="4885" y="37"/>
                  </a:lnTo>
                  <a:lnTo>
                    <a:pt x="4885" y="37"/>
                  </a:lnTo>
                  <a:close/>
                  <a:moveTo>
                    <a:pt x="4922" y="37"/>
                  </a:moveTo>
                  <a:lnTo>
                    <a:pt x="4922" y="37"/>
                  </a:lnTo>
                  <a:lnTo>
                    <a:pt x="4922" y="37"/>
                  </a:lnTo>
                  <a:close/>
                  <a:moveTo>
                    <a:pt x="4962" y="0"/>
                  </a:moveTo>
                  <a:lnTo>
                    <a:pt x="4962" y="0"/>
                  </a:lnTo>
                  <a:lnTo>
                    <a:pt x="4962" y="0"/>
                  </a:lnTo>
                  <a:close/>
                  <a:moveTo>
                    <a:pt x="4999" y="0"/>
                  </a:moveTo>
                  <a:lnTo>
                    <a:pt x="4999" y="0"/>
                  </a:lnTo>
                  <a:close/>
                </a:path>
              </a:pathLst>
            </a:custGeom>
            <a:solidFill>
              <a:srgbClr val="E05C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9"/>
            <p:cNvSpPr/>
            <p:nvPr/>
          </p:nvSpPr>
          <p:spPr>
            <a:xfrm flipH="1">
              <a:off x="7611251" y="883186"/>
              <a:ext cx="1048331" cy="1031242"/>
            </a:xfrm>
            <a:custGeom>
              <a:rect b="b" l="l" r="r" t="t"/>
              <a:pathLst>
                <a:path extrusionOk="0" h="34760" w="35336">
                  <a:moveTo>
                    <a:pt x="35298" y="0"/>
                  </a:moveTo>
                  <a:cubicBezTo>
                    <a:pt x="35298" y="37"/>
                    <a:pt x="35258" y="37"/>
                    <a:pt x="35258" y="37"/>
                  </a:cubicBezTo>
                  <a:lnTo>
                    <a:pt x="35221" y="37"/>
                  </a:lnTo>
                  <a:cubicBezTo>
                    <a:pt x="33720" y="692"/>
                    <a:pt x="32105" y="1344"/>
                    <a:pt x="30336" y="1960"/>
                  </a:cubicBezTo>
                  <a:cubicBezTo>
                    <a:pt x="29377" y="7958"/>
                    <a:pt x="26799" y="10766"/>
                    <a:pt x="19032" y="12726"/>
                  </a:cubicBezTo>
                  <a:cubicBezTo>
                    <a:pt x="10613" y="14842"/>
                    <a:pt x="1" y="15417"/>
                    <a:pt x="78" y="21262"/>
                  </a:cubicBezTo>
                  <a:cubicBezTo>
                    <a:pt x="115" y="26183"/>
                    <a:pt x="7343" y="30760"/>
                    <a:pt x="8614" y="34759"/>
                  </a:cubicBezTo>
                  <a:cubicBezTo>
                    <a:pt x="8844" y="33913"/>
                    <a:pt x="9035" y="32874"/>
                    <a:pt x="9189" y="31797"/>
                  </a:cubicBezTo>
                  <a:cubicBezTo>
                    <a:pt x="9189" y="31760"/>
                    <a:pt x="9152" y="31760"/>
                    <a:pt x="9112" y="31720"/>
                  </a:cubicBezTo>
                  <a:cubicBezTo>
                    <a:pt x="3652" y="29874"/>
                    <a:pt x="309" y="21455"/>
                    <a:pt x="3268" y="18687"/>
                  </a:cubicBezTo>
                  <a:cubicBezTo>
                    <a:pt x="4267" y="17724"/>
                    <a:pt x="5267" y="17380"/>
                    <a:pt x="6190" y="17380"/>
                  </a:cubicBezTo>
                  <a:cubicBezTo>
                    <a:pt x="6384" y="17380"/>
                    <a:pt x="6537" y="17417"/>
                    <a:pt x="6691" y="17417"/>
                  </a:cubicBezTo>
                  <a:cubicBezTo>
                    <a:pt x="7076" y="17303"/>
                    <a:pt x="7420" y="17263"/>
                    <a:pt x="7768" y="17263"/>
                  </a:cubicBezTo>
                  <a:cubicBezTo>
                    <a:pt x="9497" y="17263"/>
                    <a:pt x="10998" y="18416"/>
                    <a:pt x="11957" y="19416"/>
                  </a:cubicBezTo>
                  <a:cubicBezTo>
                    <a:pt x="11920" y="19262"/>
                    <a:pt x="11880" y="19108"/>
                    <a:pt x="11880" y="18995"/>
                  </a:cubicBezTo>
                  <a:cubicBezTo>
                    <a:pt x="11767" y="18493"/>
                    <a:pt x="11690" y="18072"/>
                    <a:pt x="11690" y="17687"/>
                  </a:cubicBezTo>
                  <a:cubicBezTo>
                    <a:pt x="11690" y="15879"/>
                    <a:pt x="12957" y="15417"/>
                    <a:pt x="14151" y="15417"/>
                  </a:cubicBezTo>
                  <a:cubicBezTo>
                    <a:pt x="15381" y="15417"/>
                    <a:pt x="16571" y="15842"/>
                    <a:pt x="16571" y="15842"/>
                  </a:cubicBezTo>
                  <a:cubicBezTo>
                    <a:pt x="16458" y="16072"/>
                    <a:pt x="16381" y="16263"/>
                    <a:pt x="16304" y="16494"/>
                  </a:cubicBezTo>
                  <a:cubicBezTo>
                    <a:pt x="18032" y="15457"/>
                    <a:pt x="20186" y="14494"/>
                    <a:pt x="22763" y="13919"/>
                  </a:cubicBezTo>
                  <a:cubicBezTo>
                    <a:pt x="31644" y="11957"/>
                    <a:pt x="33683" y="7958"/>
                    <a:pt x="353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9"/>
            <p:cNvSpPr/>
            <p:nvPr/>
          </p:nvSpPr>
          <p:spPr>
            <a:xfrm flipH="1">
              <a:off x="7472054" y="2330780"/>
              <a:ext cx="294331" cy="172339"/>
            </a:xfrm>
            <a:custGeom>
              <a:rect b="b" l="l" r="r" t="t"/>
              <a:pathLst>
                <a:path extrusionOk="0" h="5809" w="9921">
                  <a:moveTo>
                    <a:pt x="9690" y="1"/>
                  </a:moveTo>
                  <a:cubicBezTo>
                    <a:pt x="5461" y="348"/>
                    <a:pt x="1769" y="1579"/>
                    <a:pt x="1" y="5808"/>
                  </a:cubicBezTo>
                  <a:lnTo>
                    <a:pt x="1" y="5808"/>
                  </a:lnTo>
                  <a:cubicBezTo>
                    <a:pt x="1769" y="1579"/>
                    <a:pt x="5461" y="348"/>
                    <a:pt x="9690" y="1"/>
                  </a:cubicBezTo>
                  <a:close/>
                  <a:moveTo>
                    <a:pt x="9690" y="1"/>
                  </a:moveTo>
                  <a:lnTo>
                    <a:pt x="9690" y="1"/>
                  </a:lnTo>
                  <a:lnTo>
                    <a:pt x="9690" y="1"/>
                  </a:lnTo>
                  <a:close/>
                  <a:moveTo>
                    <a:pt x="9690" y="1"/>
                  </a:moveTo>
                  <a:lnTo>
                    <a:pt x="9690" y="1"/>
                  </a:lnTo>
                  <a:lnTo>
                    <a:pt x="9690" y="1"/>
                  </a:lnTo>
                  <a:close/>
                  <a:moveTo>
                    <a:pt x="9690" y="1"/>
                  </a:moveTo>
                  <a:lnTo>
                    <a:pt x="9690" y="1"/>
                  </a:lnTo>
                  <a:lnTo>
                    <a:pt x="9690" y="1"/>
                  </a:lnTo>
                  <a:close/>
                  <a:moveTo>
                    <a:pt x="9730" y="1"/>
                  </a:moveTo>
                  <a:lnTo>
                    <a:pt x="9730" y="1"/>
                  </a:lnTo>
                  <a:lnTo>
                    <a:pt x="9730" y="1"/>
                  </a:lnTo>
                  <a:close/>
                  <a:moveTo>
                    <a:pt x="9730" y="1"/>
                  </a:moveTo>
                  <a:lnTo>
                    <a:pt x="9730" y="1"/>
                  </a:lnTo>
                  <a:lnTo>
                    <a:pt x="9730" y="1"/>
                  </a:lnTo>
                  <a:close/>
                  <a:moveTo>
                    <a:pt x="9767" y="1"/>
                  </a:moveTo>
                  <a:lnTo>
                    <a:pt x="9767" y="1"/>
                  </a:lnTo>
                  <a:lnTo>
                    <a:pt x="9767" y="1"/>
                  </a:lnTo>
                  <a:close/>
                  <a:moveTo>
                    <a:pt x="9767" y="1"/>
                  </a:moveTo>
                  <a:lnTo>
                    <a:pt x="9767" y="1"/>
                  </a:lnTo>
                  <a:lnTo>
                    <a:pt x="9767" y="1"/>
                  </a:lnTo>
                  <a:close/>
                  <a:moveTo>
                    <a:pt x="9767" y="1"/>
                  </a:moveTo>
                  <a:lnTo>
                    <a:pt x="9767" y="1"/>
                  </a:lnTo>
                  <a:lnTo>
                    <a:pt x="9767" y="1"/>
                  </a:lnTo>
                  <a:close/>
                  <a:moveTo>
                    <a:pt x="9807" y="1"/>
                  </a:moveTo>
                  <a:lnTo>
                    <a:pt x="9807" y="1"/>
                  </a:lnTo>
                  <a:lnTo>
                    <a:pt x="9807" y="1"/>
                  </a:lnTo>
                  <a:close/>
                  <a:moveTo>
                    <a:pt x="9807" y="1"/>
                  </a:moveTo>
                  <a:lnTo>
                    <a:pt x="9807" y="1"/>
                  </a:lnTo>
                  <a:lnTo>
                    <a:pt x="9807" y="1"/>
                  </a:lnTo>
                  <a:close/>
                  <a:moveTo>
                    <a:pt x="9807" y="1"/>
                  </a:moveTo>
                  <a:lnTo>
                    <a:pt x="9807" y="1"/>
                  </a:lnTo>
                  <a:lnTo>
                    <a:pt x="9807" y="1"/>
                  </a:lnTo>
                  <a:close/>
                  <a:moveTo>
                    <a:pt x="9844" y="1"/>
                  </a:moveTo>
                  <a:lnTo>
                    <a:pt x="9844" y="1"/>
                  </a:lnTo>
                  <a:lnTo>
                    <a:pt x="9844" y="1"/>
                  </a:lnTo>
                  <a:close/>
                  <a:moveTo>
                    <a:pt x="9844" y="1"/>
                  </a:moveTo>
                  <a:lnTo>
                    <a:pt x="9844" y="1"/>
                  </a:lnTo>
                  <a:lnTo>
                    <a:pt x="9844" y="1"/>
                  </a:lnTo>
                  <a:close/>
                  <a:moveTo>
                    <a:pt x="9844" y="1"/>
                  </a:moveTo>
                  <a:lnTo>
                    <a:pt x="9844" y="1"/>
                  </a:lnTo>
                  <a:lnTo>
                    <a:pt x="9844" y="1"/>
                  </a:lnTo>
                  <a:close/>
                  <a:moveTo>
                    <a:pt x="9884" y="1"/>
                  </a:moveTo>
                  <a:lnTo>
                    <a:pt x="9884" y="1"/>
                  </a:lnTo>
                  <a:lnTo>
                    <a:pt x="9884" y="1"/>
                  </a:lnTo>
                  <a:close/>
                  <a:moveTo>
                    <a:pt x="9884" y="1"/>
                  </a:moveTo>
                  <a:lnTo>
                    <a:pt x="9884" y="1"/>
                  </a:lnTo>
                  <a:lnTo>
                    <a:pt x="9884" y="1"/>
                  </a:lnTo>
                  <a:close/>
                  <a:moveTo>
                    <a:pt x="9884" y="1"/>
                  </a:moveTo>
                  <a:lnTo>
                    <a:pt x="9884" y="1"/>
                  </a:lnTo>
                  <a:lnTo>
                    <a:pt x="9884" y="1"/>
                  </a:lnTo>
                  <a:close/>
                  <a:moveTo>
                    <a:pt x="9921" y="1"/>
                  </a:moveTo>
                  <a:lnTo>
                    <a:pt x="9884" y="1"/>
                  </a:lnTo>
                  <a:close/>
                </a:path>
              </a:pathLst>
            </a:custGeom>
            <a:solidFill>
              <a:srgbClr val="F9D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9"/>
            <p:cNvSpPr/>
            <p:nvPr/>
          </p:nvSpPr>
          <p:spPr>
            <a:xfrm flipH="1">
              <a:off x="7472093" y="1874467"/>
              <a:ext cx="910318" cy="628625"/>
            </a:xfrm>
            <a:custGeom>
              <a:rect b="b" l="l" r="r" t="t"/>
              <a:pathLst>
                <a:path extrusionOk="0" h="21189" w="30684">
                  <a:moveTo>
                    <a:pt x="30453" y="15381"/>
                  </a:moveTo>
                  <a:cubicBezTo>
                    <a:pt x="30296" y="15394"/>
                    <a:pt x="30139" y="15408"/>
                    <a:pt x="29982" y="15424"/>
                  </a:cubicBezTo>
                  <a:lnTo>
                    <a:pt x="29982" y="15424"/>
                  </a:lnTo>
                  <a:cubicBezTo>
                    <a:pt x="30213" y="15411"/>
                    <a:pt x="30447" y="15397"/>
                    <a:pt x="30684" y="15381"/>
                  </a:cubicBezTo>
                  <a:close/>
                  <a:moveTo>
                    <a:pt x="1" y="1"/>
                  </a:moveTo>
                  <a:lnTo>
                    <a:pt x="1" y="1"/>
                  </a:lnTo>
                  <a:cubicBezTo>
                    <a:pt x="1693" y="12345"/>
                    <a:pt x="15882" y="19189"/>
                    <a:pt x="20764" y="21188"/>
                  </a:cubicBezTo>
                  <a:cubicBezTo>
                    <a:pt x="22467" y="17117"/>
                    <a:pt x="25951" y="15824"/>
                    <a:pt x="29982" y="15424"/>
                  </a:cubicBezTo>
                  <a:lnTo>
                    <a:pt x="29982" y="15424"/>
                  </a:lnTo>
                  <a:cubicBezTo>
                    <a:pt x="29088" y="15473"/>
                    <a:pt x="28233" y="15498"/>
                    <a:pt x="27377" y="15498"/>
                  </a:cubicBezTo>
                  <a:cubicBezTo>
                    <a:pt x="5040" y="15498"/>
                    <a:pt x="1" y="2"/>
                    <a:pt x="1" y="1"/>
                  </a:cubicBezTo>
                  <a:close/>
                </a:path>
              </a:pathLst>
            </a:custGeom>
            <a:solidFill>
              <a:srgbClr val="B67E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9"/>
            <p:cNvSpPr/>
            <p:nvPr/>
          </p:nvSpPr>
          <p:spPr>
            <a:xfrm flipH="1">
              <a:off x="8389221" y="1398809"/>
              <a:ext cx="261222" cy="425491"/>
            </a:xfrm>
            <a:custGeom>
              <a:rect b="b" l="l" r="r" t="t"/>
              <a:pathLst>
                <a:path extrusionOk="0" h="14342" w="8805">
                  <a:moveTo>
                    <a:pt x="5882" y="1"/>
                  </a:moveTo>
                  <a:cubicBezTo>
                    <a:pt x="4959" y="1"/>
                    <a:pt x="3959" y="345"/>
                    <a:pt x="2960" y="1308"/>
                  </a:cubicBezTo>
                  <a:cubicBezTo>
                    <a:pt x="1" y="4076"/>
                    <a:pt x="3344" y="12495"/>
                    <a:pt x="8804" y="14341"/>
                  </a:cubicBezTo>
                  <a:cubicBezTo>
                    <a:pt x="4076" y="11382"/>
                    <a:pt x="1539" y="3923"/>
                    <a:pt x="4384" y="1268"/>
                  </a:cubicBezTo>
                  <a:cubicBezTo>
                    <a:pt x="5036" y="616"/>
                    <a:pt x="5728" y="231"/>
                    <a:pt x="6383" y="38"/>
                  </a:cubicBezTo>
                  <a:cubicBezTo>
                    <a:pt x="6229" y="38"/>
                    <a:pt x="6076" y="1"/>
                    <a:pt x="58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9"/>
            <p:cNvSpPr/>
            <p:nvPr/>
          </p:nvSpPr>
          <p:spPr>
            <a:xfrm flipH="1">
              <a:off x="8134821" y="1395515"/>
              <a:ext cx="491946" cy="465809"/>
            </a:xfrm>
            <a:custGeom>
              <a:rect b="b" l="l" r="r" t="t"/>
              <a:pathLst>
                <a:path extrusionOk="0" h="15701" w="16582">
                  <a:moveTo>
                    <a:pt x="6674" y="1"/>
                  </a:moveTo>
                  <a:cubicBezTo>
                    <a:pt x="5694" y="1"/>
                    <a:pt x="4645" y="377"/>
                    <a:pt x="3586" y="1379"/>
                  </a:cubicBezTo>
                  <a:cubicBezTo>
                    <a:pt x="0" y="4742"/>
                    <a:pt x="4998" y="15701"/>
                    <a:pt x="12098" y="15701"/>
                  </a:cubicBezTo>
                  <a:cubicBezTo>
                    <a:pt x="13525" y="15701"/>
                    <a:pt x="15037" y="15258"/>
                    <a:pt x="16582" y="14221"/>
                  </a:cubicBezTo>
                  <a:cubicBezTo>
                    <a:pt x="13429" y="6531"/>
                    <a:pt x="11968" y="3455"/>
                    <a:pt x="11968" y="3455"/>
                  </a:cubicBezTo>
                  <a:cubicBezTo>
                    <a:pt x="11968" y="3455"/>
                    <a:pt x="9642" y="1"/>
                    <a:pt x="6674" y="1"/>
                  </a:cubicBezTo>
                  <a:close/>
                </a:path>
              </a:pathLst>
            </a:custGeom>
            <a:solidFill>
              <a:srgbClr val="D492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9"/>
            <p:cNvSpPr/>
            <p:nvPr/>
          </p:nvSpPr>
          <p:spPr>
            <a:xfrm flipH="1">
              <a:off x="8292225" y="1539085"/>
              <a:ext cx="140387" cy="158632"/>
            </a:xfrm>
            <a:custGeom>
              <a:rect b="b" l="l" r="r" t="t"/>
              <a:pathLst>
                <a:path extrusionOk="0" h="5347" w="4732">
                  <a:moveTo>
                    <a:pt x="1194" y="1"/>
                  </a:moveTo>
                  <a:cubicBezTo>
                    <a:pt x="1078" y="1"/>
                    <a:pt x="1001" y="41"/>
                    <a:pt x="847" y="117"/>
                  </a:cubicBezTo>
                  <a:cubicBezTo>
                    <a:pt x="1" y="616"/>
                    <a:pt x="1" y="2154"/>
                    <a:pt x="847" y="3578"/>
                  </a:cubicBezTo>
                  <a:cubicBezTo>
                    <a:pt x="1539" y="4655"/>
                    <a:pt x="2502" y="5347"/>
                    <a:pt x="3308" y="5347"/>
                  </a:cubicBezTo>
                  <a:cubicBezTo>
                    <a:pt x="3501" y="5347"/>
                    <a:pt x="3732" y="5270"/>
                    <a:pt x="3923" y="5193"/>
                  </a:cubicBezTo>
                  <a:cubicBezTo>
                    <a:pt x="4732" y="4655"/>
                    <a:pt x="3308" y="3692"/>
                    <a:pt x="2462" y="2271"/>
                  </a:cubicBezTo>
                  <a:cubicBezTo>
                    <a:pt x="1770" y="1117"/>
                    <a:pt x="1693" y="1"/>
                    <a:pt x="1194" y="1"/>
                  </a:cubicBezTo>
                  <a:close/>
                </a:path>
              </a:pathLst>
            </a:custGeom>
            <a:solidFill>
              <a:srgbClr val="B67E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9"/>
            <p:cNvSpPr/>
            <p:nvPr/>
          </p:nvSpPr>
          <p:spPr>
            <a:xfrm flipH="1">
              <a:off x="7213048" y="1278974"/>
              <a:ext cx="411874" cy="182544"/>
            </a:xfrm>
            <a:custGeom>
              <a:rect b="b" l="l" r="r" t="t"/>
              <a:pathLst>
                <a:path extrusionOk="0" h="6153" w="13883">
                  <a:moveTo>
                    <a:pt x="9459" y="1"/>
                  </a:moveTo>
                  <a:cubicBezTo>
                    <a:pt x="9038" y="1"/>
                    <a:pt x="8613" y="41"/>
                    <a:pt x="8115" y="118"/>
                  </a:cubicBezTo>
                  <a:cubicBezTo>
                    <a:pt x="2154" y="810"/>
                    <a:pt x="1" y="5384"/>
                    <a:pt x="1" y="5384"/>
                  </a:cubicBezTo>
                  <a:cubicBezTo>
                    <a:pt x="1" y="5384"/>
                    <a:pt x="2886" y="6153"/>
                    <a:pt x="5845" y="6153"/>
                  </a:cubicBezTo>
                  <a:cubicBezTo>
                    <a:pt x="6999" y="6153"/>
                    <a:pt x="8192" y="6039"/>
                    <a:pt x="9192" y="5692"/>
                  </a:cubicBezTo>
                  <a:cubicBezTo>
                    <a:pt x="12729" y="4538"/>
                    <a:pt x="12920" y="3348"/>
                    <a:pt x="12920" y="3348"/>
                  </a:cubicBezTo>
                  <a:cubicBezTo>
                    <a:pt x="12920" y="3348"/>
                    <a:pt x="13883" y="1"/>
                    <a:pt x="9459" y="1"/>
                  </a:cubicBezTo>
                  <a:close/>
                </a:path>
              </a:pathLst>
            </a:custGeom>
            <a:solidFill>
              <a:srgbClr val="B67E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9"/>
            <p:cNvSpPr/>
            <p:nvPr/>
          </p:nvSpPr>
          <p:spPr>
            <a:xfrm flipH="1">
              <a:off x="7230198" y="1348608"/>
              <a:ext cx="435786" cy="122052"/>
            </a:xfrm>
            <a:custGeom>
              <a:rect b="b" l="l" r="r" t="t"/>
              <a:pathLst>
                <a:path extrusionOk="0" h="4114" w="14689">
                  <a:moveTo>
                    <a:pt x="14421" y="1"/>
                  </a:moveTo>
                  <a:cubicBezTo>
                    <a:pt x="14304" y="1"/>
                    <a:pt x="14190" y="155"/>
                    <a:pt x="14190" y="269"/>
                  </a:cubicBezTo>
                  <a:lnTo>
                    <a:pt x="14190" y="309"/>
                  </a:lnTo>
                  <a:cubicBezTo>
                    <a:pt x="14190" y="422"/>
                    <a:pt x="14190" y="653"/>
                    <a:pt x="14073" y="961"/>
                  </a:cubicBezTo>
                  <a:cubicBezTo>
                    <a:pt x="13996" y="1191"/>
                    <a:pt x="13842" y="1462"/>
                    <a:pt x="13575" y="1730"/>
                  </a:cubicBezTo>
                  <a:cubicBezTo>
                    <a:pt x="13227" y="2114"/>
                    <a:pt x="12612" y="2539"/>
                    <a:pt x="11652" y="2846"/>
                  </a:cubicBezTo>
                  <a:cubicBezTo>
                    <a:pt x="10690" y="3154"/>
                    <a:pt x="9345" y="3385"/>
                    <a:pt x="7500" y="3385"/>
                  </a:cubicBezTo>
                  <a:cubicBezTo>
                    <a:pt x="5885" y="3385"/>
                    <a:pt x="3885" y="3231"/>
                    <a:pt x="1425" y="2806"/>
                  </a:cubicBezTo>
                  <a:cubicBezTo>
                    <a:pt x="1348" y="2806"/>
                    <a:pt x="1271" y="2806"/>
                    <a:pt x="1231" y="2846"/>
                  </a:cubicBezTo>
                  <a:cubicBezTo>
                    <a:pt x="732" y="3231"/>
                    <a:pt x="425" y="3421"/>
                    <a:pt x="271" y="3538"/>
                  </a:cubicBezTo>
                  <a:cubicBezTo>
                    <a:pt x="194" y="3575"/>
                    <a:pt x="154" y="3615"/>
                    <a:pt x="154" y="3615"/>
                  </a:cubicBezTo>
                  <a:cubicBezTo>
                    <a:pt x="154" y="3618"/>
                    <a:pt x="154" y="3621"/>
                    <a:pt x="154" y="3623"/>
                  </a:cubicBezTo>
                  <a:lnTo>
                    <a:pt x="154" y="3623"/>
                  </a:lnTo>
                  <a:cubicBezTo>
                    <a:pt x="124" y="3638"/>
                    <a:pt x="98" y="3661"/>
                    <a:pt x="77" y="3692"/>
                  </a:cubicBezTo>
                  <a:lnTo>
                    <a:pt x="40" y="3692"/>
                  </a:lnTo>
                  <a:lnTo>
                    <a:pt x="40" y="3729"/>
                  </a:lnTo>
                  <a:cubicBezTo>
                    <a:pt x="40" y="3729"/>
                    <a:pt x="40" y="3769"/>
                    <a:pt x="0" y="3769"/>
                  </a:cubicBezTo>
                  <a:lnTo>
                    <a:pt x="0" y="3846"/>
                  </a:lnTo>
                  <a:cubicBezTo>
                    <a:pt x="0" y="3883"/>
                    <a:pt x="0" y="3923"/>
                    <a:pt x="40" y="3960"/>
                  </a:cubicBezTo>
                  <a:cubicBezTo>
                    <a:pt x="40" y="3960"/>
                    <a:pt x="40" y="4000"/>
                    <a:pt x="77" y="4037"/>
                  </a:cubicBezTo>
                  <a:cubicBezTo>
                    <a:pt x="117" y="4077"/>
                    <a:pt x="154" y="4077"/>
                    <a:pt x="154" y="4077"/>
                  </a:cubicBezTo>
                  <a:cubicBezTo>
                    <a:pt x="194" y="4077"/>
                    <a:pt x="231" y="4114"/>
                    <a:pt x="231" y="4114"/>
                  </a:cubicBezTo>
                  <a:cubicBezTo>
                    <a:pt x="271" y="4114"/>
                    <a:pt x="271" y="4077"/>
                    <a:pt x="308" y="4077"/>
                  </a:cubicBezTo>
                  <a:lnTo>
                    <a:pt x="348" y="4077"/>
                  </a:lnTo>
                  <a:cubicBezTo>
                    <a:pt x="385" y="4077"/>
                    <a:pt x="385" y="4037"/>
                    <a:pt x="385" y="4037"/>
                  </a:cubicBezTo>
                  <a:cubicBezTo>
                    <a:pt x="396" y="4037"/>
                    <a:pt x="407" y="4034"/>
                    <a:pt x="417" y="4029"/>
                  </a:cubicBezTo>
                  <a:lnTo>
                    <a:pt x="417" y="4029"/>
                  </a:lnTo>
                  <a:lnTo>
                    <a:pt x="425" y="4037"/>
                  </a:lnTo>
                  <a:cubicBezTo>
                    <a:pt x="429" y="4031"/>
                    <a:pt x="433" y="4024"/>
                    <a:pt x="437" y="4018"/>
                  </a:cubicBezTo>
                  <a:lnTo>
                    <a:pt x="437" y="4018"/>
                  </a:lnTo>
                  <a:cubicBezTo>
                    <a:pt x="458" y="4003"/>
                    <a:pt x="479" y="3982"/>
                    <a:pt x="502" y="3960"/>
                  </a:cubicBezTo>
                  <a:cubicBezTo>
                    <a:pt x="608" y="3888"/>
                    <a:pt x="883" y="3717"/>
                    <a:pt x="1389" y="3320"/>
                  </a:cubicBezTo>
                  <a:lnTo>
                    <a:pt x="1389" y="3320"/>
                  </a:lnTo>
                  <a:cubicBezTo>
                    <a:pt x="3852" y="3696"/>
                    <a:pt x="5863" y="3883"/>
                    <a:pt x="7500" y="3883"/>
                  </a:cubicBezTo>
                  <a:cubicBezTo>
                    <a:pt x="9152" y="3883"/>
                    <a:pt x="10459" y="3692"/>
                    <a:pt x="11459" y="3421"/>
                  </a:cubicBezTo>
                  <a:cubicBezTo>
                    <a:pt x="12191" y="3191"/>
                    <a:pt x="12766" y="2960"/>
                    <a:pt x="13227" y="2652"/>
                  </a:cubicBezTo>
                  <a:cubicBezTo>
                    <a:pt x="13882" y="2231"/>
                    <a:pt x="14267" y="1730"/>
                    <a:pt x="14458" y="1308"/>
                  </a:cubicBezTo>
                  <a:cubicBezTo>
                    <a:pt x="14651" y="847"/>
                    <a:pt x="14688" y="499"/>
                    <a:pt x="14688" y="309"/>
                  </a:cubicBezTo>
                  <a:lnTo>
                    <a:pt x="14688" y="232"/>
                  </a:lnTo>
                  <a:cubicBezTo>
                    <a:pt x="14688" y="78"/>
                    <a:pt x="14535" y="1"/>
                    <a:pt x="14421" y="1"/>
                  </a:cubicBezTo>
                  <a:close/>
                </a:path>
              </a:pathLst>
            </a:custGeom>
            <a:solidFill>
              <a:srgbClr val="F0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9"/>
            <p:cNvSpPr/>
            <p:nvPr/>
          </p:nvSpPr>
          <p:spPr>
            <a:xfrm flipH="1">
              <a:off x="7275802" y="1232245"/>
              <a:ext cx="2314" cy="30"/>
            </a:xfrm>
            <a:custGeom>
              <a:rect b="b" l="l" r="r" t="t"/>
              <a:pathLst>
                <a:path extrusionOk="0" h="1" w="78">
                  <a:moveTo>
                    <a:pt x="0" y="1"/>
                  </a:moveTo>
                  <a:lnTo>
                    <a:pt x="0" y="1"/>
                  </a:lnTo>
                  <a:lnTo>
                    <a:pt x="0" y="1"/>
                  </a:lnTo>
                  <a:close/>
                  <a:moveTo>
                    <a:pt x="40" y="1"/>
                  </a:moveTo>
                  <a:lnTo>
                    <a:pt x="40" y="1"/>
                  </a:lnTo>
                  <a:lnTo>
                    <a:pt x="40" y="1"/>
                  </a:lnTo>
                  <a:close/>
                  <a:moveTo>
                    <a:pt x="40" y="1"/>
                  </a:moveTo>
                  <a:lnTo>
                    <a:pt x="40" y="1"/>
                  </a:lnTo>
                  <a:lnTo>
                    <a:pt x="40" y="1"/>
                  </a:lnTo>
                  <a:close/>
                  <a:moveTo>
                    <a:pt x="40" y="1"/>
                  </a:moveTo>
                  <a:lnTo>
                    <a:pt x="40" y="1"/>
                  </a:lnTo>
                  <a:lnTo>
                    <a:pt x="40" y="1"/>
                  </a:lnTo>
                  <a:close/>
                  <a:moveTo>
                    <a:pt x="77" y="1"/>
                  </a:moveTo>
                  <a:lnTo>
                    <a:pt x="77" y="1"/>
                  </a:lnTo>
                  <a:lnTo>
                    <a:pt x="77" y="1"/>
                  </a:lnTo>
                  <a:close/>
                  <a:moveTo>
                    <a:pt x="77" y="1"/>
                  </a:moveTo>
                  <a:lnTo>
                    <a:pt x="77" y="1"/>
                  </a:lnTo>
                  <a:close/>
                </a:path>
              </a:pathLst>
            </a:custGeom>
            <a:solidFill>
              <a:srgbClr val="DDA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9"/>
            <p:cNvSpPr/>
            <p:nvPr/>
          </p:nvSpPr>
          <p:spPr>
            <a:xfrm flipH="1">
              <a:off x="7840493" y="1035538"/>
              <a:ext cx="838522" cy="404635"/>
            </a:xfrm>
            <a:custGeom>
              <a:rect b="b" l="l" r="r" t="t"/>
              <a:pathLst>
                <a:path extrusionOk="0" h="13639" w="28264">
                  <a:moveTo>
                    <a:pt x="28143" y="1"/>
                  </a:moveTo>
                  <a:cubicBezTo>
                    <a:pt x="28104" y="1"/>
                    <a:pt x="28058" y="28"/>
                    <a:pt x="28032" y="54"/>
                  </a:cubicBezTo>
                  <a:cubicBezTo>
                    <a:pt x="27992" y="94"/>
                    <a:pt x="27223" y="1479"/>
                    <a:pt x="25147" y="2977"/>
                  </a:cubicBezTo>
                  <a:cubicBezTo>
                    <a:pt x="23034" y="4438"/>
                    <a:pt x="19687" y="6016"/>
                    <a:pt x="14498" y="6437"/>
                  </a:cubicBezTo>
                  <a:cubicBezTo>
                    <a:pt x="9229" y="6822"/>
                    <a:pt x="5731" y="7821"/>
                    <a:pt x="3501" y="9129"/>
                  </a:cubicBezTo>
                  <a:cubicBezTo>
                    <a:pt x="2348" y="9744"/>
                    <a:pt x="1539" y="10476"/>
                    <a:pt x="1000" y="11205"/>
                  </a:cubicBezTo>
                  <a:cubicBezTo>
                    <a:pt x="425" y="11974"/>
                    <a:pt x="118" y="12743"/>
                    <a:pt x="1" y="13512"/>
                  </a:cubicBezTo>
                  <a:cubicBezTo>
                    <a:pt x="1" y="13552"/>
                    <a:pt x="41" y="13629"/>
                    <a:pt x="118" y="13629"/>
                  </a:cubicBezTo>
                  <a:cubicBezTo>
                    <a:pt x="124" y="13636"/>
                    <a:pt x="133" y="13639"/>
                    <a:pt x="142" y="13639"/>
                  </a:cubicBezTo>
                  <a:cubicBezTo>
                    <a:pt x="180" y="13639"/>
                    <a:pt x="231" y="13582"/>
                    <a:pt x="231" y="13552"/>
                  </a:cubicBezTo>
                  <a:cubicBezTo>
                    <a:pt x="348" y="12820"/>
                    <a:pt x="656" y="12091"/>
                    <a:pt x="1194" y="11359"/>
                  </a:cubicBezTo>
                  <a:cubicBezTo>
                    <a:pt x="2000" y="10282"/>
                    <a:pt x="3347" y="9283"/>
                    <a:pt x="5501" y="8437"/>
                  </a:cubicBezTo>
                  <a:cubicBezTo>
                    <a:pt x="7654" y="7591"/>
                    <a:pt x="10576" y="6976"/>
                    <a:pt x="14498" y="6668"/>
                  </a:cubicBezTo>
                  <a:cubicBezTo>
                    <a:pt x="19764" y="6246"/>
                    <a:pt x="23225" y="4632"/>
                    <a:pt x="25301" y="3130"/>
                  </a:cubicBezTo>
                  <a:cubicBezTo>
                    <a:pt x="27417" y="1592"/>
                    <a:pt x="28223" y="208"/>
                    <a:pt x="28223" y="171"/>
                  </a:cubicBezTo>
                  <a:cubicBezTo>
                    <a:pt x="28263" y="131"/>
                    <a:pt x="28263" y="54"/>
                    <a:pt x="28186" y="18"/>
                  </a:cubicBezTo>
                  <a:cubicBezTo>
                    <a:pt x="28174" y="6"/>
                    <a:pt x="28159" y="1"/>
                    <a:pt x="281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9"/>
            <p:cNvSpPr/>
            <p:nvPr/>
          </p:nvSpPr>
          <p:spPr>
            <a:xfrm flipH="1">
              <a:off x="7873597" y="1028417"/>
              <a:ext cx="262409" cy="168927"/>
            </a:xfrm>
            <a:custGeom>
              <a:rect b="b" l="l" r="r" t="t"/>
              <a:pathLst>
                <a:path extrusionOk="0" h="5694" w="8845">
                  <a:moveTo>
                    <a:pt x="8706" y="0"/>
                  </a:moveTo>
                  <a:cubicBezTo>
                    <a:pt x="8673" y="0"/>
                    <a:pt x="8637" y="19"/>
                    <a:pt x="8614" y="64"/>
                  </a:cubicBezTo>
                  <a:cubicBezTo>
                    <a:pt x="8577" y="104"/>
                    <a:pt x="7768" y="1140"/>
                    <a:pt x="6347" y="2334"/>
                  </a:cubicBezTo>
                  <a:cubicBezTo>
                    <a:pt x="4886" y="3524"/>
                    <a:pt x="2809" y="4832"/>
                    <a:pt x="78" y="5447"/>
                  </a:cubicBezTo>
                  <a:cubicBezTo>
                    <a:pt x="41" y="5487"/>
                    <a:pt x="1" y="5524"/>
                    <a:pt x="1" y="5601"/>
                  </a:cubicBezTo>
                  <a:cubicBezTo>
                    <a:pt x="1" y="5657"/>
                    <a:pt x="42" y="5693"/>
                    <a:pt x="94" y="5693"/>
                  </a:cubicBezTo>
                  <a:cubicBezTo>
                    <a:pt x="113" y="5693"/>
                    <a:pt x="134" y="5688"/>
                    <a:pt x="155" y="5678"/>
                  </a:cubicBezTo>
                  <a:cubicBezTo>
                    <a:pt x="2923" y="5062"/>
                    <a:pt x="5116" y="3678"/>
                    <a:pt x="6577" y="2448"/>
                  </a:cubicBezTo>
                  <a:cubicBezTo>
                    <a:pt x="8039" y="1257"/>
                    <a:pt x="8808" y="181"/>
                    <a:pt x="8808" y="181"/>
                  </a:cubicBezTo>
                  <a:cubicBezTo>
                    <a:pt x="8844" y="141"/>
                    <a:pt x="8844" y="64"/>
                    <a:pt x="8768" y="27"/>
                  </a:cubicBezTo>
                  <a:cubicBezTo>
                    <a:pt x="8752" y="10"/>
                    <a:pt x="8730" y="0"/>
                    <a:pt x="87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9"/>
            <p:cNvSpPr/>
            <p:nvPr/>
          </p:nvSpPr>
          <p:spPr>
            <a:xfrm flipH="1">
              <a:off x="8554592" y="1256900"/>
              <a:ext cx="150622" cy="221794"/>
            </a:xfrm>
            <a:custGeom>
              <a:rect b="b" l="l" r="r" t="t"/>
              <a:pathLst>
                <a:path extrusionOk="0" h="7476" w="5077">
                  <a:moveTo>
                    <a:pt x="4943" y="0"/>
                  </a:moveTo>
                  <a:cubicBezTo>
                    <a:pt x="4924" y="0"/>
                    <a:pt x="4903" y="5"/>
                    <a:pt x="4883" y="16"/>
                  </a:cubicBezTo>
                  <a:cubicBezTo>
                    <a:pt x="4883" y="16"/>
                    <a:pt x="3692" y="437"/>
                    <a:pt x="2462" y="1437"/>
                  </a:cubicBezTo>
                  <a:cubicBezTo>
                    <a:pt x="1847" y="1938"/>
                    <a:pt x="1231" y="2591"/>
                    <a:pt x="770" y="3360"/>
                  </a:cubicBezTo>
                  <a:cubicBezTo>
                    <a:pt x="308" y="4169"/>
                    <a:pt x="1" y="5128"/>
                    <a:pt x="1" y="6245"/>
                  </a:cubicBezTo>
                  <a:cubicBezTo>
                    <a:pt x="1" y="6589"/>
                    <a:pt x="38" y="6974"/>
                    <a:pt x="78" y="7358"/>
                  </a:cubicBezTo>
                  <a:cubicBezTo>
                    <a:pt x="115" y="7435"/>
                    <a:pt x="155" y="7475"/>
                    <a:pt x="232" y="7475"/>
                  </a:cubicBezTo>
                  <a:cubicBezTo>
                    <a:pt x="308" y="7435"/>
                    <a:pt x="345" y="7398"/>
                    <a:pt x="308" y="7321"/>
                  </a:cubicBezTo>
                  <a:cubicBezTo>
                    <a:pt x="269" y="6937"/>
                    <a:pt x="232" y="6589"/>
                    <a:pt x="232" y="6245"/>
                  </a:cubicBezTo>
                  <a:cubicBezTo>
                    <a:pt x="232" y="5168"/>
                    <a:pt x="539" y="4282"/>
                    <a:pt x="961" y="3513"/>
                  </a:cubicBezTo>
                  <a:cubicBezTo>
                    <a:pt x="1653" y="2360"/>
                    <a:pt x="2652" y="1514"/>
                    <a:pt x="3461" y="1016"/>
                  </a:cubicBezTo>
                  <a:cubicBezTo>
                    <a:pt x="3883" y="745"/>
                    <a:pt x="4267" y="554"/>
                    <a:pt x="4538" y="437"/>
                  </a:cubicBezTo>
                  <a:cubicBezTo>
                    <a:pt x="4692" y="360"/>
                    <a:pt x="4806" y="323"/>
                    <a:pt x="4883" y="284"/>
                  </a:cubicBezTo>
                  <a:cubicBezTo>
                    <a:pt x="4923" y="284"/>
                    <a:pt x="4923" y="247"/>
                    <a:pt x="4959" y="247"/>
                  </a:cubicBezTo>
                  <a:lnTo>
                    <a:pt x="4999" y="247"/>
                  </a:lnTo>
                  <a:cubicBezTo>
                    <a:pt x="5036" y="207"/>
                    <a:pt x="5076" y="130"/>
                    <a:pt x="5036" y="93"/>
                  </a:cubicBezTo>
                  <a:cubicBezTo>
                    <a:pt x="5036" y="37"/>
                    <a:pt x="4995" y="0"/>
                    <a:pt x="4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9"/>
            <p:cNvSpPr/>
            <p:nvPr/>
          </p:nvSpPr>
          <p:spPr>
            <a:xfrm flipH="1">
              <a:off x="7369445" y="149613"/>
              <a:ext cx="573710" cy="789393"/>
            </a:xfrm>
            <a:custGeom>
              <a:rect b="b" l="l" r="r" t="t"/>
              <a:pathLst>
                <a:path extrusionOk="0" h="26608" w="19338">
                  <a:moveTo>
                    <a:pt x="16842" y="0"/>
                  </a:moveTo>
                  <a:lnTo>
                    <a:pt x="16842" y="0"/>
                  </a:lnTo>
                  <a:cubicBezTo>
                    <a:pt x="2769" y="5654"/>
                    <a:pt x="1" y="16881"/>
                    <a:pt x="1" y="16881"/>
                  </a:cubicBezTo>
                  <a:cubicBezTo>
                    <a:pt x="1" y="16881"/>
                    <a:pt x="7519" y="11176"/>
                    <a:pt x="13449" y="11176"/>
                  </a:cubicBezTo>
                  <a:cubicBezTo>
                    <a:pt x="13619" y="11176"/>
                    <a:pt x="13789" y="11181"/>
                    <a:pt x="13956" y="11191"/>
                  </a:cubicBezTo>
                  <a:cubicBezTo>
                    <a:pt x="5999" y="15919"/>
                    <a:pt x="2154" y="26608"/>
                    <a:pt x="2154" y="26608"/>
                  </a:cubicBezTo>
                  <a:lnTo>
                    <a:pt x="2154" y="26608"/>
                  </a:lnTo>
                  <a:cubicBezTo>
                    <a:pt x="8306" y="18189"/>
                    <a:pt x="13111" y="13498"/>
                    <a:pt x="17801" y="10499"/>
                  </a:cubicBezTo>
                  <a:cubicBezTo>
                    <a:pt x="19337" y="9503"/>
                    <a:pt x="18501" y="9112"/>
                    <a:pt x="16698" y="9112"/>
                  </a:cubicBezTo>
                  <a:cubicBezTo>
                    <a:pt x="13625" y="9112"/>
                    <a:pt x="7743" y="10247"/>
                    <a:pt x="5999" y="11458"/>
                  </a:cubicBezTo>
                  <a:lnTo>
                    <a:pt x="5999" y="11458"/>
                  </a:lnTo>
                  <a:cubicBezTo>
                    <a:pt x="5190" y="11074"/>
                    <a:pt x="12495" y="3270"/>
                    <a:pt x="168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9"/>
            <p:cNvSpPr/>
            <p:nvPr/>
          </p:nvSpPr>
          <p:spPr>
            <a:xfrm flipH="1">
              <a:off x="7529086" y="481612"/>
              <a:ext cx="414069" cy="193966"/>
            </a:xfrm>
            <a:custGeom>
              <a:rect b="b" l="l" r="r" t="t"/>
              <a:pathLst>
                <a:path extrusionOk="0" h="6538" w="13957">
                  <a:moveTo>
                    <a:pt x="7035" y="6537"/>
                  </a:moveTo>
                  <a:lnTo>
                    <a:pt x="7035" y="6537"/>
                  </a:lnTo>
                  <a:lnTo>
                    <a:pt x="7035" y="6537"/>
                  </a:lnTo>
                  <a:close/>
                  <a:moveTo>
                    <a:pt x="7035" y="6537"/>
                  </a:moveTo>
                  <a:lnTo>
                    <a:pt x="7035" y="6537"/>
                  </a:lnTo>
                  <a:lnTo>
                    <a:pt x="7035" y="6537"/>
                  </a:lnTo>
                  <a:close/>
                  <a:moveTo>
                    <a:pt x="7035" y="6537"/>
                  </a:moveTo>
                  <a:lnTo>
                    <a:pt x="7035" y="6537"/>
                  </a:lnTo>
                  <a:lnTo>
                    <a:pt x="7035" y="6537"/>
                  </a:lnTo>
                  <a:close/>
                  <a:moveTo>
                    <a:pt x="7075" y="6497"/>
                  </a:moveTo>
                  <a:lnTo>
                    <a:pt x="7075" y="6497"/>
                  </a:lnTo>
                  <a:lnTo>
                    <a:pt x="7075" y="6497"/>
                  </a:lnTo>
                  <a:close/>
                  <a:moveTo>
                    <a:pt x="7075" y="6497"/>
                  </a:moveTo>
                  <a:lnTo>
                    <a:pt x="7075" y="6497"/>
                  </a:lnTo>
                  <a:lnTo>
                    <a:pt x="7075" y="6497"/>
                  </a:lnTo>
                  <a:close/>
                  <a:moveTo>
                    <a:pt x="7075" y="6497"/>
                  </a:moveTo>
                  <a:lnTo>
                    <a:pt x="7075" y="6497"/>
                  </a:lnTo>
                  <a:lnTo>
                    <a:pt x="7075" y="6497"/>
                  </a:lnTo>
                  <a:close/>
                  <a:moveTo>
                    <a:pt x="13535" y="268"/>
                  </a:moveTo>
                  <a:cubicBezTo>
                    <a:pt x="10920" y="1923"/>
                    <a:pt x="8767" y="4190"/>
                    <a:pt x="7075" y="6497"/>
                  </a:cubicBezTo>
                  <a:cubicBezTo>
                    <a:pt x="8767" y="4190"/>
                    <a:pt x="10920" y="1923"/>
                    <a:pt x="13535" y="268"/>
                  </a:cubicBezTo>
                  <a:close/>
                  <a:moveTo>
                    <a:pt x="13612" y="232"/>
                  </a:moveTo>
                  <a:cubicBezTo>
                    <a:pt x="13572" y="232"/>
                    <a:pt x="13572" y="268"/>
                    <a:pt x="13535" y="268"/>
                  </a:cubicBezTo>
                  <a:cubicBezTo>
                    <a:pt x="13572" y="268"/>
                    <a:pt x="13572" y="232"/>
                    <a:pt x="13612" y="232"/>
                  </a:cubicBezTo>
                  <a:close/>
                  <a:moveTo>
                    <a:pt x="13649" y="232"/>
                  </a:moveTo>
                  <a:lnTo>
                    <a:pt x="13612" y="232"/>
                  </a:lnTo>
                  <a:lnTo>
                    <a:pt x="13649" y="232"/>
                  </a:lnTo>
                  <a:close/>
                  <a:moveTo>
                    <a:pt x="13649" y="192"/>
                  </a:moveTo>
                  <a:lnTo>
                    <a:pt x="13649" y="232"/>
                  </a:lnTo>
                  <a:lnTo>
                    <a:pt x="13649" y="192"/>
                  </a:lnTo>
                  <a:close/>
                  <a:moveTo>
                    <a:pt x="13649" y="192"/>
                  </a:moveTo>
                  <a:lnTo>
                    <a:pt x="13649" y="192"/>
                  </a:lnTo>
                  <a:lnTo>
                    <a:pt x="13649" y="192"/>
                  </a:lnTo>
                  <a:close/>
                  <a:moveTo>
                    <a:pt x="13689" y="192"/>
                  </a:moveTo>
                  <a:lnTo>
                    <a:pt x="13649" y="192"/>
                  </a:lnTo>
                  <a:lnTo>
                    <a:pt x="13689" y="192"/>
                  </a:lnTo>
                  <a:close/>
                  <a:moveTo>
                    <a:pt x="13689" y="155"/>
                  </a:moveTo>
                  <a:lnTo>
                    <a:pt x="13689" y="192"/>
                  </a:lnTo>
                  <a:lnTo>
                    <a:pt x="13689" y="155"/>
                  </a:lnTo>
                  <a:close/>
                  <a:moveTo>
                    <a:pt x="13726" y="155"/>
                  </a:moveTo>
                  <a:lnTo>
                    <a:pt x="13689" y="155"/>
                  </a:lnTo>
                  <a:lnTo>
                    <a:pt x="13726" y="155"/>
                  </a:lnTo>
                  <a:close/>
                  <a:moveTo>
                    <a:pt x="13726" y="155"/>
                  </a:moveTo>
                  <a:lnTo>
                    <a:pt x="13726" y="155"/>
                  </a:lnTo>
                  <a:lnTo>
                    <a:pt x="13726" y="155"/>
                  </a:lnTo>
                  <a:close/>
                  <a:moveTo>
                    <a:pt x="13766" y="155"/>
                  </a:moveTo>
                  <a:lnTo>
                    <a:pt x="13726" y="155"/>
                  </a:lnTo>
                  <a:lnTo>
                    <a:pt x="13766" y="155"/>
                  </a:lnTo>
                  <a:close/>
                  <a:moveTo>
                    <a:pt x="13766" y="155"/>
                  </a:moveTo>
                  <a:lnTo>
                    <a:pt x="13766" y="155"/>
                  </a:lnTo>
                  <a:lnTo>
                    <a:pt x="13766" y="155"/>
                  </a:lnTo>
                  <a:close/>
                  <a:moveTo>
                    <a:pt x="13766" y="115"/>
                  </a:moveTo>
                  <a:lnTo>
                    <a:pt x="13766" y="115"/>
                  </a:lnTo>
                  <a:lnTo>
                    <a:pt x="13766" y="115"/>
                  </a:lnTo>
                  <a:close/>
                  <a:moveTo>
                    <a:pt x="13803" y="115"/>
                  </a:moveTo>
                  <a:lnTo>
                    <a:pt x="13766" y="115"/>
                  </a:lnTo>
                  <a:lnTo>
                    <a:pt x="13803" y="115"/>
                  </a:lnTo>
                  <a:close/>
                  <a:moveTo>
                    <a:pt x="13803" y="115"/>
                  </a:moveTo>
                  <a:lnTo>
                    <a:pt x="13803" y="115"/>
                  </a:lnTo>
                  <a:lnTo>
                    <a:pt x="13803" y="115"/>
                  </a:lnTo>
                  <a:close/>
                  <a:moveTo>
                    <a:pt x="13803" y="115"/>
                  </a:moveTo>
                  <a:lnTo>
                    <a:pt x="13803" y="115"/>
                  </a:lnTo>
                  <a:lnTo>
                    <a:pt x="13803" y="115"/>
                  </a:lnTo>
                  <a:close/>
                  <a:moveTo>
                    <a:pt x="13843" y="78"/>
                  </a:moveTo>
                  <a:lnTo>
                    <a:pt x="13843" y="115"/>
                  </a:lnTo>
                  <a:lnTo>
                    <a:pt x="13843" y="78"/>
                  </a:lnTo>
                  <a:close/>
                  <a:moveTo>
                    <a:pt x="13843" y="78"/>
                  </a:moveTo>
                  <a:lnTo>
                    <a:pt x="13843" y="78"/>
                  </a:lnTo>
                  <a:lnTo>
                    <a:pt x="13843" y="78"/>
                  </a:lnTo>
                  <a:close/>
                  <a:moveTo>
                    <a:pt x="13880" y="78"/>
                  </a:moveTo>
                  <a:lnTo>
                    <a:pt x="13843" y="78"/>
                  </a:lnTo>
                  <a:lnTo>
                    <a:pt x="13880" y="78"/>
                  </a:lnTo>
                  <a:close/>
                  <a:moveTo>
                    <a:pt x="13880" y="78"/>
                  </a:moveTo>
                  <a:lnTo>
                    <a:pt x="13880" y="78"/>
                  </a:lnTo>
                  <a:lnTo>
                    <a:pt x="13880" y="78"/>
                  </a:lnTo>
                  <a:close/>
                  <a:moveTo>
                    <a:pt x="13880" y="78"/>
                  </a:moveTo>
                  <a:lnTo>
                    <a:pt x="13880" y="78"/>
                  </a:lnTo>
                  <a:lnTo>
                    <a:pt x="13880" y="78"/>
                  </a:lnTo>
                  <a:close/>
                  <a:moveTo>
                    <a:pt x="13920" y="38"/>
                  </a:moveTo>
                  <a:lnTo>
                    <a:pt x="13920" y="38"/>
                  </a:lnTo>
                  <a:lnTo>
                    <a:pt x="13920" y="38"/>
                  </a:lnTo>
                  <a:close/>
                  <a:moveTo>
                    <a:pt x="13920" y="38"/>
                  </a:moveTo>
                  <a:lnTo>
                    <a:pt x="13920" y="38"/>
                  </a:lnTo>
                  <a:lnTo>
                    <a:pt x="13920" y="38"/>
                  </a:lnTo>
                  <a:close/>
                  <a:moveTo>
                    <a:pt x="13956" y="38"/>
                  </a:moveTo>
                  <a:lnTo>
                    <a:pt x="13956" y="38"/>
                  </a:lnTo>
                  <a:lnTo>
                    <a:pt x="13956" y="38"/>
                  </a:lnTo>
                  <a:close/>
                  <a:moveTo>
                    <a:pt x="13418" y="1"/>
                  </a:moveTo>
                  <a:cubicBezTo>
                    <a:pt x="7537" y="1"/>
                    <a:pt x="154" y="5538"/>
                    <a:pt x="1" y="5691"/>
                  </a:cubicBezTo>
                  <a:cubicBezTo>
                    <a:pt x="154" y="5538"/>
                    <a:pt x="7537" y="1"/>
                    <a:pt x="13418" y="1"/>
                  </a:cubicBezTo>
                  <a:close/>
                  <a:moveTo>
                    <a:pt x="13418" y="1"/>
                  </a:moveTo>
                  <a:lnTo>
                    <a:pt x="13418" y="1"/>
                  </a:lnTo>
                  <a:lnTo>
                    <a:pt x="13418" y="1"/>
                  </a:lnTo>
                  <a:close/>
                </a:path>
              </a:pathLst>
            </a:custGeom>
            <a:solidFill>
              <a:srgbClr val="FDE3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9"/>
            <p:cNvSpPr/>
            <p:nvPr/>
          </p:nvSpPr>
          <p:spPr>
            <a:xfrm flipH="1">
              <a:off x="7443495" y="149613"/>
              <a:ext cx="499660" cy="683361"/>
            </a:xfrm>
            <a:custGeom>
              <a:rect b="b" l="l" r="r" t="t"/>
              <a:pathLst>
                <a:path extrusionOk="0" h="23034" w="16842">
                  <a:moveTo>
                    <a:pt x="16842" y="0"/>
                  </a:moveTo>
                  <a:lnTo>
                    <a:pt x="16842" y="0"/>
                  </a:lnTo>
                  <a:cubicBezTo>
                    <a:pt x="2769" y="5654"/>
                    <a:pt x="1" y="16881"/>
                    <a:pt x="1" y="16881"/>
                  </a:cubicBezTo>
                  <a:cubicBezTo>
                    <a:pt x="154" y="16728"/>
                    <a:pt x="7537" y="11191"/>
                    <a:pt x="13418" y="11191"/>
                  </a:cubicBezTo>
                  <a:lnTo>
                    <a:pt x="13956" y="11191"/>
                  </a:lnTo>
                  <a:lnTo>
                    <a:pt x="13956" y="11228"/>
                  </a:lnTo>
                  <a:lnTo>
                    <a:pt x="13920" y="11228"/>
                  </a:lnTo>
                  <a:cubicBezTo>
                    <a:pt x="13920" y="11228"/>
                    <a:pt x="13880" y="11228"/>
                    <a:pt x="13880" y="11268"/>
                  </a:cubicBezTo>
                  <a:lnTo>
                    <a:pt x="13843" y="11268"/>
                  </a:lnTo>
                  <a:lnTo>
                    <a:pt x="13843" y="11305"/>
                  </a:lnTo>
                  <a:lnTo>
                    <a:pt x="13766" y="11305"/>
                  </a:lnTo>
                  <a:lnTo>
                    <a:pt x="13766" y="11345"/>
                  </a:lnTo>
                  <a:lnTo>
                    <a:pt x="13689" y="11345"/>
                  </a:lnTo>
                  <a:lnTo>
                    <a:pt x="13689" y="11382"/>
                  </a:lnTo>
                  <a:lnTo>
                    <a:pt x="13649" y="11382"/>
                  </a:lnTo>
                  <a:lnTo>
                    <a:pt x="13649" y="11422"/>
                  </a:lnTo>
                  <a:lnTo>
                    <a:pt x="13612" y="11422"/>
                  </a:lnTo>
                  <a:cubicBezTo>
                    <a:pt x="13572" y="11422"/>
                    <a:pt x="13572" y="11458"/>
                    <a:pt x="13535" y="11458"/>
                  </a:cubicBezTo>
                  <a:cubicBezTo>
                    <a:pt x="10920" y="13113"/>
                    <a:pt x="8767" y="15380"/>
                    <a:pt x="7075" y="17687"/>
                  </a:cubicBezTo>
                  <a:lnTo>
                    <a:pt x="7035" y="17727"/>
                  </a:lnTo>
                  <a:cubicBezTo>
                    <a:pt x="5651" y="19610"/>
                    <a:pt x="4575" y="21495"/>
                    <a:pt x="3769" y="23033"/>
                  </a:cubicBezTo>
                  <a:lnTo>
                    <a:pt x="3769" y="23033"/>
                  </a:lnTo>
                  <a:cubicBezTo>
                    <a:pt x="7266" y="17610"/>
                    <a:pt x="14956" y="11228"/>
                    <a:pt x="14879" y="10576"/>
                  </a:cubicBezTo>
                  <a:cubicBezTo>
                    <a:pt x="14879" y="10382"/>
                    <a:pt x="14612" y="10305"/>
                    <a:pt x="14150" y="10305"/>
                  </a:cubicBezTo>
                  <a:cubicBezTo>
                    <a:pt x="12766" y="10305"/>
                    <a:pt x="9496" y="11151"/>
                    <a:pt x="6460" y="12344"/>
                  </a:cubicBezTo>
                  <a:cubicBezTo>
                    <a:pt x="4076" y="13227"/>
                    <a:pt x="1960" y="15036"/>
                    <a:pt x="1462" y="15036"/>
                  </a:cubicBezTo>
                  <a:cubicBezTo>
                    <a:pt x="1114" y="15036"/>
                    <a:pt x="1575" y="14150"/>
                    <a:pt x="3230" y="11535"/>
                  </a:cubicBezTo>
                  <a:cubicBezTo>
                    <a:pt x="7343" y="5116"/>
                    <a:pt x="16841" y="1"/>
                    <a:pt x="168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9"/>
            <p:cNvSpPr/>
            <p:nvPr/>
          </p:nvSpPr>
          <p:spPr>
            <a:xfrm flipH="1">
              <a:off x="8352755" y="248382"/>
              <a:ext cx="690125" cy="501796"/>
            </a:xfrm>
            <a:custGeom>
              <a:rect b="b" l="l" r="r" t="t"/>
              <a:pathLst>
                <a:path extrusionOk="0" h="16914" w="23262">
                  <a:moveTo>
                    <a:pt x="13408" y="0"/>
                  </a:moveTo>
                  <a:cubicBezTo>
                    <a:pt x="11986" y="0"/>
                    <a:pt x="10489" y="240"/>
                    <a:pt x="8998" y="747"/>
                  </a:cubicBezTo>
                  <a:cubicBezTo>
                    <a:pt x="3384" y="2633"/>
                    <a:pt x="1" y="7631"/>
                    <a:pt x="1462" y="11898"/>
                  </a:cubicBezTo>
                  <a:cubicBezTo>
                    <a:pt x="2538" y="15042"/>
                    <a:pt x="5928" y="16913"/>
                    <a:pt x="9882" y="16913"/>
                  </a:cubicBezTo>
                  <a:cubicBezTo>
                    <a:pt x="11297" y="16913"/>
                    <a:pt x="12785" y="16674"/>
                    <a:pt x="14264" y="16167"/>
                  </a:cubicBezTo>
                  <a:cubicBezTo>
                    <a:pt x="19878" y="14281"/>
                    <a:pt x="23261" y="9246"/>
                    <a:pt x="21800" y="4977"/>
                  </a:cubicBezTo>
                  <a:cubicBezTo>
                    <a:pt x="20754" y="1863"/>
                    <a:pt x="17373" y="0"/>
                    <a:pt x="134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9"/>
            <p:cNvSpPr/>
            <p:nvPr/>
          </p:nvSpPr>
          <p:spPr>
            <a:xfrm flipH="1">
              <a:off x="8385779" y="392634"/>
              <a:ext cx="243036" cy="338773"/>
            </a:xfrm>
            <a:custGeom>
              <a:rect b="b" l="l" r="r" t="t"/>
              <a:pathLst>
                <a:path extrusionOk="0" h="11419" w="8192">
                  <a:moveTo>
                    <a:pt x="308" y="11305"/>
                  </a:moveTo>
                  <a:cubicBezTo>
                    <a:pt x="194" y="11342"/>
                    <a:pt x="117" y="11382"/>
                    <a:pt x="1" y="11419"/>
                  </a:cubicBezTo>
                  <a:cubicBezTo>
                    <a:pt x="117" y="11382"/>
                    <a:pt x="194" y="11342"/>
                    <a:pt x="308" y="11305"/>
                  </a:cubicBezTo>
                  <a:close/>
                  <a:moveTo>
                    <a:pt x="7807" y="1"/>
                  </a:moveTo>
                  <a:cubicBezTo>
                    <a:pt x="7807" y="38"/>
                    <a:pt x="7844" y="78"/>
                    <a:pt x="7844" y="115"/>
                  </a:cubicBezTo>
                  <a:cubicBezTo>
                    <a:pt x="8075" y="807"/>
                    <a:pt x="8192" y="1499"/>
                    <a:pt x="8192" y="2154"/>
                  </a:cubicBezTo>
                  <a:cubicBezTo>
                    <a:pt x="8192" y="1499"/>
                    <a:pt x="8075" y="807"/>
                    <a:pt x="7844" y="115"/>
                  </a:cubicBezTo>
                  <a:cubicBezTo>
                    <a:pt x="7844" y="78"/>
                    <a:pt x="7807" y="38"/>
                    <a:pt x="7807" y="1"/>
                  </a:cubicBezTo>
                  <a:close/>
                </a:path>
              </a:pathLst>
            </a:custGeom>
            <a:solidFill>
              <a:srgbClr val="FDF1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9"/>
            <p:cNvSpPr/>
            <p:nvPr/>
          </p:nvSpPr>
          <p:spPr>
            <a:xfrm flipH="1">
              <a:off x="8385790" y="247730"/>
              <a:ext cx="427835" cy="501944"/>
            </a:xfrm>
            <a:custGeom>
              <a:rect b="b" l="l" r="r" t="t"/>
              <a:pathLst>
                <a:path extrusionOk="0" h="16919" w="14421">
                  <a:moveTo>
                    <a:pt x="5654" y="0"/>
                  </a:moveTo>
                  <a:cubicBezTo>
                    <a:pt x="5501" y="0"/>
                    <a:pt x="5307" y="0"/>
                    <a:pt x="5116" y="40"/>
                  </a:cubicBezTo>
                  <a:cubicBezTo>
                    <a:pt x="8115" y="578"/>
                    <a:pt x="10499" y="2270"/>
                    <a:pt x="11382" y="4845"/>
                  </a:cubicBezTo>
                  <a:cubicBezTo>
                    <a:pt x="12806" y="9114"/>
                    <a:pt x="9459" y="14113"/>
                    <a:pt x="3809" y="15995"/>
                  </a:cubicBezTo>
                  <a:cubicBezTo>
                    <a:pt x="2538" y="16457"/>
                    <a:pt x="1231" y="16687"/>
                    <a:pt x="1" y="16727"/>
                  </a:cubicBezTo>
                  <a:cubicBezTo>
                    <a:pt x="693" y="16881"/>
                    <a:pt x="1425" y="16918"/>
                    <a:pt x="2154" y="16918"/>
                  </a:cubicBezTo>
                  <a:cubicBezTo>
                    <a:pt x="3461" y="16918"/>
                    <a:pt x="4845" y="16727"/>
                    <a:pt x="6230" y="16303"/>
                  </a:cubicBezTo>
                  <a:cubicBezTo>
                    <a:pt x="6346" y="16266"/>
                    <a:pt x="6423" y="16226"/>
                    <a:pt x="6537" y="16189"/>
                  </a:cubicBezTo>
                  <a:cubicBezTo>
                    <a:pt x="11268" y="14574"/>
                    <a:pt x="14421" y="10766"/>
                    <a:pt x="14421" y="7038"/>
                  </a:cubicBezTo>
                  <a:cubicBezTo>
                    <a:pt x="14421" y="6383"/>
                    <a:pt x="14304" y="5691"/>
                    <a:pt x="14073" y="4999"/>
                  </a:cubicBezTo>
                  <a:cubicBezTo>
                    <a:pt x="14073" y="4962"/>
                    <a:pt x="14036" y="4922"/>
                    <a:pt x="14036" y="4885"/>
                  </a:cubicBezTo>
                  <a:cubicBezTo>
                    <a:pt x="12920" y="1809"/>
                    <a:pt x="9576" y="0"/>
                    <a:pt x="56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9"/>
            <p:cNvSpPr/>
            <p:nvPr/>
          </p:nvSpPr>
          <p:spPr>
            <a:xfrm flipH="1">
              <a:off x="8432589" y="728046"/>
              <a:ext cx="112915" cy="112915"/>
            </a:xfrm>
            <a:custGeom>
              <a:rect b="b" l="l" r="r" t="t"/>
              <a:pathLst>
                <a:path extrusionOk="0" h="3806" w="3806">
                  <a:moveTo>
                    <a:pt x="1923" y="0"/>
                  </a:moveTo>
                  <a:cubicBezTo>
                    <a:pt x="884" y="0"/>
                    <a:pt x="1" y="883"/>
                    <a:pt x="1" y="1923"/>
                  </a:cubicBezTo>
                  <a:cubicBezTo>
                    <a:pt x="1" y="2959"/>
                    <a:pt x="884" y="3805"/>
                    <a:pt x="1923" y="3805"/>
                  </a:cubicBezTo>
                  <a:cubicBezTo>
                    <a:pt x="2960" y="3805"/>
                    <a:pt x="3806" y="2959"/>
                    <a:pt x="3806" y="1923"/>
                  </a:cubicBezTo>
                  <a:cubicBezTo>
                    <a:pt x="3806" y="883"/>
                    <a:pt x="2960" y="0"/>
                    <a:pt x="19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9"/>
            <p:cNvSpPr/>
            <p:nvPr/>
          </p:nvSpPr>
          <p:spPr>
            <a:xfrm flipH="1">
              <a:off x="8432585" y="758783"/>
              <a:ext cx="57051" cy="82179"/>
            </a:xfrm>
            <a:custGeom>
              <a:rect b="b" l="l" r="r" t="t"/>
              <a:pathLst>
                <a:path extrusionOk="0" h="2770" w="1923">
                  <a:moveTo>
                    <a:pt x="40" y="2769"/>
                  </a:moveTo>
                  <a:lnTo>
                    <a:pt x="40" y="2769"/>
                  </a:lnTo>
                  <a:lnTo>
                    <a:pt x="40" y="2769"/>
                  </a:lnTo>
                  <a:close/>
                  <a:moveTo>
                    <a:pt x="0" y="2769"/>
                  </a:moveTo>
                  <a:lnTo>
                    <a:pt x="0" y="2769"/>
                  </a:lnTo>
                  <a:lnTo>
                    <a:pt x="0" y="2769"/>
                  </a:lnTo>
                  <a:close/>
                  <a:moveTo>
                    <a:pt x="0" y="2769"/>
                  </a:moveTo>
                  <a:lnTo>
                    <a:pt x="0" y="2769"/>
                  </a:lnTo>
                  <a:lnTo>
                    <a:pt x="0" y="2769"/>
                  </a:lnTo>
                  <a:close/>
                  <a:moveTo>
                    <a:pt x="0" y="2769"/>
                  </a:moveTo>
                  <a:lnTo>
                    <a:pt x="0" y="2769"/>
                  </a:lnTo>
                  <a:lnTo>
                    <a:pt x="0" y="2769"/>
                  </a:lnTo>
                  <a:close/>
                  <a:moveTo>
                    <a:pt x="0" y="2769"/>
                  </a:moveTo>
                  <a:lnTo>
                    <a:pt x="0" y="2769"/>
                  </a:lnTo>
                  <a:lnTo>
                    <a:pt x="0" y="2769"/>
                  </a:lnTo>
                  <a:close/>
                  <a:moveTo>
                    <a:pt x="0" y="2769"/>
                  </a:moveTo>
                  <a:lnTo>
                    <a:pt x="0" y="2769"/>
                  </a:lnTo>
                  <a:lnTo>
                    <a:pt x="0" y="2769"/>
                  </a:lnTo>
                  <a:close/>
                  <a:moveTo>
                    <a:pt x="1923" y="847"/>
                  </a:moveTo>
                  <a:lnTo>
                    <a:pt x="1923" y="847"/>
                  </a:lnTo>
                  <a:lnTo>
                    <a:pt x="1923" y="847"/>
                  </a:lnTo>
                  <a:close/>
                  <a:moveTo>
                    <a:pt x="1923" y="847"/>
                  </a:moveTo>
                  <a:lnTo>
                    <a:pt x="1923" y="847"/>
                  </a:lnTo>
                  <a:lnTo>
                    <a:pt x="1923" y="847"/>
                  </a:lnTo>
                  <a:close/>
                  <a:moveTo>
                    <a:pt x="1923" y="847"/>
                  </a:moveTo>
                  <a:lnTo>
                    <a:pt x="1923" y="847"/>
                  </a:lnTo>
                  <a:lnTo>
                    <a:pt x="1923" y="847"/>
                  </a:lnTo>
                  <a:close/>
                  <a:moveTo>
                    <a:pt x="1923" y="847"/>
                  </a:moveTo>
                  <a:lnTo>
                    <a:pt x="1923" y="847"/>
                  </a:lnTo>
                  <a:lnTo>
                    <a:pt x="1923" y="847"/>
                  </a:lnTo>
                  <a:close/>
                  <a:moveTo>
                    <a:pt x="1923" y="810"/>
                  </a:moveTo>
                  <a:lnTo>
                    <a:pt x="1923" y="810"/>
                  </a:lnTo>
                  <a:lnTo>
                    <a:pt x="1923" y="810"/>
                  </a:lnTo>
                  <a:close/>
                  <a:moveTo>
                    <a:pt x="1923" y="810"/>
                  </a:moveTo>
                  <a:lnTo>
                    <a:pt x="1923" y="810"/>
                  </a:lnTo>
                  <a:lnTo>
                    <a:pt x="1923" y="810"/>
                  </a:lnTo>
                  <a:close/>
                  <a:moveTo>
                    <a:pt x="1923" y="810"/>
                  </a:moveTo>
                  <a:lnTo>
                    <a:pt x="1923" y="810"/>
                  </a:lnTo>
                  <a:lnTo>
                    <a:pt x="1923" y="810"/>
                  </a:lnTo>
                  <a:close/>
                  <a:moveTo>
                    <a:pt x="1923" y="810"/>
                  </a:moveTo>
                  <a:lnTo>
                    <a:pt x="1923" y="810"/>
                  </a:lnTo>
                  <a:lnTo>
                    <a:pt x="1923" y="810"/>
                  </a:lnTo>
                  <a:close/>
                  <a:moveTo>
                    <a:pt x="1923" y="770"/>
                  </a:moveTo>
                  <a:lnTo>
                    <a:pt x="1923" y="770"/>
                  </a:lnTo>
                  <a:lnTo>
                    <a:pt x="1923" y="770"/>
                  </a:lnTo>
                  <a:close/>
                  <a:moveTo>
                    <a:pt x="1923" y="770"/>
                  </a:moveTo>
                  <a:lnTo>
                    <a:pt x="1923" y="770"/>
                  </a:lnTo>
                  <a:lnTo>
                    <a:pt x="1923" y="770"/>
                  </a:lnTo>
                  <a:close/>
                  <a:moveTo>
                    <a:pt x="1923" y="770"/>
                  </a:moveTo>
                  <a:lnTo>
                    <a:pt x="1923" y="770"/>
                  </a:lnTo>
                  <a:lnTo>
                    <a:pt x="1923" y="770"/>
                  </a:lnTo>
                  <a:close/>
                  <a:moveTo>
                    <a:pt x="1923" y="770"/>
                  </a:moveTo>
                  <a:lnTo>
                    <a:pt x="1923" y="770"/>
                  </a:lnTo>
                  <a:lnTo>
                    <a:pt x="1923" y="770"/>
                  </a:lnTo>
                  <a:close/>
                  <a:moveTo>
                    <a:pt x="1923" y="733"/>
                  </a:moveTo>
                  <a:lnTo>
                    <a:pt x="1923" y="733"/>
                  </a:lnTo>
                  <a:lnTo>
                    <a:pt x="1923" y="733"/>
                  </a:lnTo>
                  <a:close/>
                  <a:moveTo>
                    <a:pt x="1923" y="733"/>
                  </a:moveTo>
                  <a:lnTo>
                    <a:pt x="1923" y="733"/>
                  </a:lnTo>
                  <a:lnTo>
                    <a:pt x="1923" y="733"/>
                  </a:lnTo>
                  <a:close/>
                  <a:moveTo>
                    <a:pt x="1923" y="733"/>
                  </a:moveTo>
                  <a:lnTo>
                    <a:pt x="1923" y="733"/>
                  </a:lnTo>
                  <a:lnTo>
                    <a:pt x="1923" y="733"/>
                  </a:lnTo>
                  <a:close/>
                  <a:moveTo>
                    <a:pt x="1923" y="733"/>
                  </a:moveTo>
                  <a:lnTo>
                    <a:pt x="1923" y="733"/>
                  </a:lnTo>
                  <a:lnTo>
                    <a:pt x="1923" y="733"/>
                  </a:lnTo>
                  <a:close/>
                  <a:moveTo>
                    <a:pt x="1923" y="693"/>
                  </a:moveTo>
                  <a:lnTo>
                    <a:pt x="1923" y="693"/>
                  </a:lnTo>
                  <a:lnTo>
                    <a:pt x="1923" y="693"/>
                  </a:lnTo>
                  <a:close/>
                  <a:moveTo>
                    <a:pt x="1923" y="693"/>
                  </a:moveTo>
                  <a:lnTo>
                    <a:pt x="1923" y="693"/>
                  </a:lnTo>
                  <a:lnTo>
                    <a:pt x="1923" y="693"/>
                  </a:lnTo>
                  <a:close/>
                  <a:moveTo>
                    <a:pt x="1923" y="693"/>
                  </a:moveTo>
                  <a:lnTo>
                    <a:pt x="1923" y="693"/>
                  </a:lnTo>
                  <a:lnTo>
                    <a:pt x="1923" y="693"/>
                  </a:lnTo>
                  <a:close/>
                  <a:moveTo>
                    <a:pt x="1923" y="693"/>
                  </a:moveTo>
                  <a:lnTo>
                    <a:pt x="1923" y="693"/>
                  </a:lnTo>
                  <a:lnTo>
                    <a:pt x="1923" y="693"/>
                  </a:lnTo>
                  <a:close/>
                  <a:moveTo>
                    <a:pt x="1923" y="656"/>
                  </a:moveTo>
                  <a:lnTo>
                    <a:pt x="1923" y="656"/>
                  </a:lnTo>
                  <a:lnTo>
                    <a:pt x="1923" y="656"/>
                  </a:lnTo>
                  <a:close/>
                  <a:moveTo>
                    <a:pt x="1923" y="656"/>
                  </a:moveTo>
                  <a:lnTo>
                    <a:pt x="1923" y="656"/>
                  </a:lnTo>
                  <a:lnTo>
                    <a:pt x="1923" y="656"/>
                  </a:lnTo>
                  <a:close/>
                  <a:moveTo>
                    <a:pt x="1923" y="656"/>
                  </a:moveTo>
                  <a:lnTo>
                    <a:pt x="1923" y="656"/>
                  </a:lnTo>
                  <a:lnTo>
                    <a:pt x="1923" y="656"/>
                  </a:lnTo>
                  <a:close/>
                  <a:moveTo>
                    <a:pt x="1923" y="656"/>
                  </a:moveTo>
                  <a:lnTo>
                    <a:pt x="1923" y="656"/>
                  </a:lnTo>
                  <a:lnTo>
                    <a:pt x="1923" y="656"/>
                  </a:lnTo>
                  <a:close/>
                  <a:moveTo>
                    <a:pt x="1923" y="616"/>
                  </a:moveTo>
                  <a:lnTo>
                    <a:pt x="1923" y="616"/>
                  </a:lnTo>
                  <a:lnTo>
                    <a:pt x="1923" y="616"/>
                  </a:lnTo>
                  <a:close/>
                  <a:moveTo>
                    <a:pt x="1923" y="616"/>
                  </a:moveTo>
                  <a:lnTo>
                    <a:pt x="1923" y="616"/>
                  </a:lnTo>
                  <a:lnTo>
                    <a:pt x="1923" y="616"/>
                  </a:lnTo>
                  <a:close/>
                  <a:moveTo>
                    <a:pt x="1923" y="616"/>
                  </a:moveTo>
                  <a:lnTo>
                    <a:pt x="1923" y="616"/>
                  </a:lnTo>
                  <a:lnTo>
                    <a:pt x="1923" y="616"/>
                  </a:lnTo>
                  <a:close/>
                  <a:moveTo>
                    <a:pt x="1923" y="616"/>
                  </a:moveTo>
                  <a:lnTo>
                    <a:pt x="1923" y="616"/>
                  </a:lnTo>
                  <a:lnTo>
                    <a:pt x="1923" y="616"/>
                  </a:lnTo>
                  <a:close/>
                  <a:moveTo>
                    <a:pt x="1923" y="579"/>
                  </a:moveTo>
                  <a:lnTo>
                    <a:pt x="1923" y="579"/>
                  </a:lnTo>
                  <a:lnTo>
                    <a:pt x="1923" y="579"/>
                  </a:lnTo>
                  <a:close/>
                  <a:moveTo>
                    <a:pt x="1886" y="579"/>
                  </a:moveTo>
                  <a:lnTo>
                    <a:pt x="1923" y="579"/>
                  </a:lnTo>
                  <a:lnTo>
                    <a:pt x="1886" y="579"/>
                  </a:lnTo>
                  <a:close/>
                  <a:moveTo>
                    <a:pt x="1886" y="579"/>
                  </a:moveTo>
                  <a:lnTo>
                    <a:pt x="1886" y="579"/>
                  </a:lnTo>
                  <a:lnTo>
                    <a:pt x="1886" y="579"/>
                  </a:lnTo>
                  <a:close/>
                  <a:moveTo>
                    <a:pt x="1886" y="579"/>
                  </a:moveTo>
                  <a:lnTo>
                    <a:pt x="1886" y="579"/>
                  </a:lnTo>
                  <a:lnTo>
                    <a:pt x="1886" y="579"/>
                  </a:lnTo>
                  <a:close/>
                  <a:moveTo>
                    <a:pt x="1886" y="539"/>
                  </a:moveTo>
                  <a:lnTo>
                    <a:pt x="1886" y="539"/>
                  </a:lnTo>
                  <a:lnTo>
                    <a:pt x="1886" y="539"/>
                  </a:lnTo>
                  <a:close/>
                  <a:moveTo>
                    <a:pt x="1886" y="539"/>
                  </a:moveTo>
                  <a:lnTo>
                    <a:pt x="1886" y="539"/>
                  </a:lnTo>
                  <a:lnTo>
                    <a:pt x="1886" y="539"/>
                  </a:lnTo>
                  <a:close/>
                  <a:moveTo>
                    <a:pt x="1886" y="539"/>
                  </a:moveTo>
                  <a:lnTo>
                    <a:pt x="1886" y="539"/>
                  </a:lnTo>
                  <a:lnTo>
                    <a:pt x="1886" y="539"/>
                  </a:lnTo>
                  <a:close/>
                  <a:moveTo>
                    <a:pt x="1886" y="539"/>
                  </a:moveTo>
                  <a:lnTo>
                    <a:pt x="1886" y="539"/>
                  </a:lnTo>
                  <a:lnTo>
                    <a:pt x="1886" y="539"/>
                  </a:lnTo>
                  <a:close/>
                  <a:moveTo>
                    <a:pt x="1886" y="502"/>
                  </a:moveTo>
                  <a:lnTo>
                    <a:pt x="1886" y="502"/>
                  </a:lnTo>
                  <a:lnTo>
                    <a:pt x="1886" y="502"/>
                  </a:lnTo>
                  <a:close/>
                  <a:moveTo>
                    <a:pt x="1886" y="502"/>
                  </a:moveTo>
                  <a:lnTo>
                    <a:pt x="1886" y="502"/>
                  </a:lnTo>
                  <a:lnTo>
                    <a:pt x="1886" y="502"/>
                  </a:lnTo>
                  <a:close/>
                  <a:moveTo>
                    <a:pt x="1886" y="502"/>
                  </a:moveTo>
                  <a:lnTo>
                    <a:pt x="1886" y="502"/>
                  </a:lnTo>
                  <a:lnTo>
                    <a:pt x="1886" y="502"/>
                  </a:lnTo>
                  <a:close/>
                  <a:moveTo>
                    <a:pt x="1886" y="502"/>
                  </a:moveTo>
                  <a:lnTo>
                    <a:pt x="1886" y="502"/>
                  </a:lnTo>
                  <a:lnTo>
                    <a:pt x="1886" y="502"/>
                  </a:lnTo>
                  <a:close/>
                  <a:moveTo>
                    <a:pt x="1886" y="462"/>
                  </a:moveTo>
                  <a:lnTo>
                    <a:pt x="1886" y="462"/>
                  </a:lnTo>
                  <a:lnTo>
                    <a:pt x="1886" y="462"/>
                  </a:lnTo>
                  <a:close/>
                  <a:moveTo>
                    <a:pt x="1886" y="462"/>
                  </a:moveTo>
                  <a:lnTo>
                    <a:pt x="1886" y="462"/>
                  </a:lnTo>
                  <a:lnTo>
                    <a:pt x="1886" y="462"/>
                  </a:lnTo>
                  <a:close/>
                  <a:moveTo>
                    <a:pt x="1886" y="462"/>
                  </a:moveTo>
                  <a:lnTo>
                    <a:pt x="1886" y="462"/>
                  </a:lnTo>
                  <a:lnTo>
                    <a:pt x="1886" y="462"/>
                  </a:lnTo>
                  <a:close/>
                  <a:moveTo>
                    <a:pt x="1886" y="462"/>
                  </a:moveTo>
                  <a:lnTo>
                    <a:pt x="1886" y="462"/>
                  </a:lnTo>
                  <a:lnTo>
                    <a:pt x="1886" y="462"/>
                  </a:lnTo>
                  <a:close/>
                  <a:moveTo>
                    <a:pt x="1886" y="425"/>
                  </a:moveTo>
                  <a:lnTo>
                    <a:pt x="1886" y="425"/>
                  </a:lnTo>
                  <a:lnTo>
                    <a:pt x="1886" y="425"/>
                  </a:lnTo>
                  <a:close/>
                  <a:moveTo>
                    <a:pt x="1886" y="425"/>
                  </a:moveTo>
                  <a:lnTo>
                    <a:pt x="1886" y="425"/>
                  </a:lnTo>
                  <a:lnTo>
                    <a:pt x="1886" y="425"/>
                  </a:lnTo>
                  <a:close/>
                  <a:moveTo>
                    <a:pt x="1886" y="425"/>
                  </a:moveTo>
                  <a:lnTo>
                    <a:pt x="1886" y="425"/>
                  </a:lnTo>
                  <a:lnTo>
                    <a:pt x="1886" y="425"/>
                  </a:lnTo>
                  <a:close/>
                  <a:moveTo>
                    <a:pt x="1886" y="425"/>
                  </a:moveTo>
                  <a:lnTo>
                    <a:pt x="1886" y="425"/>
                  </a:lnTo>
                  <a:lnTo>
                    <a:pt x="1886" y="425"/>
                  </a:lnTo>
                  <a:close/>
                  <a:moveTo>
                    <a:pt x="1886" y="385"/>
                  </a:moveTo>
                  <a:lnTo>
                    <a:pt x="1886" y="425"/>
                  </a:lnTo>
                  <a:lnTo>
                    <a:pt x="1886" y="385"/>
                  </a:lnTo>
                  <a:close/>
                  <a:moveTo>
                    <a:pt x="1846" y="385"/>
                  </a:moveTo>
                  <a:lnTo>
                    <a:pt x="1846" y="385"/>
                  </a:lnTo>
                  <a:lnTo>
                    <a:pt x="1846" y="385"/>
                  </a:lnTo>
                  <a:close/>
                  <a:moveTo>
                    <a:pt x="1846" y="385"/>
                  </a:moveTo>
                  <a:lnTo>
                    <a:pt x="1846" y="385"/>
                  </a:lnTo>
                  <a:lnTo>
                    <a:pt x="1846" y="385"/>
                  </a:lnTo>
                  <a:close/>
                  <a:moveTo>
                    <a:pt x="1846" y="385"/>
                  </a:moveTo>
                  <a:lnTo>
                    <a:pt x="1846" y="385"/>
                  </a:lnTo>
                  <a:lnTo>
                    <a:pt x="1846" y="385"/>
                  </a:lnTo>
                  <a:close/>
                  <a:moveTo>
                    <a:pt x="1846" y="348"/>
                  </a:moveTo>
                  <a:lnTo>
                    <a:pt x="1846" y="385"/>
                  </a:lnTo>
                  <a:lnTo>
                    <a:pt x="1846" y="348"/>
                  </a:lnTo>
                  <a:close/>
                  <a:moveTo>
                    <a:pt x="1846" y="348"/>
                  </a:moveTo>
                  <a:lnTo>
                    <a:pt x="1846" y="348"/>
                  </a:lnTo>
                  <a:lnTo>
                    <a:pt x="1846" y="348"/>
                  </a:lnTo>
                  <a:close/>
                  <a:moveTo>
                    <a:pt x="1846" y="348"/>
                  </a:moveTo>
                  <a:lnTo>
                    <a:pt x="1846" y="348"/>
                  </a:lnTo>
                  <a:lnTo>
                    <a:pt x="1846" y="348"/>
                  </a:lnTo>
                  <a:close/>
                  <a:moveTo>
                    <a:pt x="1846" y="348"/>
                  </a:moveTo>
                  <a:lnTo>
                    <a:pt x="1846" y="348"/>
                  </a:lnTo>
                  <a:lnTo>
                    <a:pt x="1846" y="348"/>
                  </a:lnTo>
                  <a:close/>
                  <a:moveTo>
                    <a:pt x="1846" y="348"/>
                  </a:moveTo>
                  <a:lnTo>
                    <a:pt x="1846" y="348"/>
                  </a:lnTo>
                  <a:lnTo>
                    <a:pt x="1846" y="348"/>
                  </a:lnTo>
                  <a:close/>
                  <a:moveTo>
                    <a:pt x="1846" y="308"/>
                  </a:moveTo>
                  <a:lnTo>
                    <a:pt x="1846" y="308"/>
                  </a:lnTo>
                  <a:lnTo>
                    <a:pt x="1846" y="308"/>
                  </a:lnTo>
                  <a:close/>
                  <a:moveTo>
                    <a:pt x="1846" y="308"/>
                  </a:moveTo>
                  <a:lnTo>
                    <a:pt x="1846" y="308"/>
                  </a:lnTo>
                  <a:lnTo>
                    <a:pt x="1846" y="308"/>
                  </a:lnTo>
                  <a:close/>
                  <a:moveTo>
                    <a:pt x="1846" y="308"/>
                  </a:moveTo>
                  <a:lnTo>
                    <a:pt x="1846" y="308"/>
                  </a:lnTo>
                  <a:lnTo>
                    <a:pt x="1846" y="308"/>
                  </a:lnTo>
                  <a:close/>
                  <a:moveTo>
                    <a:pt x="1846" y="308"/>
                  </a:moveTo>
                  <a:lnTo>
                    <a:pt x="1846" y="308"/>
                  </a:lnTo>
                  <a:lnTo>
                    <a:pt x="1846" y="308"/>
                  </a:lnTo>
                  <a:close/>
                  <a:moveTo>
                    <a:pt x="1846" y="271"/>
                  </a:moveTo>
                  <a:lnTo>
                    <a:pt x="1846" y="271"/>
                  </a:lnTo>
                  <a:lnTo>
                    <a:pt x="1846" y="271"/>
                  </a:lnTo>
                  <a:close/>
                  <a:moveTo>
                    <a:pt x="1846" y="271"/>
                  </a:moveTo>
                  <a:lnTo>
                    <a:pt x="1846" y="271"/>
                  </a:lnTo>
                  <a:lnTo>
                    <a:pt x="1846" y="271"/>
                  </a:lnTo>
                  <a:close/>
                  <a:moveTo>
                    <a:pt x="1809" y="271"/>
                  </a:moveTo>
                  <a:lnTo>
                    <a:pt x="1846" y="271"/>
                  </a:lnTo>
                  <a:lnTo>
                    <a:pt x="1809" y="271"/>
                  </a:lnTo>
                  <a:close/>
                  <a:moveTo>
                    <a:pt x="1809" y="271"/>
                  </a:moveTo>
                  <a:lnTo>
                    <a:pt x="1809" y="271"/>
                  </a:lnTo>
                  <a:lnTo>
                    <a:pt x="1809" y="271"/>
                  </a:lnTo>
                  <a:close/>
                  <a:moveTo>
                    <a:pt x="1809" y="231"/>
                  </a:moveTo>
                  <a:lnTo>
                    <a:pt x="1809" y="231"/>
                  </a:lnTo>
                  <a:lnTo>
                    <a:pt x="1809" y="231"/>
                  </a:lnTo>
                  <a:close/>
                  <a:moveTo>
                    <a:pt x="1809" y="231"/>
                  </a:moveTo>
                  <a:lnTo>
                    <a:pt x="1809" y="231"/>
                  </a:lnTo>
                  <a:lnTo>
                    <a:pt x="1809" y="231"/>
                  </a:lnTo>
                  <a:close/>
                  <a:moveTo>
                    <a:pt x="1809" y="231"/>
                  </a:moveTo>
                  <a:lnTo>
                    <a:pt x="1809" y="231"/>
                  </a:lnTo>
                  <a:lnTo>
                    <a:pt x="1809" y="231"/>
                  </a:lnTo>
                  <a:close/>
                  <a:moveTo>
                    <a:pt x="1809" y="231"/>
                  </a:moveTo>
                  <a:lnTo>
                    <a:pt x="1809" y="231"/>
                  </a:lnTo>
                  <a:lnTo>
                    <a:pt x="1809" y="231"/>
                  </a:lnTo>
                  <a:close/>
                  <a:moveTo>
                    <a:pt x="1809" y="231"/>
                  </a:moveTo>
                  <a:lnTo>
                    <a:pt x="1809" y="231"/>
                  </a:lnTo>
                  <a:lnTo>
                    <a:pt x="1809" y="231"/>
                  </a:lnTo>
                  <a:close/>
                  <a:moveTo>
                    <a:pt x="1809" y="194"/>
                  </a:moveTo>
                  <a:lnTo>
                    <a:pt x="1809" y="194"/>
                  </a:lnTo>
                  <a:lnTo>
                    <a:pt x="1809" y="194"/>
                  </a:lnTo>
                  <a:close/>
                  <a:moveTo>
                    <a:pt x="1809" y="194"/>
                  </a:moveTo>
                  <a:lnTo>
                    <a:pt x="1809" y="194"/>
                  </a:lnTo>
                  <a:lnTo>
                    <a:pt x="1809" y="194"/>
                  </a:lnTo>
                  <a:close/>
                  <a:moveTo>
                    <a:pt x="1809" y="194"/>
                  </a:moveTo>
                  <a:lnTo>
                    <a:pt x="1809" y="194"/>
                  </a:lnTo>
                  <a:lnTo>
                    <a:pt x="1809" y="194"/>
                  </a:lnTo>
                  <a:close/>
                  <a:moveTo>
                    <a:pt x="1809" y="194"/>
                  </a:moveTo>
                  <a:lnTo>
                    <a:pt x="1809" y="194"/>
                  </a:lnTo>
                  <a:lnTo>
                    <a:pt x="1809" y="194"/>
                  </a:lnTo>
                  <a:close/>
                  <a:moveTo>
                    <a:pt x="1809" y="154"/>
                  </a:moveTo>
                  <a:lnTo>
                    <a:pt x="1809" y="154"/>
                  </a:lnTo>
                  <a:lnTo>
                    <a:pt x="1809" y="154"/>
                  </a:lnTo>
                  <a:close/>
                  <a:moveTo>
                    <a:pt x="1769" y="154"/>
                  </a:moveTo>
                  <a:lnTo>
                    <a:pt x="1769" y="154"/>
                  </a:lnTo>
                  <a:lnTo>
                    <a:pt x="1769" y="154"/>
                  </a:lnTo>
                  <a:close/>
                  <a:moveTo>
                    <a:pt x="1769" y="154"/>
                  </a:moveTo>
                  <a:lnTo>
                    <a:pt x="1769" y="154"/>
                  </a:lnTo>
                  <a:lnTo>
                    <a:pt x="1769" y="154"/>
                  </a:lnTo>
                  <a:close/>
                  <a:moveTo>
                    <a:pt x="1769" y="154"/>
                  </a:moveTo>
                  <a:lnTo>
                    <a:pt x="1769" y="154"/>
                  </a:lnTo>
                  <a:lnTo>
                    <a:pt x="1769" y="154"/>
                  </a:lnTo>
                  <a:close/>
                  <a:moveTo>
                    <a:pt x="1769" y="118"/>
                  </a:moveTo>
                  <a:lnTo>
                    <a:pt x="1769" y="154"/>
                  </a:lnTo>
                  <a:lnTo>
                    <a:pt x="1769" y="118"/>
                  </a:lnTo>
                  <a:close/>
                  <a:moveTo>
                    <a:pt x="1769" y="118"/>
                  </a:moveTo>
                  <a:lnTo>
                    <a:pt x="1769" y="118"/>
                  </a:lnTo>
                  <a:lnTo>
                    <a:pt x="1769" y="118"/>
                  </a:lnTo>
                  <a:close/>
                  <a:moveTo>
                    <a:pt x="1769" y="118"/>
                  </a:moveTo>
                  <a:lnTo>
                    <a:pt x="1769" y="118"/>
                  </a:lnTo>
                  <a:lnTo>
                    <a:pt x="1769" y="118"/>
                  </a:lnTo>
                  <a:close/>
                  <a:moveTo>
                    <a:pt x="1769" y="118"/>
                  </a:moveTo>
                  <a:lnTo>
                    <a:pt x="1769" y="118"/>
                  </a:lnTo>
                  <a:lnTo>
                    <a:pt x="1769" y="118"/>
                  </a:lnTo>
                  <a:close/>
                  <a:moveTo>
                    <a:pt x="1769" y="118"/>
                  </a:moveTo>
                  <a:lnTo>
                    <a:pt x="1769" y="118"/>
                  </a:lnTo>
                  <a:lnTo>
                    <a:pt x="1769" y="118"/>
                  </a:lnTo>
                  <a:close/>
                  <a:moveTo>
                    <a:pt x="1769" y="78"/>
                  </a:moveTo>
                  <a:lnTo>
                    <a:pt x="1769" y="78"/>
                  </a:lnTo>
                  <a:lnTo>
                    <a:pt x="1769" y="78"/>
                  </a:lnTo>
                  <a:close/>
                  <a:moveTo>
                    <a:pt x="1769" y="78"/>
                  </a:moveTo>
                  <a:lnTo>
                    <a:pt x="1769" y="78"/>
                  </a:lnTo>
                  <a:lnTo>
                    <a:pt x="1769" y="78"/>
                  </a:lnTo>
                  <a:close/>
                  <a:moveTo>
                    <a:pt x="1732" y="78"/>
                  </a:moveTo>
                  <a:lnTo>
                    <a:pt x="1732" y="78"/>
                  </a:lnTo>
                  <a:lnTo>
                    <a:pt x="1732" y="78"/>
                  </a:lnTo>
                  <a:close/>
                  <a:moveTo>
                    <a:pt x="1732" y="78"/>
                  </a:moveTo>
                  <a:lnTo>
                    <a:pt x="1732" y="78"/>
                  </a:lnTo>
                  <a:lnTo>
                    <a:pt x="1732" y="78"/>
                  </a:lnTo>
                  <a:close/>
                  <a:moveTo>
                    <a:pt x="1732" y="41"/>
                  </a:moveTo>
                  <a:lnTo>
                    <a:pt x="1732" y="41"/>
                  </a:lnTo>
                  <a:lnTo>
                    <a:pt x="1732" y="41"/>
                  </a:lnTo>
                  <a:close/>
                  <a:moveTo>
                    <a:pt x="1732" y="41"/>
                  </a:moveTo>
                  <a:lnTo>
                    <a:pt x="1732" y="41"/>
                  </a:lnTo>
                  <a:lnTo>
                    <a:pt x="1732" y="41"/>
                  </a:lnTo>
                  <a:close/>
                  <a:moveTo>
                    <a:pt x="1732" y="41"/>
                  </a:moveTo>
                  <a:lnTo>
                    <a:pt x="1732" y="41"/>
                  </a:lnTo>
                  <a:lnTo>
                    <a:pt x="1732" y="41"/>
                  </a:lnTo>
                  <a:close/>
                  <a:moveTo>
                    <a:pt x="1732" y="1"/>
                  </a:moveTo>
                  <a:lnTo>
                    <a:pt x="1732" y="1"/>
                  </a:lnTo>
                  <a:close/>
                </a:path>
              </a:pathLst>
            </a:custGeom>
            <a:solidFill>
              <a:srgbClr val="FDF1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9"/>
            <p:cNvSpPr/>
            <p:nvPr/>
          </p:nvSpPr>
          <p:spPr>
            <a:xfrm flipH="1">
              <a:off x="8432588" y="731398"/>
              <a:ext cx="98110" cy="109562"/>
            </a:xfrm>
            <a:custGeom>
              <a:rect b="b" l="l" r="r" t="t"/>
              <a:pathLst>
                <a:path extrusionOk="0" h="3693" w="3307">
                  <a:moveTo>
                    <a:pt x="1963" y="1"/>
                  </a:moveTo>
                  <a:lnTo>
                    <a:pt x="1963" y="1"/>
                  </a:lnTo>
                  <a:cubicBezTo>
                    <a:pt x="2270" y="308"/>
                    <a:pt x="2461" y="770"/>
                    <a:pt x="2461" y="1271"/>
                  </a:cubicBezTo>
                  <a:cubicBezTo>
                    <a:pt x="2461" y="2308"/>
                    <a:pt x="1615" y="3154"/>
                    <a:pt x="579" y="3154"/>
                  </a:cubicBezTo>
                  <a:cubicBezTo>
                    <a:pt x="385" y="3154"/>
                    <a:pt x="194" y="3117"/>
                    <a:pt x="0" y="3077"/>
                  </a:cubicBezTo>
                  <a:lnTo>
                    <a:pt x="0" y="3077"/>
                  </a:lnTo>
                  <a:cubicBezTo>
                    <a:pt x="348" y="3424"/>
                    <a:pt x="846" y="3692"/>
                    <a:pt x="1384" y="3692"/>
                  </a:cubicBezTo>
                  <a:lnTo>
                    <a:pt x="1424" y="3692"/>
                  </a:lnTo>
                  <a:cubicBezTo>
                    <a:pt x="2461" y="3692"/>
                    <a:pt x="3307" y="2846"/>
                    <a:pt x="3307" y="1810"/>
                  </a:cubicBezTo>
                  <a:lnTo>
                    <a:pt x="3307" y="1770"/>
                  </a:lnTo>
                  <a:lnTo>
                    <a:pt x="3307" y="1733"/>
                  </a:lnTo>
                  <a:lnTo>
                    <a:pt x="3307" y="1693"/>
                  </a:lnTo>
                  <a:lnTo>
                    <a:pt x="3307" y="1656"/>
                  </a:lnTo>
                  <a:lnTo>
                    <a:pt x="3307" y="1616"/>
                  </a:lnTo>
                  <a:lnTo>
                    <a:pt x="3307" y="1579"/>
                  </a:lnTo>
                  <a:lnTo>
                    <a:pt x="3307" y="1539"/>
                  </a:lnTo>
                  <a:lnTo>
                    <a:pt x="3307" y="1502"/>
                  </a:lnTo>
                  <a:lnTo>
                    <a:pt x="3270" y="1502"/>
                  </a:lnTo>
                  <a:lnTo>
                    <a:pt x="3270" y="1462"/>
                  </a:lnTo>
                  <a:lnTo>
                    <a:pt x="3270" y="1425"/>
                  </a:lnTo>
                  <a:lnTo>
                    <a:pt x="3270" y="1385"/>
                  </a:lnTo>
                  <a:lnTo>
                    <a:pt x="3270" y="1348"/>
                  </a:lnTo>
                  <a:lnTo>
                    <a:pt x="3270" y="1308"/>
                  </a:lnTo>
                  <a:lnTo>
                    <a:pt x="3230" y="1308"/>
                  </a:lnTo>
                  <a:lnTo>
                    <a:pt x="3230" y="1271"/>
                  </a:lnTo>
                  <a:lnTo>
                    <a:pt x="3230" y="1231"/>
                  </a:lnTo>
                  <a:lnTo>
                    <a:pt x="3230" y="1194"/>
                  </a:lnTo>
                  <a:lnTo>
                    <a:pt x="3193" y="1194"/>
                  </a:lnTo>
                  <a:lnTo>
                    <a:pt x="3193" y="1154"/>
                  </a:lnTo>
                  <a:lnTo>
                    <a:pt x="3193" y="1117"/>
                  </a:lnTo>
                  <a:lnTo>
                    <a:pt x="3193" y="1077"/>
                  </a:lnTo>
                  <a:lnTo>
                    <a:pt x="3153" y="1077"/>
                  </a:lnTo>
                  <a:lnTo>
                    <a:pt x="3153" y="1041"/>
                  </a:lnTo>
                  <a:lnTo>
                    <a:pt x="3153" y="1001"/>
                  </a:lnTo>
                  <a:lnTo>
                    <a:pt x="3116" y="1001"/>
                  </a:lnTo>
                  <a:lnTo>
                    <a:pt x="3116" y="964"/>
                  </a:lnTo>
                  <a:lnTo>
                    <a:pt x="3116" y="924"/>
                  </a:lnTo>
                  <a:cubicBezTo>
                    <a:pt x="2886" y="462"/>
                    <a:pt x="2461" y="155"/>
                    <a:pt x="19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9"/>
            <p:cNvSpPr/>
            <p:nvPr/>
          </p:nvSpPr>
          <p:spPr>
            <a:xfrm flipH="1">
              <a:off x="8401729" y="862655"/>
              <a:ext cx="62806" cy="62717"/>
            </a:xfrm>
            <a:custGeom>
              <a:rect b="b" l="l" r="r" t="t"/>
              <a:pathLst>
                <a:path extrusionOk="0" h="2114" w="2117">
                  <a:moveTo>
                    <a:pt x="1040" y="0"/>
                  </a:moveTo>
                  <a:cubicBezTo>
                    <a:pt x="462" y="0"/>
                    <a:pt x="0" y="462"/>
                    <a:pt x="0" y="1037"/>
                  </a:cubicBezTo>
                  <a:cubicBezTo>
                    <a:pt x="0" y="1615"/>
                    <a:pt x="462" y="2113"/>
                    <a:pt x="1040" y="2113"/>
                  </a:cubicBezTo>
                  <a:cubicBezTo>
                    <a:pt x="1615" y="2113"/>
                    <a:pt x="2117" y="1615"/>
                    <a:pt x="2117" y="1037"/>
                  </a:cubicBezTo>
                  <a:cubicBezTo>
                    <a:pt x="2117" y="462"/>
                    <a:pt x="1615" y="0"/>
                    <a:pt x="10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9"/>
            <p:cNvSpPr/>
            <p:nvPr/>
          </p:nvSpPr>
          <p:spPr>
            <a:xfrm flipH="1">
              <a:off x="8401727" y="890010"/>
              <a:ext cx="31952" cy="35364"/>
            </a:xfrm>
            <a:custGeom>
              <a:rect b="b" l="l" r="r" t="t"/>
              <a:pathLst>
                <a:path extrusionOk="0" h="1192" w="1077">
                  <a:moveTo>
                    <a:pt x="0" y="1191"/>
                  </a:moveTo>
                  <a:lnTo>
                    <a:pt x="0" y="1191"/>
                  </a:lnTo>
                  <a:lnTo>
                    <a:pt x="0" y="1191"/>
                  </a:lnTo>
                  <a:close/>
                  <a:moveTo>
                    <a:pt x="0" y="1191"/>
                  </a:moveTo>
                  <a:lnTo>
                    <a:pt x="0" y="1191"/>
                  </a:lnTo>
                  <a:lnTo>
                    <a:pt x="0" y="1191"/>
                  </a:lnTo>
                  <a:close/>
                  <a:moveTo>
                    <a:pt x="1077" y="115"/>
                  </a:moveTo>
                  <a:lnTo>
                    <a:pt x="1077" y="115"/>
                  </a:lnTo>
                  <a:lnTo>
                    <a:pt x="1077" y="115"/>
                  </a:lnTo>
                  <a:lnTo>
                    <a:pt x="1077" y="115"/>
                  </a:lnTo>
                  <a:close/>
                  <a:moveTo>
                    <a:pt x="1077" y="115"/>
                  </a:moveTo>
                  <a:lnTo>
                    <a:pt x="1077" y="115"/>
                  </a:lnTo>
                  <a:lnTo>
                    <a:pt x="1077" y="115"/>
                  </a:lnTo>
                  <a:close/>
                  <a:moveTo>
                    <a:pt x="1077" y="115"/>
                  </a:moveTo>
                  <a:lnTo>
                    <a:pt x="1077" y="115"/>
                  </a:lnTo>
                  <a:lnTo>
                    <a:pt x="1077" y="115"/>
                  </a:lnTo>
                  <a:close/>
                  <a:moveTo>
                    <a:pt x="1077" y="115"/>
                  </a:moveTo>
                  <a:lnTo>
                    <a:pt x="1077" y="115"/>
                  </a:lnTo>
                  <a:lnTo>
                    <a:pt x="1077" y="115"/>
                  </a:lnTo>
                  <a:close/>
                  <a:moveTo>
                    <a:pt x="1077" y="78"/>
                  </a:moveTo>
                  <a:lnTo>
                    <a:pt x="1077" y="78"/>
                  </a:lnTo>
                  <a:lnTo>
                    <a:pt x="1077" y="78"/>
                  </a:lnTo>
                  <a:close/>
                  <a:moveTo>
                    <a:pt x="1077" y="78"/>
                  </a:moveTo>
                  <a:lnTo>
                    <a:pt x="1077" y="78"/>
                  </a:lnTo>
                  <a:lnTo>
                    <a:pt x="1077" y="78"/>
                  </a:lnTo>
                  <a:close/>
                  <a:moveTo>
                    <a:pt x="1077" y="78"/>
                  </a:moveTo>
                  <a:lnTo>
                    <a:pt x="1077" y="78"/>
                  </a:lnTo>
                  <a:lnTo>
                    <a:pt x="1077" y="78"/>
                  </a:lnTo>
                  <a:close/>
                  <a:moveTo>
                    <a:pt x="1077" y="78"/>
                  </a:moveTo>
                  <a:lnTo>
                    <a:pt x="1077" y="78"/>
                  </a:lnTo>
                  <a:lnTo>
                    <a:pt x="1077" y="78"/>
                  </a:lnTo>
                  <a:close/>
                  <a:moveTo>
                    <a:pt x="1077" y="78"/>
                  </a:moveTo>
                  <a:lnTo>
                    <a:pt x="1077" y="78"/>
                  </a:lnTo>
                  <a:lnTo>
                    <a:pt x="1077" y="78"/>
                  </a:lnTo>
                  <a:close/>
                  <a:moveTo>
                    <a:pt x="1077" y="38"/>
                  </a:moveTo>
                  <a:lnTo>
                    <a:pt x="1077" y="78"/>
                  </a:lnTo>
                  <a:lnTo>
                    <a:pt x="1077" y="38"/>
                  </a:lnTo>
                  <a:close/>
                  <a:moveTo>
                    <a:pt x="1077" y="38"/>
                  </a:moveTo>
                  <a:lnTo>
                    <a:pt x="1077" y="38"/>
                  </a:lnTo>
                  <a:lnTo>
                    <a:pt x="1077" y="38"/>
                  </a:lnTo>
                  <a:close/>
                  <a:moveTo>
                    <a:pt x="1077" y="38"/>
                  </a:moveTo>
                  <a:lnTo>
                    <a:pt x="1077" y="38"/>
                  </a:lnTo>
                  <a:lnTo>
                    <a:pt x="1077" y="38"/>
                  </a:lnTo>
                  <a:close/>
                  <a:moveTo>
                    <a:pt x="1077" y="38"/>
                  </a:moveTo>
                  <a:lnTo>
                    <a:pt x="1077" y="38"/>
                  </a:lnTo>
                  <a:lnTo>
                    <a:pt x="1077" y="38"/>
                  </a:lnTo>
                  <a:close/>
                  <a:moveTo>
                    <a:pt x="1077" y="1"/>
                  </a:moveTo>
                  <a:lnTo>
                    <a:pt x="1077" y="1"/>
                  </a:lnTo>
                  <a:lnTo>
                    <a:pt x="1077" y="1"/>
                  </a:lnTo>
                  <a:close/>
                  <a:moveTo>
                    <a:pt x="1077" y="1"/>
                  </a:moveTo>
                  <a:lnTo>
                    <a:pt x="1077" y="1"/>
                  </a:lnTo>
                  <a:lnTo>
                    <a:pt x="1077" y="1"/>
                  </a:lnTo>
                  <a:close/>
                  <a:moveTo>
                    <a:pt x="1077" y="1"/>
                  </a:moveTo>
                  <a:lnTo>
                    <a:pt x="1077" y="1"/>
                  </a:lnTo>
                  <a:close/>
                </a:path>
              </a:pathLst>
            </a:custGeom>
            <a:solidFill>
              <a:srgbClr val="FB89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9"/>
            <p:cNvSpPr/>
            <p:nvPr/>
          </p:nvSpPr>
          <p:spPr>
            <a:xfrm flipH="1">
              <a:off x="8401729" y="862655"/>
              <a:ext cx="53698" cy="62717"/>
            </a:xfrm>
            <a:custGeom>
              <a:rect b="b" l="l" r="r" t="t"/>
              <a:pathLst>
                <a:path extrusionOk="0" h="2114" w="1810">
                  <a:moveTo>
                    <a:pt x="964" y="0"/>
                  </a:moveTo>
                  <a:lnTo>
                    <a:pt x="964" y="0"/>
                  </a:lnTo>
                  <a:cubicBezTo>
                    <a:pt x="1154" y="191"/>
                    <a:pt x="1271" y="462"/>
                    <a:pt x="1271" y="729"/>
                  </a:cubicBezTo>
                  <a:cubicBezTo>
                    <a:pt x="1271" y="1307"/>
                    <a:pt x="770" y="1806"/>
                    <a:pt x="195" y="1806"/>
                  </a:cubicBezTo>
                  <a:cubicBezTo>
                    <a:pt x="118" y="1806"/>
                    <a:pt x="41" y="1806"/>
                    <a:pt x="1" y="1769"/>
                  </a:cubicBezTo>
                  <a:lnTo>
                    <a:pt x="1" y="1769"/>
                  </a:lnTo>
                  <a:cubicBezTo>
                    <a:pt x="195" y="1960"/>
                    <a:pt x="425" y="2076"/>
                    <a:pt x="733" y="2113"/>
                  </a:cubicBezTo>
                  <a:cubicBezTo>
                    <a:pt x="1308" y="2113"/>
                    <a:pt x="1810" y="1615"/>
                    <a:pt x="1810" y="1037"/>
                  </a:cubicBezTo>
                  <a:lnTo>
                    <a:pt x="1810" y="1000"/>
                  </a:lnTo>
                  <a:lnTo>
                    <a:pt x="1810" y="960"/>
                  </a:lnTo>
                  <a:lnTo>
                    <a:pt x="1810" y="923"/>
                  </a:lnTo>
                  <a:cubicBezTo>
                    <a:pt x="1733" y="462"/>
                    <a:pt x="1385" y="114"/>
                    <a:pt x="9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9"/>
            <p:cNvSpPr/>
            <p:nvPr/>
          </p:nvSpPr>
          <p:spPr>
            <a:xfrm flipH="1">
              <a:off x="8787314" y="518610"/>
              <a:ext cx="78797" cy="69244"/>
            </a:xfrm>
            <a:custGeom>
              <a:rect b="b" l="l" r="r" t="t"/>
              <a:pathLst>
                <a:path extrusionOk="0" h="2334" w="2656">
                  <a:moveTo>
                    <a:pt x="1330" y="0"/>
                  </a:moveTo>
                  <a:cubicBezTo>
                    <a:pt x="1181" y="0"/>
                    <a:pt x="1030" y="31"/>
                    <a:pt x="887" y="98"/>
                  </a:cubicBezTo>
                  <a:cubicBezTo>
                    <a:pt x="272" y="369"/>
                    <a:pt x="1" y="1021"/>
                    <a:pt x="272" y="1636"/>
                  </a:cubicBezTo>
                  <a:cubicBezTo>
                    <a:pt x="446" y="2074"/>
                    <a:pt x="886" y="2334"/>
                    <a:pt x="1339" y="2334"/>
                  </a:cubicBezTo>
                  <a:cubicBezTo>
                    <a:pt x="1484" y="2334"/>
                    <a:pt x="1630" y="2307"/>
                    <a:pt x="1770" y="2251"/>
                  </a:cubicBezTo>
                  <a:cubicBezTo>
                    <a:pt x="2385" y="1984"/>
                    <a:pt x="2655" y="1292"/>
                    <a:pt x="2385" y="713"/>
                  </a:cubicBezTo>
                  <a:cubicBezTo>
                    <a:pt x="2212" y="281"/>
                    <a:pt x="1778" y="0"/>
                    <a:pt x="13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9"/>
            <p:cNvSpPr/>
            <p:nvPr/>
          </p:nvSpPr>
          <p:spPr>
            <a:xfrm flipH="1">
              <a:off x="8664097" y="466600"/>
              <a:ext cx="78797" cy="69274"/>
            </a:xfrm>
            <a:custGeom>
              <a:rect b="b" l="l" r="r" t="t"/>
              <a:pathLst>
                <a:path extrusionOk="0" h="2335" w="2656">
                  <a:moveTo>
                    <a:pt x="1293" y="0"/>
                  </a:moveTo>
                  <a:cubicBezTo>
                    <a:pt x="1146" y="0"/>
                    <a:pt x="995" y="27"/>
                    <a:pt x="846" y="82"/>
                  </a:cubicBezTo>
                  <a:cubicBezTo>
                    <a:pt x="271" y="353"/>
                    <a:pt x="1" y="1045"/>
                    <a:pt x="231" y="1620"/>
                  </a:cubicBezTo>
                  <a:cubicBezTo>
                    <a:pt x="434" y="2054"/>
                    <a:pt x="873" y="2335"/>
                    <a:pt x="1323" y="2335"/>
                  </a:cubicBezTo>
                  <a:cubicBezTo>
                    <a:pt x="1473" y="2335"/>
                    <a:pt x="1625" y="2303"/>
                    <a:pt x="1769" y="2236"/>
                  </a:cubicBezTo>
                  <a:cubicBezTo>
                    <a:pt x="2348" y="1968"/>
                    <a:pt x="2655" y="1313"/>
                    <a:pt x="2384" y="698"/>
                  </a:cubicBezTo>
                  <a:cubicBezTo>
                    <a:pt x="2181" y="261"/>
                    <a:pt x="1755" y="0"/>
                    <a:pt x="12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9"/>
            <p:cNvSpPr/>
            <p:nvPr/>
          </p:nvSpPr>
          <p:spPr>
            <a:xfrm flipH="1">
              <a:off x="8542096" y="414619"/>
              <a:ext cx="78678" cy="68947"/>
            </a:xfrm>
            <a:custGeom>
              <a:rect b="b" l="l" r="r" t="t"/>
              <a:pathLst>
                <a:path extrusionOk="0" h="2324" w="2652">
                  <a:moveTo>
                    <a:pt x="1352" y="1"/>
                  </a:moveTo>
                  <a:cubicBezTo>
                    <a:pt x="1195" y="1"/>
                    <a:pt x="1035" y="35"/>
                    <a:pt x="883" y="106"/>
                  </a:cubicBezTo>
                  <a:cubicBezTo>
                    <a:pt x="308" y="336"/>
                    <a:pt x="0" y="1028"/>
                    <a:pt x="268" y="1604"/>
                  </a:cubicBezTo>
                  <a:cubicBezTo>
                    <a:pt x="438" y="2057"/>
                    <a:pt x="859" y="2324"/>
                    <a:pt x="1315" y="2324"/>
                  </a:cubicBezTo>
                  <a:cubicBezTo>
                    <a:pt x="1478" y="2324"/>
                    <a:pt x="1644" y="2290"/>
                    <a:pt x="1806" y="2219"/>
                  </a:cubicBezTo>
                  <a:cubicBezTo>
                    <a:pt x="2384" y="1988"/>
                    <a:pt x="2652" y="1296"/>
                    <a:pt x="2421" y="721"/>
                  </a:cubicBezTo>
                  <a:cubicBezTo>
                    <a:pt x="2224" y="267"/>
                    <a:pt x="1795" y="1"/>
                    <a:pt x="13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9"/>
            <p:cNvSpPr/>
            <p:nvPr/>
          </p:nvSpPr>
          <p:spPr>
            <a:xfrm flipH="1">
              <a:off x="8568289" y="1055387"/>
              <a:ext cx="30" cy="6883"/>
            </a:xfrm>
            <a:custGeom>
              <a:rect b="b" l="l" r="r" t="t"/>
              <a:pathLst>
                <a:path extrusionOk="0" h="232" w="1">
                  <a:moveTo>
                    <a:pt x="1" y="231"/>
                  </a:moveTo>
                  <a:lnTo>
                    <a:pt x="1" y="231"/>
                  </a:lnTo>
                  <a:lnTo>
                    <a:pt x="1" y="231"/>
                  </a:lnTo>
                  <a:close/>
                  <a:moveTo>
                    <a:pt x="1" y="194"/>
                  </a:moveTo>
                  <a:lnTo>
                    <a:pt x="1" y="231"/>
                  </a:lnTo>
                  <a:lnTo>
                    <a:pt x="1" y="194"/>
                  </a:lnTo>
                  <a:close/>
                  <a:moveTo>
                    <a:pt x="1" y="194"/>
                  </a:moveTo>
                  <a:lnTo>
                    <a:pt x="1" y="194"/>
                  </a:lnTo>
                  <a:lnTo>
                    <a:pt x="1" y="194"/>
                  </a:lnTo>
                  <a:close/>
                  <a:moveTo>
                    <a:pt x="1" y="194"/>
                  </a:moveTo>
                  <a:lnTo>
                    <a:pt x="1" y="194"/>
                  </a:lnTo>
                  <a:lnTo>
                    <a:pt x="1" y="194"/>
                  </a:lnTo>
                  <a:close/>
                  <a:moveTo>
                    <a:pt x="1" y="154"/>
                  </a:moveTo>
                  <a:lnTo>
                    <a:pt x="1" y="194"/>
                  </a:lnTo>
                  <a:lnTo>
                    <a:pt x="1" y="154"/>
                  </a:lnTo>
                  <a:close/>
                  <a:moveTo>
                    <a:pt x="1" y="154"/>
                  </a:moveTo>
                  <a:lnTo>
                    <a:pt x="1" y="154"/>
                  </a:lnTo>
                  <a:lnTo>
                    <a:pt x="1" y="154"/>
                  </a:lnTo>
                  <a:close/>
                  <a:moveTo>
                    <a:pt x="1" y="154"/>
                  </a:moveTo>
                  <a:lnTo>
                    <a:pt x="1" y="154"/>
                  </a:lnTo>
                  <a:lnTo>
                    <a:pt x="1" y="154"/>
                  </a:lnTo>
                  <a:close/>
                  <a:moveTo>
                    <a:pt x="1" y="154"/>
                  </a:moveTo>
                  <a:lnTo>
                    <a:pt x="1" y="154"/>
                  </a:lnTo>
                  <a:lnTo>
                    <a:pt x="1" y="154"/>
                  </a:lnTo>
                  <a:close/>
                  <a:moveTo>
                    <a:pt x="1" y="118"/>
                  </a:moveTo>
                  <a:lnTo>
                    <a:pt x="1" y="118"/>
                  </a:lnTo>
                  <a:lnTo>
                    <a:pt x="1" y="118"/>
                  </a:lnTo>
                  <a:close/>
                  <a:moveTo>
                    <a:pt x="1" y="118"/>
                  </a:moveTo>
                  <a:lnTo>
                    <a:pt x="1" y="118"/>
                  </a:lnTo>
                  <a:lnTo>
                    <a:pt x="1" y="118"/>
                  </a:lnTo>
                  <a:close/>
                  <a:moveTo>
                    <a:pt x="1" y="118"/>
                  </a:moveTo>
                  <a:lnTo>
                    <a:pt x="1" y="118"/>
                  </a:lnTo>
                  <a:lnTo>
                    <a:pt x="1" y="118"/>
                  </a:lnTo>
                  <a:close/>
                  <a:moveTo>
                    <a:pt x="1" y="78"/>
                  </a:moveTo>
                  <a:lnTo>
                    <a:pt x="1" y="78"/>
                  </a:lnTo>
                  <a:lnTo>
                    <a:pt x="1" y="78"/>
                  </a:lnTo>
                  <a:close/>
                  <a:moveTo>
                    <a:pt x="1" y="78"/>
                  </a:moveTo>
                  <a:lnTo>
                    <a:pt x="1" y="78"/>
                  </a:lnTo>
                  <a:lnTo>
                    <a:pt x="1" y="78"/>
                  </a:lnTo>
                  <a:close/>
                  <a:moveTo>
                    <a:pt x="1" y="78"/>
                  </a:moveTo>
                  <a:lnTo>
                    <a:pt x="1" y="78"/>
                  </a:lnTo>
                  <a:lnTo>
                    <a:pt x="1" y="78"/>
                  </a:lnTo>
                  <a:close/>
                  <a:moveTo>
                    <a:pt x="1" y="41"/>
                  </a:moveTo>
                  <a:lnTo>
                    <a:pt x="1" y="41"/>
                  </a:lnTo>
                  <a:lnTo>
                    <a:pt x="1" y="41"/>
                  </a:lnTo>
                  <a:close/>
                  <a:moveTo>
                    <a:pt x="1" y="1"/>
                  </a:moveTo>
                  <a:lnTo>
                    <a:pt x="1" y="1"/>
                  </a:lnTo>
                  <a:close/>
                </a:path>
              </a:pathLst>
            </a:custGeom>
            <a:solidFill>
              <a:srgbClr val="C575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9"/>
            <p:cNvSpPr/>
            <p:nvPr/>
          </p:nvSpPr>
          <p:spPr>
            <a:xfrm flipH="1">
              <a:off x="8766778" y="1259630"/>
              <a:ext cx="14893" cy="1127"/>
            </a:xfrm>
            <a:custGeom>
              <a:rect b="b" l="l" r="r" t="t"/>
              <a:pathLst>
                <a:path extrusionOk="0" h="38" w="502">
                  <a:moveTo>
                    <a:pt x="502" y="38"/>
                  </a:moveTo>
                  <a:lnTo>
                    <a:pt x="502" y="38"/>
                  </a:lnTo>
                  <a:lnTo>
                    <a:pt x="502" y="38"/>
                  </a:lnTo>
                  <a:close/>
                  <a:moveTo>
                    <a:pt x="502" y="38"/>
                  </a:moveTo>
                  <a:lnTo>
                    <a:pt x="502" y="38"/>
                  </a:lnTo>
                  <a:lnTo>
                    <a:pt x="502" y="38"/>
                  </a:lnTo>
                  <a:close/>
                  <a:moveTo>
                    <a:pt x="462" y="38"/>
                  </a:moveTo>
                  <a:lnTo>
                    <a:pt x="462" y="38"/>
                  </a:lnTo>
                  <a:lnTo>
                    <a:pt x="462" y="38"/>
                  </a:lnTo>
                  <a:close/>
                  <a:moveTo>
                    <a:pt x="462" y="38"/>
                  </a:moveTo>
                  <a:lnTo>
                    <a:pt x="462" y="38"/>
                  </a:lnTo>
                  <a:lnTo>
                    <a:pt x="462" y="38"/>
                  </a:lnTo>
                  <a:close/>
                  <a:moveTo>
                    <a:pt x="462" y="38"/>
                  </a:moveTo>
                  <a:lnTo>
                    <a:pt x="462" y="38"/>
                  </a:lnTo>
                  <a:lnTo>
                    <a:pt x="462" y="38"/>
                  </a:lnTo>
                  <a:close/>
                  <a:moveTo>
                    <a:pt x="425" y="38"/>
                  </a:moveTo>
                  <a:lnTo>
                    <a:pt x="425" y="38"/>
                  </a:lnTo>
                  <a:lnTo>
                    <a:pt x="425" y="38"/>
                  </a:lnTo>
                  <a:close/>
                  <a:moveTo>
                    <a:pt x="425" y="38"/>
                  </a:moveTo>
                  <a:lnTo>
                    <a:pt x="425" y="38"/>
                  </a:lnTo>
                  <a:lnTo>
                    <a:pt x="425" y="38"/>
                  </a:lnTo>
                  <a:close/>
                  <a:moveTo>
                    <a:pt x="425" y="38"/>
                  </a:moveTo>
                  <a:lnTo>
                    <a:pt x="425" y="38"/>
                  </a:lnTo>
                  <a:lnTo>
                    <a:pt x="425" y="38"/>
                  </a:lnTo>
                  <a:close/>
                  <a:moveTo>
                    <a:pt x="385" y="38"/>
                  </a:moveTo>
                  <a:lnTo>
                    <a:pt x="385" y="38"/>
                  </a:lnTo>
                  <a:lnTo>
                    <a:pt x="385" y="38"/>
                  </a:lnTo>
                  <a:close/>
                  <a:moveTo>
                    <a:pt x="385" y="38"/>
                  </a:moveTo>
                  <a:lnTo>
                    <a:pt x="385" y="38"/>
                  </a:lnTo>
                  <a:lnTo>
                    <a:pt x="385" y="38"/>
                  </a:lnTo>
                  <a:close/>
                  <a:moveTo>
                    <a:pt x="385" y="38"/>
                  </a:moveTo>
                  <a:lnTo>
                    <a:pt x="385" y="38"/>
                  </a:lnTo>
                  <a:lnTo>
                    <a:pt x="385" y="38"/>
                  </a:lnTo>
                  <a:close/>
                  <a:moveTo>
                    <a:pt x="348" y="38"/>
                  </a:moveTo>
                  <a:lnTo>
                    <a:pt x="348" y="38"/>
                  </a:lnTo>
                  <a:lnTo>
                    <a:pt x="348" y="38"/>
                  </a:lnTo>
                  <a:close/>
                  <a:moveTo>
                    <a:pt x="348" y="38"/>
                  </a:moveTo>
                  <a:lnTo>
                    <a:pt x="348" y="38"/>
                  </a:lnTo>
                  <a:lnTo>
                    <a:pt x="348" y="38"/>
                  </a:lnTo>
                  <a:close/>
                  <a:moveTo>
                    <a:pt x="348" y="38"/>
                  </a:moveTo>
                  <a:lnTo>
                    <a:pt x="348" y="38"/>
                  </a:lnTo>
                  <a:lnTo>
                    <a:pt x="348" y="38"/>
                  </a:lnTo>
                  <a:close/>
                  <a:moveTo>
                    <a:pt x="308" y="38"/>
                  </a:moveTo>
                  <a:lnTo>
                    <a:pt x="308" y="38"/>
                  </a:lnTo>
                  <a:lnTo>
                    <a:pt x="308" y="38"/>
                  </a:lnTo>
                  <a:close/>
                  <a:moveTo>
                    <a:pt x="308" y="38"/>
                  </a:moveTo>
                  <a:lnTo>
                    <a:pt x="308" y="38"/>
                  </a:lnTo>
                  <a:lnTo>
                    <a:pt x="308" y="38"/>
                  </a:lnTo>
                  <a:close/>
                  <a:moveTo>
                    <a:pt x="308" y="38"/>
                  </a:moveTo>
                  <a:lnTo>
                    <a:pt x="308" y="38"/>
                  </a:lnTo>
                  <a:lnTo>
                    <a:pt x="308" y="38"/>
                  </a:lnTo>
                  <a:close/>
                  <a:moveTo>
                    <a:pt x="271" y="38"/>
                  </a:moveTo>
                  <a:lnTo>
                    <a:pt x="271" y="38"/>
                  </a:lnTo>
                  <a:lnTo>
                    <a:pt x="271" y="38"/>
                  </a:lnTo>
                  <a:close/>
                  <a:moveTo>
                    <a:pt x="271" y="38"/>
                  </a:moveTo>
                  <a:lnTo>
                    <a:pt x="271" y="38"/>
                  </a:lnTo>
                  <a:lnTo>
                    <a:pt x="271" y="38"/>
                  </a:lnTo>
                  <a:close/>
                  <a:moveTo>
                    <a:pt x="271" y="38"/>
                  </a:moveTo>
                  <a:lnTo>
                    <a:pt x="271" y="38"/>
                  </a:lnTo>
                  <a:lnTo>
                    <a:pt x="271" y="38"/>
                  </a:lnTo>
                  <a:close/>
                  <a:moveTo>
                    <a:pt x="231" y="38"/>
                  </a:moveTo>
                  <a:lnTo>
                    <a:pt x="231" y="38"/>
                  </a:lnTo>
                  <a:lnTo>
                    <a:pt x="231" y="38"/>
                  </a:lnTo>
                  <a:close/>
                  <a:moveTo>
                    <a:pt x="231" y="38"/>
                  </a:moveTo>
                  <a:lnTo>
                    <a:pt x="231" y="38"/>
                  </a:lnTo>
                  <a:lnTo>
                    <a:pt x="231" y="38"/>
                  </a:lnTo>
                  <a:close/>
                  <a:moveTo>
                    <a:pt x="194" y="38"/>
                  </a:moveTo>
                  <a:lnTo>
                    <a:pt x="194" y="38"/>
                  </a:lnTo>
                  <a:lnTo>
                    <a:pt x="194" y="38"/>
                  </a:lnTo>
                  <a:close/>
                  <a:moveTo>
                    <a:pt x="194" y="38"/>
                  </a:moveTo>
                  <a:lnTo>
                    <a:pt x="194" y="38"/>
                  </a:lnTo>
                  <a:lnTo>
                    <a:pt x="194" y="38"/>
                  </a:lnTo>
                  <a:close/>
                  <a:moveTo>
                    <a:pt x="154" y="38"/>
                  </a:moveTo>
                  <a:lnTo>
                    <a:pt x="154" y="38"/>
                  </a:lnTo>
                  <a:lnTo>
                    <a:pt x="154" y="38"/>
                  </a:lnTo>
                  <a:close/>
                  <a:moveTo>
                    <a:pt x="154" y="38"/>
                  </a:moveTo>
                  <a:lnTo>
                    <a:pt x="154" y="38"/>
                  </a:lnTo>
                  <a:lnTo>
                    <a:pt x="154" y="38"/>
                  </a:lnTo>
                  <a:close/>
                  <a:moveTo>
                    <a:pt x="117" y="38"/>
                  </a:moveTo>
                  <a:lnTo>
                    <a:pt x="117" y="38"/>
                  </a:lnTo>
                  <a:lnTo>
                    <a:pt x="117" y="38"/>
                  </a:lnTo>
                  <a:close/>
                  <a:moveTo>
                    <a:pt x="77" y="1"/>
                  </a:moveTo>
                  <a:lnTo>
                    <a:pt x="77" y="1"/>
                  </a:lnTo>
                  <a:lnTo>
                    <a:pt x="77" y="1"/>
                  </a:lnTo>
                  <a:close/>
                  <a:moveTo>
                    <a:pt x="77" y="1"/>
                  </a:moveTo>
                  <a:lnTo>
                    <a:pt x="77" y="1"/>
                  </a:lnTo>
                  <a:lnTo>
                    <a:pt x="77" y="1"/>
                  </a:lnTo>
                  <a:close/>
                  <a:moveTo>
                    <a:pt x="77" y="1"/>
                  </a:moveTo>
                  <a:lnTo>
                    <a:pt x="77" y="1"/>
                  </a:lnTo>
                  <a:lnTo>
                    <a:pt x="77" y="1"/>
                  </a:lnTo>
                  <a:close/>
                  <a:moveTo>
                    <a:pt x="0" y="1"/>
                  </a:moveTo>
                  <a:lnTo>
                    <a:pt x="0" y="1"/>
                  </a:lnTo>
                  <a:lnTo>
                    <a:pt x="0" y="1"/>
                  </a:lnTo>
                  <a:close/>
                  <a:moveTo>
                    <a:pt x="0" y="1"/>
                  </a:moveTo>
                  <a:lnTo>
                    <a:pt x="0" y="1"/>
                  </a:lnTo>
                  <a:close/>
                </a:path>
              </a:pathLst>
            </a:custGeom>
            <a:solidFill>
              <a:srgbClr val="C6CE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9"/>
            <p:cNvSpPr/>
            <p:nvPr/>
          </p:nvSpPr>
          <p:spPr>
            <a:xfrm flipH="1">
              <a:off x="8117713" y="1340598"/>
              <a:ext cx="195064" cy="373069"/>
            </a:xfrm>
            <a:custGeom>
              <a:rect b="b" l="l" r="r" t="t"/>
              <a:pathLst>
                <a:path extrusionOk="0" h="12575" w="6575">
                  <a:moveTo>
                    <a:pt x="2462" y="0"/>
                  </a:moveTo>
                  <a:cubicBezTo>
                    <a:pt x="1268" y="0"/>
                    <a:pt x="1" y="462"/>
                    <a:pt x="1" y="2270"/>
                  </a:cubicBezTo>
                  <a:cubicBezTo>
                    <a:pt x="1" y="2655"/>
                    <a:pt x="78" y="3076"/>
                    <a:pt x="191" y="3578"/>
                  </a:cubicBezTo>
                  <a:cubicBezTo>
                    <a:pt x="1385" y="8844"/>
                    <a:pt x="6574" y="12575"/>
                    <a:pt x="6574" y="12575"/>
                  </a:cubicBezTo>
                  <a:cubicBezTo>
                    <a:pt x="6574" y="12575"/>
                    <a:pt x="4307" y="7500"/>
                    <a:pt x="4307" y="3384"/>
                  </a:cubicBezTo>
                  <a:cubicBezTo>
                    <a:pt x="4307" y="2307"/>
                    <a:pt x="4461" y="1271"/>
                    <a:pt x="4882" y="425"/>
                  </a:cubicBezTo>
                  <a:cubicBezTo>
                    <a:pt x="4882" y="425"/>
                    <a:pt x="3692" y="0"/>
                    <a:pt x="24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9"/>
            <p:cNvSpPr/>
            <p:nvPr/>
          </p:nvSpPr>
          <p:spPr>
            <a:xfrm flipH="1">
              <a:off x="7386485" y="767921"/>
              <a:ext cx="1184089" cy="322901"/>
            </a:xfrm>
            <a:custGeom>
              <a:rect b="b" l="l" r="r" t="t"/>
              <a:pathLst>
                <a:path extrusionOk="0" h="10884" w="39912">
                  <a:moveTo>
                    <a:pt x="38604" y="0"/>
                  </a:moveTo>
                  <a:cubicBezTo>
                    <a:pt x="34488" y="0"/>
                    <a:pt x="30643" y="308"/>
                    <a:pt x="27069" y="886"/>
                  </a:cubicBezTo>
                  <a:cubicBezTo>
                    <a:pt x="25875" y="2347"/>
                    <a:pt x="24608" y="3962"/>
                    <a:pt x="23301" y="5768"/>
                  </a:cubicBezTo>
                  <a:cubicBezTo>
                    <a:pt x="23301" y="5768"/>
                    <a:pt x="24030" y="3768"/>
                    <a:pt x="25491" y="1154"/>
                  </a:cubicBezTo>
                  <a:lnTo>
                    <a:pt x="25491" y="1154"/>
                  </a:lnTo>
                  <a:cubicBezTo>
                    <a:pt x="22415" y="1692"/>
                    <a:pt x="19533" y="2384"/>
                    <a:pt x="16878" y="3193"/>
                  </a:cubicBezTo>
                  <a:cubicBezTo>
                    <a:pt x="15072" y="5039"/>
                    <a:pt x="13227" y="6423"/>
                    <a:pt x="12765" y="6807"/>
                  </a:cubicBezTo>
                  <a:lnTo>
                    <a:pt x="12495" y="6807"/>
                  </a:lnTo>
                  <a:cubicBezTo>
                    <a:pt x="12227" y="6614"/>
                    <a:pt x="11572" y="6075"/>
                    <a:pt x="10726" y="5346"/>
                  </a:cubicBezTo>
                  <a:cubicBezTo>
                    <a:pt x="6266" y="7152"/>
                    <a:pt x="2652" y="9074"/>
                    <a:pt x="37" y="10689"/>
                  </a:cubicBezTo>
                  <a:cubicBezTo>
                    <a:pt x="37" y="10766"/>
                    <a:pt x="37" y="10806"/>
                    <a:pt x="0" y="10883"/>
                  </a:cubicBezTo>
                  <a:lnTo>
                    <a:pt x="154" y="10883"/>
                  </a:lnTo>
                  <a:cubicBezTo>
                    <a:pt x="11304" y="10459"/>
                    <a:pt x="20379" y="8305"/>
                    <a:pt x="27336" y="5845"/>
                  </a:cubicBezTo>
                  <a:cubicBezTo>
                    <a:pt x="29105" y="5229"/>
                    <a:pt x="30720" y="4577"/>
                    <a:pt x="32221" y="3922"/>
                  </a:cubicBezTo>
                  <a:lnTo>
                    <a:pt x="32258" y="3922"/>
                  </a:lnTo>
                  <a:cubicBezTo>
                    <a:pt x="32258" y="3922"/>
                    <a:pt x="32298" y="3922"/>
                    <a:pt x="32298" y="3885"/>
                  </a:cubicBezTo>
                  <a:lnTo>
                    <a:pt x="32335" y="3885"/>
                  </a:lnTo>
                  <a:cubicBezTo>
                    <a:pt x="35488" y="2501"/>
                    <a:pt x="38026" y="1154"/>
                    <a:pt x="3991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p40"/>
          <p:cNvSpPr txBox="1"/>
          <p:nvPr>
            <p:ph type="title"/>
          </p:nvPr>
        </p:nvSpPr>
        <p:spPr>
          <a:xfrm>
            <a:off x="956700" y="2079475"/>
            <a:ext cx="5349600" cy="76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1141" name="Google Shape;1141;p40"/>
          <p:cNvSpPr txBox="1"/>
          <p:nvPr>
            <p:ph idx="2" type="title"/>
          </p:nvPr>
        </p:nvSpPr>
        <p:spPr>
          <a:xfrm>
            <a:off x="956700" y="968900"/>
            <a:ext cx="13452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1142" name="Google Shape;1142;p40"/>
          <p:cNvSpPr txBox="1"/>
          <p:nvPr>
            <p:ph idx="1" type="subTitle"/>
          </p:nvPr>
        </p:nvSpPr>
        <p:spPr>
          <a:xfrm>
            <a:off x="956700" y="2694775"/>
            <a:ext cx="5256600" cy="1873500"/>
          </a:xfrm>
          <a:prstGeom prst="rect">
            <a:avLst/>
          </a:prstGeom>
          <a:noFill/>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lang="en">
                <a:solidFill>
                  <a:schemeClr val="accent1"/>
                </a:solidFill>
                <a:latin typeface="Poppins Medium"/>
                <a:ea typeface="Poppins Medium"/>
                <a:cs typeface="Poppins Medium"/>
                <a:sym typeface="Poppins Medium"/>
              </a:rPr>
              <a:t>1. To understand the factors impacting student mental health.</a:t>
            </a:r>
            <a:endParaRPr>
              <a:solidFill>
                <a:schemeClr val="accent1"/>
              </a:solidFill>
              <a:highlight>
                <a:schemeClr val="accent6"/>
              </a:highlight>
              <a:latin typeface="Poppins Medium"/>
              <a:ea typeface="Poppins Medium"/>
              <a:cs typeface="Poppins Medium"/>
              <a:sym typeface="Poppins Medium"/>
            </a:endParaRPr>
          </a:p>
          <a:p>
            <a:pPr indent="0" lvl="0" marL="0" rtl="0" algn="l">
              <a:lnSpc>
                <a:spcPct val="90000"/>
              </a:lnSpc>
              <a:spcBef>
                <a:spcPts val="1000"/>
              </a:spcBef>
              <a:spcAft>
                <a:spcPts val="0"/>
              </a:spcAft>
              <a:buNone/>
            </a:pPr>
            <a:r>
              <a:rPr lang="en">
                <a:solidFill>
                  <a:schemeClr val="accent1"/>
                </a:solidFill>
                <a:latin typeface="Poppins Medium"/>
                <a:ea typeface="Poppins Medium"/>
                <a:cs typeface="Poppins Medium"/>
                <a:sym typeface="Poppins Medium"/>
              </a:rPr>
              <a:t>2. To analyze correlations between academic performance and mental health.</a:t>
            </a:r>
            <a:endParaRPr>
              <a:solidFill>
                <a:schemeClr val="accent1"/>
              </a:solidFill>
              <a:latin typeface="Poppins Medium"/>
              <a:ea typeface="Poppins Medium"/>
              <a:cs typeface="Poppins Medium"/>
              <a:sym typeface="Poppins Medium"/>
            </a:endParaRPr>
          </a:p>
          <a:p>
            <a:pPr indent="0" lvl="0" marL="0" rtl="0" algn="l">
              <a:lnSpc>
                <a:spcPct val="90000"/>
              </a:lnSpc>
              <a:spcBef>
                <a:spcPts val="1000"/>
              </a:spcBef>
              <a:spcAft>
                <a:spcPts val="0"/>
              </a:spcAft>
              <a:buClr>
                <a:srgbClr val="1A1A1A"/>
              </a:buClr>
              <a:buSzPts val="1100"/>
              <a:buFont typeface="Arial"/>
              <a:buNone/>
            </a:pPr>
            <a:r>
              <a:rPr lang="en">
                <a:solidFill>
                  <a:schemeClr val="accent1"/>
                </a:solidFill>
                <a:latin typeface="Poppins Medium"/>
                <a:ea typeface="Poppins Medium"/>
                <a:cs typeface="Poppins Medium"/>
                <a:sym typeface="Poppins Medium"/>
              </a:rPr>
              <a:t>3. To provide insights for improving mental health support systems</a:t>
            </a:r>
            <a:r>
              <a:rPr lang="en" sz="1200">
                <a:solidFill>
                  <a:schemeClr val="accent1"/>
                </a:solidFill>
                <a:latin typeface="Poppins Medium"/>
                <a:ea typeface="Poppins Medium"/>
                <a:cs typeface="Poppins Medium"/>
                <a:sym typeface="Poppins Medium"/>
              </a:rPr>
              <a:t>.</a:t>
            </a:r>
            <a:endParaRPr sz="1300">
              <a:solidFill>
                <a:schemeClr val="accent1"/>
              </a:solidFill>
              <a:latin typeface="Poppins Medium"/>
              <a:ea typeface="Poppins Medium"/>
              <a:cs typeface="Poppins Medium"/>
              <a:sym typeface="Poppins Medium"/>
            </a:endParaRPr>
          </a:p>
        </p:txBody>
      </p:sp>
      <p:grpSp>
        <p:nvGrpSpPr>
          <p:cNvPr id="1143" name="Google Shape;1143;p40"/>
          <p:cNvGrpSpPr/>
          <p:nvPr/>
        </p:nvGrpSpPr>
        <p:grpSpPr>
          <a:xfrm>
            <a:off x="1049590" y="1882264"/>
            <a:ext cx="1252247" cy="83105"/>
            <a:chOff x="1662000" y="5001150"/>
            <a:chExt cx="1362175" cy="90400"/>
          </a:xfrm>
        </p:grpSpPr>
        <p:sp>
          <p:nvSpPr>
            <p:cNvPr id="1144" name="Google Shape;1144;p40"/>
            <p:cNvSpPr/>
            <p:nvPr/>
          </p:nvSpPr>
          <p:spPr>
            <a:xfrm>
              <a:off x="1662000" y="5001150"/>
              <a:ext cx="90400" cy="90400"/>
            </a:xfrm>
            <a:custGeom>
              <a:rect b="b" l="l" r="r" t="t"/>
              <a:pathLst>
                <a:path extrusionOk="0" h="3616" w="3616">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145" name="Google Shape;1145;p40"/>
            <p:cNvSpPr/>
            <p:nvPr/>
          </p:nvSpPr>
          <p:spPr>
            <a:xfrm>
              <a:off x="1873475" y="5001150"/>
              <a:ext cx="90400" cy="90400"/>
            </a:xfrm>
            <a:custGeom>
              <a:rect b="b" l="l" r="r" t="t"/>
              <a:pathLst>
                <a:path extrusionOk="0" h="3616" w="3616">
                  <a:moveTo>
                    <a:pt x="1810" y="1"/>
                  </a:moveTo>
                  <a:cubicBezTo>
                    <a:pt x="847" y="1"/>
                    <a:pt x="1" y="807"/>
                    <a:pt x="1" y="1806"/>
                  </a:cubicBezTo>
                  <a:cubicBezTo>
                    <a:pt x="1" y="2806"/>
                    <a:pt x="847"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146" name="Google Shape;1146;p40"/>
            <p:cNvSpPr/>
            <p:nvPr/>
          </p:nvSpPr>
          <p:spPr>
            <a:xfrm>
              <a:off x="2085950" y="5001150"/>
              <a:ext cx="90400" cy="90400"/>
            </a:xfrm>
            <a:custGeom>
              <a:rect b="b" l="l" r="r" t="t"/>
              <a:pathLst>
                <a:path extrusionOk="0" h="3616" w="3616">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147" name="Google Shape;1147;p40"/>
            <p:cNvSpPr/>
            <p:nvPr/>
          </p:nvSpPr>
          <p:spPr>
            <a:xfrm>
              <a:off x="2298350" y="5001150"/>
              <a:ext cx="89475" cy="90400"/>
            </a:xfrm>
            <a:custGeom>
              <a:rect b="b" l="l" r="r" t="t"/>
              <a:pathLst>
                <a:path extrusionOk="0" h="3616" w="3579">
                  <a:moveTo>
                    <a:pt x="1770" y="1"/>
                  </a:moveTo>
                  <a:cubicBezTo>
                    <a:pt x="810" y="1"/>
                    <a:pt x="1" y="807"/>
                    <a:pt x="1" y="1806"/>
                  </a:cubicBezTo>
                  <a:cubicBezTo>
                    <a:pt x="1" y="2806"/>
                    <a:pt x="810" y="3615"/>
                    <a:pt x="1770" y="3615"/>
                  </a:cubicBezTo>
                  <a:cubicBezTo>
                    <a:pt x="2769" y="3615"/>
                    <a:pt x="3578" y="2806"/>
                    <a:pt x="3578" y="1806"/>
                  </a:cubicBezTo>
                  <a:cubicBezTo>
                    <a:pt x="3578" y="807"/>
                    <a:pt x="2769" y="1"/>
                    <a:pt x="17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148" name="Google Shape;1148;p40"/>
            <p:cNvSpPr/>
            <p:nvPr/>
          </p:nvSpPr>
          <p:spPr>
            <a:xfrm>
              <a:off x="2509825" y="5001150"/>
              <a:ext cx="90400" cy="90400"/>
            </a:xfrm>
            <a:custGeom>
              <a:rect b="b" l="l" r="r" t="t"/>
              <a:pathLst>
                <a:path extrusionOk="0" h="3616" w="3616">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149" name="Google Shape;1149;p40"/>
            <p:cNvSpPr/>
            <p:nvPr/>
          </p:nvSpPr>
          <p:spPr>
            <a:xfrm>
              <a:off x="2722300" y="5001150"/>
              <a:ext cx="89400" cy="90400"/>
            </a:xfrm>
            <a:custGeom>
              <a:rect b="b" l="l" r="r" t="t"/>
              <a:pathLst>
                <a:path extrusionOk="0" h="3616" w="3576">
                  <a:moveTo>
                    <a:pt x="1770" y="1"/>
                  </a:moveTo>
                  <a:cubicBezTo>
                    <a:pt x="807" y="1"/>
                    <a:pt x="1" y="807"/>
                    <a:pt x="1" y="1806"/>
                  </a:cubicBezTo>
                  <a:cubicBezTo>
                    <a:pt x="1" y="2806"/>
                    <a:pt x="807" y="3615"/>
                    <a:pt x="1770" y="3615"/>
                  </a:cubicBezTo>
                  <a:cubicBezTo>
                    <a:pt x="2769" y="3615"/>
                    <a:pt x="3575" y="2806"/>
                    <a:pt x="3575" y="1806"/>
                  </a:cubicBezTo>
                  <a:cubicBezTo>
                    <a:pt x="3575" y="807"/>
                    <a:pt x="2769" y="1"/>
                    <a:pt x="17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150" name="Google Shape;1150;p40"/>
            <p:cNvSpPr/>
            <p:nvPr/>
          </p:nvSpPr>
          <p:spPr>
            <a:xfrm>
              <a:off x="2933775" y="5001150"/>
              <a:ext cx="90400" cy="90400"/>
            </a:xfrm>
            <a:custGeom>
              <a:rect b="b" l="l" r="r" t="t"/>
              <a:pathLst>
                <a:path extrusionOk="0" h="3616" w="3616">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grpSp>
        <p:nvGrpSpPr>
          <p:cNvPr id="1151" name="Google Shape;1151;p40"/>
          <p:cNvGrpSpPr/>
          <p:nvPr/>
        </p:nvGrpSpPr>
        <p:grpSpPr>
          <a:xfrm>
            <a:off x="6720278" y="2624729"/>
            <a:ext cx="2086566" cy="1858776"/>
            <a:chOff x="4660840" y="3154029"/>
            <a:chExt cx="476287" cy="424291"/>
          </a:xfrm>
        </p:grpSpPr>
        <p:sp>
          <p:nvSpPr>
            <p:cNvPr id="1152" name="Google Shape;1152;p40"/>
            <p:cNvSpPr/>
            <p:nvPr/>
          </p:nvSpPr>
          <p:spPr>
            <a:xfrm>
              <a:off x="4660840" y="3202167"/>
              <a:ext cx="127300" cy="110030"/>
            </a:xfrm>
            <a:custGeom>
              <a:rect b="b" l="l" r="r" t="t"/>
              <a:pathLst>
                <a:path extrusionOk="0" h="4192" w="4850">
                  <a:moveTo>
                    <a:pt x="1394" y="1"/>
                  </a:moveTo>
                  <a:cubicBezTo>
                    <a:pt x="588" y="1"/>
                    <a:pt x="0" y="589"/>
                    <a:pt x="0" y="1400"/>
                  </a:cubicBezTo>
                  <a:cubicBezTo>
                    <a:pt x="0" y="2135"/>
                    <a:pt x="659" y="3087"/>
                    <a:pt x="2422" y="4192"/>
                  </a:cubicBezTo>
                  <a:cubicBezTo>
                    <a:pt x="4185" y="3087"/>
                    <a:pt x="4850" y="2135"/>
                    <a:pt x="4850" y="1400"/>
                  </a:cubicBezTo>
                  <a:cubicBezTo>
                    <a:pt x="4850" y="589"/>
                    <a:pt x="4262" y="1"/>
                    <a:pt x="3451" y="1"/>
                  </a:cubicBezTo>
                  <a:cubicBezTo>
                    <a:pt x="3086" y="1"/>
                    <a:pt x="2716" y="224"/>
                    <a:pt x="2422" y="442"/>
                  </a:cubicBezTo>
                  <a:cubicBezTo>
                    <a:pt x="2205" y="224"/>
                    <a:pt x="1834" y="1"/>
                    <a:pt x="139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0"/>
            <p:cNvSpPr/>
            <p:nvPr/>
          </p:nvSpPr>
          <p:spPr>
            <a:xfrm>
              <a:off x="4780397" y="3279308"/>
              <a:ext cx="237146" cy="252737"/>
            </a:xfrm>
            <a:custGeom>
              <a:rect b="b" l="l" r="r" t="t"/>
              <a:pathLst>
                <a:path extrusionOk="0" h="9629" w="9035">
                  <a:moveTo>
                    <a:pt x="4480" y="1"/>
                  </a:moveTo>
                  <a:cubicBezTo>
                    <a:pt x="2793" y="1"/>
                    <a:pt x="1100" y="735"/>
                    <a:pt x="148" y="2281"/>
                  </a:cubicBezTo>
                  <a:cubicBezTo>
                    <a:pt x="71" y="2352"/>
                    <a:pt x="71" y="2428"/>
                    <a:pt x="1" y="2499"/>
                  </a:cubicBezTo>
                  <a:lnTo>
                    <a:pt x="1" y="3604"/>
                  </a:lnTo>
                  <a:lnTo>
                    <a:pt x="1100" y="4556"/>
                  </a:lnTo>
                  <a:cubicBezTo>
                    <a:pt x="1394" y="4262"/>
                    <a:pt x="1688" y="3968"/>
                    <a:pt x="1911" y="3674"/>
                  </a:cubicBezTo>
                  <a:cubicBezTo>
                    <a:pt x="1982" y="3527"/>
                    <a:pt x="2129" y="3527"/>
                    <a:pt x="2276" y="3527"/>
                  </a:cubicBezTo>
                  <a:lnTo>
                    <a:pt x="2276" y="8230"/>
                  </a:lnTo>
                  <a:lnTo>
                    <a:pt x="4480" y="9629"/>
                  </a:lnTo>
                  <a:lnTo>
                    <a:pt x="4556" y="9629"/>
                  </a:lnTo>
                  <a:lnTo>
                    <a:pt x="6760" y="8230"/>
                  </a:lnTo>
                  <a:lnTo>
                    <a:pt x="6760" y="3527"/>
                  </a:lnTo>
                  <a:cubicBezTo>
                    <a:pt x="6907" y="3527"/>
                    <a:pt x="6978" y="3527"/>
                    <a:pt x="7054" y="3674"/>
                  </a:cubicBezTo>
                  <a:cubicBezTo>
                    <a:pt x="7348" y="3968"/>
                    <a:pt x="7566" y="4262"/>
                    <a:pt x="7936" y="4556"/>
                  </a:cubicBezTo>
                  <a:lnTo>
                    <a:pt x="9035" y="3821"/>
                  </a:lnTo>
                  <a:lnTo>
                    <a:pt x="9035" y="2499"/>
                  </a:lnTo>
                  <a:lnTo>
                    <a:pt x="8818" y="2281"/>
                  </a:lnTo>
                  <a:cubicBezTo>
                    <a:pt x="7936" y="735"/>
                    <a:pt x="6172" y="77"/>
                    <a:pt x="44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0"/>
            <p:cNvSpPr/>
            <p:nvPr/>
          </p:nvSpPr>
          <p:spPr>
            <a:xfrm>
              <a:off x="4897959" y="3279308"/>
              <a:ext cx="119584" cy="252737"/>
            </a:xfrm>
            <a:custGeom>
              <a:rect b="b" l="l" r="r" t="t"/>
              <a:pathLst>
                <a:path extrusionOk="0" h="9629" w="4556">
                  <a:moveTo>
                    <a:pt x="1" y="1"/>
                  </a:moveTo>
                  <a:lnTo>
                    <a:pt x="1" y="9629"/>
                  </a:lnTo>
                  <a:lnTo>
                    <a:pt x="77" y="9629"/>
                  </a:lnTo>
                  <a:lnTo>
                    <a:pt x="2281" y="8230"/>
                  </a:lnTo>
                  <a:lnTo>
                    <a:pt x="2281" y="3527"/>
                  </a:lnTo>
                  <a:cubicBezTo>
                    <a:pt x="2428" y="3527"/>
                    <a:pt x="2499" y="3527"/>
                    <a:pt x="2575" y="3674"/>
                  </a:cubicBezTo>
                  <a:cubicBezTo>
                    <a:pt x="2869" y="3968"/>
                    <a:pt x="3087" y="4262"/>
                    <a:pt x="3457" y="4556"/>
                  </a:cubicBezTo>
                  <a:lnTo>
                    <a:pt x="4556" y="3821"/>
                  </a:lnTo>
                  <a:lnTo>
                    <a:pt x="4556" y="2499"/>
                  </a:lnTo>
                  <a:lnTo>
                    <a:pt x="4339" y="2281"/>
                  </a:lnTo>
                  <a:cubicBezTo>
                    <a:pt x="3457" y="735"/>
                    <a:pt x="1693" y="77"/>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0"/>
            <p:cNvSpPr/>
            <p:nvPr/>
          </p:nvSpPr>
          <p:spPr>
            <a:xfrm>
              <a:off x="4689686" y="3344874"/>
              <a:ext cx="119584" cy="84884"/>
            </a:xfrm>
            <a:custGeom>
              <a:rect b="b" l="l" r="r" t="t"/>
              <a:pathLst>
                <a:path extrusionOk="0" h="3234" w="4556">
                  <a:moveTo>
                    <a:pt x="3457" y="1"/>
                  </a:moveTo>
                  <a:cubicBezTo>
                    <a:pt x="2940" y="589"/>
                    <a:pt x="2205" y="959"/>
                    <a:pt x="1400" y="959"/>
                  </a:cubicBezTo>
                  <a:lnTo>
                    <a:pt x="1" y="959"/>
                  </a:lnTo>
                  <a:lnTo>
                    <a:pt x="1" y="3234"/>
                  </a:lnTo>
                  <a:lnTo>
                    <a:pt x="1400" y="3234"/>
                  </a:lnTo>
                  <a:cubicBezTo>
                    <a:pt x="2575" y="3234"/>
                    <a:pt x="3674" y="2793"/>
                    <a:pt x="4556" y="2058"/>
                  </a:cubicBezTo>
                  <a:lnTo>
                    <a:pt x="3457" y="1"/>
                  </a:lnTo>
                  <a:close/>
                </a:path>
              </a:pathLst>
            </a:custGeom>
            <a:solidFill>
              <a:srgbClr val="F0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0"/>
            <p:cNvSpPr/>
            <p:nvPr/>
          </p:nvSpPr>
          <p:spPr>
            <a:xfrm>
              <a:off x="4988671" y="3344874"/>
              <a:ext cx="117589" cy="84884"/>
            </a:xfrm>
            <a:custGeom>
              <a:rect b="b" l="l" r="r" t="t"/>
              <a:pathLst>
                <a:path extrusionOk="0" h="3234" w="4480">
                  <a:moveTo>
                    <a:pt x="1100" y="1"/>
                  </a:moveTo>
                  <a:lnTo>
                    <a:pt x="1" y="2058"/>
                  </a:lnTo>
                  <a:cubicBezTo>
                    <a:pt x="883" y="2793"/>
                    <a:pt x="1982" y="3234"/>
                    <a:pt x="3157" y="3234"/>
                  </a:cubicBezTo>
                  <a:lnTo>
                    <a:pt x="4480" y="3234"/>
                  </a:lnTo>
                  <a:lnTo>
                    <a:pt x="4480" y="959"/>
                  </a:lnTo>
                  <a:lnTo>
                    <a:pt x="3157" y="959"/>
                  </a:lnTo>
                  <a:cubicBezTo>
                    <a:pt x="2352" y="959"/>
                    <a:pt x="1617" y="589"/>
                    <a:pt x="1100" y="1"/>
                  </a:cubicBezTo>
                  <a:close/>
                </a:path>
              </a:pathLst>
            </a:custGeom>
            <a:solidFill>
              <a:srgbClr val="D492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0"/>
            <p:cNvSpPr/>
            <p:nvPr/>
          </p:nvSpPr>
          <p:spPr>
            <a:xfrm>
              <a:off x="4836252" y="3154029"/>
              <a:ext cx="125463" cy="125306"/>
            </a:xfrm>
            <a:custGeom>
              <a:rect b="b" l="l" r="r" t="t"/>
              <a:pathLst>
                <a:path extrusionOk="0" h="4774" w="4780">
                  <a:moveTo>
                    <a:pt x="2352" y="1"/>
                  </a:moveTo>
                  <a:cubicBezTo>
                    <a:pt x="1029" y="1"/>
                    <a:pt x="1" y="1100"/>
                    <a:pt x="1" y="2423"/>
                  </a:cubicBezTo>
                  <a:cubicBezTo>
                    <a:pt x="1" y="3745"/>
                    <a:pt x="1029" y="4774"/>
                    <a:pt x="2352" y="4774"/>
                  </a:cubicBezTo>
                  <a:cubicBezTo>
                    <a:pt x="3674" y="4774"/>
                    <a:pt x="4779" y="3745"/>
                    <a:pt x="4779" y="2423"/>
                  </a:cubicBezTo>
                  <a:cubicBezTo>
                    <a:pt x="4779" y="1100"/>
                    <a:pt x="3674" y="1"/>
                    <a:pt x="2352" y="1"/>
                  </a:cubicBezTo>
                  <a:close/>
                </a:path>
              </a:pathLst>
            </a:custGeom>
            <a:solidFill>
              <a:srgbClr val="F0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0"/>
            <p:cNvSpPr/>
            <p:nvPr/>
          </p:nvSpPr>
          <p:spPr>
            <a:xfrm>
              <a:off x="4897959" y="3154029"/>
              <a:ext cx="63755" cy="125306"/>
            </a:xfrm>
            <a:custGeom>
              <a:rect b="b" l="l" r="r" t="t"/>
              <a:pathLst>
                <a:path extrusionOk="0" h="4774" w="2429">
                  <a:moveTo>
                    <a:pt x="1" y="1"/>
                  </a:moveTo>
                  <a:lnTo>
                    <a:pt x="1" y="4774"/>
                  </a:lnTo>
                  <a:cubicBezTo>
                    <a:pt x="1323" y="4774"/>
                    <a:pt x="2428" y="3745"/>
                    <a:pt x="2428" y="2423"/>
                  </a:cubicBezTo>
                  <a:cubicBezTo>
                    <a:pt x="2428" y="1100"/>
                    <a:pt x="1323" y="1"/>
                    <a:pt x="1" y="1"/>
                  </a:cubicBezTo>
                  <a:close/>
                </a:path>
              </a:pathLst>
            </a:custGeom>
            <a:solidFill>
              <a:srgbClr val="D492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0"/>
            <p:cNvSpPr/>
            <p:nvPr/>
          </p:nvSpPr>
          <p:spPr>
            <a:xfrm>
              <a:off x="4897959" y="3479655"/>
              <a:ext cx="171737" cy="98664"/>
            </a:xfrm>
            <a:custGeom>
              <a:rect b="b" l="l" r="r" t="t"/>
              <a:pathLst>
                <a:path extrusionOk="0" h="3759" w="6543">
                  <a:moveTo>
                    <a:pt x="4739" y="0"/>
                  </a:moveTo>
                  <a:cubicBezTo>
                    <a:pt x="4560" y="0"/>
                    <a:pt x="4376" y="27"/>
                    <a:pt x="4192" y="85"/>
                  </a:cubicBezTo>
                  <a:lnTo>
                    <a:pt x="1" y="1261"/>
                  </a:lnTo>
                  <a:lnTo>
                    <a:pt x="3674" y="3759"/>
                  </a:lnTo>
                  <a:lnTo>
                    <a:pt x="4703" y="3759"/>
                  </a:lnTo>
                  <a:cubicBezTo>
                    <a:pt x="5732" y="3759"/>
                    <a:pt x="6543" y="2877"/>
                    <a:pt x="6543" y="1849"/>
                  </a:cubicBezTo>
                  <a:cubicBezTo>
                    <a:pt x="6543" y="793"/>
                    <a:pt x="5706" y="0"/>
                    <a:pt x="47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0"/>
            <p:cNvSpPr/>
            <p:nvPr/>
          </p:nvSpPr>
          <p:spPr>
            <a:xfrm>
              <a:off x="4847827" y="3503016"/>
              <a:ext cx="146592" cy="75304"/>
            </a:xfrm>
            <a:custGeom>
              <a:rect b="b" l="l" r="r" t="t"/>
              <a:pathLst>
                <a:path extrusionOk="0" h="2869" w="5585">
                  <a:moveTo>
                    <a:pt x="812" y="1"/>
                  </a:moveTo>
                  <a:lnTo>
                    <a:pt x="0" y="1470"/>
                  </a:lnTo>
                  <a:lnTo>
                    <a:pt x="812" y="2869"/>
                  </a:lnTo>
                  <a:lnTo>
                    <a:pt x="5584" y="2869"/>
                  </a:lnTo>
                  <a:cubicBezTo>
                    <a:pt x="5584" y="1987"/>
                    <a:pt x="4997" y="1253"/>
                    <a:pt x="4191" y="959"/>
                  </a:cubicBezTo>
                  <a:lnTo>
                    <a:pt x="1911" y="371"/>
                  </a:lnTo>
                  <a:lnTo>
                    <a:pt x="812" y="1"/>
                  </a:lnTo>
                  <a:close/>
                </a:path>
              </a:pathLst>
            </a:custGeom>
            <a:solidFill>
              <a:srgbClr val="F0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0"/>
            <p:cNvSpPr/>
            <p:nvPr/>
          </p:nvSpPr>
          <p:spPr>
            <a:xfrm>
              <a:off x="4897959" y="3512727"/>
              <a:ext cx="96460" cy="65593"/>
            </a:xfrm>
            <a:custGeom>
              <a:rect b="b" l="l" r="r" t="t"/>
              <a:pathLst>
                <a:path extrusionOk="0" h="2499" w="3675">
                  <a:moveTo>
                    <a:pt x="1" y="1"/>
                  </a:moveTo>
                  <a:lnTo>
                    <a:pt x="1" y="2499"/>
                  </a:lnTo>
                  <a:lnTo>
                    <a:pt x="3674" y="2499"/>
                  </a:lnTo>
                  <a:cubicBezTo>
                    <a:pt x="3674" y="1617"/>
                    <a:pt x="3087" y="883"/>
                    <a:pt x="2281" y="589"/>
                  </a:cubicBezTo>
                  <a:lnTo>
                    <a:pt x="1" y="1"/>
                  </a:lnTo>
                  <a:close/>
                </a:path>
              </a:pathLst>
            </a:custGeom>
            <a:solidFill>
              <a:srgbClr val="D492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0"/>
            <p:cNvSpPr/>
            <p:nvPr/>
          </p:nvSpPr>
          <p:spPr>
            <a:xfrm>
              <a:off x="4726406" y="3479655"/>
              <a:ext cx="142734" cy="98664"/>
            </a:xfrm>
            <a:custGeom>
              <a:rect b="b" l="l" r="r" t="t"/>
              <a:pathLst>
                <a:path extrusionOk="0" h="3759" w="5438">
                  <a:moveTo>
                    <a:pt x="1870" y="0"/>
                  </a:moveTo>
                  <a:cubicBezTo>
                    <a:pt x="887" y="0"/>
                    <a:pt x="1" y="793"/>
                    <a:pt x="1" y="1849"/>
                  </a:cubicBezTo>
                  <a:cubicBezTo>
                    <a:pt x="1" y="2877"/>
                    <a:pt x="882" y="3759"/>
                    <a:pt x="1911" y="3759"/>
                  </a:cubicBezTo>
                  <a:lnTo>
                    <a:pt x="5438" y="3759"/>
                  </a:lnTo>
                  <a:lnTo>
                    <a:pt x="5438" y="891"/>
                  </a:lnTo>
                  <a:lnTo>
                    <a:pt x="2422" y="85"/>
                  </a:lnTo>
                  <a:cubicBezTo>
                    <a:pt x="2238" y="27"/>
                    <a:pt x="2053" y="0"/>
                    <a:pt x="18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0"/>
            <p:cNvSpPr/>
            <p:nvPr/>
          </p:nvSpPr>
          <p:spPr>
            <a:xfrm>
              <a:off x="5059959" y="3194450"/>
              <a:ext cx="29030" cy="27035"/>
            </a:xfrm>
            <a:custGeom>
              <a:rect b="b" l="l" r="r" t="t"/>
              <a:pathLst>
                <a:path extrusionOk="0" h="1030" w="1106">
                  <a:moveTo>
                    <a:pt x="0" y="1"/>
                  </a:moveTo>
                  <a:lnTo>
                    <a:pt x="0" y="1030"/>
                  </a:lnTo>
                  <a:lnTo>
                    <a:pt x="1105" y="1030"/>
                  </a:lnTo>
                  <a:lnTo>
                    <a:pt x="11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0"/>
            <p:cNvSpPr/>
            <p:nvPr/>
          </p:nvSpPr>
          <p:spPr>
            <a:xfrm>
              <a:off x="5059959" y="3292904"/>
              <a:ext cx="29030" cy="27009"/>
            </a:xfrm>
            <a:custGeom>
              <a:rect b="b" l="l" r="r" t="t"/>
              <a:pathLst>
                <a:path extrusionOk="0" h="1029" w="1106">
                  <a:moveTo>
                    <a:pt x="0" y="0"/>
                  </a:moveTo>
                  <a:lnTo>
                    <a:pt x="0" y="1029"/>
                  </a:lnTo>
                  <a:lnTo>
                    <a:pt x="1105" y="1029"/>
                  </a:lnTo>
                  <a:lnTo>
                    <a:pt x="11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0"/>
            <p:cNvSpPr/>
            <p:nvPr/>
          </p:nvSpPr>
          <p:spPr>
            <a:xfrm>
              <a:off x="5019538" y="3204188"/>
              <a:ext cx="38584" cy="38584"/>
            </a:xfrm>
            <a:custGeom>
              <a:rect b="b" l="l" r="r" t="t"/>
              <a:pathLst>
                <a:path extrusionOk="0" h="1470" w="1470">
                  <a:moveTo>
                    <a:pt x="735" y="0"/>
                  </a:moveTo>
                  <a:lnTo>
                    <a:pt x="0" y="735"/>
                  </a:lnTo>
                  <a:lnTo>
                    <a:pt x="735" y="1470"/>
                  </a:lnTo>
                  <a:lnTo>
                    <a:pt x="1470" y="735"/>
                  </a:lnTo>
                  <a:lnTo>
                    <a:pt x="7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0"/>
            <p:cNvSpPr/>
            <p:nvPr/>
          </p:nvSpPr>
          <p:spPr>
            <a:xfrm>
              <a:off x="5088963" y="3273613"/>
              <a:ext cx="38584" cy="38584"/>
            </a:xfrm>
            <a:custGeom>
              <a:rect b="b" l="l" r="r" t="t"/>
              <a:pathLst>
                <a:path extrusionOk="0" h="1470" w="1470">
                  <a:moveTo>
                    <a:pt x="735" y="0"/>
                  </a:moveTo>
                  <a:lnTo>
                    <a:pt x="0" y="735"/>
                  </a:lnTo>
                  <a:lnTo>
                    <a:pt x="735" y="1470"/>
                  </a:lnTo>
                  <a:lnTo>
                    <a:pt x="1470" y="735"/>
                  </a:lnTo>
                  <a:lnTo>
                    <a:pt x="7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0"/>
            <p:cNvSpPr/>
            <p:nvPr/>
          </p:nvSpPr>
          <p:spPr>
            <a:xfrm>
              <a:off x="5088963" y="3204188"/>
              <a:ext cx="38584" cy="38584"/>
            </a:xfrm>
            <a:custGeom>
              <a:rect b="b" l="l" r="r" t="t"/>
              <a:pathLst>
                <a:path extrusionOk="0" h="1470" w="1470">
                  <a:moveTo>
                    <a:pt x="735" y="0"/>
                  </a:moveTo>
                  <a:lnTo>
                    <a:pt x="0" y="735"/>
                  </a:lnTo>
                  <a:lnTo>
                    <a:pt x="735" y="1470"/>
                  </a:lnTo>
                  <a:lnTo>
                    <a:pt x="1470" y="735"/>
                  </a:lnTo>
                  <a:lnTo>
                    <a:pt x="7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0"/>
            <p:cNvSpPr/>
            <p:nvPr/>
          </p:nvSpPr>
          <p:spPr>
            <a:xfrm>
              <a:off x="5019538" y="3273613"/>
              <a:ext cx="38584" cy="38584"/>
            </a:xfrm>
            <a:custGeom>
              <a:rect b="b" l="l" r="r" t="t"/>
              <a:pathLst>
                <a:path extrusionOk="0" h="1470" w="1470">
                  <a:moveTo>
                    <a:pt x="735" y="0"/>
                  </a:moveTo>
                  <a:lnTo>
                    <a:pt x="0" y="735"/>
                  </a:lnTo>
                  <a:lnTo>
                    <a:pt x="735" y="1470"/>
                  </a:lnTo>
                  <a:lnTo>
                    <a:pt x="1470" y="735"/>
                  </a:lnTo>
                  <a:lnTo>
                    <a:pt x="7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0"/>
            <p:cNvSpPr/>
            <p:nvPr/>
          </p:nvSpPr>
          <p:spPr>
            <a:xfrm>
              <a:off x="5073529" y="3292904"/>
              <a:ext cx="15460" cy="27009"/>
            </a:xfrm>
            <a:custGeom>
              <a:rect b="b" l="l" r="r" t="t"/>
              <a:pathLst>
                <a:path extrusionOk="0" h="1029" w="589">
                  <a:moveTo>
                    <a:pt x="1" y="0"/>
                  </a:moveTo>
                  <a:lnTo>
                    <a:pt x="1" y="1029"/>
                  </a:lnTo>
                  <a:lnTo>
                    <a:pt x="588" y="1029"/>
                  </a:lnTo>
                  <a:lnTo>
                    <a:pt x="58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0"/>
            <p:cNvSpPr/>
            <p:nvPr/>
          </p:nvSpPr>
          <p:spPr>
            <a:xfrm>
              <a:off x="5110092" y="3242745"/>
              <a:ext cx="27035" cy="28872"/>
            </a:xfrm>
            <a:custGeom>
              <a:rect b="b" l="l" r="r" t="t"/>
              <a:pathLst>
                <a:path extrusionOk="0" h="1100" w="1030">
                  <a:moveTo>
                    <a:pt x="1" y="1"/>
                  </a:moveTo>
                  <a:lnTo>
                    <a:pt x="1" y="1100"/>
                  </a:lnTo>
                  <a:lnTo>
                    <a:pt x="1029" y="1100"/>
                  </a:lnTo>
                  <a:lnTo>
                    <a:pt x="10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0"/>
            <p:cNvSpPr/>
            <p:nvPr/>
          </p:nvSpPr>
          <p:spPr>
            <a:xfrm>
              <a:off x="5011821" y="3242745"/>
              <a:ext cx="27035" cy="28872"/>
            </a:xfrm>
            <a:custGeom>
              <a:rect b="b" l="l" r="r" t="t"/>
              <a:pathLst>
                <a:path extrusionOk="0" h="1100" w="1030">
                  <a:moveTo>
                    <a:pt x="1" y="1"/>
                  </a:moveTo>
                  <a:lnTo>
                    <a:pt x="1" y="1100"/>
                  </a:lnTo>
                  <a:lnTo>
                    <a:pt x="1029" y="1100"/>
                  </a:lnTo>
                  <a:lnTo>
                    <a:pt x="10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0"/>
            <p:cNvSpPr/>
            <p:nvPr/>
          </p:nvSpPr>
          <p:spPr>
            <a:xfrm>
              <a:off x="5027255" y="3209884"/>
              <a:ext cx="94439" cy="94596"/>
            </a:xfrm>
            <a:custGeom>
              <a:rect b="b" l="l" r="r" t="t"/>
              <a:pathLst>
                <a:path extrusionOk="0" h="3604" w="3598">
                  <a:moveTo>
                    <a:pt x="1764" y="1106"/>
                  </a:moveTo>
                  <a:cubicBezTo>
                    <a:pt x="2204" y="1106"/>
                    <a:pt x="2498" y="1400"/>
                    <a:pt x="2498" y="1841"/>
                  </a:cubicBezTo>
                  <a:cubicBezTo>
                    <a:pt x="2498" y="2205"/>
                    <a:pt x="2204" y="2575"/>
                    <a:pt x="1764" y="2575"/>
                  </a:cubicBezTo>
                  <a:cubicBezTo>
                    <a:pt x="1393" y="2575"/>
                    <a:pt x="1029" y="2205"/>
                    <a:pt x="1029" y="1841"/>
                  </a:cubicBezTo>
                  <a:cubicBezTo>
                    <a:pt x="1029" y="1400"/>
                    <a:pt x="1393" y="1106"/>
                    <a:pt x="1764" y="1106"/>
                  </a:cubicBezTo>
                  <a:close/>
                  <a:moveTo>
                    <a:pt x="1764" y="1"/>
                  </a:moveTo>
                  <a:cubicBezTo>
                    <a:pt x="806" y="1"/>
                    <a:pt x="0" y="812"/>
                    <a:pt x="0" y="1841"/>
                  </a:cubicBezTo>
                  <a:cubicBezTo>
                    <a:pt x="0" y="2793"/>
                    <a:pt x="806" y="3604"/>
                    <a:pt x="1764" y="3604"/>
                  </a:cubicBezTo>
                  <a:cubicBezTo>
                    <a:pt x="2792" y="3604"/>
                    <a:pt x="3598" y="2793"/>
                    <a:pt x="3598" y="1841"/>
                  </a:cubicBezTo>
                  <a:cubicBezTo>
                    <a:pt x="3598" y="812"/>
                    <a:pt x="2792" y="1"/>
                    <a:pt x="17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0"/>
            <p:cNvSpPr/>
            <p:nvPr/>
          </p:nvSpPr>
          <p:spPr>
            <a:xfrm>
              <a:off x="5073529" y="3209884"/>
              <a:ext cx="48164" cy="94596"/>
            </a:xfrm>
            <a:custGeom>
              <a:rect b="b" l="l" r="r" t="t"/>
              <a:pathLst>
                <a:path extrusionOk="0" h="3604" w="1835">
                  <a:moveTo>
                    <a:pt x="1" y="1"/>
                  </a:moveTo>
                  <a:lnTo>
                    <a:pt x="1" y="1106"/>
                  </a:lnTo>
                  <a:cubicBezTo>
                    <a:pt x="441" y="1106"/>
                    <a:pt x="735" y="1400"/>
                    <a:pt x="735" y="1841"/>
                  </a:cubicBezTo>
                  <a:cubicBezTo>
                    <a:pt x="735" y="2205"/>
                    <a:pt x="441" y="2575"/>
                    <a:pt x="1" y="2575"/>
                  </a:cubicBezTo>
                  <a:lnTo>
                    <a:pt x="1" y="3604"/>
                  </a:lnTo>
                  <a:cubicBezTo>
                    <a:pt x="1029" y="3604"/>
                    <a:pt x="1835" y="2793"/>
                    <a:pt x="1835" y="1841"/>
                  </a:cubicBezTo>
                  <a:cubicBezTo>
                    <a:pt x="1835" y="812"/>
                    <a:pt x="1029" y="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0"/>
            <p:cNvSpPr/>
            <p:nvPr/>
          </p:nvSpPr>
          <p:spPr>
            <a:xfrm>
              <a:off x="4724411" y="3202167"/>
              <a:ext cx="63729" cy="110030"/>
            </a:xfrm>
            <a:custGeom>
              <a:rect b="b" l="l" r="r" t="t"/>
              <a:pathLst>
                <a:path extrusionOk="0" h="4192" w="2428">
                  <a:moveTo>
                    <a:pt x="1029" y="1"/>
                  </a:moveTo>
                  <a:cubicBezTo>
                    <a:pt x="664" y="1"/>
                    <a:pt x="294" y="224"/>
                    <a:pt x="0" y="442"/>
                  </a:cubicBezTo>
                  <a:lnTo>
                    <a:pt x="0" y="4192"/>
                  </a:lnTo>
                  <a:cubicBezTo>
                    <a:pt x="1763" y="3087"/>
                    <a:pt x="2428" y="2135"/>
                    <a:pt x="2428" y="1400"/>
                  </a:cubicBezTo>
                  <a:cubicBezTo>
                    <a:pt x="2428" y="589"/>
                    <a:pt x="1840" y="1"/>
                    <a:pt x="10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8" name="Shape 1178"/>
        <p:cNvGrpSpPr/>
        <p:nvPr/>
      </p:nvGrpSpPr>
      <p:grpSpPr>
        <a:xfrm>
          <a:off x="0" y="0"/>
          <a:ext cx="0" cy="0"/>
          <a:chOff x="0" y="0"/>
          <a:chExt cx="0" cy="0"/>
        </a:xfrm>
      </p:grpSpPr>
      <p:sp>
        <p:nvSpPr>
          <p:cNvPr id="1179" name="Google Shape;1179;p41"/>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About the Dataset</a:t>
            </a:r>
            <a:endParaRPr/>
          </a:p>
        </p:txBody>
      </p:sp>
      <p:sp>
        <p:nvSpPr>
          <p:cNvPr id="1180" name="Google Shape;1180;p41"/>
          <p:cNvSpPr txBox="1"/>
          <p:nvPr>
            <p:ph idx="1" type="subTitle"/>
          </p:nvPr>
        </p:nvSpPr>
        <p:spPr>
          <a:xfrm>
            <a:off x="945750" y="1345975"/>
            <a:ext cx="4791000" cy="224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t>The dataset comprises of </a:t>
            </a:r>
            <a:r>
              <a:rPr b="1" lang="en" sz="1500"/>
              <a:t>101 records</a:t>
            </a:r>
            <a:r>
              <a:rPr lang="en" sz="1500"/>
              <a:t>:</a:t>
            </a:r>
            <a:endParaRPr sz="1500"/>
          </a:p>
          <a:p>
            <a:pPr indent="-323850" lvl="0" marL="457200" rtl="0" algn="l">
              <a:lnSpc>
                <a:spcPct val="90000"/>
              </a:lnSpc>
              <a:spcBef>
                <a:spcPts val="1000"/>
              </a:spcBef>
              <a:spcAft>
                <a:spcPts val="0"/>
              </a:spcAft>
              <a:buSzPts val="1500"/>
              <a:buFont typeface="Arial"/>
              <a:buChar char="●"/>
            </a:pPr>
            <a:r>
              <a:rPr b="1" lang="en" sz="1500"/>
              <a:t>Demographics</a:t>
            </a:r>
            <a:r>
              <a:rPr lang="en" sz="1500"/>
              <a:t>: Timestamp, Gender, age, Course, CGPA, marital status, year of  study, Do you have Depression/Anxiety/Panic attack?</a:t>
            </a:r>
            <a:endParaRPr sz="1500"/>
          </a:p>
          <a:p>
            <a:pPr indent="-323850" lvl="0" marL="457200" rtl="0" algn="l">
              <a:lnSpc>
                <a:spcPct val="90000"/>
              </a:lnSpc>
              <a:spcBef>
                <a:spcPts val="0"/>
              </a:spcBef>
              <a:spcAft>
                <a:spcPts val="0"/>
              </a:spcAft>
              <a:buSzPts val="1500"/>
              <a:buFont typeface="Arial"/>
              <a:buChar char="●"/>
            </a:pPr>
            <a:r>
              <a:rPr b="1" lang="en" sz="1500"/>
              <a:t>Academic factors</a:t>
            </a:r>
            <a:r>
              <a:rPr lang="en" sz="1500"/>
              <a:t>: Performance metrics.</a:t>
            </a:r>
            <a:endParaRPr sz="1500"/>
          </a:p>
          <a:p>
            <a:pPr indent="-323850" lvl="0" marL="457200" rtl="0" algn="l">
              <a:lnSpc>
                <a:spcPct val="90000"/>
              </a:lnSpc>
              <a:spcBef>
                <a:spcPts val="0"/>
              </a:spcBef>
              <a:spcAft>
                <a:spcPts val="0"/>
              </a:spcAft>
              <a:buSzPts val="1500"/>
              <a:buFont typeface="Arial"/>
              <a:buChar char="●"/>
            </a:pPr>
            <a:r>
              <a:rPr b="1" lang="en" sz="1500"/>
              <a:t>Social and environmental factors</a:t>
            </a:r>
            <a:r>
              <a:rPr lang="en" sz="1500"/>
              <a:t>: Data was collected from diverse student populations to ensure a comprehensive analysis.</a:t>
            </a:r>
            <a:endParaRPr sz="1100"/>
          </a:p>
        </p:txBody>
      </p:sp>
      <p:sp>
        <p:nvSpPr>
          <p:cNvPr id="1181" name="Google Shape;1181;p41"/>
          <p:cNvSpPr/>
          <p:nvPr/>
        </p:nvSpPr>
        <p:spPr>
          <a:xfrm flipH="1">
            <a:off x="6809270" y="5055526"/>
            <a:ext cx="64654" cy="87822"/>
          </a:xfrm>
          <a:custGeom>
            <a:rect b="b" l="l" r="r" t="t"/>
            <a:pathLst>
              <a:path extrusionOk="0" h="4598" w="3385">
                <a:moveTo>
                  <a:pt x="3385" y="4597"/>
                </a:moveTo>
                <a:lnTo>
                  <a:pt x="3385" y="4597"/>
                </a:lnTo>
                <a:lnTo>
                  <a:pt x="3385" y="4597"/>
                </a:lnTo>
                <a:close/>
                <a:moveTo>
                  <a:pt x="3385" y="4597"/>
                </a:moveTo>
                <a:lnTo>
                  <a:pt x="3385" y="4597"/>
                </a:lnTo>
                <a:lnTo>
                  <a:pt x="3385" y="4597"/>
                </a:lnTo>
                <a:close/>
                <a:moveTo>
                  <a:pt x="3385" y="4597"/>
                </a:moveTo>
                <a:lnTo>
                  <a:pt x="3385" y="4597"/>
                </a:lnTo>
                <a:lnTo>
                  <a:pt x="3385" y="4597"/>
                </a:lnTo>
                <a:close/>
                <a:moveTo>
                  <a:pt x="3385" y="4597"/>
                </a:moveTo>
                <a:lnTo>
                  <a:pt x="3385" y="4597"/>
                </a:lnTo>
                <a:lnTo>
                  <a:pt x="3385" y="4597"/>
                </a:lnTo>
                <a:close/>
                <a:moveTo>
                  <a:pt x="3301" y="4597"/>
                </a:moveTo>
                <a:lnTo>
                  <a:pt x="3385" y="4597"/>
                </a:lnTo>
                <a:lnTo>
                  <a:pt x="3301" y="4597"/>
                </a:lnTo>
                <a:close/>
                <a:moveTo>
                  <a:pt x="3301" y="4597"/>
                </a:moveTo>
                <a:lnTo>
                  <a:pt x="3301" y="4597"/>
                </a:lnTo>
                <a:lnTo>
                  <a:pt x="3301" y="4597"/>
                </a:lnTo>
                <a:close/>
                <a:moveTo>
                  <a:pt x="3301" y="4597"/>
                </a:moveTo>
                <a:lnTo>
                  <a:pt x="3301" y="4597"/>
                </a:lnTo>
                <a:lnTo>
                  <a:pt x="3301" y="4597"/>
                </a:lnTo>
                <a:close/>
                <a:moveTo>
                  <a:pt x="3301" y="4597"/>
                </a:moveTo>
                <a:lnTo>
                  <a:pt x="3301" y="4597"/>
                </a:lnTo>
                <a:lnTo>
                  <a:pt x="3301" y="4597"/>
                </a:lnTo>
                <a:close/>
                <a:moveTo>
                  <a:pt x="3301" y="4597"/>
                </a:moveTo>
                <a:lnTo>
                  <a:pt x="3301" y="4597"/>
                </a:lnTo>
                <a:lnTo>
                  <a:pt x="3301" y="4597"/>
                </a:lnTo>
                <a:close/>
                <a:moveTo>
                  <a:pt x="3301" y="4597"/>
                </a:moveTo>
                <a:lnTo>
                  <a:pt x="3301" y="4597"/>
                </a:lnTo>
                <a:lnTo>
                  <a:pt x="3301" y="4597"/>
                </a:lnTo>
                <a:close/>
                <a:moveTo>
                  <a:pt x="3301" y="4597"/>
                </a:moveTo>
                <a:lnTo>
                  <a:pt x="3301" y="4597"/>
                </a:lnTo>
                <a:lnTo>
                  <a:pt x="3301" y="4597"/>
                </a:lnTo>
                <a:close/>
                <a:moveTo>
                  <a:pt x="0" y="0"/>
                </a:moveTo>
                <a:lnTo>
                  <a:pt x="0" y="0"/>
                </a:lnTo>
                <a:cubicBezTo>
                  <a:pt x="400" y="2740"/>
                  <a:pt x="1367" y="4513"/>
                  <a:pt x="3301" y="4597"/>
                </a:cubicBezTo>
                <a:cubicBezTo>
                  <a:pt x="1367" y="4513"/>
                  <a:pt x="400" y="2740"/>
                  <a:pt x="0" y="0"/>
                </a:cubicBezTo>
                <a:close/>
              </a:path>
            </a:pathLst>
          </a:custGeom>
          <a:solidFill>
            <a:srgbClr val="FDF1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2" name="Google Shape;1182;p41"/>
          <p:cNvGrpSpPr/>
          <p:nvPr/>
        </p:nvGrpSpPr>
        <p:grpSpPr>
          <a:xfrm>
            <a:off x="5736753" y="1200025"/>
            <a:ext cx="2921347" cy="3997408"/>
            <a:chOff x="5662603" y="1146100"/>
            <a:chExt cx="2921347" cy="3997408"/>
          </a:xfrm>
        </p:grpSpPr>
        <p:sp>
          <p:nvSpPr>
            <p:cNvPr id="1183" name="Google Shape;1183;p41"/>
            <p:cNvSpPr/>
            <p:nvPr/>
          </p:nvSpPr>
          <p:spPr>
            <a:xfrm flipH="1">
              <a:off x="6739971" y="1146100"/>
              <a:ext cx="1195966" cy="1196061"/>
            </a:xfrm>
            <a:custGeom>
              <a:rect b="b" l="l" r="r" t="t"/>
              <a:pathLst>
                <a:path extrusionOk="0" h="62621" w="62616">
                  <a:moveTo>
                    <a:pt x="31347" y="0"/>
                  </a:moveTo>
                  <a:lnTo>
                    <a:pt x="17969" y="13462"/>
                  </a:lnTo>
                  <a:lnTo>
                    <a:pt x="20064" y="15557"/>
                  </a:lnTo>
                  <a:cubicBezTo>
                    <a:pt x="20400" y="15493"/>
                    <a:pt x="20742" y="15461"/>
                    <a:pt x="21085" y="15461"/>
                  </a:cubicBezTo>
                  <a:cubicBezTo>
                    <a:pt x="22474" y="15461"/>
                    <a:pt x="23882" y="15989"/>
                    <a:pt x="24983" y="17085"/>
                  </a:cubicBezTo>
                  <a:cubicBezTo>
                    <a:pt x="27156" y="19264"/>
                    <a:pt x="27156" y="22810"/>
                    <a:pt x="24983" y="24983"/>
                  </a:cubicBezTo>
                  <a:cubicBezTo>
                    <a:pt x="23894" y="26072"/>
                    <a:pt x="22463" y="26617"/>
                    <a:pt x="21032" y="26617"/>
                  </a:cubicBezTo>
                  <a:cubicBezTo>
                    <a:pt x="19602" y="26617"/>
                    <a:pt x="18172" y="26072"/>
                    <a:pt x="17086" y="24983"/>
                  </a:cubicBezTo>
                  <a:cubicBezTo>
                    <a:pt x="15713" y="23693"/>
                    <a:pt x="15229" y="21759"/>
                    <a:pt x="15551" y="20070"/>
                  </a:cubicBezTo>
                  <a:lnTo>
                    <a:pt x="13456" y="17975"/>
                  </a:lnTo>
                  <a:lnTo>
                    <a:pt x="1" y="31352"/>
                  </a:lnTo>
                  <a:lnTo>
                    <a:pt x="13540" y="44807"/>
                  </a:lnTo>
                  <a:lnTo>
                    <a:pt x="16518" y="41829"/>
                  </a:lnTo>
                  <a:cubicBezTo>
                    <a:pt x="16196" y="40133"/>
                    <a:pt x="16763" y="38199"/>
                    <a:pt x="18053" y="36910"/>
                  </a:cubicBezTo>
                  <a:cubicBezTo>
                    <a:pt x="19181" y="35781"/>
                    <a:pt x="20632" y="35217"/>
                    <a:pt x="22072" y="35217"/>
                  </a:cubicBezTo>
                  <a:cubicBezTo>
                    <a:pt x="23512" y="35217"/>
                    <a:pt x="24942" y="35781"/>
                    <a:pt x="26028" y="36910"/>
                  </a:cubicBezTo>
                  <a:cubicBezTo>
                    <a:pt x="28207" y="39089"/>
                    <a:pt x="28207" y="42635"/>
                    <a:pt x="26028" y="44807"/>
                  </a:cubicBezTo>
                  <a:cubicBezTo>
                    <a:pt x="24932" y="45909"/>
                    <a:pt x="23520" y="46438"/>
                    <a:pt x="22090" y="46438"/>
                  </a:cubicBezTo>
                  <a:cubicBezTo>
                    <a:pt x="21737" y="46438"/>
                    <a:pt x="21382" y="46406"/>
                    <a:pt x="21031" y="46342"/>
                  </a:cubicBezTo>
                  <a:lnTo>
                    <a:pt x="18053" y="49320"/>
                  </a:lnTo>
                  <a:lnTo>
                    <a:pt x="31347" y="62621"/>
                  </a:lnTo>
                  <a:lnTo>
                    <a:pt x="44724" y="49243"/>
                  </a:lnTo>
                  <a:lnTo>
                    <a:pt x="46497" y="51016"/>
                  </a:lnTo>
                  <a:cubicBezTo>
                    <a:pt x="46259" y="52789"/>
                    <a:pt x="46742" y="54639"/>
                    <a:pt x="48109" y="56012"/>
                  </a:cubicBezTo>
                  <a:cubicBezTo>
                    <a:pt x="49199" y="57099"/>
                    <a:pt x="50630" y="57642"/>
                    <a:pt x="52060" y="57642"/>
                  </a:cubicBezTo>
                  <a:cubicBezTo>
                    <a:pt x="53491" y="57642"/>
                    <a:pt x="54920" y="57099"/>
                    <a:pt x="56007" y="56012"/>
                  </a:cubicBezTo>
                  <a:cubicBezTo>
                    <a:pt x="58186" y="53833"/>
                    <a:pt x="58186" y="50287"/>
                    <a:pt x="56007" y="48115"/>
                  </a:cubicBezTo>
                  <a:cubicBezTo>
                    <a:pt x="54911" y="47013"/>
                    <a:pt x="53499" y="46484"/>
                    <a:pt x="52069" y="46484"/>
                  </a:cubicBezTo>
                  <a:cubicBezTo>
                    <a:pt x="51716" y="46484"/>
                    <a:pt x="51361" y="46516"/>
                    <a:pt x="51010" y="46580"/>
                  </a:cubicBezTo>
                  <a:lnTo>
                    <a:pt x="49237" y="44730"/>
                  </a:lnTo>
                  <a:lnTo>
                    <a:pt x="62615" y="31352"/>
                  </a:lnTo>
                  <a:lnTo>
                    <a:pt x="49321" y="18052"/>
                  </a:lnTo>
                  <a:lnTo>
                    <a:pt x="51977" y="15473"/>
                  </a:lnTo>
                  <a:cubicBezTo>
                    <a:pt x="52303" y="15532"/>
                    <a:pt x="52632" y="15562"/>
                    <a:pt x="52960" y="15562"/>
                  </a:cubicBezTo>
                  <a:cubicBezTo>
                    <a:pt x="54416" y="15562"/>
                    <a:pt x="55858" y="14982"/>
                    <a:pt x="56974" y="13861"/>
                  </a:cubicBezTo>
                  <a:cubicBezTo>
                    <a:pt x="59153" y="11689"/>
                    <a:pt x="59153" y="8143"/>
                    <a:pt x="56974" y="5964"/>
                  </a:cubicBezTo>
                  <a:cubicBezTo>
                    <a:pt x="55846" y="4877"/>
                    <a:pt x="54395" y="4334"/>
                    <a:pt x="52955" y="4334"/>
                  </a:cubicBezTo>
                  <a:cubicBezTo>
                    <a:pt x="51515" y="4334"/>
                    <a:pt x="50085" y="4877"/>
                    <a:pt x="48999" y="5964"/>
                  </a:cubicBezTo>
                  <a:cubicBezTo>
                    <a:pt x="47626" y="7337"/>
                    <a:pt x="47142" y="9187"/>
                    <a:pt x="47464" y="10960"/>
                  </a:cubicBezTo>
                  <a:lnTo>
                    <a:pt x="44808" y="13539"/>
                  </a:lnTo>
                  <a:lnTo>
                    <a:pt x="3134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1"/>
            <p:cNvSpPr/>
            <p:nvPr/>
          </p:nvSpPr>
          <p:spPr>
            <a:xfrm flipH="1">
              <a:off x="6284354" y="2453679"/>
              <a:ext cx="1730135" cy="455306"/>
            </a:xfrm>
            <a:custGeom>
              <a:rect b="b" l="l" r="r" t="t"/>
              <a:pathLst>
                <a:path extrusionOk="0" h="23838" w="90583">
                  <a:moveTo>
                    <a:pt x="47303" y="1"/>
                  </a:moveTo>
                  <a:cubicBezTo>
                    <a:pt x="18873" y="1"/>
                    <a:pt x="1" y="5678"/>
                    <a:pt x="1" y="5678"/>
                  </a:cubicBezTo>
                  <a:lnTo>
                    <a:pt x="11767" y="22762"/>
                  </a:lnTo>
                  <a:cubicBezTo>
                    <a:pt x="11767" y="22762"/>
                    <a:pt x="17771" y="23838"/>
                    <a:pt x="27149" y="23838"/>
                  </a:cubicBezTo>
                  <a:cubicBezTo>
                    <a:pt x="42924" y="23838"/>
                    <a:pt x="68243" y="20795"/>
                    <a:pt x="90582" y="4472"/>
                  </a:cubicBezTo>
                  <a:cubicBezTo>
                    <a:pt x="74789" y="1147"/>
                    <a:pt x="60080" y="1"/>
                    <a:pt x="47303" y="1"/>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1"/>
            <p:cNvSpPr/>
            <p:nvPr/>
          </p:nvSpPr>
          <p:spPr>
            <a:xfrm flipH="1">
              <a:off x="7840425" y="1721737"/>
              <a:ext cx="743525" cy="758919"/>
            </a:xfrm>
            <a:custGeom>
              <a:rect b="b" l="l" r="r" t="t"/>
              <a:pathLst>
                <a:path extrusionOk="0" h="39734" w="38928">
                  <a:moveTo>
                    <a:pt x="8787" y="0"/>
                  </a:moveTo>
                  <a:lnTo>
                    <a:pt x="8787" y="12894"/>
                  </a:lnTo>
                  <a:lnTo>
                    <a:pt x="7014" y="12894"/>
                  </a:lnTo>
                  <a:cubicBezTo>
                    <a:pt x="6286" y="11927"/>
                    <a:pt x="5158" y="11283"/>
                    <a:pt x="3868" y="11283"/>
                  </a:cubicBezTo>
                  <a:cubicBezTo>
                    <a:pt x="1696" y="11283"/>
                    <a:pt x="0" y="12978"/>
                    <a:pt x="0" y="15073"/>
                  </a:cubicBezTo>
                  <a:cubicBezTo>
                    <a:pt x="0" y="17246"/>
                    <a:pt x="1696" y="18942"/>
                    <a:pt x="3868" y="18942"/>
                  </a:cubicBezTo>
                  <a:cubicBezTo>
                    <a:pt x="5158" y="18942"/>
                    <a:pt x="6286" y="18297"/>
                    <a:pt x="7014" y="17246"/>
                  </a:cubicBezTo>
                  <a:lnTo>
                    <a:pt x="8787" y="17246"/>
                  </a:lnTo>
                  <a:lnTo>
                    <a:pt x="8787" y="30224"/>
                  </a:lnTo>
                  <a:lnTo>
                    <a:pt x="20631" y="30224"/>
                  </a:lnTo>
                  <a:lnTo>
                    <a:pt x="20631" y="32719"/>
                  </a:lnTo>
                  <a:cubicBezTo>
                    <a:pt x="19586" y="33448"/>
                    <a:pt x="18942" y="34576"/>
                    <a:pt x="18942" y="35865"/>
                  </a:cubicBezTo>
                  <a:cubicBezTo>
                    <a:pt x="18942" y="37961"/>
                    <a:pt x="20631" y="39734"/>
                    <a:pt x="22810" y="39734"/>
                  </a:cubicBezTo>
                  <a:cubicBezTo>
                    <a:pt x="24905" y="39734"/>
                    <a:pt x="26594" y="37961"/>
                    <a:pt x="26594" y="35865"/>
                  </a:cubicBezTo>
                  <a:cubicBezTo>
                    <a:pt x="26594" y="34576"/>
                    <a:pt x="25950" y="33448"/>
                    <a:pt x="24982" y="32719"/>
                  </a:cubicBezTo>
                  <a:lnTo>
                    <a:pt x="24982" y="30224"/>
                  </a:lnTo>
                  <a:lnTo>
                    <a:pt x="38927" y="30224"/>
                  </a:lnTo>
                  <a:lnTo>
                    <a:pt x="38927" y="17246"/>
                  </a:lnTo>
                  <a:lnTo>
                    <a:pt x="36910" y="17246"/>
                  </a:lnTo>
                  <a:cubicBezTo>
                    <a:pt x="36265" y="18297"/>
                    <a:pt x="35059" y="18942"/>
                    <a:pt x="33770" y="18942"/>
                  </a:cubicBezTo>
                  <a:cubicBezTo>
                    <a:pt x="31675" y="18942"/>
                    <a:pt x="29979" y="17246"/>
                    <a:pt x="29979" y="15073"/>
                  </a:cubicBezTo>
                  <a:cubicBezTo>
                    <a:pt x="29979" y="12978"/>
                    <a:pt x="31675" y="11283"/>
                    <a:pt x="33770" y="11283"/>
                  </a:cubicBezTo>
                  <a:cubicBezTo>
                    <a:pt x="35059" y="11283"/>
                    <a:pt x="36265" y="11927"/>
                    <a:pt x="36910" y="12894"/>
                  </a:cubicBezTo>
                  <a:lnTo>
                    <a:pt x="38927" y="12894"/>
                  </a:lnTo>
                  <a:lnTo>
                    <a:pt x="3892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1"/>
            <p:cNvSpPr/>
            <p:nvPr/>
          </p:nvSpPr>
          <p:spPr>
            <a:xfrm flipH="1">
              <a:off x="8416112" y="2189639"/>
              <a:ext cx="19" cy="109367"/>
            </a:xfrm>
            <a:custGeom>
              <a:rect b="b" l="l" r="r" t="t"/>
              <a:pathLst>
                <a:path extrusionOk="0" h="5726" w="1">
                  <a:moveTo>
                    <a:pt x="0" y="0"/>
                  </a:moveTo>
                  <a:lnTo>
                    <a:pt x="0" y="0"/>
                  </a:lnTo>
                  <a:lnTo>
                    <a:pt x="0" y="5725"/>
                  </a:lnTo>
                  <a:close/>
                </a:path>
              </a:pathLst>
            </a:custGeom>
            <a:solidFill>
              <a:srgbClr val="FFB3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1"/>
            <p:cNvSpPr/>
            <p:nvPr/>
          </p:nvSpPr>
          <p:spPr>
            <a:xfrm flipH="1">
              <a:off x="7840438" y="1721737"/>
              <a:ext cx="575693" cy="758919"/>
            </a:xfrm>
            <a:custGeom>
              <a:rect b="b" l="l" r="r" t="t"/>
              <a:pathLst>
                <a:path extrusionOk="0" h="39734" w="30141">
                  <a:moveTo>
                    <a:pt x="17407" y="0"/>
                  </a:moveTo>
                  <a:cubicBezTo>
                    <a:pt x="25383" y="12817"/>
                    <a:pt x="20064" y="24177"/>
                    <a:pt x="0" y="24499"/>
                  </a:cubicBezTo>
                  <a:lnTo>
                    <a:pt x="0" y="30224"/>
                  </a:lnTo>
                  <a:lnTo>
                    <a:pt x="11844" y="30224"/>
                  </a:lnTo>
                  <a:lnTo>
                    <a:pt x="11844" y="32719"/>
                  </a:lnTo>
                  <a:cubicBezTo>
                    <a:pt x="10799" y="33448"/>
                    <a:pt x="10155" y="34576"/>
                    <a:pt x="10155" y="35865"/>
                  </a:cubicBezTo>
                  <a:cubicBezTo>
                    <a:pt x="10155" y="37961"/>
                    <a:pt x="11844" y="39734"/>
                    <a:pt x="14023" y="39734"/>
                  </a:cubicBezTo>
                  <a:cubicBezTo>
                    <a:pt x="16118" y="39734"/>
                    <a:pt x="17807" y="37961"/>
                    <a:pt x="17807" y="35865"/>
                  </a:cubicBezTo>
                  <a:cubicBezTo>
                    <a:pt x="17807" y="34576"/>
                    <a:pt x="17163" y="33448"/>
                    <a:pt x="16195" y="32719"/>
                  </a:cubicBezTo>
                  <a:lnTo>
                    <a:pt x="16195" y="30224"/>
                  </a:lnTo>
                  <a:lnTo>
                    <a:pt x="30140" y="30224"/>
                  </a:lnTo>
                  <a:lnTo>
                    <a:pt x="30140" y="17246"/>
                  </a:lnTo>
                  <a:lnTo>
                    <a:pt x="28123" y="17246"/>
                  </a:lnTo>
                  <a:cubicBezTo>
                    <a:pt x="27478" y="18297"/>
                    <a:pt x="26272" y="18942"/>
                    <a:pt x="24983" y="18942"/>
                  </a:cubicBezTo>
                  <a:cubicBezTo>
                    <a:pt x="22888" y="18942"/>
                    <a:pt x="21192" y="17246"/>
                    <a:pt x="21192" y="15073"/>
                  </a:cubicBezTo>
                  <a:cubicBezTo>
                    <a:pt x="21192" y="12978"/>
                    <a:pt x="22888" y="11283"/>
                    <a:pt x="24983" y="11283"/>
                  </a:cubicBezTo>
                  <a:cubicBezTo>
                    <a:pt x="26272" y="11283"/>
                    <a:pt x="27478" y="11927"/>
                    <a:pt x="28123" y="12894"/>
                  </a:cubicBezTo>
                  <a:lnTo>
                    <a:pt x="30140" y="12894"/>
                  </a:lnTo>
                  <a:lnTo>
                    <a:pt x="30140" y="6209"/>
                  </a:lnTo>
                  <a:lnTo>
                    <a:pt x="25144" y="1212"/>
                  </a:lnTo>
                  <a:lnTo>
                    <a:pt x="2635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1"/>
            <p:cNvSpPr/>
            <p:nvPr/>
          </p:nvSpPr>
          <p:spPr>
            <a:xfrm flipH="1">
              <a:off x="5662603" y="2291225"/>
              <a:ext cx="946596" cy="928241"/>
            </a:xfrm>
            <a:custGeom>
              <a:rect b="b" l="l" r="r" t="t"/>
              <a:pathLst>
                <a:path extrusionOk="0" h="48599" w="49560">
                  <a:moveTo>
                    <a:pt x="0" y="0"/>
                  </a:moveTo>
                  <a:lnTo>
                    <a:pt x="0" y="37716"/>
                  </a:lnTo>
                  <a:lnTo>
                    <a:pt x="16118" y="37716"/>
                  </a:lnTo>
                  <a:lnTo>
                    <a:pt x="16118" y="39895"/>
                  </a:lnTo>
                  <a:cubicBezTo>
                    <a:pt x="14906" y="40778"/>
                    <a:pt x="14023" y="42228"/>
                    <a:pt x="14023" y="43840"/>
                  </a:cubicBezTo>
                  <a:cubicBezTo>
                    <a:pt x="14023" y="46503"/>
                    <a:pt x="16195" y="48598"/>
                    <a:pt x="18858" y="48598"/>
                  </a:cubicBezTo>
                  <a:cubicBezTo>
                    <a:pt x="21437" y="48598"/>
                    <a:pt x="23610" y="46503"/>
                    <a:pt x="23610" y="43840"/>
                  </a:cubicBezTo>
                  <a:cubicBezTo>
                    <a:pt x="23610" y="42228"/>
                    <a:pt x="22804" y="40778"/>
                    <a:pt x="21514" y="39895"/>
                  </a:cubicBezTo>
                  <a:lnTo>
                    <a:pt x="21514" y="37716"/>
                  </a:lnTo>
                  <a:lnTo>
                    <a:pt x="37716" y="37716"/>
                  </a:lnTo>
                  <a:lnTo>
                    <a:pt x="37716" y="22971"/>
                  </a:lnTo>
                  <a:lnTo>
                    <a:pt x="40855" y="22971"/>
                  </a:lnTo>
                  <a:cubicBezTo>
                    <a:pt x="41661" y="24177"/>
                    <a:pt x="43112" y="24983"/>
                    <a:pt x="44724" y="24983"/>
                  </a:cubicBezTo>
                  <a:cubicBezTo>
                    <a:pt x="47386" y="24983"/>
                    <a:pt x="49559" y="22887"/>
                    <a:pt x="49559" y="20231"/>
                  </a:cubicBezTo>
                  <a:cubicBezTo>
                    <a:pt x="49559" y="17568"/>
                    <a:pt x="47386" y="15473"/>
                    <a:pt x="44724" y="15473"/>
                  </a:cubicBezTo>
                  <a:cubicBezTo>
                    <a:pt x="43112" y="15473"/>
                    <a:pt x="41661" y="16279"/>
                    <a:pt x="40855" y="17491"/>
                  </a:cubicBezTo>
                  <a:lnTo>
                    <a:pt x="37716" y="17491"/>
                  </a:lnTo>
                  <a:lnTo>
                    <a:pt x="37716" y="0"/>
                  </a:lnTo>
                  <a:lnTo>
                    <a:pt x="21514" y="0"/>
                  </a:lnTo>
                  <a:lnTo>
                    <a:pt x="21514" y="2579"/>
                  </a:lnTo>
                  <a:cubicBezTo>
                    <a:pt x="22804" y="3385"/>
                    <a:pt x="23610" y="4835"/>
                    <a:pt x="23610" y="6447"/>
                  </a:cubicBezTo>
                  <a:cubicBezTo>
                    <a:pt x="23610" y="9110"/>
                    <a:pt x="21437" y="11282"/>
                    <a:pt x="18858" y="11282"/>
                  </a:cubicBezTo>
                  <a:cubicBezTo>
                    <a:pt x="16195" y="11282"/>
                    <a:pt x="14023" y="9110"/>
                    <a:pt x="14023" y="6447"/>
                  </a:cubicBezTo>
                  <a:cubicBezTo>
                    <a:pt x="14023" y="4835"/>
                    <a:pt x="14906" y="3385"/>
                    <a:pt x="16118" y="2579"/>
                  </a:cubicBezTo>
                  <a:lnTo>
                    <a:pt x="161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1"/>
            <p:cNvSpPr/>
            <p:nvPr/>
          </p:nvSpPr>
          <p:spPr>
            <a:xfrm flipH="1">
              <a:off x="5662631" y="2291225"/>
              <a:ext cx="584938" cy="720376"/>
            </a:xfrm>
            <a:custGeom>
              <a:rect b="b" l="l" r="r" t="t"/>
              <a:pathLst>
                <a:path extrusionOk="0" h="37716" w="30625">
                  <a:moveTo>
                    <a:pt x="12733" y="0"/>
                  </a:moveTo>
                  <a:cubicBezTo>
                    <a:pt x="12411" y="7253"/>
                    <a:pt x="8865" y="14267"/>
                    <a:pt x="0" y="16924"/>
                  </a:cubicBezTo>
                  <a:cubicBezTo>
                    <a:pt x="2740" y="22810"/>
                    <a:pt x="5242" y="28935"/>
                    <a:pt x="6770" y="32319"/>
                  </a:cubicBezTo>
                  <a:cubicBezTo>
                    <a:pt x="7737" y="34415"/>
                    <a:pt x="8304" y="36188"/>
                    <a:pt x="8627" y="37716"/>
                  </a:cubicBezTo>
                  <a:lnTo>
                    <a:pt x="18781" y="37716"/>
                  </a:lnTo>
                  <a:lnTo>
                    <a:pt x="18781" y="22971"/>
                  </a:lnTo>
                  <a:lnTo>
                    <a:pt x="21920" y="22971"/>
                  </a:lnTo>
                  <a:cubicBezTo>
                    <a:pt x="22726" y="24177"/>
                    <a:pt x="24177" y="24983"/>
                    <a:pt x="25789" y="24983"/>
                  </a:cubicBezTo>
                  <a:cubicBezTo>
                    <a:pt x="28451" y="24983"/>
                    <a:pt x="30624" y="22887"/>
                    <a:pt x="30624" y="20231"/>
                  </a:cubicBezTo>
                  <a:cubicBezTo>
                    <a:pt x="30624" y="17568"/>
                    <a:pt x="28451" y="15473"/>
                    <a:pt x="25789" y="15473"/>
                  </a:cubicBezTo>
                  <a:cubicBezTo>
                    <a:pt x="24177" y="15473"/>
                    <a:pt x="22726" y="16279"/>
                    <a:pt x="21920" y="17491"/>
                  </a:cubicBezTo>
                  <a:lnTo>
                    <a:pt x="18781" y="17491"/>
                  </a:lnTo>
                  <a:lnTo>
                    <a:pt x="1878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1"/>
            <p:cNvSpPr/>
            <p:nvPr/>
          </p:nvSpPr>
          <p:spPr>
            <a:xfrm flipH="1">
              <a:off x="5942625" y="2539089"/>
              <a:ext cx="2455038" cy="2604419"/>
            </a:xfrm>
            <a:custGeom>
              <a:rect b="b" l="l" r="r" t="t"/>
              <a:pathLst>
                <a:path extrusionOk="0" h="136357" w="128536">
                  <a:moveTo>
                    <a:pt x="110645" y="0"/>
                  </a:moveTo>
                  <a:cubicBezTo>
                    <a:pt x="98318" y="3301"/>
                    <a:pt x="81472" y="5319"/>
                    <a:pt x="62859" y="5319"/>
                  </a:cubicBezTo>
                  <a:cubicBezTo>
                    <a:pt x="46658" y="5319"/>
                    <a:pt x="31752" y="3784"/>
                    <a:pt x="20064" y="1206"/>
                  </a:cubicBezTo>
                  <a:lnTo>
                    <a:pt x="19986" y="1206"/>
                  </a:lnTo>
                  <a:cubicBezTo>
                    <a:pt x="8543" y="16034"/>
                    <a:pt x="0" y="41016"/>
                    <a:pt x="21115" y="75508"/>
                  </a:cubicBezTo>
                  <a:cubicBezTo>
                    <a:pt x="21115" y="75508"/>
                    <a:pt x="36665" y="122411"/>
                    <a:pt x="11360" y="136356"/>
                  </a:cubicBezTo>
                  <a:lnTo>
                    <a:pt x="83168" y="136356"/>
                  </a:lnTo>
                  <a:cubicBezTo>
                    <a:pt x="75025" y="136356"/>
                    <a:pt x="83168" y="105088"/>
                    <a:pt x="83168" y="105088"/>
                  </a:cubicBezTo>
                  <a:cubicBezTo>
                    <a:pt x="89410" y="105855"/>
                    <a:pt x="96108" y="106445"/>
                    <a:pt x="101454" y="106445"/>
                  </a:cubicBezTo>
                  <a:cubicBezTo>
                    <a:pt x="105633" y="106445"/>
                    <a:pt x="108985" y="106084"/>
                    <a:pt x="110645" y="105165"/>
                  </a:cubicBezTo>
                  <a:cubicBezTo>
                    <a:pt x="117337" y="101542"/>
                    <a:pt x="111374" y="90820"/>
                    <a:pt x="112502" y="89370"/>
                  </a:cubicBezTo>
                  <a:cubicBezTo>
                    <a:pt x="113630" y="87842"/>
                    <a:pt x="118304" y="84212"/>
                    <a:pt x="115242" y="80183"/>
                  </a:cubicBezTo>
                  <a:cubicBezTo>
                    <a:pt x="119026" y="76475"/>
                    <a:pt x="119916" y="74541"/>
                    <a:pt x="119916" y="74541"/>
                  </a:cubicBezTo>
                  <a:cubicBezTo>
                    <a:pt x="119916" y="74541"/>
                    <a:pt x="118304" y="68178"/>
                    <a:pt x="119510" y="65599"/>
                  </a:cubicBezTo>
                  <a:cubicBezTo>
                    <a:pt x="124184" y="64871"/>
                    <a:pt x="128536" y="63581"/>
                    <a:pt x="128459" y="60197"/>
                  </a:cubicBezTo>
                  <a:cubicBezTo>
                    <a:pt x="128459" y="56896"/>
                    <a:pt x="114275" y="37877"/>
                    <a:pt x="117982" y="33763"/>
                  </a:cubicBezTo>
                  <a:cubicBezTo>
                    <a:pt x="121689" y="29573"/>
                    <a:pt x="122656" y="26510"/>
                    <a:pt x="119349" y="19341"/>
                  </a:cubicBezTo>
                  <a:cubicBezTo>
                    <a:pt x="117499" y="15151"/>
                    <a:pt x="114191" y="6847"/>
                    <a:pt x="110645" y="0"/>
                  </a:cubicBezTo>
                  <a:close/>
                </a:path>
              </a:pathLst>
            </a:custGeom>
            <a:solidFill>
              <a:srgbClr val="F9D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1"/>
            <p:cNvSpPr/>
            <p:nvPr/>
          </p:nvSpPr>
          <p:spPr>
            <a:xfrm flipH="1">
              <a:off x="7377231" y="3193146"/>
              <a:ext cx="454026" cy="697360"/>
            </a:xfrm>
            <a:custGeom>
              <a:rect b="b" l="l" r="r" t="t"/>
              <a:pathLst>
                <a:path extrusionOk="0" h="36511" w="23771">
                  <a:moveTo>
                    <a:pt x="9103" y="1"/>
                  </a:moveTo>
                  <a:cubicBezTo>
                    <a:pt x="7898" y="1"/>
                    <a:pt x="6686" y="323"/>
                    <a:pt x="5480" y="891"/>
                  </a:cubicBezTo>
                  <a:cubicBezTo>
                    <a:pt x="4268" y="1535"/>
                    <a:pt x="3140" y="2502"/>
                    <a:pt x="2012" y="3792"/>
                  </a:cubicBezTo>
                  <a:cubicBezTo>
                    <a:pt x="1289" y="4598"/>
                    <a:pt x="722" y="5565"/>
                    <a:pt x="400" y="6532"/>
                  </a:cubicBezTo>
                  <a:cubicBezTo>
                    <a:pt x="77" y="7576"/>
                    <a:pt x="0" y="8627"/>
                    <a:pt x="0" y="9672"/>
                  </a:cubicBezTo>
                  <a:cubicBezTo>
                    <a:pt x="0" y="11045"/>
                    <a:pt x="239" y="12573"/>
                    <a:pt x="645" y="14023"/>
                  </a:cubicBezTo>
                  <a:cubicBezTo>
                    <a:pt x="1367" y="16602"/>
                    <a:pt x="2740" y="19265"/>
                    <a:pt x="4352" y="21844"/>
                  </a:cubicBezTo>
                  <a:cubicBezTo>
                    <a:pt x="6769" y="25712"/>
                    <a:pt x="9909" y="29335"/>
                    <a:pt x="12972" y="31998"/>
                  </a:cubicBezTo>
                  <a:cubicBezTo>
                    <a:pt x="14506" y="33287"/>
                    <a:pt x="15957" y="34416"/>
                    <a:pt x="17407" y="35221"/>
                  </a:cubicBezTo>
                  <a:cubicBezTo>
                    <a:pt x="18052" y="35621"/>
                    <a:pt x="18697" y="35944"/>
                    <a:pt x="19341" y="36105"/>
                  </a:cubicBezTo>
                  <a:cubicBezTo>
                    <a:pt x="19986" y="36350"/>
                    <a:pt x="20631" y="36511"/>
                    <a:pt x="21192" y="36511"/>
                  </a:cubicBezTo>
                  <a:cubicBezTo>
                    <a:pt x="21675" y="36511"/>
                    <a:pt x="22081" y="36427"/>
                    <a:pt x="22481" y="36189"/>
                  </a:cubicBezTo>
                  <a:cubicBezTo>
                    <a:pt x="22726" y="36105"/>
                    <a:pt x="22887" y="35944"/>
                    <a:pt x="23126" y="35866"/>
                  </a:cubicBezTo>
                  <a:cubicBezTo>
                    <a:pt x="23287" y="35705"/>
                    <a:pt x="23448" y="35544"/>
                    <a:pt x="23532" y="35299"/>
                  </a:cubicBezTo>
                  <a:cubicBezTo>
                    <a:pt x="23770" y="34977"/>
                    <a:pt x="23693" y="34416"/>
                    <a:pt x="23371" y="34171"/>
                  </a:cubicBezTo>
                  <a:cubicBezTo>
                    <a:pt x="23210" y="34093"/>
                    <a:pt x="23048" y="34093"/>
                    <a:pt x="22887" y="34093"/>
                  </a:cubicBezTo>
                  <a:cubicBezTo>
                    <a:pt x="22642" y="34093"/>
                    <a:pt x="22404" y="34171"/>
                    <a:pt x="22242" y="34416"/>
                  </a:cubicBezTo>
                  <a:lnTo>
                    <a:pt x="22081" y="34577"/>
                  </a:lnTo>
                  <a:cubicBezTo>
                    <a:pt x="21920" y="34738"/>
                    <a:pt x="21836" y="34738"/>
                    <a:pt x="21675" y="34815"/>
                  </a:cubicBezTo>
                  <a:cubicBezTo>
                    <a:pt x="21598" y="34815"/>
                    <a:pt x="21437" y="34899"/>
                    <a:pt x="21192" y="34899"/>
                  </a:cubicBezTo>
                  <a:cubicBezTo>
                    <a:pt x="20953" y="34899"/>
                    <a:pt x="20631" y="34815"/>
                    <a:pt x="20225" y="34738"/>
                  </a:cubicBezTo>
                  <a:cubicBezTo>
                    <a:pt x="19580" y="34577"/>
                    <a:pt x="18697" y="34171"/>
                    <a:pt x="17807" y="33610"/>
                  </a:cubicBezTo>
                  <a:cubicBezTo>
                    <a:pt x="16195" y="32643"/>
                    <a:pt x="14345" y="31192"/>
                    <a:pt x="12488" y="29419"/>
                  </a:cubicBezTo>
                  <a:cubicBezTo>
                    <a:pt x="9748" y="26679"/>
                    <a:pt x="7008" y="23294"/>
                    <a:pt x="4913" y="19748"/>
                  </a:cubicBezTo>
                  <a:cubicBezTo>
                    <a:pt x="3946" y="18053"/>
                    <a:pt x="3062" y="16280"/>
                    <a:pt x="2495" y="14507"/>
                  </a:cubicBezTo>
                  <a:cubicBezTo>
                    <a:pt x="1850" y="12818"/>
                    <a:pt x="1528" y="11206"/>
                    <a:pt x="1528" y="9672"/>
                  </a:cubicBezTo>
                  <a:cubicBezTo>
                    <a:pt x="1528" y="8705"/>
                    <a:pt x="1689" y="7821"/>
                    <a:pt x="1934" y="7015"/>
                  </a:cubicBezTo>
                  <a:cubicBezTo>
                    <a:pt x="2256" y="6210"/>
                    <a:pt x="2656" y="5481"/>
                    <a:pt x="3224" y="4836"/>
                  </a:cubicBezTo>
                  <a:cubicBezTo>
                    <a:pt x="4191" y="3631"/>
                    <a:pt x="5235" y="2825"/>
                    <a:pt x="6202" y="2341"/>
                  </a:cubicBezTo>
                  <a:cubicBezTo>
                    <a:pt x="7169" y="1858"/>
                    <a:pt x="8136" y="1613"/>
                    <a:pt x="9103" y="1613"/>
                  </a:cubicBezTo>
                  <a:cubicBezTo>
                    <a:pt x="9909" y="1613"/>
                    <a:pt x="10638" y="1774"/>
                    <a:pt x="11360" y="2019"/>
                  </a:cubicBezTo>
                  <a:cubicBezTo>
                    <a:pt x="12649" y="2419"/>
                    <a:pt x="13861" y="3063"/>
                    <a:pt x="14989" y="3953"/>
                  </a:cubicBezTo>
                  <a:cubicBezTo>
                    <a:pt x="16762" y="5159"/>
                    <a:pt x="18213" y="6770"/>
                    <a:pt x="19257" y="8060"/>
                  </a:cubicBezTo>
                  <a:cubicBezTo>
                    <a:pt x="19825" y="8627"/>
                    <a:pt x="20225" y="9188"/>
                    <a:pt x="20547" y="9594"/>
                  </a:cubicBezTo>
                  <a:cubicBezTo>
                    <a:pt x="20708" y="9755"/>
                    <a:pt x="20792" y="9917"/>
                    <a:pt x="20869" y="10078"/>
                  </a:cubicBezTo>
                  <a:lnTo>
                    <a:pt x="20953" y="10155"/>
                  </a:lnTo>
                  <a:lnTo>
                    <a:pt x="20953" y="10239"/>
                  </a:lnTo>
                  <a:cubicBezTo>
                    <a:pt x="21114" y="10400"/>
                    <a:pt x="21353" y="10561"/>
                    <a:pt x="21598" y="10561"/>
                  </a:cubicBezTo>
                  <a:cubicBezTo>
                    <a:pt x="21759" y="10561"/>
                    <a:pt x="21920" y="10561"/>
                    <a:pt x="22081" y="10400"/>
                  </a:cubicBezTo>
                  <a:cubicBezTo>
                    <a:pt x="22404" y="10155"/>
                    <a:pt x="22565" y="9672"/>
                    <a:pt x="22320" y="9349"/>
                  </a:cubicBezTo>
                  <a:cubicBezTo>
                    <a:pt x="22242" y="9272"/>
                    <a:pt x="20792" y="7015"/>
                    <a:pt x="18452" y="4759"/>
                  </a:cubicBezTo>
                  <a:cubicBezTo>
                    <a:pt x="17246" y="3547"/>
                    <a:pt x="15873" y="2419"/>
                    <a:pt x="14261" y="1535"/>
                  </a:cubicBezTo>
                  <a:cubicBezTo>
                    <a:pt x="13455" y="1129"/>
                    <a:pt x="12649" y="730"/>
                    <a:pt x="11843" y="485"/>
                  </a:cubicBezTo>
                  <a:cubicBezTo>
                    <a:pt x="10960" y="162"/>
                    <a:pt x="10070" y="1"/>
                    <a:pt x="9103" y="1"/>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1"/>
            <p:cNvSpPr/>
            <p:nvPr/>
          </p:nvSpPr>
          <p:spPr>
            <a:xfrm flipH="1">
              <a:off x="6809273" y="4546123"/>
              <a:ext cx="35469" cy="157021"/>
            </a:xfrm>
            <a:custGeom>
              <a:rect b="b" l="l" r="r" t="t"/>
              <a:pathLst>
                <a:path extrusionOk="0" h="8221" w="1857">
                  <a:moveTo>
                    <a:pt x="1857" y="1"/>
                  </a:moveTo>
                  <a:cubicBezTo>
                    <a:pt x="1857" y="162"/>
                    <a:pt x="967" y="3624"/>
                    <a:pt x="84" y="8221"/>
                  </a:cubicBezTo>
                  <a:cubicBezTo>
                    <a:pt x="84" y="8221"/>
                    <a:pt x="0" y="8221"/>
                    <a:pt x="84" y="8221"/>
                  </a:cubicBezTo>
                  <a:cubicBezTo>
                    <a:pt x="967" y="3624"/>
                    <a:pt x="1857" y="162"/>
                    <a:pt x="1857" y="1"/>
                  </a:cubicBezTo>
                  <a:close/>
                  <a:moveTo>
                    <a:pt x="1857" y="1"/>
                  </a:moveTo>
                  <a:lnTo>
                    <a:pt x="1857" y="1"/>
                  </a:lnTo>
                  <a:lnTo>
                    <a:pt x="1857" y="1"/>
                  </a:lnTo>
                  <a:close/>
                  <a:moveTo>
                    <a:pt x="1857" y="1"/>
                  </a:moveTo>
                  <a:lnTo>
                    <a:pt x="1857" y="1"/>
                  </a:lnTo>
                  <a:lnTo>
                    <a:pt x="1857" y="1"/>
                  </a:lnTo>
                  <a:close/>
                  <a:moveTo>
                    <a:pt x="1857" y="1"/>
                  </a:moveTo>
                  <a:lnTo>
                    <a:pt x="1857" y="1"/>
                  </a:lnTo>
                  <a:lnTo>
                    <a:pt x="1857" y="1"/>
                  </a:lnTo>
                  <a:close/>
                  <a:moveTo>
                    <a:pt x="1857" y="1"/>
                  </a:moveTo>
                  <a:lnTo>
                    <a:pt x="1857" y="1"/>
                  </a:lnTo>
                  <a:lnTo>
                    <a:pt x="1857" y="1"/>
                  </a:lnTo>
                  <a:close/>
                  <a:moveTo>
                    <a:pt x="1857" y="1"/>
                  </a:moveTo>
                  <a:lnTo>
                    <a:pt x="1857" y="1"/>
                  </a:lnTo>
                  <a:lnTo>
                    <a:pt x="1857" y="1"/>
                  </a:lnTo>
                  <a:close/>
                  <a:moveTo>
                    <a:pt x="1857" y="1"/>
                  </a:moveTo>
                  <a:lnTo>
                    <a:pt x="1857" y="1"/>
                  </a:lnTo>
                  <a:close/>
                </a:path>
              </a:pathLst>
            </a:custGeom>
            <a:solidFill>
              <a:srgbClr val="FDF1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1"/>
            <p:cNvSpPr/>
            <p:nvPr/>
          </p:nvSpPr>
          <p:spPr>
            <a:xfrm flipH="1">
              <a:off x="6809198" y="3978125"/>
              <a:ext cx="1020589" cy="725055"/>
            </a:xfrm>
            <a:custGeom>
              <a:rect b="b" l="l" r="r" t="t"/>
              <a:pathLst>
                <a:path extrusionOk="0" h="37961" w="53434">
                  <a:moveTo>
                    <a:pt x="0" y="0"/>
                  </a:moveTo>
                  <a:lnTo>
                    <a:pt x="0" y="0"/>
                  </a:lnTo>
                  <a:cubicBezTo>
                    <a:pt x="14590" y="20147"/>
                    <a:pt x="34415" y="31913"/>
                    <a:pt x="51661" y="37961"/>
                  </a:cubicBezTo>
                  <a:cubicBezTo>
                    <a:pt x="52544" y="33364"/>
                    <a:pt x="53434" y="29902"/>
                    <a:pt x="53434" y="29741"/>
                  </a:cubicBezTo>
                  <a:cubicBezTo>
                    <a:pt x="34815" y="25550"/>
                    <a:pt x="7821" y="8465"/>
                    <a:pt x="0" y="0"/>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1"/>
            <p:cNvSpPr/>
            <p:nvPr/>
          </p:nvSpPr>
          <p:spPr>
            <a:xfrm flipH="1">
              <a:off x="7441900" y="3487191"/>
              <a:ext cx="187810" cy="226220"/>
            </a:xfrm>
            <a:custGeom>
              <a:rect b="b" l="l" r="r" t="t"/>
              <a:pathLst>
                <a:path extrusionOk="0" h="11844" w="9833">
                  <a:moveTo>
                    <a:pt x="3469" y="1"/>
                  </a:moveTo>
                  <a:cubicBezTo>
                    <a:pt x="3063" y="1"/>
                    <a:pt x="2580" y="1"/>
                    <a:pt x="2096" y="239"/>
                  </a:cubicBezTo>
                  <a:cubicBezTo>
                    <a:pt x="1696" y="400"/>
                    <a:pt x="1213" y="645"/>
                    <a:pt x="807" y="1045"/>
                  </a:cubicBezTo>
                  <a:cubicBezTo>
                    <a:pt x="568" y="1290"/>
                    <a:pt x="323" y="1612"/>
                    <a:pt x="162" y="1935"/>
                  </a:cubicBezTo>
                  <a:cubicBezTo>
                    <a:pt x="85" y="2335"/>
                    <a:pt x="1" y="2657"/>
                    <a:pt x="1" y="3063"/>
                  </a:cubicBezTo>
                  <a:cubicBezTo>
                    <a:pt x="1" y="3547"/>
                    <a:pt x="85" y="3946"/>
                    <a:pt x="246" y="4430"/>
                  </a:cubicBezTo>
                  <a:cubicBezTo>
                    <a:pt x="407" y="5236"/>
                    <a:pt x="807" y="6125"/>
                    <a:pt x="1290" y="6931"/>
                  </a:cubicBezTo>
                  <a:cubicBezTo>
                    <a:pt x="1935" y="8137"/>
                    <a:pt x="2902" y="9349"/>
                    <a:pt x="3869" y="10232"/>
                  </a:cubicBezTo>
                  <a:cubicBezTo>
                    <a:pt x="4353" y="10716"/>
                    <a:pt x="4920" y="11122"/>
                    <a:pt x="5404" y="11360"/>
                  </a:cubicBezTo>
                  <a:cubicBezTo>
                    <a:pt x="5726" y="11522"/>
                    <a:pt x="5964" y="11683"/>
                    <a:pt x="6209" y="11767"/>
                  </a:cubicBezTo>
                  <a:cubicBezTo>
                    <a:pt x="6532" y="11844"/>
                    <a:pt x="6854" y="11844"/>
                    <a:pt x="7093" y="11844"/>
                  </a:cubicBezTo>
                  <a:cubicBezTo>
                    <a:pt x="7415" y="11844"/>
                    <a:pt x="7660" y="11844"/>
                    <a:pt x="7982" y="11683"/>
                  </a:cubicBezTo>
                  <a:cubicBezTo>
                    <a:pt x="8221" y="11605"/>
                    <a:pt x="8382" y="11522"/>
                    <a:pt x="8543" y="11360"/>
                  </a:cubicBezTo>
                  <a:cubicBezTo>
                    <a:pt x="8866" y="11122"/>
                    <a:pt x="9111" y="10877"/>
                    <a:pt x="9272" y="10555"/>
                  </a:cubicBezTo>
                  <a:cubicBezTo>
                    <a:pt x="9433" y="10232"/>
                    <a:pt x="9594" y="9832"/>
                    <a:pt x="9755" y="9426"/>
                  </a:cubicBezTo>
                  <a:cubicBezTo>
                    <a:pt x="9833" y="9027"/>
                    <a:pt x="9594" y="8543"/>
                    <a:pt x="9188" y="8459"/>
                  </a:cubicBezTo>
                  <a:cubicBezTo>
                    <a:pt x="9111" y="8382"/>
                    <a:pt x="9027" y="8382"/>
                    <a:pt x="8949" y="8382"/>
                  </a:cubicBezTo>
                  <a:cubicBezTo>
                    <a:pt x="8627" y="8382"/>
                    <a:pt x="8305" y="8620"/>
                    <a:pt x="8221" y="9027"/>
                  </a:cubicBezTo>
                  <a:cubicBezTo>
                    <a:pt x="8144" y="9265"/>
                    <a:pt x="8060" y="9510"/>
                    <a:pt x="7899" y="9671"/>
                  </a:cubicBezTo>
                  <a:cubicBezTo>
                    <a:pt x="7821" y="9832"/>
                    <a:pt x="7821" y="9910"/>
                    <a:pt x="7737" y="9994"/>
                  </a:cubicBezTo>
                  <a:cubicBezTo>
                    <a:pt x="7576" y="10071"/>
                    <a:pt x="7499" y="10155"/>
                    <a:pt x="7415" y="10232"/>
                  </a:cubicBezTo>
                  <a:lnTo>
                    <a:pt x="7093" y="10232"/>
                  </a:lnTo>
                  <a:cubicBezTo>
                    <a:pt x="6932" y="10232"/>
                    <a:pt x="6693" y="10232"/>
                    <a:pt x="6448" y="10071"/>
                  </a:cubicBezTo>
                  <a:cubicBezTo>
                    <a:pt x="6209" y="9994"/>
                    <a:pt x="5964" y="9832"/>
                    <a:pt x="5642" y="9671"/>
                  </a:cubicBezTo>
                  <a:cubicBezTo>
                    <a:pt x="5159" y="9349"/>
                    <a:pt x="4675" y="8865"/>
                    <a:pt x="4191" y="8298"/>
                  </a:cubicBezTo>
                  <a:cubicBezTo>
                    <a:pt x="3469" y="7492"/>
                    <a:pt x="2825" y="6525"/>
                    <a:pt x="2341" y="5558"/>
                  </a:cubicBezTo>
                  <a:cubicBezTo>
                    <a:pt x="2096" y="5075"/>
                    <a:pt x="1935" y="4675"/>
                    <a:pt x="1774" y="4191"/>
                  </a:cubicBezTo>
                  <a:cubicBezTo>
                    <a:pt x="1696" y="3785"/>
                    <a:pt x="1613" y="3385"/>
                    <a:pt x="1613" y="3063"/>
                  </a:cubicBezTo>
                  <a:cubicBezTo>
                    <a:pt x="1613" y="2818"/>
                    <a:pt x="1613" y="2657"/>
                    <a:pt x="1696" y="2496"/>
                  </a:cubicBezTo>
                  <a:cubicBezTo>
                    <a:pt x="1774" y="2335"/>
                    <a:pt x="1858" y="2257"/>
                    <a:pt x="1935" y="2173"/>
                  </a:cubicBezTo>
                  <a:cubicBezTo>
                    <a:pt x="2180" y="1935"/>
                    <a:pt x="2419" y="1774"/>
                    <a:pt x="2664" y="1690"/>
                  </a:cubicBezTo>
                  <a:cubicBezTo>
                    <a:pt x="2986" y="1612"/>
                    <a:pt x="3224" y="1529"/>
                    <a:pt x="3469" y="1529"/>
                  </a:cubicBezTo>
                  <a:lnTo>
                    <a:pt x="3547" y="1529"/>
                  </a:lnTo>
                  <a:cubicBezTo>
                    <a:pt x="3953" y="1529"/>
                    <a:pt x="4436" y="1690"/>
                    <a:pt x="4920" y="1851"/>
                  </a:cubicBezTo>
                  <a:cubicBezTo>
                    <a:pt x="5565" y="2173"/>
                    <a:pt x="6209" y="2580"/>
                    <a:pt x="6693" y="2979"/>
                  </a:cubicBezTo>
                  <a:cubicBezTo>
                    <a:pt x="6932" y="3140"/>
                    <a:pt x="7176" y="3302"/>
                    <a:pt x="7254" y="3463"/>
                  </a:cubicBezTo>
                  <a:cubicBezTo>
                    <a:pt x="7338" y="3463"/>
                    <a:pt x="7415" y="3547"/>
                    <a:pt x="7415" y="3547"/>
                  </a:cubicBezTo>
                  <a:lnTo>
                    <a:pt x="7415" y="3624"/>
                  </a:lnTo>
                  <a:lnTo>
                    <a:pt x="7499" y="3624"/>
                  </a:lnTo>
                  <a:cubicBezTo>
                    <a:pt x="7576" y="3785"/>
                    <a:pt x="7821" y="3869"/>
                    <a:pt x="8060" y="3869"/>
                  </a:cubicBezTo>
                  <a:cubicBezTo>
                    <a:pt x="8221" y="3869"/>
                    <a:pt x="8466" y="3785"/>
                    <a:pt x="8627" y="3624"/>
                  </a:cubicBezTo>
                  <a:cubicBezTo>
                    <a:pt x="8866" y="3302"/>
                    <a:pt x="8949" y="2818"/>
                    <a:pt x="8627" y="2496"/>
                  </a:cubicBezTo>
                  <a:cubicBezTo>
                    <a:pt x="8543" y="2496"/>
                    <a:pt x="7982" y="1851"/>
                    <a:pt x="7093" y="1290"/>
                  </a:cubicBezTo>
                  <a:cubicBezTo>
                    <a:pt x="6609" y="968"/>
                    <a:pt x="6048" y="645"/>
                    <a:pt x="5481" y="400"/>
                  </a:cubicBezTo>
                  <a:cubicBezTo>
                    <a:pt x="4920" y="162"/>
                    <a:pt x="4191" y="1"/>
                    <a:pt x="3469" y="1"/>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1"/>
            <p:cNvSpPr/>
            <p:nvPr/>
          </p:nvSpPr>
          <p:spPr>
            <a:xfrm flipH="1">
              <a:off x="6810775" y="3833433"/>
              <a:ext cx="1369928" cy="1309993"/>
            </a:xfrm>
            <a:custGeom>
              <a:rect b="b" l="l" r="r" t="t"/>
              <a:pathLst>
                <a:path extrusionOk="0" h="68586" w="71724">
                  <a:moveTo>
                    <a:pt x="7982" y="1"/>
                  </a:moveTo>
                  <a:lnTo>
                    <a:pt x="6531" y="2257"/>
                  </a:lnTo>
                  <a:cubicBezTo>
                    <a:pt x="7576" y="4030"/>
                    <a:pt x="8626" y="5887"/>
                    <a:pt x="9755" y="7737"/>
                  </a:cubicBezTo>
                  <a:cubicBezTo>
                    <a:pt x="9755" y="7737"/>
                    <a:pt x="14429" y="22005"/>
                    <a:pt x="14429" y="37156"/>
                  </a:cubicBezTo>
                  <a:cubicBezTo>
                    <a:pt x="14429" y="49405"/>
                    <a:pt x="11366" y="62299"/>
                    <a:pt x="0" y="68585"/>
                  </a:cubicBezTo>
                  <a:lnTo>
                    <a:pt x="71724" y="68585"/>
                  </a:lnTo>
                  <a:cubicBezTo>
                    <a:pt x="69790" y="68501"/>
                    <a:pt x="68823" y="66728"/>
                    <a:pt x="68423" y="63988"/>
                  </a:cubicBezTo>
                  <a:cubicBezTo>
                    <a:pt x="65683" y="64233"/>
                    <a:pt x="62698" y="64311"/>
                    <a:pt x="59558" y="64311"/>
                  </a:cubicBezTo>
                  <a:cubicBezTo>
                    <a:pt x="38928" y="64311"/>
                    <a:pt x="13700" y="59959"/>
                    <a:pt x="17330" y="52790"/>
                  </a:cubicBezTo>
                  <a:cubicBezTo>
                    <a:pt x="21843" y="43680"/>
                    <a:pt x="20231" y="24500"/>
                    <a:pt x="7982" y="1"/>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1"/>
            <p:cNvSpPr/>
            <p:nvPr/>
          </p:nvSpPr>
          <p:spPr>
            <a:xfrm flipH="1">
              <a:off x="7454227" y="2014178"/>
              <a:ext cx="79953" cy="18489"/>
            </a:xfrm>
            <a:custGeom>
              <a:rect b="b" l="l" r="r" t="t"/>
              <a:pathLst>
                <a:path extrusionOk="0" h="968" w="4186">
                  <a:moveTo>
                    <a:pt x="1" y="891"/>
                  </a:moveTo>
                  <a:lnTo>
                    <a:pt x="1" y="891"/>
                  </a:lnTo>
                  <a:cubicBezTo>
                    <a:pt x="321" y="967"/>
                    <a:pt x="642" y="967"/>
                    <a:pt x="962" y="967"/>
                  </a:cubicBezTo>
                  <a:cubicBezTo>
                    <a:pt x="967" y="967"/>
                    <a:pt x="971" y="967"/>
                    <a:pt x="976" y="967"/>
                  </a:cubicBezTo>
                  <a:lnTo>
                    <a:pt x="976" y="967"/>
                  </a:lnTo>
                  <a:cubicBezTo>
                    <a:pt x="605" y="967"/>
                    <a:pt x="302" y="963"/>
                    <a:pt x="1" y="891"/>
                  </a:cubicBezTo>
                  <a:close/>
                  <a:moveTo>
                    <a:pt x="4109" y="0"/>
                  </a:moveTo>
                  <a:cubicBezTo>
                    <a:pt x="3222" y="642"/>
                    <a:pt x="2100" y="965"/>
                    <a:pt x="976" y="967"/>
                  </a:cubicBezTo>
                  <a:lnTo>
                    <a:pt x="976" y="967"/>
                  </a:lnTo>
                  <a:cubicBezTo>
                    <a:pt x="999" y="967"/>
                    <a:pt x="1023" y="967"/>
                    <a:pt x="1046" y="967"/>
                  </a:cubicBezTo>
                  <a:cubicBezTo>
                    <a:pt x="2091" y="967"/>
                    <a:pt x="3219" y="645"/>
                    <a:pt x="4186" y="0"/>
                  </a:cubicBezTo>
                  <a:close/>
                </a:path>
              </a:pathLst>
            </a:custGeom>
            <a:solidFill>
              <a:srgbClr val="E7F2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1"/>
            <p:cNvSpPr/>
            <p:nvPr/>
          </p:nvSpPr>
          <p:spPr>
            <a:xfrm flipH="1">
              <a:off x="6993886" y="2325068"/>
              <a:ext cx="946711" cy="946730"/>
            </a:xfrm>
            <a:custGeom>
              <a:rect b="b" l="l" r="r" t="t"/>
              <a:pathLst>
                <a:path extrusionOk="0" h="49567" w="49566">
                  <a:moveTo>
                    <a:pt x="22810" y="1"/>
                  </a:moveTo>
                  <a:lnTo>
                    <a:pt x="13055" y="11367"/>
                  </a:lnTo>
                  <a:lnTo>
                    <a:pt x="10315" y="9111"/>
                  </a:lnTo>
                  <a:cubicBezTo>
                    <a:pt x="10477" y="7660"/>
                    <a:pt x="9916" y="6210"/>
                    <a:pt x="8787" y="5242"/>
                  </a:cubicBezTo>
                  <a:cubicBezTo>
                    <a:pt x="7955" y="4520"/>
                    <a:pt x="6930" y="4169"/>
                    <a:pt x="5907" y="4169"/>
                  </a:cubicBezTo>
                  <a:cubicBezTo>
                    <a:pt x="4648" y="4169"/>
                    <a:pt x="3391" y="4701"/>
                    <a:pt x="2501" y="5726"/>
                  </a:cubicBezTo>
                  <a:cubicBezTo>
                    <a:pt x="890" y="7576"/>
                    <a:pt x="1128" y="10400"/>
                    <a:pt x="2985" y="12012"/>
                  </a:cubicBezTo>
                  <a:cubicBezTo>
                    <a:pt x="3831" y="12737"/>
                    <a:pt x="4902" y="13100"/>
                    <a:pt x="5964" y="13100"/>
                  </a:cubicBezTo>
                  <a:cubicBezTo>
                    <a:pt x="6318" y="13100"/>
                    <a:pt x="6671" y="13060"/>
                    <a:pt x="7014" y="12979"/>
                  </a:cubicBezTo>
                  <a:lnTo>
                    <a:pt x="9754" y="15235"/>
                  </a:lnTo>
                  <a:lnTo>
                    <a:pt x="0" y="26679"/>
                  </a:lnTo>
                  <a:lnTo>
                    <a:pt x="11366" y="36511"/>
                  </a:lnTo>
                  <a:lnTo>
                    <a:pt x="13539" y="34009"/>
                  </a:lnTo>
                  <a:cubicBezTo>
                    <a:pt x="13139" y="32643"/>
                    <a:pt x="13462" y="31108"/>
                    <a:pt x="14429" y="29980"/>
                  </a:cubicBezTo>
                  <a:cubicBezTo>
                    <a:pt x="15319" y="28958"/>
                    <a:pt x="16577" y="28426"/>
                    <a:pt x="17838" y="28426"/>
                  </a:cubicBezTo>
                  <a:cubicBezTo>
                    <a:pt x="18860" y="28426"/>
                    <a:pt x="19883" y="28775"/>
                    <a:pt x="20714" y="29496"/>
                  </a:cubicBezTo>
                  <a:cubicBezTo>
                    <a:pt x="22565" y="31108"/>
                    <a:pt x="22810" y="33848"/>
                    <a:pt x="21198" y="35782"/>
                  </a:cubicBezTo>
                  <a:cubicBezTo>
                    <a:pt x="20297" y="36833"/>
                    <a:pt x="18977" y="37325"/>
                    <a:pt x="17691" y="37325"/>
                  </a:cubicBezTo>
                  <a:cubicBezTo>
                    <a:pt x="17596" y="37325"/>
                    <a:pt x="17501" y="37322"/>
                    <a:pt x="17407" y="37317"/>
                  </a:cubicBezTo>
                  <a:lnTo>
                    <a:pt x="15234" y="39734"/>
                  </a:lnTo>
                  <a:lnTo>
                    <a:pt x="26678" y="49566"/>
                  </a:lnTo>
                  <a:lnTo>
                    <a:pt x="36510" y="38123"/>
                  </a:lnTo>
                  <a:lnTo>
                    <a:pt x="39166" y="40456"/>
                  </a:lnTo>
                  <a:cubicBezTo>
                    <a:pt x="39005" y="41830"/>
                    <a:pt x="39572" y="43280"/>
                    <a:pt x="40700" y="44247"/>
                  </a:cubicBezTo>
                  <a:cubicBezTo>
                    <a:pt x="41529" y="44969"/>
                    <a:pt x="42552" y="45318"/>
                    <a:pt x="43574" y="45318"/>
                  </a:cubicBezTo>
                  <a:cubicBezTo>
                    <a:pt x="44836" y="45318"/>
                    <a:pt x="46096" y="44786"/>
                    <a:pt x="46986" y="43764"/>
                  </a:cubicBezTo>
                  <a:cubicBezTo>
                    <a:pt x="48598" y="41907"/>
                    <a:pt x="48353" y="39090"/>
                    <a:pt x="46503" y="37478"/>
                  </a:cubicBezTo>
                  <a:cubicBezTo>
                    <a:pt x="45692" y="36783"/>
                    <a:pt x="44670" y="36421"/>
                    <a:pt x="43653" y="36421"/>
                  </a:cubicBezTo>
                  <a:cubicBezTo>
                    <a:pt x="43255" y="36421"/>
                    <a:pt x="42857" y="36476"/>
                    <a:pt x="42473" y="36588"/>
                  </a:cubicBezTo>
                  <a:lnTo>
                    <a:pt x="39733" y="34254"/>
                  </a:lnTo>
                  <a:lnTo>
                    <a:pt x="49565" y="22811"/>
                  </a:lnTo>
                  <a:lnTo>
                    <a:pt x="38122" y="13056"/>
                  </a:lnTo>
                  <a:lnTo>
                    <a:pt x="36026" y="15474"/>
                  </a:lnTo>
                  <a:cubicBezTo>
                    <a:pt x="36349" y="16847"/>
                    <a:pt x="36026" y="18375"/>
                    <a:pt x="35059" y="19503"/>
                  </a:cubicBezTo>
                  <a:cubicBezTo>
                    <a:pt x="34168" y="20572"/>
                    <a:pt x="32907" y="21100"/>
                    <a:pt x="31645" y="21100"/>
                  </a:cubicBezTo>
                  <a:cubicBezTo>
                    <a:pt x="30624" y="21100"/>
                    <a:pt x="29601" y="20754"/>
                    <a:pt x="28773" y="20071"/>
                  </a:cubicBezTo>
                  <a:cubicBezTo>
                    <a:pt x="26917" y="18459"/>
                    <a:pt x="26678" y="15635"/>
                    <a:pt x="28290" y="13785"/>
                  </a:cubicBezTo>
                  <a:cubicBezTo>
                    <a:pt x="29137" y="12723"/>
                    <a:pt x="30355" y="12220"/>
                    <a:pt x="31619" y="12220"/>
                  </a:cubicBezTo>
                  <a:cubicBezTo>
                    <a:pt x="31798" y="12220"/>
                    <a:pt x="31978" y="12230"/>
                    <a:pt x="32158" y="12250"/>
                  </a:cubicBezTo>
                  <a:lnTo>
                    <a:pt x="34253" y="9755"/>
                  </a:lnTo>
                  <a:lnTo>
                    <a:pt x="2281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1"/>
            <p:cNvSpPr/>
            <p:nvPr/>
          </p:nvSpPr>
          <p:spPr>
            <a:xfrm flipH="1">
              <a:off x="7135552" y="2603719"/>
              <a:ext cx="41657" cy="36958"/>
            </a:xfrm>
            <a:custGeom>
              <a:rect b="b" l="l" r="r" t="t"/>
              <a:pathLst>
                <a:path extrusionOk="0" h="1935" w="2181">
                  <a:moveTo>
                    <a:pt x="1" y="1"/>
                  </a:moveTo>
                  <a:lnTo>
                    <a:pt x="1" y="1"/>
                  </a:lnTo>
                  <a:lnTo>
                    <a:pt x="2180" y="1935"/>
                  </a:lnTo>
                  <a:lnTo>
                    <a:pt x="2180" y="1935"/>
                  </a:lnTo>
                  <a:close/>
                </a:path>
              </a:pathLst>
            </a:custGeom>
            <a:solidFill>
              <a:srgbClr val="E299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1"/>
            <p:cNvSpPr/>
            <p:nvPr/>
          </p:nvSpPr>
          <p:spPr>
            <a:xfrm flipH="1">
              <a:off x="6993917" y="2640656"/>
              <a:ext cx="541829" cy="367847"/>
            </a:xfrm>
            <a:custGeom>
              <a:rect b="b" l="l" r="r" t="t"/>
              <a:pathLst>
                <a:path extrusionOk="0" h="19259" w="28368">
                  <a:moveTo>
                    <a:pt x="400" y="18775"/>
                  </a:moveTo>
                  <a:lnTo>
                    <a:pt x="400" y="18775"/>
                  </a:lnTo>
                  <a:cubicBezTo>
                    <a:pt x="239" y="18936"/>
                    <a:pt x="161" y="19097"/>
                    <a:pt x="0" y="19258"/>
                  </a:cubicBezTo>
                  <a:cubicBezTo>
                    <a:pt x="161" y="19097"/>
                    <a:pt x="239" y="18936"/>
                    <a:pt x="400" y="18775"/>
                  </a:cubicBezTo>
                  <a:close/>
                  <a:moveTo>
                    <a:pt x="20953" y="1"/>
                  </a:moveTo>
                  <a:lnTo>
                    <a:pt x="20953" y="1"/>
                  </a:lnTo>
                  <a:lnTo>
                    <a:pt x="28367" y="6287"/>
                  </a:lnTo>
                  <a:close/>
                </a:path>
              </a:pathLst>
            </a:custGeom>
            <a:solidFill>
              <a:srgbClr val="F9B5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1"/>
            <p:cNvSpPr/>
            <p:nvPr/>
          </p:nvSpPr>
          <p:spPr>
            <a:xfrm flipH="1">
              <a:off x="6993908" y="2603719"/>
              <a:ext cx="655741" cy="668061"/>
            </a:xfrm>
            <a:custGeom>
              <a:rect b="b" l="l" r="r" t="t"/>
              <a:pathLst>
                <a:path extrusionOk="0" h="34977" w="34332">
                  <a:moveTo>
                    <a:pt x="24738" y="1"/>
                  </a:moveTo>
                  <a:cubicBezTo>
                    <a:pt x="24093" y="9671"/>
                    <a:pt x="18936" y="17485"/>
                    <a:pt x="6364" y="20709"/>
                  </a:cubicBezTo>
                  <a:cubicBezTo>
                    <a:pt x="6203" y="20870"/>
                    <a:pt x="6125" y="21031"/>
                    <a:pt x="5964" y="21192"/>
                  </a:cubicBezTo>
                  <a:cubicBezTo>
                    <a:pt x="5074" y="22159"/>
                    <a:pt x="3869" y="22727"/>
                    <a:pt x="2579" y="22727"/>
                  </a:cubicBezTo>
                  <a:lnTo>
                    <a:pt x="2173" y="22727"/>
                  </a:lnTo>
                  <a:lnTo>
                    <a:pt x="0" y="25144"/>
                  </a:lnTo>
                  <a:lnTo>
                    <a:pt x="11444" y="34976"/>
                  </a:lnTo>
                  <a:lnTo>
                    <a:pt x="21276" y="23533"/>
                  </a:lnTo>
                  <a:lnTo>
                    <a:pt x="23932" y="25866"/>
                  </a:lnTo>
                  <a:lnTo>
                    <a:pt x="23932" y="26273"/>
                  </a:lnTo>
                  <a:cubicBezTo>
                    <a:pt x="23932" y="27562"/>
                    <a:pt x="24416" y="28768"/>
                    <a:pt x="25466" y="29657"/>
                  </a:cubicBezTo>
                  <a:cubicBezTo>
                    <a:pt x="26350" y="30379"/>
                    <a:pt x="27317" y="30702"/>
                    <a:pt x="28368" y="30702"/>
                  </a:cubicBezTo>
                  <a:cubicBezTo>
                    <a:pt x="29657" y="30702"/>
                    <a:pt x="30863" y="30218"/>
                    <a:pt x="31752" y="29174"/>
                  </a:cubicBezTo>
                  <a:cubicBezTo>
                    <a:pt x="32474" y="28368"/>
                    <a:pt x="32881" y="27317"/>
                    <a:pt x="32881" y="26273"/>
                  </a:cubicBezTo>
                  <a:cubicBezTo>
                    <a:pt x="32881" y="25061"/>
                    <a:pt x="32313" y="23771"/>
                    <a:pt x="31269" y="22888"/>
                  </a:cubicBezTo>
                  <a:cubicBezTo>
                    <a:pt x="30463" y="22159"/>
                    <a:pt x="29412" y="21837"/>
                    <a:pt x="28368" y="21837"/>
                  </a:cubicBezTo>
                  <a:cubicBezTo>
                    <a:pt x="27961" y="21837"/>
                    <a:pt x="27639" y="21921"/>
                    <a:pt x="27239" y="21998"/>
                  </a:cubicBezTo>
                  <a:lnTo>
                    <a:pt x="24499" y="19664"/>
                  </a:lnTo>
                  <a:lnTo>
                    <a:pt x="34331" y="8221"/>
                  </a:lnTo>
                  <a:lnTo>
                    <a:pt x="26917" y="1935"/>
                  </a:lnTo>
                  <a:lnTo>
                    <a:pt x="247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1"/>
            <p:cNvSpPr/>
            <p:nvPr/>
          </p:nvSpPr>
          <p:spPr>
            <a:xfrm flipH="1">
              <a:off x="7982048" y="2639071"/>
              <a:ext cx="401826" cy="529509"/>
            </a:xfrm>
            <a:custGeom>
              <a:rect b="b" l="l" r="r" t="t"/>
              <a:pathLst>
                <a:path extrusionOk="0" h="27723" w="21038">
                  <a:moveTo>
                    <a:pt x="1" y="0"/>
                  </a:moveTo>
                  <a:lnTo>
                    <a:pt x="1" y="21037"/>
                  </a:lnTo>
                  <a:lnTo>
                    <a:pt x="8949" y="21037"/>
                  </a:lnTo>
                  <a:lnTo>
                    <a:pt x="8949" y="22887"/>
                  </a:lnTo>
                  <a:cubicBezTo>
                    <a:pt x="8304" y="23371"/>
                    <a:pt x="7821" y="24099"/>
                    <a:pt x="7821" y="25066"/>
                  </a:cubicBezTo>
                  <a:cubicBezTo>
                    <a:pt x="7821" y="26517"/>
                    <a:pt x="9026" y="27723"/>
                    <a:pt x="10477" y="27723"/>
                  </a:cubicBezTo>
                  <a:cubicBezTo>
                    <a:pt x="11928" y="27723"/>
                    <a:pt x="13140" y="26517"/>
                    <a:pt x="13140" y="25066"/>
                  </a:cubicBezTo>
                  <a:cubicBezTo>
                    <a:pt x="13140" y="24099"/>
                    <a:pt x="12733" y="23371"/>
                    <a:pt x="12011" y="22887"/>
                  </a:cubicBezTo>
                  <a:lnTo>
                    <a:pt x="12011" y="21037"/>
                  </a:lnTo>
                  <a:lnTo>
                    <a:pt x="21037" y="21037"/>
                  </a:lnTo>
                  <a:lnTo>
                    <a:pt x="21037" y="12011"/>
                  </a:lnTo>
                  <a:lnTo>
                    <a:pt x="18781" y="12011"/>
                  </a:lnTo>
                  <a:cubicBezTo>
                    <a:pt x="18297" y="12733"/>
                    <a:pt x="17491" y="13139"/>
                    <a:pt x="16524" y="13139"/>
                  </a:cubicBezTo>
                  <a:cubicBezTo>
                    <a:pt x="15074" y="13139"/>
                    <a:pt x="13862" y="12011"/>
                    <a:pt x="13862" y="10477"/>
                  </a:cubicBezTo>
                  <a:cubicBezTo>
                    <a:pt x="13862" y="9026"/>
                    <a:pt x="15074" y="7820"/>
                    <a:pt x="16524" y="7820"/>
                  </a:cubicBezTo>
                  <a:cubicBezTo>
                    <a:pt x="17491" y="7820"/>
                    <a:pt x="18297" y="8304"/>
                    <a:pt x="18781" y="9026"/>
                  </a:cubicBezTo>
                  <a:lnTo>
                    <a:pt x="21037" y="9026"/>
                  </a:lnTo>
                  <a:lnTo>
                    <a:pt x="210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1"/>
            <p:cNvSpPr/>
            <p:nvPr/>
          </p:nvSpPr>
          <p:spPr>
            <a:xfrm flipH="1">
              <a:off x="7982048" y="2639071"/>
              <a:ext cx="401826" cy="529509"/>
            </a:xfrm>
            <a:custGeom>
              <a:rect b="b" l="l" r="r" t="t"/>
              <a:pathLst>
                <a:path extrusionOk="0" h="27723" w="21038">
                  <a:moveTo>
                    <a:pt x="14751" y="0"/>
                  </a:moveTo>
                  <a:cubicBezTo>
                    <a:pt x="15557" y="7253"/>
                    <a:pt x="10561" y="16040"/>
                    <a:pt x="1" y="16763"/>
                  </a:cubicBezTo>
                  <a:lnTo>
                    <a:pt x="1" y="21037"/>
                  </a:lnTo>
                  <a:lnTo>
                    <a:pt x="8949" y="21037"/>
                  </a:lnTo>
                  <a:lnTo>
                    <a:pt x="8949" y="22887"/>
                  </a:lnTo>
                  <a:cubicBezTo>
                    <a:pt x="8304" y="23371"/>
                    <a:pt x="7821" y="24099"/>
                    <a:pt x="7821" y="25066"/>
                  </a:cubicBezTo>
                  <a:cubicBezTo>
                    <a:pt x="7821" y="26517"/>
                    <a:pt x="9026" y="27723"/>
                    <a:pt x="10477" y="27723"/>
                  </a:cubicBezTo>
                  <a:cubicBezTo>
                    <a:pt x="11928" y="27723"/>
                    <a:pt x="13140" y="26517"/>
                    <a:pt x="13140" y="25066"/>
                  </a:cubicBezTo>
                  <a:cubicBezTo>
                    <a:pt x="13140" y="24099"/>
                    <a:pt x="12733" y="23371"/>
                    <a:pt x="12011" y="22887"/>
                  </a:cubicBezTo>
                  <a:lnTo>
                    <a:pt x="12011" y="21037"/>
                  </a:lnTo>
                  <a:lnTo>
                    <a:pt x="21037" y="21037"/>
                  </a:lnTo>
                  <a:lnTo>
                    <a:pt x="21037" y="12011"/>
                  </a:lnTo>
                  <a:lnTo>
                    <a:pt x="18781" y="12011"/>
                  </a:lnTo>
                  <a:cubicBezTo>
                    <a:pt x="18297" y="12733"/>
                    <a:pt x="17491" y="13139"/>
                    <a:pt x="16524" y="13139"/>
                  </a:cubicBezTo>
                  <a:cubicBezTo>
                    <a:pt x="15074" y="13139"/>
                    <a:pt x="13862" y="12011"/>
                    <a:pt x="13862" y="10477"/>
                  </a:cubicBezTo>
                  <a:cubicBezTo>
                    <a:pt x="13862" y="9026"/>
                    <a:pt x="15074" y="7820"/>
                    <a:pt x="16524" y="7820"/>
                  </a:cubicBezTo>
                  <a:cubicBezTo>
                    <a:pt x="17491" y="7820"/>
                    <a:pt x="18297" y="8304"/>
                    <a:pt x="18781" y="9026"/>
                  </a:cubicBezTo>
                  <a:lnTo>
                    <a:pt x="21037" y="9026"/>
                  </a:lnTo>
                  <a:lnTo>
                    <a:pt x="210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1"/>
            <p:cNvSpPr/>
            <p:nvPr/>
          </p:nvSpPr>
          <p:spPr>
            <a:xfrm flipH="1">
              <a:off x="6739997" y="1229199"/>
              <a:ext cx="851172" cy="1112957"/>
            </a:xfrm>
            <a:custGeom>
              <a:rect b="b" l="l" r="r" t="t"/>
              <a:pathLst>
                <a:path extrusionOk="0" h="58270" w="44564">
                  <a:moveTo>
                    <a:pt x="34892" y="1"/>
                  </a:moveTo>
                  <a:cubicBezTo>
                    <a:pt x="33526" y="1"/>
                    <a:pt x="32075" y="484"/>
                    <a:pt x="30947" y="1613"/>
                  </a:cubicBezTo>
                  <a:cubicBezTo>
                    <a:pt x="29980" y="2580"/>
                    <a:pt x="29496" y="3708"/>
                    <a:pt x="29335" y="4920"/>
                  </a:cubicBezTo>
                  <a:cubicBezTo>
                    <a:pt x="32397" y="17653"/>
                    <a:pt x="30947" y="35299"/>
                    <a:pt x="7170" y="41101"/>
                  </a:cubicBezTo>
                  <a:cubicBezTo>
                    <a:pt x="6203" y="41746"/>
                    <a:pt x="5075" y="42068"/>
                    <a:pt x="4030" y="42068"/>
                  </a:cubicBezTo>
                  <a:cubicBezTo>
                    <a:pt x="3624" y="42068"/>
                    <a:pt x="3302" y="42068"/>
                    <a:pt x="2979" y="41991"/>
                  </a:cubicBezTo>
                  <a:lnTo>
                    <a:pt x="1" y="44969"/>
                  </a:lnTo>
                  <a:lnTo>
                    <a:pt x="13295" y="58270"/>
                  </a:lnTo>
                  <a:lnTo>
                    <a:pt x="26672" y="44892"/>
                  </a:lnTo>
                  <a:lnTo>
                    <a:pt x="28445" y="46665"/>
                  </a:lnTo>
                  <a:cubicBezTo>
                    <a:pt x="28445" y="47065"/>
                    <a:pt x="28368" y="47387"/>
                    <a:pt x="28368" y="47709"/>
                  </a:cubicBezTo>
                  <a:cubicBezTo>
                    <a:pt x="28368" y="49160"/>
                    <a:pt x="28929" y="50611"/>
                    <a:pt x="30057" y="51661"/>
                  </a:cubicBezTo>
                  <a:cubicBezTo>
                    <a:pt x="31108" y="52790"/>
                    <a:pt x="32559" y="53351"/>
                    <a:pt x="34009" y="53351"/>
                  </a:cubicBezTo>
                  <a:cubicBezTo>
                    <a:pt x="35460" y="53351"/>
                    <a:pt x="36910" y="52790"/>
                    <a:pt x="37955" y="51661"/>
                  </a:cubicBezTo>
                  <a:cubicBezTo>
                    <a:pt x="39083" y="50611"/>
                    <a:pt x="39650" y="49160"/>
                    <a:pt x="39650" y="47709"/>
                  </a:cubicBezTo>
                  <a:cubicBezTo>
                    <a:pt x="39650" y="46259"/>
                    <a:pt x="39083" y="44808"/>
                    <a:pt x="37955" y="43764"/>
                  </a:cubicBezTo>
                  <a:cubicBezTo>
                    <a:pt x="36910" y="42635"/>
                    <a:pt x="35460" y="42068"/>
                    <a:pt x="34009" y="42068"/>
                  </a:cubicBezTo>
                  <a:cubicBezTo>
                    <a:pt x="33687" y="42068"/>
                    <a:pt x="33364" y="42152"/>
                    <a:pt x="32958" y="42229"/>
                  </a:cubicBezTo>
                  <a:lnTo>
                    <a:pt x="31185" y="40379"/>
                  </a:lnTo>
                  <a:lnTo>
                    <a:pt x="44563" y="27001"/>
                  </a:lnTo>
                  <a:lnTo>
                    <a:pt x="31269" y="13701"/>
                  </a:lnTo>
                  <a:lnTo>
                    <a:pt x="33925" y="11122"/>
                  </a:lnTo>
                  <a:cubicBezTo>
                    <a:pt x="34248" y="11122"/>
                    <a:pt x="34570" y="11206"/>
                    <a:pt x="34892" y="11206"/>
                  </a:cubicBezTo>
                  <a:cubicBezTo>
                    <a:pt x="36343" y="11206"/>
                    <a:pt x="37794" y="10639"/>
                    <a:pt x="38922" y="9510"/>
                  </a:cubicBezTo>
                  <a:cubicBezTo>
                    <a:pt x="39973" y="8466"/>
                    <a:pt x="40534" y="7015"/>
                    <a:pt x="40534" y="5565"/>
                  </a:cubicBezTo>
                  <a:cubicBezTo>
                    <a:pt x="40534" y="4114"/>
                    <a:pt x="39973" y="2663"/>
                    <a:pt x="38922" y="1613"/>
                  </a:cubicBezTo>
                  <a:cubicBezTo>
                    <a:pt x="37794" y="484"/>
                    <a:pt x="36343" y="1"/>
                    <a:pt x="348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1"/>
            <p:cNvSpPr/>
            <p:nvPr/>
          </p:nvSpPr>
          <p:spPr>
            <a:xfrm flipH="1">
              <a:off x="6204432" y="1566331"/>
              <a:ext cx="401692" cy="529528"/>
            </a:xfrm>
            <a:custGeom>
              <a:rect b="b" l="l" r="r" t="t"/>
              <a:pathLst>
                <a:path extrusionOk="0" h="27724" w="21031">
                  <a:moveTo>
                    <a:pt x="10477" y="1"/>
                  </a:moveTo>
                  <a:cubicBezTo>
                    <a:pt x="9026" y="1"/>
                    <a:pt x="7814" y="1207"/>
                    <a:pt x="7814" y="2657"/>
                  </a:cubicBezTo>
                  <a:cubicBezTo>
                    <a:pt x="7814" y="3624"/>
                    <a:pt x="8298" y="4353"/>
                    <a:pt x="9026" y="4836"/>
                  </a:cubicBezTo>
                  <a:lnTo>
                    <a:pt x="9026" y="6687"/>
                  </a:lnTo>
                  <a:lnTo>
                    <a:pt x="0" y="6687"/>
                  </a:lnTo>
                  <a:lnTo>
                    <a:pt x="0" y="15713"/>
                  </a:lnTo>
                  <a:lnTo>
                    <a:pt x="2257" y="15713"/>
                  </a:lnTo>
                  <a:cubicBezTo>
                    <a:pt x="2740" y="14990"/>
                    <a:pt x="3546" y="14584"/>
                    <a:pt x="4430" y="14584"/>
                  </a:cubicBezTo>
                  <a:cubicBezTo>
                    <a:pt x="5880" y="14584"/>
                    <a:pt x="7092" y="15713"/>
                    <a:pt x="7092" y="17247"/>
                  </a:cubicBezTo>
                  <a:cubicBezTo>
                    <a:pt x="7092" y="18698"/>
                    <a:pt x="5880" y="19903"/>
                    <a:pt x="4430" y="19903"/>
                  </a:cubicBezTo>
                  <a:cubicBezTo>
                    <a:pt x="3546" y="19903"/>
                    <a:pt x="2740" y="19420"/>
                    <a:pt x="2257" y="18698"/>
                  </a:cubicBezTo>
                  <a:lnTo>
                    <a:pt x="0" y="18698"/>
                  </a:lnTo>
                  <a:lnTo>
                    <a:pt x="0" y="27723"/>
                  </a:lnTo>
                  <a:lnTo>
                    <a:pt x="21031" y="27723"/>
                  </a:lnTo>
                  <a:lnTo>
                    <a:pt x="21031" y="6687"/>
                  </a:lnTo>
                  <a:lnTo>
                    <a:pt x="12005" y="6687"/>
                  </a:lnTo>
                  <a:lnTo>
                    <a:pt x="12005" y="4836"/>
                  </a:lnTo>
                  <a:cubicBezTo>
                    <a:pt x="12733" y="4353"/>
                    <a:pt x="13217" y="3624"/>
                    <a:pt x="13217" y="2657"/>
                  </a:cubicBezTo>
                  <a:cubicBezTo>
                    <a:pt x="13217" y="1207"/>
                    <a:pt x="12005" y="1"/>
                    <a:pt x="1047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1"/>
            <p:cNvSpPr/>
            <p:nvPr/>
          </p:nvSpPr>
          <p:spPr>
            <a:xfrm flipH="1">
              <a:off x="6204432" y="1694025"/>
              <a:ext cx="401692" cy="401826"/>
            </a:xfrm>
            <a:custGeom>
              <a:rect b="b" l="l" r="r" t="t"/>
              <a:pathLst>
                <a:path extrusionOk="0" h="21038" w="21031">
                  <a:moveTo>
                    <a:pt x="18130" y="1"/>
                  </a:moveTo>
                  <a:cubicBezTo>
                    <a:pt x="17408" y="6531"/>
                    <a:pt x="14184" y="15235"/>
                    <a:pt x="2902" y="15235"/>
                  </a:cubicBezTo>
                  <a:cubicBezTo>
                    <a:pt x="1935" y="15235"/>
                    <a:pt x="1045" y="15151"/>
                    <a:pt x="0" y="15074"/>
                  </a:cubicBezTo>
                  <a:lnTo>
                    <a:pt x="0" y="21037"/>
                  </a:lnTo>
                  <a:lnTo>
                    <a:pt x="21031" y="21037"/>
                  </a:lnTo>
                  <a:lnTo>
                    <a:pt x="210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6" name="Google Shape;1206;p41"/>
            <p:cNvGrpSpPr/>
            <p:nvPr/>
          </p:nvGrpSpPr>
          <p:grpSpPr>
            <a:xfrm>
              <a:off x="6495251" y="1818759"/>
              <a:ext cx="575693" cy="923561"/>
              <a:chOff x="6495251" y="1818759"/>
              <a:chExt cx="575693" cy="923561"/>
            </a:xfrm>
          </p:grpSpPr>
          <p:sp>
            <p:nvSpPr>
              <p:cNvPr id="1207" name="Google Shape;1207;p41"/>
              <p:cNvSpPr/>
              <p:nvPr/>
            </p:nvSpPr>
            <p:spPr>
              <a:xfrm flipH="1">
                <a:off x="6495251" y="1818759"/>
                <a:ext cx="575693" cy="923561"/>
              </a:xfrm>
              <a:custGeom>
                <a:rect b="b" l="l" r="r" t="t"/>
                <a:pathLst>
                  <a:path extrusionOk="0" h="48354" w="30141">
                    <a:moveTo>
                      <a:pt x="15068" y="0"/>
                    </a:moveTo>
                    <a:cubicBezTo>
                      <a:pt x="12972" y="0"/>
                      <a:pt x="11199" y="1773"/>
                      <a:pt x="11199" y="3869"/>
                    </a:cubicBezTo>
                    <a:cubicBezTo>
                      <a:pt x="11199" y="5158"/>
                      <a:pt x="11928" y="6286"/>
                      <a:pt x="12895" y="7008"/>
                    </a:cubicBezTo>
                    <a:lnTo>
                      <a:pt x="12895" y="9104"/>
                    </a:lnTo>
                    <a:lnTo>
                      <a:pt x="1" y="9104"/>
                    </a:lnTo>
                    <a:lnTo>
                      <a:pt x="1" y="39328"/>
                    </a:lnTo>
                    <a:lnTo>
                      <a:pt x="12895" y="39328"/>
                    </a:lnTo>
                    <a:lnTo>
                      <a:pt x="12895" y="41423"/>
                    </a:lnTo>
                    <a:cubicBezTo>
                      <a:pt x="11928" y="42068"/>
                      <a:pt x="11199" y="43196"/>
                      <a:pt x="11199" y="44563"/>
                    </a:cubicBezTo>
                    <a:cubicBezTo>
                      <a:pt x="11199" y="46658"/>
                      <a:pt x="12972" y="48354"/>
                      <a:pt x="15068" y="48354"/>
                    </a:cubicBezTo>
                    <a:cubicBezTo>
                      <a:pt x="17163" y="48354"/>
                      <a:pt x="18858" y="46658"/>
                      <a:pt x="18858" y="44563"/>
                    </a:cubicBezTo>
                    <a:cubicBezTo>
                      <a:pt x="18858" y="43196"/>
                      <a:pt x="18214" y="42068"/>
                      <a:pt x="17247" y="41423"/>
                    </a:cubicBezTo>
                    <a:lnTo>
                      <a:pt x="17247" y="39328"/>
                    </a:lnTo>
                    <a:lnTo>
                      <a:pt x="30141" y="39328"/>
                    </a:lnTo>
                    <a:lnTo>
                      <a:pt x="30141" y="26350"/>
                    </a:lnTo>
                    <a:lnTo>
                      <a:pt x="28445" y="26350"/>
                    </a:lnTo>
                    <a:cubicBezTo>
                      <a:pt x="27723" y="27401"/>
                      <a:pt x="26595" y="28045"/>
                      <a:pt x="25306" y="28045"/>
                    </a:cubicBezTo>
                    <a:cubicBezTo>
                      <a:pt x="23210" y="28045"/>
                      <a:pt x="21437" y="26350"/>
                      <a:pt x="21437" y="24177"/>
                    </a:cubicBezTo>
                    <a:cubicBezTo>
                      <a:pt x="21437" y="22082"/>
                      <a:pt x="23210" y="20386"/>
                      <a:pt x="25306" y="20386"/>
                    </a:cubicBezTo>
                    <a:cubicBezTo>
                      <a:pt x="26595" y="20386"/>
                      <a:pt x="27723" y="21031"/>
                      <a:pt x="28445" y="21998"/>
                    </a:cubicBezTo>
                    <a:lnTo>
                      <a:pt x="30141" y="21998"/>
                    </a:lnTo>
                    <a:lnTo>
                      <a:pt x="30141" y="9104"/>
                    </a:lnTo>
                    <a:lnTo>
                      <a:pt x="17247" y="9104"/>
                    </a:lnTo>
                    <a:lnTo>
                      <a:pt x="17247" y="7008"/>
                    </a:lnTo>
                    <a:cubicBezTo>
                      <a:pt x="18214" y="6286"/>
                      <a:pt x="18858" y="5158"/>
                      <a:pt x="18858" y="3869"/>
                    </a:cubicBezTo>
                    <a:cubicBezTo>
                      <a:pt x="18858" y="1773"/>
                      <a:pt x="17163" y="0"/>
                      <a:pt x="150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1"/>
              <p:cNvSpPr/>
              <p:nvPr/>
            </p:nvSpPr>
            <p:spPr>
              <a:xfrm flipH="1">
                <a:off x="6495251" y="1992615"/>
                <a:ext cx="575693" cy="635801"/>
              </a:xfrm>
              <a:custGeom>
                <a:rect b="b" l="l" r="r" t="t"/>
                <a:pathLst>
                  <a:path extrusionOk="0" h="33288" w="30141">
                    <a:moveTo>
                      <a:pt x="21276" y="1"/>
                    </a:moveTo>
                    <a:cubicBezTo>
                      <a:pt x="21276" y="6371"/>
                      <a:pt x="19419" y="22727"/>
                      <a:pt x="807" y="22727"/>
                    </a:cubicBezTo>
                    <a:lnTo>
                      <a:pt x="1" y="22727"/>
                    </a:lnTo>
                    <a:lnTo>
                      <a:pt x="1" y="30225"/>
                    </a:lnTo>
                    <a:lnTo>
                      <a:pt x="12895" y="30225"/>
                    </a:lnTo>
                    <a:lnTo>
                      <a:pt x="12895" y="32320"/>
                    </a:lnTo>
                    <a:cubicBezTo>
                      <a:pt x="12489" y="32559"/>
                      <a:pt x="12166" y="32881"/>
                      <a:pt x="11928" y="33287"/>
                    </a:cubicBezTo>
                    <a:cubicBezTo>
                      <a:pt x="13939" y="33126"/>
                      <a:pt x="15873" y="32965"/>
                      <a:pt x="17808" y="32720"/>
                    </a:cubicBezTo>
                    <a:cubicBezTo>
                      <a:pt x="17646" y="32559"/>
                      <a:pt x="17408" y="32397"/>
                      <a:pt x="17247" y="32320"/>
                    </a:cubicBezTo>
                    <a:lnTo>
                      <a:pt x="17247" y="30225"/>
                    </a:lnTo>
                    <a:lnTo>
                      <a:pt x="24177" y="30225"/>
                    </a:lnTo>
                    <a:lnTo>
                      <a:pt x="24177" y="18781"/>
                    </a:lnTo>
                    <a:cubicBezTo>
                      <a:pt x="22566" y="18298"/>
                      <a:pt x="21437" y="16847"/>
                      <a:pt x="21437" y="15074"/>
                    </a:cubicBezTo>
                    <a:cubicBezTo>
                      <a:pt x="21437" y="12979"/>
                      <a:pt x="23210" y="11283"/>
                      <a:pt x="25306" y="11283"/>
                    </a:cubicBezTo>
                    <a:cubicBezTo>
                      <a:pt x="26595" y="11283"/>
                      <a:pt x="27723" y="11928"/>
                      <a:pt x="28445" y="12895"/>
                    </a:cubicBezTo>
                    <a:lnTo>
                      <a:pt x="30141" y="12895"/>
                    </a:lnTo>
                    <a:lnTo>
                      <a:pt x="30141" y="5403"/>
                    </a:lnTo>
                    <a:lnTo>
                      <a:pt x="24338" y="5403"/>
                    </a:lnTo>
                    <a:lnTo>
                      <a:pt x="2433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09" name="Google Shape;1209;p41"/>
          <p:cNvGrpSpPr/>
          <p:nvPr/>
        </p:nvGrpSpPr>
        <p:grpSpPr>
          <a:xfrm>
            <a:off x="240025" y="271359"/>
            <a:ext cx="1074620" cy="1074605"/>
            <a:chOff x="415275" y="251134"/>
            <a:chExt cx="1074620" cy="1074605"/>
          </a:xfrm>
        </p:grpSpPr>
        <p:sp>
          <p:nvSpPr>
            <p:cNvPr id="1210" name="Google Shape;1210;p41"/>
            <p:cNvSpPr/>
            <p:nvPr/>
          </p:nvSpPr>
          <p:spPr>
            <a:xfrm rot="-745738">
              <a:off x="501742" y="337603"/>
              <a:ext cx="901688" cy="901668"/>
            </a:xfrm>
            <a:custGeom>
              <a:rect b="b" l="l" r="r" t="t"/>
              <a:pathLst>
                <a:path extrusionOk="0" h="45987" w="45988">
                  <a:moveTo>
                    <a:pt x="22994" y="0"/>
                  </a:moveTo>
                  <a:cubicBezTo>
                    <a:pt x="10305" y="0"/>
                    <a:pt x="1" y="10305"/>
                    <a:pt x="1" y="22993"/>
                  </a:cubicBezTo>
                  <a:cubicBezTo>
                    <a:pt x="1" y="35682"/>
                    <a:pt x="10305" y="45986"/>
                    <a:pt x="22994" y="45986"/>
                  </a:cubicBezTo>
                  <a:cubicBezTo>
                    <a:pt x="35682" y="45986"/>
                    <a:pt x="45987" y="35682"/>
                    <a:pt x="45987" y="22993"/>
                  </a:cubicBezTo>
                  <a:cubicBezTo>
                    <a:pt x="45987" y="10305"/>
                    <a:pt x="35682" y="0"/>
                    <a:pt x="229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1"/>
            <p:cNvSpPr/>
            <p:nvPr/>
          </p:nvSpPr>
          <p:spPr>
            <a:xfrm rot="-745738">
              <a:off x="819903" y="642214"/>
              <a:ext cx="506626" cy="455373"/>
            </a:xfrm>
            <a:custGeom>
              <a:rect b="b" l="l" r="r" t="t"/>
              <a:pathLst>
                <a:path extrusionOk="0" h="23225" w="25839">
                  <a:moveTo>
                    <a:pt x="20302" y="0"/>
                  </a:moveTo>
                  <a:lnTo>
                    <a:pt x="20302" y="0"/>
                  </a:lnTo>
                  <a:cubicBezTo>
                    <a:pt x="20723" y="1461"/>
                    <a:pt x="20763" y="3190"/>
                    <a:pt x="20262" y="5153"/>
                  </a:cubicBezTo>
                  <a:lnTo>
                    <a:pt x="20262" y="5190"/>
                  </a:lnTo>
                  <a:lnTo>
                    <a:pt x="20225" y="5190"/>
                  </a:lnTo>
                  <a:lnTo>
                    <a:pt x="20225" y="5230"/>
                  </a:lnTo>
                  <a:cubicBezTo>
                    <a:pt x="19339" y="8690"/>
                    <a:pt x="16801" y="12766"/>
                    <a:pt x="11689" y="16955"/>
                  </a:cubicBezTo>
                  <a:lnTo>
                    <a:pt x="11649" y="16955"/>
                  </a:lnTo>
                  <a:lnTo>
                    <a:pt x="11535" y="17072"/>
                  </a:lnTo>
                  <a:lnTo>
                    <a:pt x="11495" y="17109"/>
                  </a:lnTo>
                  <a:lnTo>
                    <a:pt x="11458" y="17109"/>
                  </a:lnTo>
                  <a:lnTo>
                    <a:pt x="11458" y="17149"/>
                  </a:lnTo>
                  <a:lnTo>
                    <a:pt x="11418" y="17149"/>
                  </a:lnTo>
                  <a:lnTo>
                    <a:pt x="11418" y="17186"/>
                  </a:lnTo>
                  <a:lnTo>
                    <a:pt x="11381" y="17186"/>
                  </a:lnTo>
                  <a:cubicBezTo>
                    <a:pt x="11381" y="17186"/>
                    <a:pt x="11381" y="17226"/>
                    <a:pt x="11341" y="17226"/>
                  </a:cubicBezTo>
                  <a:lnTo>
                    <a:pt x="11304" y="17263"/>
                  </a:lnTo>
                  <a:lnTo>
                    <a:pt x="11264" y="17263"/>
                  </a:lnTo>
                  <a:lnTo>
                    <a:pt x="11264" y="17303"/>
                  </a:lnTo>
                  <a:lnTo>
                    <a:pt x="11227" y="17303"/>
                  </a:lnTo>
                  <a:lnTo>
                    <a:pt x="11227" y="17340"/>
                  </a:lnTo>
                  <a:cubicBezTo>
                    <a:pt x="11187" y="17340"/>
                    <a:pt x="11187" y="17380"/>
                    <a:pt x="11151" y="17380"/>
                  </a:cubicBezTo>
                  <a:lnTo>
                    <a:pt x="11111" y="17380"/>
                  </a:lnTo>
                  <a:lnTo>
                    <a:pt x="11111" y="17417"/>
                  </a:lnTo>
                  <a:lnTo>
                    <a:pt x="11074" y="17417"/>
                  </a:lnTo>
                  <a:lnTo>
                    <a:pt x="11074" y="17457"/>
                  </a:lnTo>
                  <a:cubicBezTo>
                    <a:pt x="11074" y="17457"/>
                    <a:pt x="11034" y="17457"/>
                    <a:pt x="11034" y="17494"/>
                  </a:cubicBezTo>
                  <a:cubicBezTo>
                    <a:pt x="10997" y="17494"/>
                    <a:pt x="10957" y="17534"/>
                    <a:pt x="10920" y="17571"/>
                  </a:cubicBezTo>
                  <a:lnTo>
                    <a:pt x="10880" y="17571"/>
                  </a:lnTo>
                  <a:lnTo>
                    <a:pt x="10880" y="17611"/>
                  </a:lnTo>
                  <a:cubicBezTo>
                    <a:pt x="10188" y="18149"/>
                    <a:pt x="9419" y="18687"/>
                    <a:pt x="8650" y="19225"/>
                  </a:cubicBezTo>
                  <a:cubicBezTo>
                    <a:pt x="8573" y="19262"/>
                    <a:pt x="8536" y="19302"/>
                    <a:pt x="8459" y="19339"/>
                  </a:cubicBezTo>
                  <a:lnTo>
                    <a:pt x="8459" y="19379"/>
                  </a:lnTo>
                  <a:lnTo>
                    <a:pt x="8419" y="19379"/>
                  </a:lnTo>
                  <a:lnTo>
                    <a:pt x="8382" y="19416"/>
                  </a:lnTo>
                  <a:cubicBezTo>
                    <a:pt x="8342" y="19416"/>
                    <a:pt x="8305" y="19456"/>
                    <a:pt x="8305" y="19456"/>
                  </a:cubicBezTo>
                  <a:cubicBezTo>
                    <a:pt x="8305" y="19493"/>
                    <a:pt x="8305" y="19493"/>
                    <a:pt x="8265" y="19493"/>
                  </a:cubicBezTo>
                  <a:lnTo>
                    <a:pt x="8228" y="19493"/>
                  </a:lnTo>
                  <a:lnTo>
                    <a:pt x="8228" y="19533"/>
                  </a:lnTo>
                  <a:lnTo>
                    <a:pt x="8188" y="19533"/>
                  </a:lnTo>
                  <a:lnTo>
                    <a:pt x="8188" y="19570"/>
                  </a:lnTo>
                  <a:lnTo>
                    <a:pt x="8111" y="19570"/>
                  </a:lnTo>
                  <a:lnTo>
                    <a:pt x="8111" y="19610"/>
                  </a:lnTo>
                  <a:lnTo>
                    <a:pt x="7921" y="19610"/>
                  </a:lnTo>
                  <a:cubicBezTo>
                    <a:pt x="7921" y="19610"/>
                    <a:pt x="7881" y="19610"/>
                    <a:pt x="7881" y="19570"/>
                  </a:cubicBezTo>
                  <a:lnTo>
                    <a:pt x="7844" y="19570"/>
                  </a:lnTo>
                  <a:lnTo>
                    <a:pt x="7844" y="19533"/>
                  </a:lnTo>
                  <a:lnTo>
                    <a:pt x="7804" y="19533"/>
                  </a:lnTo>
                  <a:cubicBezTo>
                    <a:pt x="7804" y="19533"/>
                    <a:pt x="7767" y="19533"/>
                    <a:pt x="7767" y="19493"/>
                  </a:cubicBezTo>
                  <a:cubicBezTo>
                    <a:pt x="7767" y="19493"/>
                    <a:pt x="7727" y="19493"/>
                    <a:pt x="7727" y="19456"/>
                  </a:cubicBezTo>
                  <a:lnTo>
                    <a:pt x="7690" y="19456"/>
                  </a:lnTo>
                  <a:cubicBezTo>
                    <a:pt x="4383" y="17186"/>
                    <a:pt x="1883" y="14956"/>
                    <a:pt x="0" y="12766"/>
                  </a:cubicBezTo>
                  <a:lnTo>
                    <a:pt x="0" y="12766"/>
                  </a:lnTo>
                  <a:cubicBezTo>
                    <a:pt x="1883" y="16033"/>
                    <a:pt x="5189" y="19647"/>
                    <a:pt x="10495" y="23224"/>
                  </a:cubicBezTo>
                  <a:lnTo>
                    <a:pt x="10689" y="23224"/>
                  </a:lnTo>
                  <a:cubicBezTo>
                    <a:pt x="25838" y="12997"/>
                    <a:pt x="24685" y="2615"/>
                    <a:pt x="203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1"/>
            <p:cNvSpPr/>
            <p:nvPr/>
          </p:nvSpPr>
          <p:spPr>
            <a:xfrm rot="-745738">
              <a:off x="616365" y="581859"/>
              <a:ext cx="692089" cy="467431"/>
            </a:xfrm>
            <a:custGeom>
              <a:rect b="b" l="l" r="r" t="t"/>
              <a:pathLst>
                <a:path extrusionOk="0" h="23840" w="35298">
                  <a:moveTo>
                    <a:pt x="10191" y="1"/>
                  </a:moveTo>
                  <a:cubicBezTo>
                    <a:pt x="4307" y="1"/>
                    <a:pt x="1" y="12034"/>
                    <a:pt x="17574" y="23840"/>
                  </a:cubicBezTo>
                  <a:lnTo>
                    <a:pt x="17764" y="23840"/>
                  </a:lnTo>
                  <a:cubicBezTo>
                    <a:pt x="35298" y="12034"/>
                    <a:pt x="30991" y="1"/>
                    <a:pt x="25147" y="1"/>
                  </a:cubicBezTo>
                  <a:cubicBezTo>
                    <a:pt x="20035" y="1"/>
                    <a:pt x="18072" y="4615"/>
                    <a:pt x="17651" y="5805"/>
                  </a:cubicBezTo>
                  <a:cubicBezTo>
                    <a:pt x="17226" y="4615"/>
                    <a:pt x="15304" y="1"/>
                    <a:pt x="1019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1"/>
            <p:cNvSpPr/>
            <p:nvPr/>
          </p:nvSpPr>
          <p:spPr>
            <a:xfrm rot="-745738">
              <a:off x="973423" y="738413"/>
              <a:ext cx="246499" cy="283478"/>
            </a:xfrm>
            <a:custGeom>
              <a:rect b="b" l="l" r="r" t="t"/>
              <a:pathLst>
                <a:path extrusionOk="0" h="14458" w="12572">
                  <a:moveTo>
                    <a:pt x="191" y="14418"/>
                  </a:moveTo>
                  <a:cubicBezTo>
                    <a:pt x="191" y="14458"/>
                    <a:pt x="231" y="14458"/>
                    <a:pt x="231" y="14458"/>
                  </a:cubicBezTo>
                  <a:cubicBezTo>
                    <a:pt x="231" y="14458"/>
                    <a:pt x="191" y="14458"/>
                    <a:pt x="191" y="14418"/>
                  </a:cubicBezTo>
                  <a:close/>
                  <a:moveTo>
                    <a:pt x="421" y="14418"/>
                  </a:moveTo>
                  <a:lnTo>
                    <a:pt x="421" y="14458"/>
                  </a:lnTo>
                  <a:lnTo>
                    <a:pt x="421" y="14418"/>
                  </a:lnTo>
                  <a:close/>
                  <a:moveTo>
                    <a:pt x="191" y="14418"/>
                  </a:moveTo>
                  <a:lnTo>
                    <a:pt x="191" y="14418"/>
                  </a:lnTo>
                  <a:lnTo>
                    <a:pt x="191" y="14418"/>
                  </a:lnTo>
                  <a:close/>
                  <a:moveTo>
                    <a:pt x="461" y="14418"/>
                  </a:moveTo>
                  <a:lnTo>
                    <a:pt x="461" y="14418"/>
                  </a:lnTo>
                  <a:lnTo>
                    <a:pt x="461" y="14418"/>
                  </a:lnTo>
                  <a:close/>
                  <a:moveTo>
                    <a:pt x="154" y="14418"/>
                  </a:moveTo>
                  <a:lnTo>
                    <a:pt x="154" y="14418"/>
                  </a:lnTo>
                  <a:lnTo>
                    <a:pt x="154" y="14418"/>
                  </a:lnTo>
                  <a:close/>
                  <a:moveTo>
                    <a:pt x="498" y="14418"/>
                  </a:moveTo>
                  <a:lnTo>
                    <a:pt x="461" y="14418"/>
                  </a:lnTo>
                  <a:lnTo>
                    <a:pt x="498" y="14418"/>
                  </a:lnTo>
                  <a:close/>
                  <a:moveTo>
                    <a:pt x="498" y="14381"/>
                  </a:moveTo>
                  <a:lnTo>
                    <a:pt x="498" y="14381"/>
                  </a:lnTo>
                  <a:lnTo>
                    <a:pt x="498" y="14381"/>
                  </a:lnTo>
                  <a:close/>
                  <a:moveTo>
                    <a:pt x="114" y="14381"/>
                  </a:moveTo>
                  <a:lnTo>
                    <a:pt x="154" y="14381"/>
                  </a:lnTo>
                  <a:lnTo>
                    <a:pt x="114" y="14381"/>
                  </a:lnTo>
                  <a:close/>
                  <a:moveTo>
                    <a:pt x="538" y="14381"/>
                  </a:moveTo>
                  <a:lnTo>
                    <a:pt x="538" y="14381"/>
                  </a:lnTo>
                  <a:lnTo>
                    <a:pt x="538" y="14381"/>
                  </a:lnTo>
                  <a:close/>
                  <a:moveTo>
                    <a:pt x="114" y="14381"/>
                  </a:moveTo>
                  <a:lnTo>
                    <a:pt x="114" y="14381"/>
                  </a:lnTo>
                  <a:lnTo>
                    <a:pt x="114" y="14381"/>
                  </a:lnTo>
                  <a:close/>
                  <a:moveTo>
                    <a:pt x="77" y="14341"/>
                  </a:moveTo>
                  <a:lnTo>
                    <a:pt x="77" y="14341"/>
                  </a:lnTo>
                  <a:lnTo>
                    <a:pt x="77" y="14341"/>
                  </a:lnTo>
                  <a:close/>
                  <a:moveTo>
                    <a:pt x="538" y="14341"/>
                  </a:moveTo>
                  <a:lnTo>
                    <a:pt x="538" y="14341"/>
                  </a:lnTo>
                  <a:lnTo>
                    <a:pt x="538" y="14341"/>
                  </a:lnTo>
                  <a:close/>
                  <a:moveTo>
                    <a:pt x="575" y="14341"/>
                  </a:moveTo>
                  <a:lnTo>
                    <a:pt x="575" y="14341"/>
                  </a:lnTo>
                  <a:lnTo>
                    <a:pt x="575" y="14341"/>
                  </a:lnTo>
                  <a:close/>
                  <a:moveTo>
                    <a:pt x="615" y="14304"/>
                  </a:moveTo>
                  <a:cubicBezTo>
                    <a:pt x="615" y="14341"/>
                    <a:pt x="615" y="14341"/>
                    <a:pt x="575" y="14341"/>
                  </a:cubicBezTo>
                  <a:cubicBezTo>
                    <a:pt x="615" y="14341"/>
                    <a:pt x="615" y="14341"/>
                    <a:pt x="615" y="14304"/>
                  </a:cubicBezTo>
                  <a:close/>
                  <a:moveTo>
                    <a:pt x="37" y="14304"/>
                  </a:moveTo>
                  <a:lnTo>
                    <a:pt x="37" y="14304"/>
                  </a:lnTo>
                  <a:lnTo>
                    <a:pt x="37" y="14304"/>
                  </a:lnTo>
                  <a:close/>
                  <a:moveTo>
                    <a:pt x="0" y="14304"/>
                  </a:moveTo>
                  <a:lnTo>
                    <a:pt x="0" y="14304"/>
                  </a:lnTo>
                  <a:lnTo>
                    <a:pt x="0" y="14304"/>
                  </a:lnTo>
                  <a:close/>
                  <a:moveTo>
                    <a:pt x="692" y="14264"/>
                  </a:moveTo>
                  <a:lnTo>
                    <a:pt x="692" y="14264"/>
                  </a:lnTo>
                  <a:lnTo>
                    <a:pt x="692" y="14264"/>
                  </a:lnTo>
                  <a:close/>
                  <a:moveTo>
                    <a:pt x="729" y="14227"/>
                  </a:moveTo>
                  <a:lnTo>
                    <a:pt x="729" y="14227"/>
                  </a:lnTo>
                  <a:lnTo>
                    <a:pt x="729" y="14227"/>
                  </a:lnTo>
                  <a:close/>
                  <a:moveTo>
                    <a:pt x="769" y="14227"/>
                  </a:moveTo>
                  <a:lnTo>
                    <a:pt x="769" y="14227"/>
                  </a:lnTo>
                  <a:lnTo>
                    <a:pt x="769" y="14227"/>
                  </a:lnTo>
                  <a:close/>
                  <a:moveTo>
                    <a:pt x="769" y="14187"/>
                  </a:moveTo>
                  <a:lnTo>
                    <a:pt x="769" y="14187"/>
                  </a:lnTo>
                  <a:lnTo>
                    <a:pt x="769" y="14187"/>
                  </a:lnTo>
                  <a:close/>
                  <a:moveTo>
                    <a:pt x="960" y="14073"/>
                  </a:moveTo>
                  <a:lnTo>
                    <a:pt x="960" y="14073"/>
                  </a:lnTo>
                  <a:lnTo>
                    <a:pt x="960" y="14073"/>
                  </a:lnTo>
                  <a:close/>
                  <a:moveTo>
                    <a:pt x="3190" y="12459"/>
                  </a:moveTo>
                  <a:lnTo>
                    <a:pt x="3190" y="12459"/>
                  </a:lnTo>
                  <a:lnTo>
                    <a:pt x="3190" y="12459"/>
                  </a:lnTo>
                  <a:close/>
                  <a:moveTo>
                    <a:pt x="3190" y="12419"/>
                  </a:moveTo>
                  <a:lnTo>
                    <a:pt x="3190" y="12419"/>
                  </a:lnTo>
                  <a:lnTo>
                    <a:pt x="3190" y="12419"/>
                  </a:lnTo>
                  <a:close/>
                  <a:moveTo>
                    <a:pt x="3230" y="12419"/>
                  </a:moveTo>
                  <a:lnTo>
                    <a:pt x="3230" y="12419"/>
                  </a:lnTo>
                  <a:lnTo>
                    <a:pt x="3230" y="12419"/>
                  </a:lnTo>
                  <a:close/>
                  <a:moveTo>
                    <a:pt x="3230" y="12419"/>
                  </a:moveTo>
                  <a:lnTo>
                    <a:pt x="3230" y="12419"/>
                  </a:lnTo>
                  <a:lnTo>
                    <a:pt x="3230" y="12419"/>
                  </a:lnTo>
                  <a:close/>
                  <a:moveTo>
                    <a:pt x="3344" y="12342"/>
                  </a:moveTo>
                  <a:lnTo>
                    <a:pt x="3344" y="12342"/>
                  </a:lnTo>
                  <a:lnTo>
                    <a:pt x="3344" y="12342"/>
                  </a:lnTo>
                  <a:close/>
                  <a:moveTo>
                    <a:pt x="3384" y="12305"/>
                  </a:moveTo>
                  <a:lnTo>
                    <a:pt x="3384" y="12305"/>
                  </a:lnTo>
                  <a:lnTo>
                    <a:pt x="3384" y="12305"/>
                  </a:lnTo>
                  <a:close/>
                  <a:moveTo>
                    <a:pt x="3384" y="12265"/>
                  </a:moveTo>
                  <a:lnTo>
                    <a:pt x="3384" y="12265"/>
                  </a:lnTo>
                  <a:lnTo>
                    <a:pt x="3384" y="12265"/>
                  </a:lnTo>
                  <a:close/>
                  <a:moveTo>
                    <a:pt x="3421" y="12265"/>
                  </a:moveTo>
                  <a:lnTo>
                    <a:pt x="3421" y="12265"/>
                  </a:lnTo>
                  <a:lnTo>
                    <a:pt x="3421" y="12265"/>
                  </a:lnTo>
                  <a:close/>
                  <a:moveTo>
                    <a:pt x="3421" y="12228"/>
                  </a:moveTo>
                  <a:lnTo>
                    <a:pt x="3421" y="12265"/>
                  </a:lnTo>
                  <a:lnTo>
                    <a:pt x="3421" y="12228"/>
                  </a:lnTo>
                  <a:close/>
                  <a:moveTo>
                    <a:pt x="3461" y="12228"/>
                  </a:moveTo>
                  <a:lnTo>
                    <a:pt x="3461" y="12228"/>
                  </a:lnTo>
                  <a:lnTo>
                    <a:pt x="3461" y="12228"/>
                  </a:lnTo>
                  <a:close/>
                  <a:moveTo>
                    <a:pt x="3537" y="12188"/>
                  </a:moveTo>
                  <a:lnTo>
                    <a:pt x="3537" y="12188"/>
                  </a:lnTo>
                  <a:lnTo>
                    <a:pt x="3537" y="12188"/>
                  </a:lnTo>
                  <a:close/>
                  <a:moveTo>
                    <a:pt x="3574" y="12151"/>
                  </a:moveTo>
                  <a:lnTo>
                    <a:pt x="3537" y="12151"/>
                  </a:lnTo>
                  <a:lnTo>
                    <a:pt x="3574" y="12151"/>
                  </a:lnTo>
                  <a:close/>
                  <a:moveTo>
                    <a:pt x="3574" y="12151"/>
                  </a:moveTo>
                  <a:lnTo>
                    <a:pt x="3574" y="12151"/>
                  </a:lnTo>
                  <a:lnTo>
                    <a:pt x="3574" y="12151"/>
                  </a:lnTo>
                  <a:close/>
                  <a:moveTo>
                    <a:pt x="3614" y="12111"/>
                  </a:moveTo>
                  <a:lnTo>
                    <a:pt x="3574" y="12111"/>
                  </a:lnTo>
                  <a:lnTo>
                    <a:pt x="3614" y="12111"/>
                  </a:lnTo>
                  <a:close/>
                  <a:moveTo>
                    <a:pt x="3614" y="12111"/>
                  </a:moveTo>
                  <a:lnTo>
                    <a:pt x="3614" y="12111"/>
                  </a:lnTo>
                  <a:lnTo>
                    <a:pt x="3614" y="12111"/>
                  </a:lnTo>
                  <a:close/>
                  <a:moveTo>
                    <a:pt x="3651" y="12074"/>
                  </a:moveTo>
                  <a:lnTo>
                    <a:pt x="3614" y="12111"/>
                  </a:lnTo>
                  <a:lnTo>
                    <a:pt x="3651" y="12074"/>
                  </a:lnTo>
                  <a:close/>
                  <a:moveTo>
                    <a:pt x="3651" y="12074"/>
                  </a:moveTo>
                  <a:lnTo>
                    <a:pt x="3651" y="12074"/>
                  </a:lnTo>
                  <a:lnTo>
                    <a:pt x="3651" y="12074"/>
                  </a:lnTo>
                  <a:close/>
                  <a:moveTo>
                    <a:pt x="3691" y="12034"/>
                  </a:moveTo>
                  <a:cubicBezTo>
                    <a:pt x="3691" y="12034"/>
                    <a:pt x="3691" y="12074"/>
                    <a:pt x="3651" y="12074"/>
                  </a:cubicBezTo>
                  <a:cubicBezTo>
                    <a:pt x="3691" y="12074"/>
                    <a:pt x="3691" y="12034"/>
                    <a:pt x="3691" y="12034"/>
                  </a:cubicBezTo>
                  <a:close/>
                  <a:moveTo>
                    <a:pt x="3691" y="12034"/>
                  </a:moveTo>
                  <a:lnTo>
                    <a:pt x="3691" y="12034"/>
                  </a:lnTo>
                  <a:lnTo>
                    <a:pt x="3691" y="12034"/>
                  </a:lnTo>
                  <a:close/>
                  <a:moveTo>
                    <a:pt x="3728" y="11997"/>
                  </a:moveTo>
                  <a:lnTo>
                    <a:pt x="3728" y="12034"/>
                  </a:lnTo>
                  <a:lnTo>
                    <a:pt x="3728" y="11997"/>
                  </a:lnTo>
                  <a:close/>
                  <a:moveTo>
                    <a:pt x="3768" y="11997"/>
                  </a:moveTo>
                  <a:lnTo>
                    <a:pt x="3728" y="11997"/>
                  </a:lnTo>
                  <a:lnTo>
                    <a:pt x="3768" y="11997"/>
                  </a:lnTo>
                  <a:close/>
                  <a:moveTo>
                    <a:pt x="3768" y="11997"/>
                  </a:moveTo>
                  <a:lnTo>
                    <a:pt x="3768" y="11997"/>
                  </a:lnTo>
                  <a:lnTo>
                    <a:pt x="3768" y="11997"/>
                  </a:lnTo>
                  <a:close/>
                  <a:moveTo>
                    <a:pt x="3805" y="11957"/>
                  </a:moveTo>
                  <a:lnTo>
                    <a:pt x="3768" y="11957"/>
                  </a:lnTo>
                  <a:lnTo>
                    <a:pt x="3805" y="11957"/>
                  </a:lnTo>
                  <a:close/>
                  <a:moveTo>
                    <a:pt x="3805" y="11957"/>
                  </a:moveTo>
                  <a:lnTo>
                    <a:pt x="3805" y="11957"/>
                  </a:lnTo>
                  <a:lnTo>
                    <a:pt x="3805" y="11957"/>
                  </a:lnTo>
                  <a:close/>
                  <a:moveTo>
                    <a:pt x="3845" y="11920"/>
                  </a:moveTo>
                  <a:lnTo>
                    <a:pt x="3805" y="11957"/>
                  </a:lnTo>
                  <a:lnTo>
                    <a:pt x="3845" y="11920"/>
                  </a:lnTo>
                  <a:close/>
                  <a:moveTo>
                    <a:pt x="3845" y="11920"/>
                  </a:moveTo>
                  <a:lnTo>
                    <a:pt x="3845" y="11920"/>
                  </a:lnTo>
                  <a:lnTo>
                    <a:pt x="3845" y="11920"/>
                  </a:lnTo>
                  <a:close/>
                  <a:moveTo>
                    <a:pt x="3959" y="11803"/>
                  </a:moveTo>
                  <a:lnTo>
                    <a:pt x="3845" y="11920"/>
                  </a:lnTo>
                  <a:lnTo>
                    <a:pt x="3959" y="11803"/>
                  </a:lnTo>
                  <a:close/>
                  <a:moveTo>
                    <a:pt x="3999" y="11803"/>
                  </a:moveTo>
                  <a:lnTo>
                    <a:pt x="3959" y="11803"/>
                  </a:lnTo>
                  <a:lnTo>
                    <a:pt x="3999" y="11803"/>
                  </a:lnTo>
                  <a:close/>
                  <a:moveTo>
                    <a:pt x="12535" y="78"/>
                  </a:moveTo>
                  <a:cubicBezTo>
                    <a:pt x="11649" y="3538"/>
                    <a:pt x="9111" y="7614"/>
                    <a:pt x="3999" y="11803"/>
                  </a:cubicBezTo>
                  <a:cubicBezTo>
                    <a:pt x="9111" y="7614"/>
                    <a:pt x="11649" y="3538"/>
                    <a:pt x="12535" y="78"/>
                  </a:cubicBezTo>
                  <a:close/>
                  <a:moveTo>
                    <a:pt x="12535" y="38"/>
                  </a:moveTo>
                  <a:lnTo>
                    <a:pt x="12535" y="78"/>
                  </a:lnTo>
                  <a:lnTo>
                    <a:pt x="12535" y="38"/>
                  </a:lnTo>
                  <a:close/>
                  <a:moveTo>
                    <a:pt x="12572" y="38"/>
                  </a:moveTo>
                  <a:lnTo>
                    <a:pt x="12535" y="38"/>
                  </a:lnTo>
                  <a:lnTo>
                    <a:pt x="12572" y="38"/>
                  </a:lnTo>
                  <a:close/>
                  <a:moveTo>
                    <a:pt x="12572" y="38"/>
                  </a:moveTo>
                  <a:lnTo>
                    <a:pt x="12572" y="38"/>
                  </a:lnTo>
                  <a:lnTo>
                    <a:pt x="12572" y="38"/>
                  </a:lnTo>
                  <a:close/>
                  <a:moveTo>
                    <a:pt x="12572" y="1"/>
                  </a:moveTo>
                  <a:lnTo>
                    <a:pt x="12572" y="1"/>
                  </a:lnTo>
                  <a:close/>
                </a:path>
              </a:pathLst>
            </a:custGeom>
            <a:solidFill>
              <a:srgbClr val="FC6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1"/>
            <p:cNvSpPr/>
            <p:nvPr/>
          </p:nvSpPr>
          <p:spPr>
            <a:xfrm rot="-745738">
              <a:off x="797558" y="577198"/>
              <a:ext cx="427453" cy="461392"/>
            </a:xfrm>
            <a:custGeom>
              <a:rect b="b" l="l" r="r" t="t"/>
              <a:pathLst>
                <a:path extrusionOk="0" h="23532" w="21801">
                  <a:moveTo>
                    <a:pt x="17534" y="0"/>
                  </a:moveTo>
                  <a:lnTo>
                    <a:pt x="17534" y="0"/>
                  </a:lnTo>
                  <a:cubicBezTo>
                    <a:pt x="17724" y="4614"/>
                    <a:pt x="14725" y="11188"/>
                    <a:pt x="4999" y="17724"/>
                  </a:cubicBezTo>
                  <a:lnTo>
                    <a:pt x="4805" y="17724"/>
                  </a:lnTo>
                  <a:cubicBezTo>
                    <a:pt x="3999" y="17149"/>
                    <a:pt x="3190" y="16611"/>
                    <a:pt x="2461" y="16033"/>
                  </a:cubicBezTo>
                  <a:cubicBezTo>
                    <a:pt x="1652" y="16186"/>
                    <a:pt x="846" y="16263"/>
                    <a:pt x="37" y="16263"/>
                  </a:cubicBezTo>
                  <a:lnTo>
                    <a:pt x="1" y="16263"/>
                  </a:lnTo>
                  <a:cubicBezTo>
                    <a:pt x="1923" y="18570"/>
                    <a:pt x="4538" y="20994"/>
                    <a:pt x="8075" y="23378"/>
                  </a:cubicBezTo>
                  <a:lnTo>
                    <a:pt x="8112" y="23378"/>
                  </a:lnTo>
                  <a:cubicBezTo>
                    <a:pt x="8112" y="23415"/>
                    <a:pt x="8152" y="23415"/>
                    <a:pt x="8152" y="23415"/>
                  </a:cubicBezTo>
                  <a:cubicBezTo>
                    <a:pt x="8152" y="23455"/>
                    <a:pt x="8189" y="23455"/>
                    <a:pt x="8189" y="23455"/>
                  </a:cubicBezTo>
                  <a:lnTo>
                    <a:pt x="8229" y="23455"/>
                  </a:lnTo>
                  <a:lnTo>
                    <a:pt x="8229" y="23492"/>
                  </a:lnTo>
                  <a:lnTo>
                    <a:pt x="8266" y="23492"/>
                  </a:lnTo>
                  <a:cubicBezTo>
                    <a:pt x="8266" y="23532"/>
                    <a:pt x="8306" y="23532"/>
                    <a:pt x="8306" y="23532"/>
                  </a:cubicBezTo>
                  <a:lnTo>
                    <a:pt x="8496" y="23532"/>
                  </a:lnTo>
                  <a:lnTo>
                    <a:pt x="8496" y="23492"/>
                  </a:lnTo>
                  <a:lnTo>
                    <a:pt x="8573" y="23492"/>
                  </a:lnTo>
                  <a:lnTo>
                    <a:pt x="8573" y="23455"/>
                  </a:lnTo>
                  <a:lnTo>
                    <a:pt x="8613" y="23455"/>
                  </a:lnTo>
                  <a:lnTo>
                    <a:pt x="8613" y="23415"/>
                  </a:lnTo>
                  <a:lnTo>
                    <a:pt x="8650" y="23415"/>
                  </a:lnTo>
                  <a:cubicBezTo>
                    <a:pt x="8690" y="23415"/>
                    <a:pt x="8690" y="23415"/>
                    <a:pt x="8690" y="23378"/>
                  </a:cubicBezTo>
                  <a:cubicBezTo>
                    <a:pt x="8690" y="23378"/>
                    <a:pt x="8727" y="23338"/>
                    <a:pt x="8767" y="23338"/>
                  </a:cubicBezTo>
                  <a:lnTo>
                    <a:pt x="8804" y="23301"/>
                  </a:lnTo>
                  <a:lnTo>
                    <a:pt x="8844" y="23301"/>
                  </a:lnTo>
                  <a:lnTo>
                    <a:pt x="8844" y="23261"/>
                  </a:lnTo>
                  <a:cubicBezTo>
                    <a:pt x="8921" y="23224"/>
                    <a:pt x="8958" y="23184"/>
                    <a:pt x="9035" y="23147"/>
                  </a:cubicBezTo>
                  <a:cubicBezTo>
                    <a:pt x="9804" y="22609"/>
                    <a:pt x="10573" y="22071"/>
                    <a:pt x="11265" y="21533"/>
                  </a:cubicBezTo>
                  <a:lnTo>
                    <a:pt x="11265" y="21493"/>
                  </a:lnTo>
                  <a:lnTo>
                    <a:pt x="11305" y="21493"/>
                  </a:lnTo>
                  <a:cubicBezTo>
                    <a:pt x="11342" y="21456"/>
                    <a:pt x="11382" y="21416"/>
                    <a:pt x="11419" y="21416"/>
                  </a:cubicBezTo>
                  <a:cubicBezTo>
                    <a:pt x="11419" y="21379"/>
                    <a:pt x="11459" y="21379"/>
                    <a:pt x="11459" y="21379"/>
                  </a:cubicBezTo>
                  <a:lnTo>
                    <a:pt x="11459" y="21339"/>
                  </a:lnTo>
                  <a:lnTo>
                    <a:pt x="11496" y="21339"/>
                  </a:lnTo>
                  <a:lnTo>
                    <a:pt x="11496" y="21302"/>
                  </a:lnTo>
                  <a:lnTo>
                    <a:pt x="11536" y="21302"/>
                  </a:lnTo>
                  <a:cubicBezTo>
                    <a:pt x="11572" y="21302"/>
                    <a:pt x="11572" y="21262"/>
                    <a:pt x="11612" y="21262"/>
                  </a:cubicBezTo>
                  <a:lnTo>
                    <a:pt x="11612" y="21225"/>
                  </a:lnTo>
                  <a:lnTo>
                    <a:pt x="11649" y="21225"/>
                  </a:lnTo>
                  <a:lnTo>
                    <a:pt x="11649" y="21185"/>
                  </a:lnTo>
                  <a:lnTo>
                    <a:pt x="11689" y="21185"/>
                  </a:lnTo>
                  <a:lnTo>
                    <a:pt x="11726" y="21148"/>
                  </a:lnTo>
                  <a:cubicBezTo>
                    <a:pt x="11766" y="21148"/>
                    <a:pt x="11766" y="21108"/>
                    <a:pt x="11766" y="21108"/>
                  </a:cubicBezTo>
                  <a:lnTo>
                    <a:pt x="11803" y="21108"/>
                  </a:lnTo>
                  <a:lnTo>
                    <a:pt x="11803" y="21071"/>
                  </a:lnTo>
                  <a:lnTo>
                    <a:pt x="11843" y="21071"/>
                  </a:lnTo>
                  <a:lnTo>
                    <a:pt x="11843" y="21031"/>
                  </a:lnTo>
                  <a:lnTo>
                    <a:pt x="11880" y="21031"/>
                  </a:lnTo>
                  <a:lnTo>
                    <a:pt x="11920" y="20994"/>
                  </a:lnTo>
                  <a:lnTo>
                    <a:pt x="12034" y="20877"/>
                  </a:lnTo>
                  <a:lnTo>
                    <a:pt x="12074" y="20877"/>
                  </a:lnTo>
                  <a:cubicBezTo>
                    <a:pt x="17186" y="16688"/>
                    <a:pt x="19724" y="12612"/>
                    <a:pt x="20610" y="9152"/>
                  </a:cubicBezTo>
                  <a:lnTo>
                    <a:pt x="20610" y="9112"/>
                  </a:lnTo>
                  <a:lnTo>
                    <a:pt x="20647" y="9112"/>
                  </a:lnTo>
                  <a:lnTo>
                    <a:pt x="20647" y="9075"/>
                  </a:lnTo>
                  <a:cubicBezTo>
                    <a:pt x="21800" y="4498"/>
                    <a:pt x="20031" y="1077"/>
                    <a:pt x="175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1"/>
            <p:cNvSpPr/>
            <p:nvPr/>
          </p:nvSpPr>
          <p:spPr>
            <a:xfrm rot="-745738">
              <a:off x="931669" y="688204"/>
              <a:ext cx="6059" cy="10588"/>
            </a:xfrm>
            <a:custGeom>
              <a:rect b="b" l="l" r="r" t="t"/>
              <a:pathLst>
                <a:path extrusionOk="0" h="540" w="309">
                  <a:moveTo>
                    <a:pt x="1" y="1"/>
                  </a:moveTo>
                  <a:lnTo>
                    <a:pt x="1" y="1"/>
                  </a:lnTo>
                  <a:cubicBezTo>
                    <a:pt x="78" y="232"/>
                    <a:pt x="155" y="425"/>
                    <a:pt x="195" y="539"/>
                  </a:cubicBezTo>
                  <a:cubicBezTo>
                    <a:pt x="232" y="462"/>
                    <a:pt x="272" y="385"/>
                    <a:pt x="308" y="272"/>
                  </a:cubicBezTo>
                  <a:cubicBezTo>
                    <a:pt x="195" y="195"/>
                    <a:pt x="118" y="118"/>
                    <a:pt x="1" y="1"/>
                  </a:cubicBezTo>
                  <a:close/>
                </a:path>
              </a:pathLst>
            </a:custGeom>
            <a:solidFill>
              <a:srgbClr val="FCBA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1"/>
            <p:cNvSpPr/>
            <p:nvPr/>
          </p:nvSpPr>
          <p:spPr>
            <a:xfrm rot="-745738">
              <a:off x="639288" y="602513"/>
              <a:ext cx="443295" cy="324928"/>
            </a:xfrm>
            <a:custGeom>
              <a:rect b="b" l="l" r="r" t="t"/>
              <a:pathLst>
                <a:path extrusionOk="0" h="16572" w="22609">
                  <a:moveTo>
                    <a:pt x="8038" y="2191"/>
                  </a:moveTo>
                  <a:cubicBezTo>
                    <a:pt x="9843" y="2191"/>
                    <a:pt x="11920" y="3692"/>
                    <a:pt x="13150" y="6076"/>
                  </a:cubicBezTo>
                  <a:cubicBezTo>
                    <a:pt x="14688" y="9075"/>
                    <a:pt x="14344" y="12342"/>
                    <a:pt x="12344" y="13382"/>
                  </a:cubicBezTo>
                  <a:cubicBezTo>
                    <a:pt x="11960" y="13572"/>
                    <a:pt x="11498" y="13689"/>
                    <a:pt x="11037" y="13689"/>
                  </a:cubicBezTo>
                  <a:cubicBezTo>
                    <a:pt x="9228" y="13689"/>
                    <a:pt x="7192" y="12188"/>
                    <a:pt x="5961" y="9804"/>
                  </a:cubicBezTo>
                  <a:cubicBezTo>
                    <a:pt x="4383" y="6805"/>
                    <a:pt x="4731" y="3538"/>
                    <a:pt x="6730" y="2539"/>
                  </a:cubicBezTo>
                  <a:cubicBezTo>
                    <a:pt x="7152" y="2308"/>
                    <a:pt x="7576" y="2191"/>
                    <a:pt x="8038" y="2191"/>
                  </a:cubicBezTo>
                  <a:close/>
                  <a:moveTo>
                    <a:pt x="8345" y="1"/>
                  </a:moveTo>
                  <a:cubicBezTo>
                    <a:pt x="3691" y="1"/>
                    <a:pt x="0" y="7537"/>
                    <a:pt x="7423" y="16571"/>
                  </a:cubicBezTo>
                  <a:cubicBezTo>
                    <a:pt x="5808" y="14572"/>
                    <a:pt x="4691" y="12649"/>
                    <a:pt x="4039" y="10844"/>
                  </a:cubicBezTo>
                  <a:lnTo>
                    <a:pt x="4039" y="10844"/>
                  </a:lnTo>
                  <a:cubicBezTo>
                    <a:pt x="5500" y="12649"/>
                    <a:pt x="7423" y="14495"/>
                    <a:pt x="9883" y="16341"/>
                  </a:cubicBezTo>
                  <a:cubicBezTo>
                    <a:pt x="11960" y="15956"/>
                    <a:pt x="14036" y="15110"/>
                    <a:pt x="15882" y="13726"/>
                  </a:cubicBezTo>
                  <a:cubicBezTo>
                    <a:pt x="20532" y="10342"/>
                    <a:pt x="22609" y="4846"/>
                    <a:pt x="21418" y="232"/>
                  </a:cubicBezTo>
                  <a:lnTo>
                    <a:pt x="21418" y="232"/>
                  </a:lnTo>
                  <a:cubicBezTo>
                    <a:pt x="17958" y="1077"/>
                    <a:pt x="16420" y="4267"/>
                    <a:pt x="15918" y="5538"/>
                  </a:cubicBezTo>
                  <a:cubicBezTo>
                    <a:pt x="15882" y="5651"/>
                    <a:pt x="15842" y="5728"/>
                    <a:pt x="15805" y="5805"/>
                  </a:cubicBezTo>
                  <a:cubicBezTo>
                    <a:pt x="15765" y="5691"/>
                    <a:pt x="15688" y="5498"/>
                    <a:pt x="15611" y="5267"/>
                  </a:cubicBezTo>
                  <a:cubicBezTo>
                    <a:pt x="14919" y="3615"/>
                    <a:pt x="12882" y="1"/>
                    <a:pt x="834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1"/>
            <p:cNvSpPr/>
            <p:nvPr/>
          </p:nvSpPr>
          <p:spPr>
            <a:xfrm rot="-745738">
              <a:off x="724569" y="653073"/>
              <a:ext cx="202070" cy="225481"/>
            </a:xfrm>
            <a:custGeom>
              <a:rect b="b" l="l" r="r" t="t"/>
              <a:pathLst>
                <a:path extrusionOk="0" h="11500" w="10306">
                  <a:moveTo>
                    <a:pt x="3655" y="1"/>
                  </a:moveTo>
                  <a:cubicBezTo>
                    <a:pt x="3193" y="1"/>
                    <a:pt x="2769" y="118"/>
                    <a:pt x="2347" y="349"/>
                  </a:cubicBezTo>
                  <a:cubicBezTo>
                    <a:pt x="348" y="1348"/>
                    <a:pt x="0" y="4615"/>
                    <a:pt x="1578" y="7614"/>
                  </a:cubicBezTo>
                  <a:cubicBezTo>
                    <a:pt x="2809" y="9998"/>
                    <a:pt x="4845" y="11499"/>
                    <a:pt x="6654" y="11499"/>
                  </a:cubicBezTo>
                  <a:cubicBezTo>
                    <a:pt x="7115" y="11499"/>
                    <a:pt x="7577" y="11382"/>
                    <a:pt x="7961" y="11192"/>
                  </a:cubicBezTo>
                  <a:cubicBezTo>
                    <a:pt x="9961" y="10152"/>
                    <a:pt x="10305" y="6885"/>
                    <a:pt x="8767" y="3886"/>
                  </a:cubicBezTo>
                  <a:cubicBezTo>
                    <a:pt x="7537" y="1502"/>
                    <a:pt x="5460" y="1"/>
                    <a:pt x="36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42"/>
          <p:cNvSpPr txBox="1"/>
          <p:nvPr>
            <p:ph type="title"/>
          </p:nvPr>
        </p:nvSpPr>
        <p:spPr>
          <a:xfrm>
            <a:off x="956700" y="2079475"/>
            <a:ext cx="5349600" cy="76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223" name="Google Shape;1223;p42"/>
          <p:cNvSpPr txBox="1"/>
          <p:nvPr>
            <p:ph idx="2" type="title"/>
          </p:nvPr>
        </p:nvSpPr>
        <p:spPr>
          <a:xfrm>
            <a:off x="956700" y="968900"/>
            <a:ext cx="13452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1224" name="Google Shape;1224;p42"/>
          <p:cNvSpPr txBox="1"/>
          <p:nvPr>
            <p:ph idx="1" type="subTitle"/>
          </p:nvPr>
        </p:nvSpPr>
        <p:spPr>
          <a:xfrm>
            <a:off x="1049625" y="2799550"/>
            <a:ext cx="5985000" cy="712800"/>
          </a:xfrm>
          <a:prstGeom prst="rect">
            <a:avLst/>
          </a:prstGeom>
        </p:spPr>
        <p:txBody>
          <a:bodyPr anchorCtr="0" anchor="ctr" bIns="91425" lIns="91425" spcFirstLastPara="1" rIns="91425" wrap="square" tIns="91425">
            <a:noAutofit/>
          </a:bodyPr>
          <a:lstStyle/>
          <a:p>
            <a:pPr indent="0" lvl="0" marL="0" rtl="0" algn="l">
              <a:spcBef>
                <a:spcPts val="1200"/>
              </a:spcBef>
              <a:spcAft>
                <a:spcPts val="1200"/>
              </a:spcAft>
              <a:buNone/>
            </a:pPr>
            <a:r>
              <a:rPr lang="en" sz="1100"/>
              <a:t>Combining Fuzzy C-Means clustering and K-Nearest Neighbors classification to analyze and predict student mental health patterns, identifying high-risk groups and actionable insights.</a:t>
            </a:r>
            <a:endParaRPr sz="1100"/>
          </a:p>
        </p:txBody>
      </p:sp>
      <p:grpSp>
        <p:nvGrpSpPr>
          <p:cNvPr id="1225" name="Google Shape;1225;p42"/>
          <p:cNvGrpSpPr/>
          <p:nvPr/>
        </p:nvGrpSpPr>
        <p:grpSpPr>
          <a:xfrm>
            <a:off x="1049590" y="1882264"/>
            <a:ext cx="1252247" cy="83105"/>
            <a:chOff x="1662000" y="5001150"/>
            <a:chExt cx="1362175" cy="90400"/>
          </a:xfrm>
        </p:grpSpPr>
        <p:sp>
          <p:nvSpPr>
            <p:cNvPr id="1226" name="Google Shape;1226;p42"/>
            <p:cNvSpPr/>
            <p:nvPr/>
          </p:nvSpPr>
          <p:spPr>
            <a:xfrm>
              <a:off x="1662000" y="5001150"/>
              <a:ext cx="90400" cy="90400"/>
            </a:xfrm>
            <a:custGeom>
              <a:rect b="b" l="l" r="r" t="t"/>
              <a:pathLst>
                <a:path extrusionOk="0" h="3616" w="3616">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227" name="Google Shape;1227;p42"/>
            <p:cNvSpPr/>
            <p:nvPr/>
          </p:nvSpPr>
          <p:spPr>
            <a:xfrm>
              <a:off x="1873475" y="5001150"/>
              <a:ext cx="90400" cy="90400"/>
            </a:xfrm>
            <a:custGeom>
              <a:rect b="b" l="l" r="r" t="t"/>
              <a:pathLst>
                <a:path extrusionOk="0" h="3616" w="3616">
                  <a:moveTo>
                    <a:pt x="1810" y="1"/>
                  </a:moveTo>
                  <a:cubicBezTo>
                    <a:pt x="847" y="1"/>
                    <a:pt x="1" y="807"/>
                    <a:pt x="1" y="1806"/>
                  </a:cubicBezTo>
                  <a:cubicBezTo>
                    <a:pt x="1" y="2806"/>
                    <a:pt x="847"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228" name="Google Shape;1228;p42"/>
            <p:cNvSpPr/>
            <p:nvPr/>
          </p:nvSpPr>
          <p:spPr>
            <a:xfrm>
              <a:off x="2085950" y="5001150"/>
              <a:ext cx="90400" cy="90400"/>
            </a:xfrm>
            <a:custGeom>
              <a:rect b="b" l="l" r="r" t="t"/>
              <a:pathLst>
                <a:path extrusionOk="0" h="3616" w="3616">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229" name="Google Shape;1229;p42"/>
            <p:cNvSpPr/>
            <p:nvPr/>
          </p:nvSpPr>
          <p:spPr>
            <a:xfrm>
              <a:off x="2298350" y="5001150"/>
              <a:ext cx="89475" cy="90400"/>
            </a:xfrm>
            <a:custGeom>
              <a:rect b="b" l="l" r="r" t="t"/>
              <a:pathLst>
                <a:path extrusionOk="0" h="3616" w="3579">
                  <a:moveTo>
                    <a:pt x="1770" y="1"/>
                  </a:moveTo>
                  <a:cubicBezTo>
                    <a:pt x="810" y="1"/>
                    <a:pt x="1" y="807"/>
                    <a:pt x="1" y="1806"/>
                  </a:cubicBezTo>
                  <a:cubicBezTo>
                    <a:pt x="1" y="2806"/>
                    <a:pt x="810" y="3615"/>
                    <a:pt x="1770" y="3615"/>
                  </a:cubicBezTo>
                  <a:cubicBezTo>
                    <a:pt x="2769" y="3615"/>
                    <a:pt x="3578" y="2806"/>
                    <a:pt x="3578" y="1806"/>
                  </a:cubicBezTo>
                  <a:cubicBezTo>
                    <a:pt x="3578" y="807"/>
                    <a:pt x="2769" y="1"/>
                    <a:pt x="17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230" name="Google Shape;1230;p42"/>
            <p:cNvSpPr/>
            <p:nvPr/>
          </p:nvSpPr>
          <p:spPr>
            <a:xfrm>
              <a:off x="2509825" y="5001150"/>
              <a:ext cx="90400" cy="90400"/>
            </a:xfrm>
            <a:custGeom>
              <a:rect b="b" l="l" r="r" t="t"/>
              <a:pathLst>
                <a:path extrusionOk="0" h="3616" w="3616">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231" name="Google Shape;1231;p42"/>
            <p:cNvSpPr/>
            <p:nvPr/>
          </p:nvSpPr>
          <p:spPr>
            <a:xfrm>
              <a:off x="2722300" y="5001150"/>
              <a:ext cx="89400" cy="90400"/>
            </a:xfrm>
            <a:custGeom>
              <a:rect b="b" l="l" r="r" t="t"/>
              <a:pathLst>
                <a:path extrusionOk="0" h="3616" w="3576">
                  <a:moveTo>
                    <a:pt x="1770" y="1"/>
                  </a:moveTo>
                  <a:cubicBezTo>
                    <a:pt x="807" y="1"/>
                    <a:pt x="1" y="807"/>
                    <a:pt x="1" y="1806"/>
                  </a:cubicBezTo>
                  <a:cubicBezTo>
                    <a:pt x="1" y="2806"/>
                    <a:pt x="807" y="3615"/>
                    <a:pt x="1770" y="3615"/>
                  </a:cubicBezTo>
                  <a:cubicBezTo>
                    <a:pt x="2769" y="3615"/>
                    <a:pt x="3575" y="2806"/>
                    <a:pt x="3575" y="1806"/>
                  </a:cubicBezTo>
                  <a:cubicBezTo>
                    <a:pt x="3575" y="807"/>
                    <a:pt x="2769" y="1"/>
                    <a:pt x="17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232" name="Google Shape;1232;p42"/>
            <p:cNvSpPr/>
            <p:nvPr/>
          </p:nvSpPr>
          <p:spPr>
            <a:xfrm>
              <a:off x="2933775" y="5001150"/>
              <a:ext cx="90400" cy="90400"/>
            </a:xfrm>
            <a:custGeom>
              <a:rect b="b" l="l" r="r" t="t"/>
              <a:pathLst>
                <a:path extrusionOk="0" h="3616" w="3616">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grpSp>
        <p:nvGrpSpPr>
          <p:cNvPr id="1233" name="Google Shape;1233;p42"/>
          <p:cNvGrpSpPr/>
          <p:nvPr/>
        </p:nvGrpSpPr>
        <p:grpSpPr>
          <a:xfrm>
            <a:off x="6845874" y="2228291"/>
            <a:ext cx="1984287" cy="2808240"/>
            <a:chOff x="6738432" y="2553506"/>
            <a:chExt cx="1871969" cy="2589911"/>
          </a:xfrm>
        </p:grpSpPr>
        <p:sp>
          <p:nvSpPr>
            <p:cNvPr id="1234" name="Google Shape;1234;p42"/>
            <p:cNvSpPr/>
            <p:nvPr/>
          </p:nvSpPr>
          <p:spPr>
            <a:xfrm flipH="1">
              <a:off x="7417822" y="3531329"/>
              <a:ext cx="703583" cy="1467655"/>
            </a:xfrm>
            <a:custGeom>
              <a:rect b="b" l="l" r="r" t="t"/>
              <a:pathLst>
                <a:path extrusionOk="0" h="52239" w="25043">
                  <a:moveTo>
                    <a:pt x="1005" y="0"/>
                  </a:moveTo>
                  <a:cubicBezTo>
                    <a:pt x="141" y="0"/>
                    <a:pt x="1" y="1340"/>
                    <a:pt x="933" y="4591"/>
                  </a:cubicBezTo>
                  <a:cubicBezTo>
                    <a:pt x="6239" y="23084"/>
                    <a:pt x="819" y="40232"/>
                    <a:pt x="896" y="40657"/>
                  </a:cubicBezTo>
                  <a:cubicBezTo>
                    <a:pt x="10639" y="51630"/>
                    <a:pt x="22147" y="52238"/>
                    <a:pt x="24578" y="52238"/>
                  </a:cubicBezTo>
                  <a:cubicBezTo>
                    <a:pt x="24881" y="52238"/>
                    <a:pt x="25043" y="52229"/>
                    <a:pt x="25043" y="52229"/>
                  </a:cubicBezTo>
                  <a:lnTo>
                    <a:pt x="25043" y="29466"/>
                  </a:lnTo>
                  <a:cubicBezTo>
                    <a:pt x="25043" y="29466"/>
                    <a:pt x="5058" y="0"/>
                    <a:pt x="10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2"/>
            <p:cNvSpPr/>
            <p:nvPr/>
          </p:nvSpPr>
          <p:spPr>
            <a:xfrm flipH="1">
              <a:off x="8030351" y="4178773"/>
              <a:ext cx="65883" cy="493657"/>
            </a:xfrm>
            <a:custGeom>
              <a:rect b="b" l="l" r="r" t="t"/>
              <a:pathLst>
                <a:path extrusionOk="0" h="17571" w="2345">
                  <a:moveTo>
                    <a:pt x="2344" y="1"/>
                  </a:moveTo>
                  <a:cubicBezTo>
                    <a:pt x="2190" y="9881"/>
                    <a:pt x="37" y="17033"/>
                    <a:pt x="0" y="17571"/>
                  </a:cubicBezTo>
                  <a:lnTo>
                    <a:pt x="0" y="17571"/>
                  </a:lnTo>
                  <a:cubicBezTo>
                    <a:pt x="37" y="17033"/>
                    <a:pt x="2190" y="9881"/>
                    <a:pt x="2344" y="1"/>
                  </a:cubicBezTo>
                  <a:close/>
                </a:path>
              </a:pathLst>
            </a:custGeom>
            <a:solidFill>
              <a:srgbClr val="8984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2"/>
            <p:cNvSpPr/>
            <p:nvPr/>
          </p:nvSpPr>
          <p:spPr>
            <a:xfrm flipH="1">
              <a:off x="6775067" y="2553506"/>
              <a:ext cx="1835334" cy="1661651"/>
            </a:xfrm>
            <a:custGeom>
              <a:rect b="b" l="l" r="r" t="t"/>
              <a:pathLst>
                <a:path extrusionOk="0" h="59144" w="65326">
                  <a:moveTo>
                    <a:pt x="32694" y="1"/>
                  </a:moveTo>
                  <a:cubicBezTo>
                    <a:pt x="30304" y="1"/>
                    <a:pt x="27876" y="294"/>
                    <a:pt x="25454" y="907"/>
                  </a:cubicBezTo>
                  <a:cubicBezTo>
                    <a:pt x="9613" y="4869"/>
                    <a:pt x="0" y="20941"/>
                    <a:pt x="3959" y="36782"/>
                  </a:cubicBezTo>
                  <a:cubicBezTo>
                    <a:pt x="7345" y="50196"/>
                    <a:pt x="19387" y="59143"/>
                    <a:pt x="32616" y="59143"/>
                  </a:cubicBezTo>
                  <a:cubicBezTo>
                    <a:pt x="35010" y="59143"/>
                    <a:pt x="37443" y="58850"/>
                    <a:pt x="39871" y="58237"/>
                  </a:cubicBezTo>
                  <a:cubicBezTo>
                    <a:pt x="55713" y="54238"/>
                    <a:pt x="65325" y="38203"/>
                    <a:pt x="61326" y="22362"/>
                  </a:cubicBezTo>
                  <a:cubicBezTo>
                    <a:pt x="57940" y="8948"/>
                    <a:pt x="45898" y="1"/>
                    <a:pt x="32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2"/>
            <p:cNvSpPr/>
            <p:nvPr/>
          </p:nvSpPr>
          <p:spPr>
            <a:xfrm flipH="1">
              <a:off x="6806374" y="3245478"/>
              <a:ext cx="1633359" cy="1202185"/>
            </a:xfrm>
            <a:custGeom>
              <a:rect b="b" l="l" r="r" t="t"/>
              <a:pathLst>
                <a:path extrusionOk="0" h="42790" w="58137">
                  <a:moveTo>
                    <a:pt x="52431" y="1"/>
                  </a:moveTo>
                  <a:cubicBezTo>
                    <a:pt x="44435" y="1"/>
                    <a:pt x="22772" y="1668"/>
                    <a:pt x="0" y="17765"/>
                  </a:cubicBezTo>
                  <a:cubicBezTo>
                    <a:pt x="7377" y="33414"/>
                    <a:pt x="31162" y="42789"/>
                    <a:pt x="40273" y="42789"/>
                  </a:cubicBezTo>
                  <a:cubicBezTo>
                    <a:pt x="41324" y="42789"/>
                    <a:pt x="42181" y="42665"/>
                    <a:pt x="42794" y="42410"/>
                  </a:cubicBezTo>
                  <a:cubicBezTo>
                    <a:pt x="58137" y="36067"/>
                    <a:pt x="55676" y="115"/>
                    <a:pt x="55676" y="115"/>
                  </a:cubicBezTo>
                  <a:cubicBezTo>
                    <a:pt x="55676" y="115"/>
                    <a:pt x="54520" y="1"/>
                    <a:pt x="52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2"/>
            <p:cNvSpPr/>
            <p:nvPr/>
          </p:nvSpPr>
          <p:spPr>
            <a:xfrm flipH="1">
              <a:off x="7167174" y="3017527"/>
              <a:ext cx="1192633" cy="594153"/>
            </a:xfrm>
            <a:custGeom>
              <a:rect b="b" l="l" r="r" t="t"/>
              <a:pathLst>
                <a:path extrusionOk="0" h="21148" w="42450">
                  <a:moveTo>
                    <a:pt x="462" y="7192"/>
                  </a:moveTo>
                  <a:cubicBezTo>
                    <a:pt x="462" y="7537"/>
                    <a:pt x="499" y="7921"/>
                    <a:pt x="539" y="8306"/>
                  </a:cubicBezTo>
                  <a:cubicBezTo>
                    <a:pt x="616" y="8229"/>
                    <a:pt x="693" y="8115"/>
                    <a:pt x="729" y="7998"/>
                  </a:cubicBezTo>
                  <a:cubicBezTo>
                    <a:pt x="653" y="7730"/>
                    <a:pt x="539" y="7460"/>
                    <a:pt x="462" y="7192"/>
                  </a:cubicBezTo>
                  <a:close/>
                  <a:moveTo>
                    <a:pt x="42065" y="0"/>
                  </a:moveTo>
                  <a:cubicBezTo>
                    <a:pt x="41988" y="1425"/>
                    <a:pt x="41450" y="2732"/>
                    <a:pt x="40604" y="3768"/>
                  </a:cubicBezTo>
                  <a:lnTo>
                    <a:pt x="40604" y="3922"/>
                  </a:lnTo>
                  <a:cubicBezTo>
                    <a:pt x="40256" y="6192"/>
                    <a:pt x="39333" y="7844"/>
                    <a:pt x="38257" y="9038"/>
                  </a:cubicBezTo>
                  <a:cubicBezTo>
                    <a:pt x="38989" y="8921"/>
                    <a:pt x="39681" y="8807"/>
                    <a:pt x="40373" y="8730"/>
                  </a:cubicBezTo>
                  <a:cubicBezTo>
                    <a:pt x="40641" y="8075"/>
                    <a:pt x="40834" y="7306"/>
                    <a:pt x="40988" y="6460"/>
                  </a:cubicBezTo>
                  <a:cubicBezTo>
                    <a:pt x="40988" y="6460"/>
                    <a:pt x="40988" y="6383"/>
                    <a:pt x="40948" y="6306"/>
                  </a:cubicBezTo>
                  <a:cubicBezTo>
                    <a:pt x="41871" y="5193"/>
                    <a:pt x="42449" y="3732"/>
                    <a:pt x="42449" y="2154"/>
                  </a:cubicBezTo>
                  <a:cubicBezTo>
                    <a:pt x="42449" y="1385"/>
                    <a:pt x="42296" y="656"/>
                    <a:pt x="42065" y="0"/>
                  </a:cubicBezTo>
                  <a:close/>
                  <a:moveTo>
                    <a:pt x="154" y="13421"/>
                  </a:moveTo>
                  <a:lnTo>
                    <a:pt x="154" y="13421"/>
                  </a:lnTo>
                  <a:cubicBezTo>
                    <a:pt x="0" y="16266"/>
                    <a:pt x="1806" y="19225"/>
                    <a:pt x="4307" y="20302"/>
                  </a:cubicBezTo>
                  <a:cubicBezTo>
                    <a:pt x="4344" y="20573"/>
                    <a:pt x="4421" y="20880"/>
                    <a:pt x="4498" y="21148"/>
                  </a:cubicBezTo>
                  <a:lnTo>
                    <a:pt x="5076" y="20803"/>
                  </a:lnTo>
                  <a:cubicBezTo>
                    <a:pt x="4574" y="19994"/>
                    <a:pt x="4153" y="19035"/>
                    <a:pt x="3922" y="17764"/>
                  </a:cubicBezTo>
                  <a:cubicBezTo>
                    <a:pt x="3922" y="17727"/>
                    <a:pt x="3882" y="17727"/>
                    <a:pt x="3882" y="17727"/>
                  </a:cubicBezTo>
                  <a:cubicBezTo>
                    <a:pt x="2154" y="16995"/>
                    <a:pt x="769" y="15304"/>
                    <a:pt x="154" y="1342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2"/>
            <p:cNvSpPr/>
            <p:nvPr/>
          </p:nvSpPr>
          <p:spPr>
            <a:xfrm flipH="1">
              <a:off x="7225506" y="3262783"/>
              <a:ext cx="1007964" cy="612471"/>
            </a:xfrm>
            <a:custGeom>
              <a:rect b="b" l="l" r="r" t="t"/>
              <a:pathLst>
                <a:path extrusionOk="0" h="21800" w="35877">
                  <a:moveTo>
                    <a:pt x="579" y="12073"/>
                  </a:moveTo>
                  <a:lnTo>
                    <a:pt x="1" y="12418"/>
                  </a:lnTo>
                  <a:cubicBezTo>
                    <a:pt x="1077" y="16380"/>
                    <a:pt x="4039" y="17263"/>
                    <a:pt x="6460" y="17263"/>
                  </a:cubicBezTo>
                  <a:cubicBezTo>
                    <a:pt x="7500" y="17263"/>
                    <a:pt x="8460" y="17109"/>
                    <a:pt x="9115" y="16955"/>
                  </a:cubicBezTo>
                  <a:cubicBezTo>
                    <a:pt x="9345" y="16109"/>
                    <a:pt x="9576" y="15149"/>
                    <a:pt x="9767" y="14187"/>
                  </a:cubicBezTo>
                  <a:lnTo>
                    <a:pt x="9730" y="14150"/>
                  </a:lnTo>
                  <a:cubicBezTo>
                    <a:pt x="9730" y="14150"/>
                    <a:pt x="8075" y="14765"/>
                    <a:pt x="6116" y="14765"/>
                  </a:cubicBezTo>
                  <a:cubicBezTo>
                    <a:pt x="4230" y="14765"/>
                    <a:pt x="2000" y="14187"/>
                    <a:pt x="579" y="12073"/>
                  </a:cubicBezTo>
                  <a:close/>
                  <a:moveTo>
                    <a:pt x="35876" y="0"/>
                  </a:moveTo>
                  <a:cubicBezTo>
                    <a:pt x="35184" y="77"/>
                    <a:pt x="34492" y="191"/>
                    <a:pt x="33760" y="308"/>
                  </a:cubicBezTo>
                  <a:cubicBezTo>
                    <a:pt x="31068" y="3190"/>
                    <a:pt x="27263" y="3344"/>
                    <a:pt x="27263" y="3344"/>
                  </a:cubicBezTo>
                  <a:cubicBezTo>
                    <a:pt x="27263" y="3344"/>
                    <a:pt x="24762" y="7921"/>
                    <a:pt x="19343" y="7921"/>
                  </a:cubicBezTo>
                  <a:cubicBezTo>
                    <a:pt x="18804" y="7921"/>
                    <a:pt x="18266" y="7881"/>
                    <a:pt x="17688" y="7767"/>
                  </a:cubicBezTo>
                  <a:cubicBezTo>
                    <a:pt x="16534" y="10265"/>
                    <a:pt x="15304" y="11803"/>
                    <a:pt x="14150" y="12726"/>
                  </a:cubicBezTo>
                  <a:cubicBezTo>
                    <a:pt x="13037" y="15303"/>
                    <a:pt x="11305" y="18533"/>
                    <a:pt x="9576" y="19185"/>
                  </a:cubicBezTo>
                  <a:cubicBezTo>
                    <a:pt x="9269" y="20302"/>
                    <a:pt x="8961" y="21261"/>
                    <a:pt x="8653" y="21646"/>
                  </a:cubicBezTo>
                  <a:cubicBezTo>
                    <a:pt x="8884" y="21763"/>
                    <a:pt x="9115" y="21800"/>
                    <a:pt x="9345" y="21800"/>
                  </a:cubicBezTo>
                  <a:cubicBezTo>
                    <a:pt x="11305" y="21800"/>
                    <a:pt x="13267" y="18109"/>
                    <a:pt x="14498" y="15263"/>
                  </a:cubicBezTo>
                  <a:cubicBezTo>
                    <a:pt x="15651" y="14304"/>
                    <a:pt x="16919" y="12802"/>
                    <a:pt x="18035" y="10305"/>
                  </a:cubicBezTo>
                  <a:cubicBezTo>
                    <a:pt x="18610" y="10419"/>
                    <a:pt x="19189" y="10459"/>
                    <a:pt x="19687" y="10459"/>
                  </a:cubicBezTo>
                  <a:cubicBezTo>
                    <a:pt x="25110" y="10459"/>
                    <a:pt x="27608" y="5881"/>
                    <a:pt x="27608" y="5881"/>
                  </a:cubicBezTo>
                  <a:cubicBezTo>
                    <a:pt x="27608" y="5881"/>
                    <a:pt x="33683" y="5614"/>
                    <a:pt x="358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2"/>
            <p:cNvSpPr/>
            <p:nvPr/>
          </p:nvSpPr>
          <p:spPr>
            <a:xfrm flipH="1">
              <a:off x="6738432" y="3248680"/>
              <a:ext cx="248472" cy="694677"/>
            </a:xfrm>
            <a:custGeom>
              <a:rect b="b" l="l" r="r" t="t"/>
              <a:pathLst>
                <a:path extrusionOk="0" h="24726" w="8844">
                  <a:moveTo>
                    <a:pt x="3962" y="1"/>
                  </a:moveTo>
                  <a:lnTo>
                    <a:pt x="0" y="24726"/>
                  </a:lnTo>
                  <a:cubicBezTo>
                    <a:pt x="0" y="24726"/>
                    <a:pt x="5577" y="23840"/>
                    <a:pt x="7229" y="22532"/>
                  </a:cubicBezTo>
                  <a:cubicBezTo>
                    <a:pt x="8844" y="21225"/>
                    <a:pt x="4768" y="19035"/>
                    <a:pt x="39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2"/>
            <p:cNvSpPr/>
            <p:nvPr/>
          </p:nvSpPr>
          <p:spPr>
            <a:xfrm flipH="1">
              <a:off x="7177988" y="2673156"/>
              <a:ext cx="1232640" cy="1131020"/>
            </a:xfrm>
            <a:custGeom>
              <a:rect b="b" l="l" r="r" t="t"/>
              <a:pathLst>
                <a:path extrusionOk="0" h="40257" w="43874">
                  <a:moveTo>
                    <a:pt x="24747" y="1"/>
                  </a:moveTo>
                  <a:cubicBezTo>
                    <a:pt x="22215" y="1"/>
                    <a:pt x="19640" y="1251"/>
                    <a:pt x="17805" y="3799"/>
                  </a:cubicBezTo>
                  <a:cubicBezTo>
                    <a:pt x="16991" y="3669"/>
                    <a:pt x="16232" y="3610"/>
                    <a:pt x="15526" y="3610"/>
                  </a:cubicBezTo>
                  <a:cubicBezTo>
                    <a:pt x="7448" y="3610"/>
                    <a:pt x="6116" y="11412"/>
                    <a:pt x="6116" y="11412"/>
                  </a:cubicBezTo>
                  <a:cubicBezTo>
                    <a:pt x="6116" y="11412"/>
                    <a:pt x="1" y="13181"/>
                    <a:pt x="2538" y="20256"/>
                  </a:cubicBezTo>
                  <a:cubicBezTo>
                    <a:pt x="231" y="23640"/>
                    <a:pt x="2385" y="28601"/>
                    <a:pt x="5731" y="30022"/>
                  </a:cubicBezTo>
                  <a:cubicBezTo>
                    <a:pt x="6625" y="34713"/>
                    <a:pt x="9821" y="35728"/>
                    <a:pt x="12420" y="35728"/>
                  </a:cubicBezTo>
                  <a:cubicBezTo>
                    <a:pt x="14402" y="35728"/>
                    <a:pt x="16036" y="35138"/>
                    <a:pt x="16036" y="35138"/>
                  </a:cubicBezTo>
                  <a:lnTo>
                    <a:pt x="16073" y="35175"/>
                  </a:lnTo>
                  <a:cubicBezTo>
                    <a:pt x="15651" y="37291"/>
                    <a:pt x="15113" y="39444"/>
                    <a:pt x="14612" y="40096"/>
                  </a:cubicBezTo>
                  <a:cubicBezTo>
                    <a:pt x="14839" y="40206"/>
                    <a:pt x="15067" y="40257"/>
                    <a:pt x="15296" y="40257"/>
                  </a:cubicBezTo>
                  <a:cubicBezTo>
                    <a:pt x="17241" y="40257"/>
                    <a:pt x="19218" y="36570"/>
                    <a:pt x="20456" y="33714"/>
                  </a:cubicBezTo>
                  <a:cubicBezTo>
                    <a:pt x="21610" y="32791"/>
                    <a:pt x="22840" y="31253"/>
                    <a:pt x="23994" y="28755"/>
                  </a:cubicBezTo>
                  <a:cubicBezTo>
                    <a:pt x="24580" y="28851"/>
                    <a:pt x="25138" y="28895"/>
                    <a:pt x="25668" y="28895"/>
                  </a:cubicBezTo>
                  <a:cubicBezTo>
                    <a:pt x="31081" y="28895"/>
                    <a:pt x="33569" y="24332"/>
                    <a:pt x="33569" y="24332"/>
                  </a:cubicBezTo>
                  <a:cubicBezTo>
                    <a:pt x="33569" y="24332"/>
                    <a:pt x="41182" y="23987"/>
                    <a:pt x="42413" y="16180"/>
                  </a:cubicBezTo>
                  <a:lnTo>
                    <a:pt x="42413" y="16026"/>
                  </a:lnTo>
                  <a:cubicBezTo>
                    <a:pt x="43336" y="14913"/>
                    <a:pt x="43874" y="13452"/>
                    <a:pt x="43874" y="11874"/>
                  </a:cubicBezTo>
                  <a:cubicBezTo>
                    <a:pt x="43874" y="8875"/>
                    <a:pt x="41834" y="6337"/>
                    <a:pt x="39066" y="5685"/>
                  </a:cubicBezTo>
                  <a:cubicBezTo>
                    <a:pt x="38220" y="3224"/>
                    <a:pt x="35913" y="1492"/>
                    <a:pt x="33222" y="1492"/>
                  </a:cubicBezTo>
                  <a:cubicBezTo>
                    <a:pt x="32145" y="1492"/>
                    <a:pt x="31108" y="1763"/>
                    <a:pt x="30223" y="2261"/>
                  </a:cubicBezTo>
                  <a:cubicBezTo>
                    <a:pt x="28672" y="762"/>
                    <a:pt x="26723" y="1"/>
                    <a:pt x="247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2"/>
            <p:cNvSpPr/>
            <p:nvPr/>
          </p:nvSpPr>
          <p:spPr>
            <a:xfrm flipH="1">
              <a:off x="8249596" y="3515541"/>
              <a:ext cx="1152" cy="1068"/>
            </a:xfrm>
            <a:custGeom>
              <a:rect b="b" l="l" r="r" t="t"/>
              <a:pathLst>
                <a:path extrusionOk="0" h="38" w="41">
                  <a:moveTo>
                    <a:pt x="0" y="0"/>
                  </a:moveTo>
                  <a:cubicBezTo>
                    <a:pt x="0" y="0"/>
                    <a:pt x="40" y="0"/>
                    <a:pt x="40" y="37"/>
                  </a:cubicBezTo>
                  <a:cubicBezTo>
                    <a:pt x="40" y="0"/>
                    <a:pt x="0" y="0"/>
                    <a:pt x="0" y="0"/>
                  </a:cubicBezTo>
                  <a:close/>
                  <a:moveTo>
                    <a:pt x="0" y="0"/>
                  </a:moveTo>
                  <a:lnTo>
                    <a:pt x="0" y="0"/>
                  </a:lnTo>
                  <a:close/>
                </a:path>
              </a:pathLst>
            </a:custGeom>
            <a:solidFill>
              <a:srgbClr val="1B18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2"/>
            <p:cNvSpPr/>
            <p:nvPr/>
          </p:nvSpPr>
          <p:spPr>
            <a:xfrm flipH="1">
              <a:off x="7310958" y="4435857"/>
              <a:ext cx="106930" cy="11884"/>
            </a:xfrm>
            <a:custGeom>
              <a:rect b="b" l="l" r="r" t="t"/>
              <a:pathLst>
                <a:path extrusionOk="0" h="423" w="3806">
                  <a:moveTo>
                    <a:pt x="1" y="1"/>
                  </a:moveTo>
                  <a:lnTo>
                    <a:pt x="1" y="1"/>
                  </a:lnTo>
                  <a:cubicBezTo>
                    <a:pt x="1422" y="269"/>
                    <a:pt x="2692" y="385"/>
                    <a:pt x="3806" y="422"/>
                  </a:cubicBezTo>
                  <a:cubicBezTo>
                    <a:pt x="2692" y="385"/>
                    <a:pt x="1422" y="269"/>
                    <a:pt x="1" y="1"/>
                  </a:cubicBezTo>
                  <a:close/>
                </a:path>
              </a:pathLst>
            </a:custGeom>
            <a:solidFill>
              <a:srgbClr val="B1A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2"/>
            <p:cNvSpPr/>
            <p:nvPr/>
          </p:nvSpPr>
          <p:spPr>
            <a:xfrm flipH="1">
              <a:off x="7417838" y="4293282"/>
              <a:ext cx="410524" cy="142610"/>
            </a:xfrm>
            <a:custGeom>
              <a:rect b="b" l="l" r="r" t="t"/>
              <a:pathLst>
                <a:path extrusionOk="0" h="5076" w="14612">
                  <a:moveTo>
                    <a:pt x="1" y="0"/>
                  </a:moveTo>
                  <a:cubicBezTo>
                    <a:pt x="5307" y="2615"/>
                    <a:pt x="10573" y="4344"/>
                    <a:pt x="14612" y="5076"/>
                  </a:cubicBezTo>
                  <a:lnTo>
                    <a:pt x="14612" y="5076"/>
                  </a:lnTo>
                  <a:cubicBezTo>
                    <a:pt x="10573" y="4344"/>
                    <a:pt x="5307" y="2615"/>
                    <a:pt x="1" y="0"/>
                  </a:cubicBezTo>
                  <a:close/>
                </a:path>
              </a:pathLst>
            </a:custGeom>
            <a:solidFill>
              <a:srgbClr val="1612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2"/>
            <p:cNvSpPr/>
            <p:nvPr/>
          </p:nvSpPr>
          <p:spPr>
            <a:xfrm flipH="1">
              <a:off x="7161863" y="4393688"/>
              <a:ext cx="146965" cy="54055"/>
            </a:xfrm>
            <a:custGeom>
              <a:rect b="b" l="l" r="r" t="t"/>
              <a:pathLst>
                <a:path extrusionOk="0" h="1924" w="5231">
                  <a:moveTo>
                    <a:pt x="1" y="1923"/>
                  </a:moveTo>
                  <a:lnTo>
                    <a:pt x="41" y="1923"/>
                  </a:lnTo>
                  <a:lnTo>
                    <a:pt x="41" y="1923"/>
                  </a:lnTo>
                  <a:lnTo>
                    <a:pt x="1" y="1923"/>
                  </a:lnTo>
                  <a:close/>
                  <a:moveTo>
                    <a:pt x="2539" y="1539"/>
                  </a:moveTo>
                  <a:cubicBezTo>
                    <a:pt x="1923" y="1809"/>
                    <a:pt x="1077" y="1923"/>
                    <a:pt x="41" y="1923"/>
                  </a:cubicBezTo>
                  <a:cubicBezTo>
                    <a:pt x="1077" y="1923"/>
                    <a:pt x="1923" y="1809"/>
                    <a:pt x="2539" y="1539"/>
                  </a:cubicBezTo>
                  <a:close/>
                  <a:moveTo>
                    <a:pt x="2579" y="1539"/>
                  </a:moveTo>
                  <a:lnTo>
                    <a:pt x="2539" y="1539"/>
                  </a:lnTo>
                  <a:lnTo>
                    <a:pt x="2579" y="1539"/>
                  </a:lnTo>
                  <a:close/>
                  <a:moveTo>
                    <a:pt x="2579" y="1539"/>
                  </a:moveTo>
                  <a:lnTo>
                    <a:pt x="2579" y="1539"/>
                  </a:lnTo>
                  <a:lnTo>
                    <a:pt x="2579" y="1539"/>
                  </a:lnTo>
                  <a:close/>
                  <a:moveTo>
                    <a:pt x="2615" y="1502"/>
                  </a:moveTo>
                  <a:lnTo>
                    <a:pt x="2579" y="1502"/>
                  </a:lnTo>
                  <a:lnTo>
                    <a:pt x="2615" y="1502"/>
                  </a:lnTo>
                  <a:close/>
                  <a:moveTo>
                    <a:pt x="2615" y="1502"/>
                  </a:moveTo>
                  <a:lnTo>
                    <a:pt x="2615" y="1502"/>
                  </a:lnTo>
                  <a:lnTo>
                    <a:pt x="2615" y="1502"/>
                  </a:lnTo>
                  <a:close/>
                  <a:moveTo>
                    <a:pt x="2655" y="1502"/>
                  </a:moveTo>
                  <a:lnTo>
                    <a:pt x="2615" y="1502"/>
                  </a:lnTo>
                  <a:lnTo>
                    <a:pt x="2655" y="1502"/>
                  </a:lnTo>
                  <a:close/>
                  <a:moveTo>
                    <a:pt x="2692" y="1462"/>
                  </a:moveTo>
                  <a:lnTo>
                    <a:pt x="2655" y="1502"/>
                  </a:lnTo>
                  <a:lnTo>
                    <a:pt x="2692" y="1462"/>
                  </a:lnTo>
                  <a:close/>
                  <a:moveTo>
                    <a:pt x="2732" y="1462"/>
                  </a:moveTo>
                  <a:lnTo>
                    <a:pt x="2692" y="1462"/>
                  </a:lnTo>
                  <a:lnTo>
                    <a:pt x="2732" y="1462"/>
                  </a:lnTo>
                  <a:close/>
                  <a:moveTo>
                    <a:pt x="2732" y="1462"/>
                  </a:moveTo>
                  <a:lnTo>
                    <a:pt x="2732" y="1462"/>
                  </a:lnTo>
                  <a:lnTo>
                    <a:pt x="2732" y="1462"/>
                  </a:lnTo>
                  <a:close/>
                  <a:moveTo>
                    <a:pt x="4962" y="195"/>
                  </a:moveTo>
                  <a:cubicBezTo>
                    <a:pt x="4270" y="693"/>
                    <a:pt x="3538" y="1117"/>
                    <a:pt x="2732" y="1462"/>
                  </a:cubicBezTo>
                  <a:cubicBezTo>
                    <a:pt x="3538" y="1117"/>
                    <a:pt x="4270" y="693"/>
                    <a:pt x="4962" y="195"/>
                  </a:cubicBezTo>
                  <a:close/>
                  <a:moveTo>
                    <a:pt x="4999" y="195"/>
                  </a:moveTo>
                  <a:lnTo>
                    <a:pt x="4962" y="195"/>
                  </a:lnTo>
                  <a:lnTo>
                    <a:pt x="4999" y="195"/>
                  </a:lnTo>
                  <a:close/>
                  <a:moveTo>
                    <a:pt x="4999" y="155"/>
                  </a:moveTo>
                  <a:lnTo>
                    <a:pt x="4999" y="195"/>
                  </a:lnTo>
                  <a:lnTo>
                    <a:pt x="4999" y="155"/>
                  </a:lnTo>
                  <a:close/>
                  <a:moveTo>
                    <a:pt x="5039" y="155"/>
                  </a:moveTo>
                  <a:lnTo>
                    <a:pt x="5039" y="155"/>
                  </a:lnTo>
                  <a:lnTo>
                    <a:pt x="5039" y="155"/>
                  </a:lnTo>
                  <a:close/>
                  <a:moveTo>
                    <a:pt x="5076" y="118"/>
                  </a:moveTo>
                  <a:lnTo>
                    <a:pt x="5039" y="155"/>
                  </a:lnTo>
                  <a:lnTo>
                    <a:pt x="5076" y="118"/>
                  </a:lnTo>
                  <a:close/>
                  <a:moveTo>
                    <a:pt x="5076" y="118"/>
                  </a:moveTo>
                  <a:lnTo>
                    <a:pt x="5076" y="118"/>
                  </a:lnTo>
                  <a:lnTo>
                    <a:pt x="5076" y="118"/>
                  </a:lnTo>
                  <a:close/>
                  <a:moveTo>
                    <a:pt x="5116" y="78"/>
                  </a:moveTo>
                  <a:lnTo>
                    <a:pt x="5116" y="118"/>
                  </a:lnTo>
                  <a:lnTo>
                    <a:pt x="5116" y="78"/>
                  </a:lnTo>
                  <a:close/>
                  <a:moveTo>
                    <a:pt x="5116" y="78"/>
                  </a:moveTo>
                  <a:lnTo>
                    <a:pt x="5116" y="78"/>
                  </a:lnTo>
                  <a:lnTo>
                    <a:pt x="5116" y="78"/>
                  </a:lnTo>
                  <a:close/>
                  <a:moveTo>
                    <a:pt x="5153" y="78"/>
                  </a:moveTo>
                  <a:lnTo>
                    <a:pt x="5153" y="78"/>
                  </a:lnTo>
                  <a:lnTo>
                    <a:pt x="5153" y="78"/>
                  </a:lnTo>
                  <a:close/>
                  <a:moveTo>
                    <a:pt x="5153" y="41"/>
                  </a:moveTo>
                  <a:lnTo>
                    <a:pt x="5153" y="78"/>
                  </a:lnTo>
                  <a:lnTo>
                    <a:pt x="5153" y="41"/>
                  </a:lnTo>
                  <a:close/>
                  <a:moveTo>
                    <a:pt x="5193" y="41"/>
                  </a:moveTo>
                  <a:lnTo>
                    <a:pt x="5193" y="41"/>
                  </a:lnTo>
                  <a:lnTo>
                    <a:pt x="5193" y="41"/>
                  </a:lnTo>
                  <a:close/>
                  <a:moveTo>
                    <a:pt x="5193" y="41"/>
                  </a:moveTo>
                  <a:lnTo>
                    <a:pt x="5193" y="41"/>
                  </a:lnTo>
                  <a:lnTo>
                    <a:pt x="5193" y="41"/>
                  </a:lnTo>
                  <a:close/>
                  <a:moveTo>
                    <a:pt x="5230" y="1"/>
                  </a:moveTo>
                  <a:lnTo>
                    <a:pt x="5230" y="1"/>
                  </a:lnTo>
                  <a:lnTo>
                    <a:pt x="5230" y="1"/>
                  </a:lnTo>
                  <a:close/>
                  <a:moveTo>
                    <a:pt x="5230" y="1"/>
                  </a:moveTo>
                  <a:lnTo>
                    <a:pt x="5230" y="1"/>
                  </a:lnTo>
                  <a:close/>
                </a:path>
              </a:pathLst>
            </a:custGeom>
            <a:solidFill>
              <a:srgbClr val="B1A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2"/>
            <p:cNvSpPr/>
            <p:nvPr/>
          </p:nvSpPr>
          <p:spPr>
            <a:xfrm flipH="1">
              <a:off x="6921985" y="3744531"/>
              <a:ext cx="1517748" cy="703246"/>
            </a:xfrm>
            <a:custGeom>
              <a:rect b="b" l="l" r="r" t="t"/>
              <a:pathLst>
                <a:path extrusionOk="0" h="25031" w="54022">
                  <a:moveTo>
                    <a:pt x="0" y="1"/>
                  </a:moveTo>
                  <a:lnTo>
                    <a:pt x="0" y="1"/>
                  </a:lnTo>
                  <a:cubicBezTo>
                    <a:pt x="11" y="16"/>
                    <a:pt x="22" y="32"/>
                    <a:pt x="32" y="48"/>
                  </a:cubicBezTo>
                  <a:lnTo>
                    <a:pt x="32" y="48"/>
                  </a:lnTo>
                  <a:cubicBezTo>
                    <a:pt x="24" y="32"/>
                    <a:pt x="15" y="16"/>
                    <a:pt x="0" y="1"/>
                  </a:cubicBezTo>
                  <a:close/>
                  <a:moveTo>
                    <a:pt x="32" y="48"/>
                  </a:moveTo>
                  <a:cubicBezTo>
                    <a:pt x="44" y="70"/>
                    <a:pt x="54" y="93"/>
                    <a:pt x="77" y="115"/>
                  </a:cubicBezTo>
                  <a:lnTo>
                    <a:pt x="77" y="155"/>
                  </a:lnTo>
                  <a:cubicBezTo>
                    <a:pt x="114" y="192"/>
                    <a:pt x="154" y="268"/>
                    <a:pt x="191" y="308"/>
                  </a:cubicBezTo>
                  <a:lnTo>
                    <a:pt x="191" y="345"/>
                  </a:lnTo>
                  <a:cubicBezTo>
                    <a:pt x="4267" y="8727"/>
                    <a:pt x="13073" y="15264"/>
                    <a:pt x="21686" y="19493"/>
                  </a:cubicBezTo>
                  <a:lnTo>
                    <a:pt x="21723" y="19493"/>
                  </a:lnTo>
                  <a:cubicBezTo>
                    <a:pt x="21723" y="19533"/>
                    <a:pt x="21723" y="19533"/>
                    <a:pt x="21763" y="19533"/>
                  </a:cubicBezTo>
                  <a:cubicBezTo>
                    <a:pt x="27069" y="22148"/>
                    <a:pt x="32335" y="23877"/>
                    <a:pt x="36374" y="24609"/>
                  </a:cubicBezTo>
                  <a:cubicBezTo>
                    <a:pt x="37795" y="24877"/>
                    <a:pt x="39065" y="24993"/>
                    <a:pt x="40179" y="25030"/>
                  </a:cubicBezTo>
                  <a:lnTo>
                    <a:pt x="40296" y="25030"/>
                  </a:lnTo>
                  <a:cubicBezTo>
                    <a:pt x="41332" y="25030"/>
                    <a:pt x="42178" y="24916"/>
                    <a:pt x="42794" y="24646"/>
                  </a:cubicBezTo>
                  <a:lnTo>
                    <a:pt x="42834" y="24646"/>
                  </a:lnTo>
                  <a:lnTo>
                    <a:pt x="42834" y="24609"/>
                  </a:lnTo>
                  <a:lnTo>
                    <a:pt x="42910" y="24609"/>
                  </a:lnTo>
                  <a:lnTo>
                    <a:pt x="42947" y="24569"/>
                  </a:lnTo>
                  <a:lnTo>
                    <a:pt x="42987" y="24569"/>
                  </a:lnTo>
                  <a:cubicBezTo>
                    <a:pt x="43793" y="24224"/>
                    <a:pt x="44525" y="23800"/>
                    <a:pt x="45217" y="23302"/>
                  </a:cubicBezTo>
                  <a:lnTo>
                    <a:pt x="45254" y="23302"/>
                  </a:lnTo>
                  <a:lnTo>
                    <a:pt x="45254" y="23262"/>
                  </a:lnTo>
                  <a:lnTo>
                    <a:pt x="45294" y="23262"/>
                  </a:lnTo>
                  <a:lnTo>
                    <a:pt x="45331" y="23225"/>
                  </a:lnTo>
                  <a:lnTo>
                    <a:pt x="45371" y="23225"/>
                  </a:lnTo>
                  <a:lnTo>
                    <a:pt x="45371" y="23185"/>
                  </a:lnTo>
                  <a:lnTo>
                    <a:pt x="45408" y="23185"/>
                  </a:lnTo>
                  <a:lnTo>
                    <a:pt x="45408" y="23148"/>
                  </a:lnTo>
                  <a:lnTo>
                    <a:pt x="45448" y="23148"/>
                  </a:lnTo>
                  <a:cubicBezTo>
                    <a:pt x="45485" y="23148"/>
                    <a:pt x="45485" y="23108"/>
                    <a:pt x="45485" y="23108"/>
                  </a:cubicBezTo>
                  <a:cubicBezTo>
                    <a:pt x="50022" y="19724"/>
                    <a:pt x="52600" y="13341"/>
                    <a:pt x="54021" y="6614"/>
                  </a:cubicBezTo>
                  <a:lnTo>
                    <a:pt x="54021" y="6614"/>
                  </a:lnTo>
                  <a:cubicBezTo>
                    <a:pt x="53984" y="6651"/>
                    <a:pt x="53907" y="6651"/>
                    <a:pt x="53867" y="6651"/>
                  </a:cubicBezTo>
                  <a:cubicBezTo>
                    <a:pt x="52791" y="9573"/>
                    <a:pt x="49293" y="17303"/>
                    <a:pt x="42218" y="19457"/>
                  </a:cubicBezTo>
                  <a:cubicBezTo>
                    <a:pt x="41102" y="19764"/>
                    <a:pt x="39604" y="19955"/>
                    <a:pt x="37795" y="19955"/>
                  </a:cubicBezTo>
                  <a:cubicBezTo>
                    <a:pt x="28156" y="19955"/>
                    <a:pt x="10189" y="14777"/>
                    <a:pt x="32" y="4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2"/>
            <p:cNvSpPr/>
            <p:nvPr/>
          </p:nvSpPr>
          <p:spPr>
            <a:xfrm flipH="1">
              <a:off x="7264420" y="4672376"/>
              <a:ext cx="932333" cy="471041"/>
            </a:xfrm>
            <a:custGeom>
              <a:rect b="b" l="l" r="r" t="t"/>
              <a:pathLst>
                <a:path extrusionOk="0" h="16766" w="33185">
                  <a:moveTo>
                    <a:pt x="3578" y="1"/>
                  </a:moveTo>
                  <a:lnTo>
                    <a:pt x="1" y="16765"/>
                  </a:lnTo>
                  <a:lnTo>
                    <a:pt x="33185" y="16765"/>
                  </a:lnTo>
                  <a:cubicBezTo>
                    <a:pt x="33185" y="16765"/>
                    <a:pt x="30607" y="14344"/>
                    <a:pt x="27725" y="11613"/>
                  </a:cubicBezTo>
                  <a:cubicBezTo>
                    <a:pt x="15882" y="7922"/>
                    <a:pt x="3578" y="1"/>
                    <a:pt x="35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2"/>
            <p:cNvSpPr/>
            <p:nvPr/>
          </p:nvSpPr>
          <p:spPr>
            <a:xfrm flipH="1">
              <a:off x="7264463" y="5039643"/>
              <a:ext cx="110217" cy="103755"/>
            </a:xfrm>
            <a:custGeom>
              <a:rect b="b" l="l" r="r" t="t"/>
              <a:pathLst>
                <a:path extrusionOk="0" h="3693" w="3923">
                  <a:moveTo>
                    <a:pt x="3923" y="3692"/>
                  </a:moveTo>
                  <a:lnTo>
                    <a:pt x="3923" y="3692"/>
                  </a:lnTo>
                  <a:lnTo>
                    <a:pt x="3923" y="3692"/>
                  </a:lnTo>
                  <a:close/>
                  <a:moveTo>
                    <a:pt x="3923" y="3692"/>
                  </a:moveTo>
                  <a:lnTo>
                    <a:pt x="3923" y="3692"/>
                  </a:lnTo>
                  <a:lnTo>
                    <a:pt x="3923" y="3692"/>
                  </a:lnTo>
                  <a:close/>
                  <a:moveTo>
                    <a:pt x="3923" y="3692"/>
                  </a:moveTo>
                  <a:lnTo>
                    <a:pt x="3923" y="3692"/>
                  </a:lnTo>
                  <a:lnTo>
                    <a:pt x="3923" y="3692"/>
                  </a:lnTo>
                  <a:close/>
                  <a:moveTo>
                    <a:pt x="1" y="1"/>
                  </a:moveTo>
                  <a:lnTo>
                    <a:pt x="1" y="1"/>
                  </a:lnTo>
                  <a:cubicBezTo>
                    <a:pt x="2154" y="2040"/>
                    <a:pt x="3846" y="3615"/>
                    <a:pt x="3923" y="3692"/>
                  </a:cubicBezTo>
                  <a:cubicBezTo>
                    <a:pt x="3846" y="3615"/>
                    <a:pt x="2154" y="2040"/>
                    <a:pt x="1" y="1"/>
                  </a:cubicBezTo>
                  <a:close/>
                </a:path>
              </a:pathLst>
            </a:custGeom>
            <a:solidFill>
              <a:srgbClr val="D2D8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2"/>
            <p:cNvSpPr/>
            <p:nvPr/>
          </p:nvSpPr>
          <p:spPr>
            <a:xfrm flipH="1">
              <a:off x="7264420" y="4672376"/>
              <a:ext cx="932333" cy="471041"/>
            </a:xfrm>
            <a:custGeom>
              <a:rect b="b" l="l" r="r" t="t"/>
              <a:pathLst>
                <a:path extrusionOk="0" h="16766" w="33185">
                  <a:moveTo>
                    <a:pt x="3578" y="1"/>
                  </a:moveTo>
                  <a:lnTo>
                    <a:pt x="1" y="16765"/>
                  </a:lnTo>
                  <a:lnTo>
                    <a:pt x="33185" y="16765"/>
                  </a:lnTo>
                  <a:cubicBezTo>
                    <a:pt x="33108" y="16688"/>
                    <a:pt x="31416" y="15113"/>
                    <a:pt x="29263" y="13074"/>
                  </a:cubicBezTo>
                  <a:cubicBezTo>
                    <a:pt x="28531" y="13114"/>
                    <a:pt x="27839" y="13151"/>
                    <a:pt x="27147" y="13151"/>
                  </a:cubicBezTo>
                  <a:cubicBezTo>
                    <a:pt x="11844" y="13151"/>
                    <a:pt x="3578" y="1"/>
                    <a:pt x="35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2"/>
            <p:cNvSpPr/>
            <p:nvPr/>
          </p:nvSpPr>
          <p:spPr>
            <a:xfrm flipH="1">
              <a:off x="7259891" y="2810534"/>
              <a:ext cx="1042549" cy="780985"/>
            </a:xfrm>
            <a:custGeom>
              <a:rect b="b" l="l" r="r" t="t"/>
              <a:pathLst>
                <a:path extrusionOk="0" h="27798" w="37108">
                  <a:moveTo>
                    <a:pt x="17812" y="4212"/>
                  </a:moveTo>
                  <a:cubicBezTo>
                    <a:pt x="18167" y="4212"/>
                    <a:pt x="18493" y="4295"/>
                    <a:pt x="18794" y="4449"/>
                  </a:cubicBezTo>
                  <a:lnTo>
                    <a:pt x="18794" y="4449"/>
                  </a:lnTo>
                  <a:cubicBezTo>
                    <a:pt x="18421" y="4422"/>
                    <a:pt x="18050" y="4396"/>
                    <a:pt x="17682" y="4369"/>
                  </a:cubicBezTo>
                  <a:cubicBezTo>
                    <a:pt x="17480" y="4354"/>
                    <a:pt x="17273" y="4340"/>
                    <a:pt x="17061" y="4328"/>
                  </a:cubicBezTo>
                  <a:lnTo>
                    <a:pt x="17061" y="4328"/>
                  </a:lnTo>
                  <a:cubicBezTo>
                    <a:pt x="17324" y="4250"/>
                    <a:pt x="17574" y="4212"/>
                    <a:pt x="17812" y="4212"/>
                  </a:cubicBezTo>
                  <a:close/>
                  <a:moveTo>
                    <a:pt x="26916" y="1593"/>
                  </a:moveTo>
                  <a:cubicBezTo>
                    <a:pt x="28369" y="1593"/>
                    <a:pt x="29777" y="1845"/>
                    <a:pt x="30506" y="2655"/>
                  </a:cubicBezTo>
                  <a:lnTo>
                    <a:pt x="30506" y="2655"/>
                  </a:lnTo>
                  <a:cubicBezTo>
                    <a:pt x="29576" y="2769"/>
                    <a:pt x="28623" y="3220"/>
                    <a:pt x="27833" y="3563"/>
                  </a:cubicBezTo>
                  <a:cubicBezTo>
                    <a:pt x="26803" y="4021"/>
                    <a:pt x="25792" y="4517"/>
                    <a:pt x="24771" y="4998"/>
                  </a:cubicBezTo>
                  <a:lnTo>
                    <a:pt x="24771" y="4998"/>
                  </a:lnTo>
                  <a:cubicBezTo>
                    <a:pt x="23230" y="4787"/>
                    <a:pt x="21667" y="4656"/>
                    <a:pt x="20125" y="4543"/>
                  </a:cubicBezTo>
                  <a:lnTo>
                    <a:pt x="20125" y="4543"/>
                  </a:lnTo>
                  <a:cubicBezTo>
                    <a:pt x="19668" y="3968"/>
                    <a:pt x="19086" y="3532"/>
                    <a:pt x="18364" y="3463"/>
                  </a:cubicBezTo>
                  <a:lnTo>
                    <a:pt x="18364" y="3463"/>
                  </a:lnTo>
                  <a:cubicBezTo>
                    <a:pt x="19966" y="2816"/>
                    <a:pt x="21617" y="2335"/>
                    <a:pt x="23336" y="1985"/>
                  </a:cubicBezTo>
                  <a:cubicBezTo>
                    <a:pt x="24257" y="1798"/>
                    <a:pt x="25605" y="1593"/>
                    <a:pt x="26916" y="1593"/>
                  </a:cubicBezTo>
                  <a:close/>
                  <a:moveTo>
                    <a:pt x="25697" y="676"/>
                  </a:moveTo>
                  <a:cubicBezTo>
                    <a:pt x="25794" y="676"/>
                    <a:pt x="25890" y="677"/>
                    <a:pt x="25987" y="678"/>
                  </a:cubicBezTo>
                  <a:cubicBezTo>
                    <a:pt x="27796" y="718"/>
                    <a:pt x="29488" y="1103"/>
                    <a:pt x="31102" y="1832"/>
                  </a:cubicBezTo>
                  <a:cubicBezTo>
                    <a:pt x="32333" y="2410"/>
                    <a:pt x="34138" y="3600"/>
                    <a:pt x="33179" y="5486"/>
                  </a:cubicBezTo>
                  <a:cubicBezTo>
                    <a:pt x="33061" y="5728"/>
                    <a:pt x="32902" y="5954"/>
                    <a:pt x="32714" y="6165"/>
                  </a:cubicBezTo>
                  <a:lnTo>
                    <a:pt x="32714" y="6165"/>
                  </a:lnTo>
                  <a:cubicBezTo>
                    <a:pt x="32549" y="5276"/>
                    <a:pt x="32689" y="3042"/>
                    <a:pt x="31755" y="2754"/>
                  </a:cubicBezTo>
                  <a:cubicBezTo>
                    <a:pt x="31671" y="2726"/>
                    <a:pt x="31586" y="2704"/>
                    <a:pt x="31500" y="2685"/>
                  </a:cubicBezTo>
                  <a:lnTo>
                    <a:pt x="31500" y="2685"/>
                  </a:lnTo>
                  <a:cubicBezTo>
                    <a:pt x="30897" y="1341"/>
                    <a:pt x="29025" y="986"/>
                    <a:pt x="27224" y="986"/>
                  </a:cubicBezTo>
                  <a:cubicBezTo>
                    <a:pt x="25955" y="986"/>
                    <a:pt x="24720" y="1162"/>
                    <a:pt x="23988" y="1293"/>
                  </a:cubicBezTo>
                  <a:cubicBezTo>
                    <a:pt x="22689" y="1501"/>
                    <a:pt x="17668" y="2535"/>
                    <a:pt x="14845" y="4298"/>
                  </a:cubicBezTo>
                  <a:lnTo>
                    <a:pt x="14845" y="4298"/>
                  </a:lnTo>
                  <a:cubicBezTo>
                    <a:pt x="13464" y="4359"/>
                    <a:pt x="12075" y="4601"/>
                    <a:pt x="10975" y="5237"/>
                  </a:cubicBezTo>
                  <a:lnTo>
                    <a:pt x="10975" y="5237"/>
                  </a:lnTo>
                  <a:cubicBezTo>
                    <a:pt x="12755" y="3819"/>
                    <a:pt x="14898" y="2883"/>
                    <a:pt x="17107" y="2139"/>
                  </a:cubicBezTo>
                  <a:cubicBezTo>
                    <a:pt x="19896" y="1210"/>
                    <a:pt x="22795" y="676"/>
                    <a:pt x="25697" y="676"/>
                  </a:cubicBezTo>
                  <a:close/>
                  <a:moveTo>
                    <a:pt x="30865" y="3229"/>
                  </a:moveTo>
                  <a:cubicBezTo>
                    <a:pt x="31072" y="3744"/>
                    <a:pt x="31086" y="4407"/>
                    <a:pt x="30832" y="5255"/>
                  </a:cubicBezTo>
                  <a:cubicBezTo>
                    <a:pt x="30722" y="5617"/>
                    <a:pt x="30581" y="5968"/>
                    <a:pt x="30415" y="6308"/>
                  </a:cubicBezTo>
                  <a:lnTo>
                    <a:pt x="30415" y="6308"/>
                  </a:lnTo>
                  <a:cubicBezTo>
                    <a:pt x="30400" y="6303"/>
                    <a:pt x="30385" y="6297"/>
                    <a:pt x="30370" y="6292"/>
                  </a:cubicBezTo>
                  <a:cubicBezTo>
                    <a:pt x="28926" y="5773"/>
                    <a:pt x="27406" y="5418"/>
                    <a:pt x="25853" y="5162"/>
                  </a:cubicBezTo>
                  <a:lnTo>
                    <a:pt x="25853" y="5162"/>
                  </a:lnTo>
                  <a:cubicBezTo>
                    <a:pt x="26281" y="4952"/>
                    <a:pt x="26710" y="4739"/>
                    <a:pt x="27141" y="4523"/>
                  </a:cubicBezTo>
                  <a:cubicBezTo>
                    <a:pt x="28217" y="4025"/>
                    <a:pt x="29294" y="3563"/>
                    <a:pt x="30447" y="3293"/>
                  </a:cubicBezTo>
                  <a:cubicBezTo>
                    <a:pt x="30603" y="3254"/>
                    <a:pt x="30742" y="3233"/>
                    <a:pt x="30865" y="3229"/>
                  </a:cubicBezTo>
                  <a:close/>
                  <a:moveTo>
                    <a:pt x="20486" y="5063"/>
                  </a:moveTo>
                  <a:cubicBezTo>
                    <a:pt x="21575" y="5171"/>
                    <a:pt x="22663" y="5316"/>
                    <a:pt x="23729" y="5481"/>
                  </a:cubicBezTo>
                  <a:lnTo>
                    <a:pt x="23729" y="5481"/>
                  </a:lnTo>
                  <a:cubicBezTo>
                    <a:pt x="23032" y="5797"/>
                    <a:pt x="22327" y="6098"/>
                    <a:pt x="21604" y="6369"/>
                  </a:cubicBezTo>
                  <a:cubicBezTo>
                    <a:pt x="21458" y="6423"/>
                    <a:pt x="21313" y="6478"/>
                    <a:pt x="21167" y="6532"/>
                  </a:cubicBezTo>
                  <a:lnTo>
                    <a:pt x="21167" y="6532"/>
                  </a:lnTo>
                  <a:cubicBezTo>
                    <a:pt x="21110" y="6374"/>
                    <a:pt x="21050" y="6217"/>
                    <a:pt x="20989" y="6061"/>
                  </a:cubicBezTo>
                  <a:cubicBezTo>
                    <a:pt x="20851" y="5729"/>
                    <a:pt x="20684" y="5386"/>
                    <a:pt x="20486" y="5063"/>
                  </a:cubicBezTo>
                  <a:close/>
                  <a:moveTo>
                    <a:pt x="31713" y="3781"/>
                  </a:moveTo>
                  <a:cubicBezTo>
                    <a:pt x="31910" y="4305"/>
                    <a:pt x="31842" y="5103"/>
                    <a:pt x="31948" y="5717"/>
                  </a:cubicBezTo>
                  <a:cubicBezTo>
                    <a:pt x="32014" y="6039"/>
                    <a:pt x="32094" y="6356"/>
                    <a:pt x="32182" y="6672"/>
                  </a:cubicBezTo>
                  <a:lnTo>
                    <a:pt x="32182" y="6672"/>
                  </a:lnTo>
                  <a:cubicBezTo>
                    <a:pt x="32069" y="6765"/>
                    <a:pt x="31952" y="6855"/>
                    <a:pt x="31831" y="6942"/>
                  </a:cubicBezTo>
                  <a:lnTo>
                    <a:pt x="31831" y="6942"/>
                  </a:lnTo>
                  <a:cubicBezTo>
                    <a:pt x="31553" y="6802"/>
                    <a:pt x="31289" y="6678"/>
                    <a:pt x="31048" y="6571"/>
                  </a:cubicBezTo>
                  <a:lnTo>
                    <a:pt x="31048" y="6571"/>
                  </a:lnTo>
                  <a:cubicBezTo>
                    <a:pt x="31493" y="5689"/>
                    <a:pt x="31745" y="4756"/>
                    <a:pt x="31713" y="3781"/>
                  </a:cubicBezTo>
                  <a:close/>
                  <a:moveTo>
                    <a:pt x="32328" y="7172"/>
                  </a:moveTo>
                  <a:cubicBezTo>
                    <a:pt x="32332" y="7184"/>
                    <a:pt x="32336" y="7196"/>
                    <a:pt x="32339" y="7209"/>
                  </a:cubicBezTo>
                  <a:lnTo>
                    <a:pt x="32339" y="7209"/>
                  </a:lnTo>
                  <a:cubicBezTo>
                    <a:pt x="32328" y="7203"/>
                    <a:pt x="32317" y="7196"/>
                    <a:pt x="32306" y="7190"/>
                  </a:cubicBezTo>
                  <a:lnTo>
                    <a:pt x="32306" y="7190"/>
                  </a:lnTo>
                  <a:cubicBezTo>
                    <a:pt x="32313" y="7184"/>
                    <a:pt x="32321" y="7178"/>
                    <a:pt x="32328" y="7172"/>
                  </a:cubicBezTo>
                  <a:close/>
                  <a:moveTo>
                    <a:pt x="13893" y="5001"/>
                  </a:moveTo>
                  <a:lnTo>
                    <a:pt x="13893" y="5001"/>
                  </a:lnTo>
                  <a:cubicBezTo>
                    <a:pt x="13269" y="5560"/>
                    <a:pt x="12888" y="6178"/>
                    <a:pt x="12889" y="6853"/>
                  </a:cubicBezTo>
                  <a:lnTo>
                    <a:pt x="12889" y="6853"/>
                  </a:lnTo>
                  <a:cubicBezTo>
                    <a:pt x="11843" y="6889"/>
                    <a:pt x="10793" y="7044"/>
                    <a:pt x="9805" y="7330"/>
                  </a:cubicBezTo>
                  <a:lnTo>
                    <a:pt x="9805" y="7330"/>
                  </a:lnTo>
                  <a:cubicBezTo>
                    <a:pt x="9932" y="7030"/>
                    <a:pt x="10094" y="6746"/>
                    <a:pt x="10299" y="6486"/>
                  </a:cubicBezTo>
                  <a:cubicBezTo>
                    <a:pt x="11100" y="5450"/>
                    <a:pt x="12625" y="5139"/>
                    <a:pt x="13893" y="5001"/>
                  </a:cubicBezTo>
                  <a:close/>
                  <a:moveTo>
                    <a:pt x="16671" y="4859"/>
                  </a:moveTo>
                  <a:cubicBezTo>
                    <a:pt x="17600" y="4859"/>
                    <a:pt x="18546" y="4901"/>
                    <a:pt x="19496" y="4975"/>
                  </a:cubicBezTo>
                  <a:lnTo>
                    <a:pt x="19496" y="4975"/>
                  </a:lnTo>
                  <a:cubicBezTo>
                    <a:pt x="19930" y="5415"/>
                    <a:pt x="20294" y="6025"/>
                    <a:pt x="20599" y="6745"/>
                  </a:cubicBezTo>
                  <a:lnTo>
                    <a:pt x="20599" y="6745"/>
                  </a:lnTo>
                  <a:cubicBezTo>
                    <a:pt x="19750" y="7064"/>
                    <a:pt x="18905" y="7385"/>
                    <a:pt x="18069" y="7724"/>
                  </a:cubicBezTo>
                  <a:lnTo>
                    <a:pt x="18069" y="7724"/>
                  </a:lnTo>
                  <a:cubicBezTo>
                    <a:pt x="18030" y="7708"/>
                    <a:pt x="17991" y="7692"/>
                    <a:pt x="17953" y="7676"/>
                  </a:cubicBezTo>
                  <a:cubicBezTo>
                    <a:pt x="16738" y="7179"/>
                    <a:pt x="15267" y="6891"/>
                    <a:pt x="13748" y="6850"/>
                  </a:cubicBezTo>
                  <a:lnTo>
                    <a:pt x="13748" y="6850"/>
                  </a:lnTo>
                  <a:cubicBezTo>
                    <a:pt x="13778" y="6705"/>
                    <a:pt x="13820" y="6570"/>
                    <a:pt x="13877" y="6446"/>
                  </a:cubicBezTo>
                  <a:cubicBezTo>
                    <a:pt x="14147" y="5806"/>
                    <a:pt x="15155" y="5254"/>
                    <a:pt x="15892" y="4869"/>
                  </a:cubicBezTo>
                  <a:lnTo>
                    <a:pt x="15892" y="4869"/>
                  </a:lnTo>
                  <a:cubicBezTo>
                    <a:pt x="16150" y="4862"/>
                    <a:pt x="16410" y="4859"/>
                    <a:pt x="16671" y="4859"/>
                  </a:cubicBezTo>
                  <a:close/>
                  <a:moveTo>
                    <a:pt x="9515" y="6609"/>
                  </a:moveTo>
                  <a:lnTo>
                    <a:pt x="9515" y="6609"/>
                  </a:lnTo>
                  <a:cubicBezTo>
                    <a:pt x="9331" y="6897"/>
                    <a:pt x="9178" y="7218"/>
                    <a:pt x="9058" y="7576"/>
                  </a:cubicBezTo>
                  <a:lnTo>
                    <a:pt x="9058" y="7576"/>
                  </a:lnTo>
                  <a:cubicBezTo>
                    <a:pt x="8910" y="7632"/>
                    <a:pt x="8764" y="7690"/>
                    <a:pt x="8620" y="7752"/>
                  </a:cubicBezTo>
                  <a:lnTo>
                    <a:pt x="8620" y="7752"/>
                  </a:lnTo>
                  <a:cubicBezTo>
                    <a:pt x="8897" y="7345"/>
                    <a:pt x="9197" y="6965"/>
                    <a:pt x="9515" y="6609"/>
                  </a:cubicBezTo>
                  <a:close/>
                  <a:moveTo>
                    <a:pt x="30771" y="7074"/>
                  </a:moveTo>
                  <a:cubicBezTo>
                    <a:pt x="30951" y="7144"/>
                    <a:pt x="31130" y="7218"/>
                    <a:pt x="31307" y="7296"/>
                  </a:cubicBezTo>
                  <a:lnTo>
                    <a:pt x="31307" y="7296"/>
                  </a:lnTo>
                  <a:cubicBezTo>
                    <a:pt x="31002" y="7489"/>
                    <a:pt x="30695" y="7666"/>
                    <a:pt x="30410" y="7830"/>
                  </a:cubicBezTo>
                  <a:cubicBezTo>
                    <a:pt x="30328" y="7877"/>
                    <a:pt x="30245" y="7924"/>
                    <a:pt x="30162" y="7970"/>
                  </a:cubicBezTo>
                  <a:lnTo>
                    <a:pt x="30162" y="7970"/>
                  </a:lnTo>
                  <a:cubicBezTo>
                    <a:pt x="30384" y="7678"/>
                    <a:pt x="30589" y="7379"/>
                    <a:pt x="30771" y="7074"/>
                  </a:cubicBezTo>
                  <a:close/>
                  <a:moveTo>
                    <a:pt x="13712" y="7957"/>
                  </a:moveTo>
                  <a:cubicBezTo>
                    <a:pt x="13742" y="7968"/>
                    <a:pt x="13771" y="7976"/>
                    <a:pt x="13800" y="7984"/>
                  </a:cubicBezTo>
                  <a:cubicBezTo>
                    <a:pt x="13927" y="8017"/>
                    <a:pt x="14527" y="8205"/>
                    <a:pt x="14796" y="8205"/>
                  </a:cubicBezTo>
                  <a:cubicBezTo>
                    <a:pt x="14852" y="8205"/>
                    <a:pt x="14894" y="8197"/>
                    <a:pt x="14913" y="8177"/>
                  </a:cubicBezTo>
                  <a:lnTo>
                    <a:pt x="14913" y="8177"/>
                  </a:lnTo>
                  <a:cubicBezTo>
                    <a:pt x="14598" y="8523"/>
                    <a:pt x="14258" y="8843"/>
                    <a:pt x="13912" y="9182"/>
                  </a:cubicBezTo>
                  <a:lnTo>
                    <a:pt x="13912" y="9182"/>
                  </a:lnTo>
                  <a:cubicBezTo>
                    <a:pt x="13822" y="8765"/>
                    <a:pt x="13747" y="8350"/>
                    <a:pt x="13712" y="7957"/>
                  </a:cubicBezTo>
                  <a:close/>
                  <a:moveTo>
                    <a:pt x="14940" y="7618"/>
                  </a:moveTo>
                  <a:cubicBezTo>
                    <a:pt x="15715" y="7708"/>
                    <a:pt x="16451" y="7850"/>
                    <a:pt x="17107" y="8024"/>
                  </a:cubicBezTo>
                  <a:cubicBezTo>
                    <a:pt x="17153" y="8036"/>
                    <a:pt x="17200" y="8050"/>
                    <a:pt x="17247" y="8064"/>
                  </a:cubicBezTo>
                  <a:lnTo>
                    <a:pt x="17247" y="8064"/>
                  </a:lnTo>
                  <a:cubicBezTo>
                    <a:pt x="16374" y="8434"/>
                    <a:pt x="15513" y="8829"/>
                    <a:pt x="14671" y="9265"/>
                  </a:cubicBezTo>
                  <a:lnTo>
                    <a:pt x="14671" y="9265"/>
                  </a:lnTo>
                  <a:cubicBezTo>
                    <a:pt x="15008" y="8928"/>
                    <a:pt x="15341" y="8586"/>
                    <a:pt x="15646" y="8214"/>
                  </a:cubicBezTo>
                  <a:cubicBezTo>
                    <a:pt x="15799" y="8060"/>
                    <a:pt x="15759" y="7793"/>
                    <a:pt x="15529" y="7716"/>
                  </a:cubicBezTo>
                  <a:cubicBezTo>
                    <a:pt x="15394" y="7690"/>
                    <a:pt x="15178" y="7663"/>
                    <a:pt x="14940" y="7618"/>
                  </a:cubicBezTo>
                  <a:close/>
                  <a:moveTo>
                    <a:pt x="24816" y="5658"/>
                  </a:moveTo>
                  <a:cubicBezTo>
                    <a:pt x="25650" y="5799"/>
                    <a:pt x="26467" y="5949"/>
                    <a:pt x="27257" y="6101"/>
                  </a:cubicBezTo>
                  <a:cubicBezTo>
                    <a:pt x="28218" y="6287"/>
                    <a:pt x="29190" y="6521"/>
                    <a:pt x="30129" y="6840"/>
                  </a:cubicBezTo>
                  <a:lnTo>
                    <a:pt x="30129" y="6840"/>
                  </a:lnTo>
                  <a:cubicBezTo>
                    <a:pt x="29749" y="7488"/>
                    <a:pt x="29277" y="8094"/>
                    <a:pt x="28746" y="8665"/>
                  </a:cubicBezTo>
                  <a:lnTo>
                    <a:pt x="28746" y="8665"/>
                  </a:lnTo>
                  <a:cubicBezTo>
                    <a:pt x="26717" y="9553"/>
                    <a:pt x="24474" y="10123"/>
                    <a:pt x="22283" y="10580"/>
                  </a:cubicBezTo>
                  <a:lnTo>
                    <a:pt x="22283" y="10580"/>
                  </a:lnTo>
                  <a:cubicBezTo>
                    <a:pt x="22022" y="9388"/>
                    <a:pt x="21737" y="8220"/>
                    <a:pt x="21362" y="7091"/>
                  </a:cubicBezTo>
                  <a:lnTo>
                    <a:pt x="21362" y="7091"/>
                  </a:lnTo>
                  <a:cubicBezTo>
                    <a:pt x="21494" y="7043"/>
                    <a:pt x="21626" y="6995"/>
                    <a:pt x="21758" y="6947"/>
                  </a:cubicBezTo>
                  <a:cubicBezTo>
                    <a:pt x="22815" y="6559"/>
                    <a:pt x="23823" y="6122"/>
                    <a:pt x="24816" y="5658"/>
                  </a:cubicBezTo>
                  <a:close/>
                  <a:moveTo>
                    <a:pt x="20817" y="7289"/>
                  </a:moveTo>
                  <a:cubicBezTo>
                    <a:pt x="21225" y="8377"/>
                    <a:pt x="21449" y="9554"/>
                    <a:pt x="21684" y="10702"/>
                  </a:cubicBezTo>
                  <a:lnTo>
                    <a:pt x="21684" y="10702"/>
                  </a:lnTo>
                  <a:cubicBezTo>
                    <a:pt x="21654" y="10708"/>
                    <a:pt x="21625" y="10714"/>
                    <a:pt x="21595" y="10720"/>
                  </a:cubicBezTo>
                  <a:lnTo>
                    <a:pt x="21595" y="10720"/>
                  </a:lnTo>
                  <a:cubicBezTo>
                    <a:pt x="20986" y="9646"/>
                    <a:pt x="19927" y="8694"/>
                    <a:pt x="18761" y="8059"/>
                  </a:cubicBezTo>
                  <a:lnTo>
                    <a:pt x="18761" y="8059"/>
                  </a:lnTo>
                  <a:cubicBezTo>
                    <a:pt x="19445" y="7792"/>
                    <a:pt x="20133" y="7538"/>
                    <a:pt x="20817" y="7289"/>
                  </a:cubicBezTo>
                  <a:close/>
                  <a:moveTo>
                    <a:pt x="13690" y="10523"/>
                  </a:moveTo>
                  <a:cubicBezTo>
                    <a:pt x="13722" y="10708"/>
                    <a:pt x="13751" y="10892"/>
                    <a:pt x="13779" y="11076"/>
                  </a:cubicBezTo>
                  <a:lnTo>
                    <a:pt x="13779" y="11076"/>
                  </a:lnTo>
                  <a:cubicBezTo>
                    <a:pt x="13655" y="10983"/>
                    <a:pt x="13557" y="10886"/>
                    <a:pt x="13521" y="10792"/>
                  </a:cubicBezTo>
                  <a:lnTo>
                    <a:pt x="13521" y="10792"/>
                  </a:lnTo>
                  <a:cubicBezTo>
                    <a:pt x="13576" y="10700"/>
                    <a:pt x="13633" y="10611"/>
                    <a:pt x="13690" y="10523"/>
                  </a:cubicBezTo>
                  <a:close/>
                  <a:moveTo>
                    <a:pt x="33333" y="8446"/>
                  </a:moveTo>
                  <a:cubicBezTo>
                    <a:pt x="33699" y="8713"/>
                    <a:pt x="34045" y="9006"/>
                    <a:pt x="34369" y="9331"/>
                  </a:cubicBezTo>
                  <a:cubicBezTo>
                    <a:pt x="34871" y="9869"/>
                    <a:pt x="35178" y="10407"/>
                    <a:pt x="35409" y="11100"/>
                  </a:cubicBezTo>
                  <a:cubicBezTo>
                    <a:pt x="34947" y="11176"/>
                    <a:pt x="34523" y="11253"/>
                    <a:pt x="34102" y="11330"/>
                  </a:cubicBezTo>
                  <a:cubicBezTo>
                    <a:pt x="33985" y="10983"/>
                    <a:pt x="33871" y="10675"/>
                    <a:pt x="33794" y="10331"/>
                  </a:cubicBezTo>
                  <a:cubicBezTo>
                    <a:pt x="33649" y="9696"/>
                    <a:pt x="33495" y="9071"/>
                    <a:pt x="33333" y="8446"/>
                  </a:cubicBezTo>
                  <a:close/>
                  <a:moveTo>
                    <a:pt x="18043" y="8344"/>
                  </a:moveTo>
                  <a:cubicBezTo>
                    <a:pt x="19277" y="8852"/>
                    <a:pt x="20475" y="9692"/>
                    <a:pt x="21086" y="10820"/>
                  </a:cubicBezTo>
                  <a:lnTo>
                    <a:pt x="21086" y="10820"/>
                  </a:lnTo>
                  <a:cubicBezTo>
                    <a:pt x="20730" y="10889"/>
                    <a:pt x="20378" y="10957"/>
                    <a:pt x="20029" y="11023"/>
                  </a:cubicBezTo>
                  <a:cubicBezTo>
                    <a:pt x="18440" y="11343"/>
                    <a:pt x="16822" y="11679"/>
                    <a:pt x="15196" y="11991"/>
                  </a:cubicBezTo>
                  <a:lnTo>
                    <a:pt x="15196" y="11991"/>
                  </a:lnTo>
                  <a:cubicBezTo>
                    <a:pt x="15008" y="11844"/>
                    <a:pt x="14812" y="11701"/>
                    <a:pt x="14606" y="11561"/>
                  </a:cubicBezTo>
                  <a:cubicBezTo>
                    <a:pt x="14583" y="11543"/>
                    <a:pt x="14531" y="11515"/>
                    <a:pt x="14462" y="11479"/>
                  </a:cubicBezTo>
                  <a:lnTo>
                    <a:pt x="14462" y="11479"/>
                  </a:lnTo>
                  <a:cubicBezTo>
                    <a:pt x="14387" y="11103"/>
                    <a:pt x="14276" y="10672"/>
                    <a:pt x="14161" y="10218"/>
                  </a:cubicBezTo>
                  <a:lnTo>
                    <a:pt x="14161" y="10218"/>
                  </a:lnTo>
                  <a:cubicBezTo>
                    <a:pt x="14694" y="9914"/>
                    <a:pt x="15237" y="9630"/>
                    <a:pt x="15759" y="9368"/>
                  </a:cubicBezTo>
                  <a:cubicBezTo>
                    <a:pt x="16502" y="8997"/>
                    <a:pt x="17268" y="8660"/>
                    <a:pt x="18043" y="8344"/>
                  </a:cubicBezTo>
                  <a:close/>
                  <a:moveTo>
                    <a:pt x="13222" y="11336"/>
                  </a:moveTo>
                  <a:lnTo>
                    <a:pt x="13222" y="11336"/>
                  </a:lnTo>
                  <a:cubicBezTo>
                    <a:pt x="13443" y="11492"/>
                    <a:pt x="13664" y="11644"/>
                    <a:pt x="13884" y="11797"/>
                  </a:cubicBezTo>
                  <a:lnTo>
                    <a:pt x="13884" y="11797"/>
                  </a:lnTo>
                  <a:cubicBezTo>
                    <a:pt x="13904" y="11940"/>
                    <a:pt x="13923" y="12083"/>
                    <a:pt x="13942" y="12225"/>
                  </a:cubicBezTo>
                  <a:lnTo>
                    <a:pt x="13942" y="12225"/>
                  </a:lnTo>
                  <a:cubicBezTo>
                    <a:pt x="13596" y="12288"/>
                    <a:pt x="13250" y="12350"/>
                    <a:pt x="12905" y="12409"/>
                  </a:cubicBezTo>
                  <a:lnTo>
                    <a:pt x="12905" y="12409"/>
                  </a:lnTo>
                  <a:cubicBezTo>
                    <a:pt x="12911" y="12087"/>
                    <a:pt x="13039" y="11711"/>
                    <a:pt x="13222" y="11336"/>
                  </a:cubicBezTo>
                  <a:close/>
                  <a:moveTo>
                    <a:pt x="13038" y="7506"/>
                  </a:moveTo>
                  <a:cubicBezTo>
                    <a:pt x="13078" y="7851"/>
                    <a:pt x="13180" y="8197"/>
                    <a:pt x="13262" y="8522"/>
                  </a:cubicBezTo>
                  <a:cubicBezTo>
                    <a:pt x="13357" y="8877"/>
                    <a:pt x="13441" y="9234"/>
                    <a:pt x="13515" y="9591"/>
                  </a:cubicBezTo>
                  <a:lnTo>
                    <a:pt x="13515" y="9591"/>
                  </a:lnTo>
                  <a:cubicBezTo>
                    <a:pt x="13366" y="9763"/>
                    <a:pt x="13226" y="9950"/>
                    <a:pt x="13101" y="10147"/>
                  </a:cubicBezTo>
                  <a:lnTo>
                    <a:pt x="13101" y="10147"/>
                  </a:lnTo>
                  <a:cubicBezTo>
                    <a:pt x="12961" y="10232"/>
                    <a:pt x="12822" y="10319"/>
                    <a:pt x="12683" y="10407"/>
                  </a:cubicBezTo>
                  <a:cubicBezTo>
                    <a:pt x="12453" y="10561"/>
                    <a:pt x="12493" y="10792"/>
                    <a:pt x="12683" y="10946"/>
                  </a:cubicBezTo>
                  <a:cubicBezTo>
                    <a:pt x="12689" y="10950"/>
                    <a:pt x="12694" y="10954"/>
                    <a:pt x="12700" y="10958"/>
                  </a:cubicBezTo>
                  <a:lnTo>
                    <a:pt x="12700" y="10958"/>
                  </a:lnTo>
                  <a:cubicBezTo>
                    <a:pt x="12524" y="11454"/>
                    <a:pt x="12468" y="11973"/>
                    <a:pt x="12604" y="12461"/>
                  </a:cubicBezTo>
                  <a:lnTo>
                    <a:pt x="12604" y="12461"/>
                  </a:lnTo>
                  <a:cubicBezTo>
                    <a:pt x="11569" y="12636"/>
                    <a:pt x="10536" y="12792"/>
                    <a:pt x="9511" y="12920"/>
                  </a:cubicBezTo>
                  <a:lnTo>
                    <a:pt x="9511" y="12920"/>
                  </a:lnTo>
                  <a:cubicBezTo>
                    <a:pt x="9453" y="12318"/>
                    <a:pt x="9435" y="11699"/>
                    <a:pt x="9417" y="11100"/>
                  </a:cubicBezTo>
                  <a:cubicBezTo>
                    <a:pt x="9366" y="10095"/>
                    <a:pt x="9332" y="8974"/>
                    <a:pt x="9593" y="7964"/>
                  </a:cubicBezTo>
                  <a:lnTo>
                    <a:pt x="9593" y="7964"/>
                  </a:lnTo>
                  <a:cubicBezTo>
                    <a:pt x="10680" y="7641"/>
                    <a:pt x="11868" y="7506"/>
                    <a:pt x="13038" y="7506"/>
                  </a:cubicBezTo>
                  <a:close/>
                  <a:moveTo>
                    <a:pt x="27775" y="9613"/>
                  </a:moveTo>
                  <a:lnTo>
                    <a:pt x="27775" y="9613"/>
                  </a:lnTo>
                  <a:cubicBezTo>
                    <a:pt x="26276" y="10959"/>
                    <a:pt x="24509" y="12084"/>
                    <a:pt x="22998" y="13056"/>
                  </a:cubicBezTo>
                  <a:lnTo>
                    <a:pt x="22998" y="13056"/>
                  </a:lnTo>
                  <a:cubicBezTo>
                    <a:pt x="22799" y="12434"/>
                    <a:pt x="22597" y="11812"/>
                    <a:pt x="22429" y="11181"/>
                  </a:cubicBezTo>
                  <a:lnTo>
                    <a:pt x="22429" y="11181"/>
                  </a:lnTo>
                  <a:cubicBezTo>
                    <a:pt x="24243" y="10749"/>
                    <a:pt x="26032" y="10240"/>
                    <a:pt x="27775" y="9613"/>
                  </a:cubicBezTo>
                  <a:close/>
                  <a:moveTo>
                    <a:pt x="14992" y="12608"/>
                  </a:moveTo>
                  <a:cubicBezTo>
                    <a:pt x="15200" y="12775"/>
                    <a:pt x="15403" y="12948"/>
                    <a:pt x="15597" y="13132"/>
                  </a:cubicBezTo>
                  <a:lnTo>
                    <a:pt x="15597" y="13132"/>
                  </a:lnTo>
                  <a:cubicBezTo>
                    <a:pt x="15333" y="13186"/>
                    <a:pt x="15065" y="13238"/>
                    <a:pt x="14793" y="13279"/>
                  </a:cubicBezTo>
                  <a:lnTo>
                    <a:pt x="14793" y="13279"/>
                  </a:lnTo>
                  <a:cubicBezTo>
                    <a:pt x="14747" y="13064"/>
                    <a:pt x="14703" y="12857"/>
                    <a:pt x="14664" y="12661"/>
                  </a:cubicBezTo>
                  <a:lnTo>
                    <a:pt x="14664" y="12661"/>
                  </a:lnTo>
                  <a:cubicBezTo>
                    <a:pt x="14773" y="12643"/>
                    <a:pt x="14882" y="12626"/>
                    <a:pt x="14992" y="12608"/>
                  </a:cubicBezTo>
                  <a:close/>
                  <a:moveTo>
                    <a:pt x="14013" y="12764"/>
                  </a:moveTo>
                  <a:lnTo>
                    <a:pt x="14013" y="12764"/>
                  </a:lnTo>
                  <a:cubicBezTo>
                    <a:pt x="14038" y="12952"/>
                    <a:pt x="14062" y="13139"/>
                    <a:pt x="14087" y="13326"/>
                  </a:cubicBezTo>
                  <a:lnTo>
                    <a:pt x="14087" y="13326"/>
                  </a:lnTo>
                  <a:cubicBezTo>
                    <a:pt x="13527" y="13313"/>
                    <a:pt x="13200" y="13158"/>
                    <a:pt x="13036" y="12917"/>
                  </a:cubicBezTo>
                  <a:lnTo>
                    <a:pt x="13036" y="12917"/>
                  </a:lnTo>
                  <a:cubicBezTo>
                    <a:pt x="13362" y="12866"/>
                    <a:pt x="13687" y="12816"/>
                    <a:pt x="14013" y="12764"/>
                  </a:cubicBezTo>
                  <a:close/>
                  <a:moveTo>
                    <a:pt x="22134" y="12548"/>
                  </a:moveTo>
                  <a:lnTo>
                    <a:pt x="22134" y="12548"/>
                  </a:lnTo>
                  <a:cubicBezTo>
                    <a:pt x="22226" y="12838"/>
                    <a:pt x="22326" y="13127"/>
                    <a:pt x="22428" y="13417"/>
                  </a:cubicBezTo>
                  <a:lnTo>
                    <a:pt x="22428" y="13417"/>
                  </a:lnTo>
                  <a:cubicBezTo>
                    <a:pt x="22255" y="13524"/>
                    <a:pt x="22082" y="13631"/>
                    <a:pt x="21909" y="13737"/>
                  </a:cubicBezTo>
                  <a:lnTo>
                    <a:pt x="21909" y="13737"/>
                  </a:lnTo>
                  <a:cubicBezTo>
                    <a:pt x="22070" y="13344"/>
                    <a:pt x="22140" y="12945"/>
                    <a:pt x="22134" y="12548"/>
                  </a:cubicBezTo>
                  <a:close/>
                  <a:moveTo>
                    <a:pt x="16933" y="13393"/>
                  </a:moveTo>
                  <a:cubicBezTo>
                    <a:pt x="17215" y="13393"/>
                    <a:pt x="17330" y="13553"/>
                    <a:pt x="17100" y="14065"/>
                  </a:cubicBezTo>
                  <a:lnTo>
                    <a:pt x="17100" y="14065"/>
                  </a:lnTo>
                  <a:cubicBezTo>
                    <a:pt x="16963" y="13844"/>
                    <a:pt x="16814" y="13632"/>
                    <a:pt x="16654" y="13427"/>
                  </a:cubicBezTo>
                  <a:lnTo>
                    <a:pt x="16654" y="13427"/>
                  </a:lnTo>
                  <a:cubicBezTo>
                    <a:pt x="16758" y="13406"/>
                    <a:pt x="16852" y="13393"/>
                    <a:pt x="16933" y="13393"/>
                  </a:cubicBezTo>
                  <a:close/>
                  <a:moveTo>
                    <a:pt x="6935" y="9380"/>
                  </a:moveTo>
                  <a:lnTo>
                    <a:pt x="6935" y="9380"/>
                  </a:lnTo>
                  <a:cubicBezTo>
                    <a:pt x="5986" y="11248"/>
                    <a:pt x="5551" y="13376"/>
                    <a:pt x="5862" y="15731"/>
                  </a:cubicBezTo>
                  <a:lnTo>
                    <a:pt x="5862" y="15731"/>
                  </a:lnTo>
                  <a:cubicBezTo>
                    <a:pt x="4987" y="13828"/>
                    <a:pt x="5003" y="11565"/>
                    <a:pt x="6454" y="9869"/>
                  </a:cubicBezTo>
                  <a:cubicBezTo>
                    <a:pt x="6604" y="9695"/>
                    <a:pt x="6765" y="9532"/>
                    <a:pt x="6935" y="9380"/>
                  </a:cubicBezTo>
                  <a:close/>
                  <a:moveTo>
                    <a:pt x="21346" y="11429"/>
                  </a:moveTo>
                  <a:cubicBezTo>
                    <a:pt x="21505" y="11927"/>
                    <a:pt x="21552" y="12471"/>
                    <a:pt x="21450" y="13059"/>
                  </a:cubicBezTo>
                  <a:cubicBezTo>
                    <a:pt x="21368" y="13587"/>
                    <a:pt x="21094" y="14045"/>
                    <a:pt x="20736" y="14441"/>
                  </a:cubicBezTo>
                  <a:lnTo>
                    <a:pt x="20736" y="14441"/>
                  </a:lnTo>
                  <a:cubicBezTo>
                    <a:pt x="19819" y="14977"/>
                    <a:pt x="18891" y="15490"/>
                    <a:pt x="17947" y="15970"/>
                  </a:cubicBezTo>
                  <a:lnTo>
                    <a:pt x="17947" y="15970"/>
                  </a:lnTo>
                  <a:cubicBezTo>
                    <a:pt x="17792" y="15454"/>
                    <a:pt x="17601" y="14980"/>
                    <a:pt x="17371" y="14540"/>
                  </a:cubicBezTo>
                  <a:lnTo>
                    <a:pt x="17371" y="14540"/>
                  </a:lnTo>
                  <a:cubicBezTo>
                    <a:pt x="17711" y="14076"/>
                    <a:pt x="17975" y="13626"/>
                    <a:pt x="18143" y="13213"/>
                  </a:cubicBezTo>
                  <a:cubicBezTo>
                    <a:pt x="18220" y="13022"/>
                    <a:pt x="18029" y="12868"/>
                    <a:pt x="17836" y="12868"/>
                  </a:cubicBezTo>
                  <a:cubicBezTo>
                    <a:pt x="17734" y="12861"/>
                    <a:pt x="17632" y="12857"/>
                    <a:pt x="17531" y="12857"/>
                  </a:cubicBezTo>
                  <a:cubicBezTo>
                    <a:pt x="17115" y="12857"/>
                    <a:pt x="16703" y="12916"/>
                    <a:pt x="16288" y="12994"/>
                  </a:cubicBezTo>
                  <a:lnTo>
                    <a:pt x="16288" y="12994"/>
                  </a:lnTo>
                  <a:cubicBezTo>
                    <a:pt x="16127" y="12817"/>
                    <a:pt x="15956" y="12646"/>
                    <a:pt x="15776" y="12480"/>
                  </a:cubicBezTo>
                  <a:lnTo>
                    <a:pt x="15776" y="12480"/>
                  </a:lnTo>
                  <a:cubicBezTo>
                    <a:pt x="17641" y="12172"/>
                    <a:pt x="19505" y="11836"/>
                    <a:pt x="21346" y="11429"/>
                  </a:cubicBezTo>
                  <a:close/>
                  <a:moveTo>
                    <a:pt x="16047" y="13596"/>
                  </a:moveTo>
                  <a:cubicBezTo>
                    <a:pt x="16217" y="13788"/>
                    <a:pt x="16378" y="13992"/>
                    <a:pt x="16528" y="14212"/>
                  </a:cubicBezTo>
                  <a:cubicBezTo>
                    <a:pt x="16620" y="14344"/>
                    <a:pt x="16705" y="14481"/>
                    <a:pt x="16784" y="14623"/>
                  </a:cubicBezTo>
                  <a:lnTo>
                    <a:pt x="16784" y="14623"/>
                  </a:lnTo>
                  <a:cubicBezTo>
                    <a:pt x="16430" y="15143"/>
                    <a:pt x="15890" y="15718"/>
                    <a:pt x="15239" y="16274"/>
                  </a:cubicBezTo>
                  <a:lnTo>
                    <a:pt x="15239" y="16274"/>
                  </a:lnTo>
                  <a:cubicBezTo>
                    <a:pt x="15227" y="15498"/>
                    <a:pt x="15078" y="14654"/>
                    <a:pt x="14917" y="13871"/>
                  </a:cubicBezTo>
                  <a:lnTo>
                    <a:pt x="14917" y="13871"/>
                  </a:lnTo>
                  <a:cubicBezTo>
                    <a:pt x="15221" y="13851"/>
                    <a:pt x="15568" y="13730"/>
                    <a:pt x="15913" y="13637"/>
                  </a:cubicBezTo>
                  <a:cubicBezTo>
                    <a:pt x="15958" y="13624"/>
                    <a:pt x="16003" y="13610"/>
                    <a:pt x="16047" y="13596"/>
                  </a:cubicBezTo>
                  <a:close/>
                  <a:moveTo>
                    <a:pt x="8894" y="8204"/>
                  </a:moveTo>
                  <a:cubicBezTo>
                    <a:pt x="8611" y="9512"/>
                    <a:pt x="8463" y="11328"/>
                    <a:pt x="8704" y="13005"/>
                  </a:cubicBezTo>
                  <a:lnTo>
                    <a:pt x="8704" y="13005"/>
                  </a:lnTo>
                  <a:cubicBezTo>
                    <a:pt x="7787" y="13083"/>
                    <a:pt x="6684" y="13233"/>
                    <a:pt x="6301" y="14136"/>
                  </a:cubicBezTo>
                  <a:cubicBezTo>
                    <a:pt x="6147" y="14560"/>
                    <a:pt x="6571" y="15790"/>
                    <a:pt x="6571" y="16252"/>
                  </a:cubicBezTo>
                  <a:cubicBezTo>
                    <a:pt x="6587" y="16433"/>
                    <a:pt x="6601" y="16612"/>
                    <a:pt x="6618" y="16789"/>
                  </a:cubicBezTo>
                  <a:lnTo>
                    <a:pt x="6618" y="16789"/>
                  </a:lnTo>
                  <a:cubicBezTo>
                    <a:pt x="5631" y="14203"/>
                    <a:pt x="6753" y="10851"/>
                    <a:pt x="8100" y="8570"/>
                  </a:cubicBezTo>
                  <a:lnTo>
                    <a:pt x="8100" y="8570"/>
                  </a:lnTo>
                  <a:cubicBezTo>
                    <a:pt x="8355" y="8434"/>
                    <a:pt x="8620" y="8312"/>
                    <a:pt x="8894" y="8204"/>
                  </a:cubicBezTo>
                  <a:close/>
                  <a:moveTo>
                    <a:pt x="16989" y="15028"/>
                  </a:moveTo>
                  <a:cubicBezTo>
                    <a:pt x="17164" y="15408"/>
                    <a:pt x="17306" y="15815"/>
                    <a:pt x="17422" y="16233"/>
                  </a:cubicBezTo>
                  <a:lnTo>
                    <a:pt x="17422" y="16233"/>
                  </a:lnTo>
                  <a:cubicBezTo>
                    <a:pt x="17304" y="16291"/>
                    <a:pt x="17185" y="16348"/>
                    <a:pt x="17067" y="16406"/>
                  </a:cubicBezTo>
                  <a:cubicBezTo>
                    <a:pt x="16761" y="16552"/>
                    <a:pt x="16425" y="16711"/>
                    <a:pt x="16066" y="16877"/>
                  </a:cubicBezTo>
                  <a:lnTo>
                    <a:pt x="16066" y="16877"/>
                  </a:lnTo>
                  <a:cubicBezTo>
                    <a:pt x="15780" y="16937"/>
                    <a:pt x="15492" y="16984"/>
                    <a:pt x="15202" y="17019"/>
                  </a:cubicBezTo>
                  <a:lnTo>
                    <a:pt x="15202" y="17019"/>
                  </a:lnTo>
                  <a:cubicBezTo>
                    <a:pt x="15212" y="16945"/>
                    <a:pt x="15219" y="16871"/>
                    <a:pt x="15225" y="16795"/>
                  </a:cubicBezTo>
                  <a:lnTo>
                    <a:pt x="15225" y="16795"/>
                  </a:lnTo>
                  <a:cubicBezTo>
                    <a:pt x="15892" y="16229"/>
                    <a:pt x="16495" y="15624"/>
                    <a:pt x="16989" y="15028"/>
                  </a:cubicBezTo>
                  <a:close/>
                  <a:moveTo>
                    <a:pt x="12817" y="12951"/>
                  </a:moveTo>
                  <a:lnTo>
                    <a:pt x="12817" y="12951"/>
                  </a:lnTo>
                  <a:cubicBezTo>
                    <a:pt x="12904" y="13095"/>
                    <a:pt x="13012" y="13234"/>
                    <a:pt x="13145" y="13367"/>
                  </a:cubicBezTo>
                  <a:cubicBezTo>
                    <a:pt x="13452" y="13673"/>
                    <a:pt x="13792" y="13794"/>
                    <a:pt x="14156" y="13840"/>
                  </a:cubicBezTo>
                  <a:lnTo>
                    <a:pt x="14156" y="13840"/>
                  </a:lnTo>
                  <a:cubicBezTo>
                    <a:pt x="14190" y="14081"/>
                    <a:pt x="14224" y="14321"/>
                    <a:pt x="14261" y="14560"/>
                  </a:cubicBezTo>
                  <a:cubicBezTo>
                    <a:pt x="14392" y="15481"/>
                    <a:pt x="14505" y="16236"/>
                    <a:pt x="14407" y="16930"/>
                  </a:cubicBezTo>
                  <a:lnTo>
                    <a:pt x="14407" y="16930"/>
                  </a:lnTo>
                  <a:cubicBezTo>
                    <a:pt x="14334" y="16983"/>
                    <a:pt x="14259" y="17036"/>
                    <a:pt x="14185" y="17089"/>
                  </a:cubicBezTo>
                  <a:lnTo>
                    <a:pt x="14184" y="17089"/>
                  </a:lnTo>
                  <a:cubicBezTo>
                    <a:pt x="14135" y="17089"/>
                    <a:pt x="14086" y="17090"/>
                    <a:pt x="14037" y="17090"/>
                  </a:cubicBezTo>
                  <a:cubicBezTo>
                    <a:pt x="13567" y="17090"/>
                    <a:pt x="13101" y="17054"/>
                    <a:pt x="12646" y="16981"/>
                  </a:cubicBezTo>
                  <a:cubicBezTo>
                    <a:pt x="10517" y="16661"/>
                    <a:pt x="9825" y="15182"/>
                    <a:pt x="9575" y="13459"/>
                  </a:cubicBezTo>
                  <a:lnTo>
                    <a:pt x="9575" y="13459"/>
                  </a:lnTo>
                  <a:cubicBezTo>
                    <a:pt x="10650" y="13287"/>
                    <a:pt x="11732" y="13120"/>
                    <a:pt x="12817" y="12951"/>
                  </a:cubicBezTo>
                  <a:close/>
                  <a:moveTo>
                    <a:pt x="14026" y="17719"/>
                  </a:moveTo>
                  <a:cubicBezTo>
                    <a:pt x="14054" y="17719"/>
                    <a:pt x="14081" y="17719"/>
                    <a:pt x="14108" y="17719"/>
                  </a:cubicBezTo>
                  <a:cubicBezTo>
                    <a:pt x="14116" y="17719"/>
                    <a:pt x="14124" y="17719"/>
                    <a:pt x="14131" y="17719"/>
                  </a:cubicBezTo>
                  <a:lnTo>
                    <a:pt x="14131" y="17719"/>
                  </a:lnTo>
                  <a:cubicBezTo>
                    <a:pt x="14048" y="17753"/>
                    <a:pt x="13964" y="17787"/>
                    <a:pt x="13879" y="17821"/>
                  </a:cubicBezTo>
                  <a:lnTo>
                    <a:pt x="13879" y="17821"/>
                  </a:lnTo>
                  <a:cubicBezTo>
                    <a:pt x="13928" y="17787"/>
                    <a:pt x="13977" y="17753"/>
                    <a:pt x="14026" y="17719"/>
                  </a:cubicBezTo>
                  <a:close/>
                  <a:moveTo>
                    <a:pt x="8805" y="13584"/>
                  </a:moveTo>
                  <a:cubicBezTo>
                    <a:pt x="9141" y="15229"/>
                    <a:pt x="9901" y="16657"/>
                    <a:pt x="11339" y="17212"/>
                  </a:cubicBezTo>
                  <a:cubicBezTo>
                    <a:pt x="11958" y="17458"/>
                    <a:pt x="12605" y="17609"/>
                    <a:pt x="13266" y="17677"/>
                  </a:cubicBezTo>
                  <a:lnTo>
                    <a:pt x="13266" y="17677"/>
                  </a:lnTo>
                  <a:cubicBezTo>
                    <a:pt x="12004" y="18415"/>
                    <a:pt x="10629" y="18936"/>
                    <a:pt x="9446" y="18936"/>
                  </a:cubicBezTo>
                  <a:cubicBezTo>
                    <a:pt x="9236" y="18936"/>
                    <a:pt x="9031" y="18919"/>
                    <a:pt x="8834" y="18884"/>
                  </a:cubicBezTo>
                  <a:lnTo>
                    <a:pt x="8834" y="18884"/>
                  </a:lnTo>
                  <a:cubicBezTo>
                    <a:pt x="8364" y="18646"/>
                    <a:pt x="7926" y="18344"/>
                    <a:pt x="7530" y="17991"/>
                  </a:cubicBezTo>
                  <a:lnTo>
                    <a:pt x="7530" y="17991"/>
                  </a:lnTo>
                  <a:cubicBezTo>
                    <a:pt x="7260" y="17326"/>
                    <a:pt x="7204" y="16524"/>
                    <a:pt x="7146" y="15714"/>
                  </a:cubicBezTo>
                  <a:cubicBezTo>
                    <a:pt x="7070" y="14329"/>
                    <a:pt x="7110" y="13868"/>
                    <a:pt x="8724" y="13597"/>
                  </a:cubicBezTo>
                  <a:cubicBezTo>
                    <a:pt x="8751" y="13593"/>
                    <a:pt x="8778" y="13588"/>
                    <a:pt x="8805" y="13584"/>
                  </a:cubicBezTo>
                  <a:close/>
                  <a:moveTo>
                    <a:pt x="22626" y="13986"/>
                  </a:moveTo>
                  <a:cubicBezTo>
                    <a:pt x="22890" y="14758"/>
                    <a:pt x="23124" y="15534"/>
                    <a:pt x="23182" y="16329"/>
                  </a:cubicBezTo>
                  <a:cubicBezTo>
                    <a:pt x="23226" y="16873"/>
                    <a:pt x="23056" y="17319"/>
                    <a:pt x="22740" y="17685"/>
                  </a:cubicBezTo>
                  <a:lnTo>
                    <a:pt x="22740" y="17685"/>
                  </a:lnTo>
                  <a:cubicBezTo>
                    <a:pt x="21646" y="18131"/>
                    <a:pt x="20605" y="18471"/>
                    <a:pt x="19835" y="18713"/>
                  </a:cubicBezTo>
                  <a:cubicBezTo>
                    <a:pt x="19407" y="18853"/>
                    <a:pt x="18971" y="18983"/>
                    <a:pt x="18529" y="19101"/>
                  </a:cubicBezTo>
                  <a:lnTo>
                    <a:pt x="18529" y="19101"/>
                  </a:lnTo>
                  <a:cubicBezTo>
                    <a:pt x="18453" y="18333"/>
                    <a:pt x="18323" y="17568"/>
                    <a:pt x="18163" y="16832"/>
                  </a:cubicBezTo>
                  <a:lnTo>
                    <a:pt x="18163" y="16832"/>
                  </a:lnTo>
                  <a:cubicBezTo>
                    <a:pt x="19018" y="16460"/>
                    <a:pt x="19820" y="15987"/>
                    <a:pt x="20527" y="15443"/>
                  </a:cubicBezTo>
                  <a:cubicBezTo>
                    <a:pt x="20760" y="15263"/>
                    <a:pt x="20965" y="15079"/>
                    <a:pt x="21144" y="14891"/>
                  </a:cubicBezTo>
                  <a:lnTo>
                    <a:pt x="21144" y="14891"/>
                  </a:lnTo>
                  <a:cubicBezTo>
                    <a:pt x="21642" y="14595"/>
                    <a:pt x="22136" y="14293"/>
                    <a:pt x="22626" y="13986"/>
                  </a:cubicBezTo>
                  <a:close/>
                  <a:moveTo>
                    <a:pt x="10674" y="4920"/>
                  </a:moveTo>
                  <a:cubicBezTo>
                    <a:pt x="9453" y="5897"/>
                    <a:pt x="8388" y="7024"/>
                    <a:pt x="7565" y="8290"/>
                  </a:cubicBezTo>
                  <a:lnTo>
                    <a:pt x="7565" y="8290"/>
                  </a:lnTo>
                  <a:cubicBezTo>
                    <a:pt x="6454" y="8958"/>
                    <a:pt x="5546" y="9872"/>
                    <a:pt x="4993" y="11060"/>
                  </a:cubicBezTo>
                  <a:cubicBezTo>
                    <a:pt x="3948" y="13309"/>
                    <a:pt x="4719" y="15635"/>
                    <a:pt x="6233" y="17388"/>
                  </a:cubicBezTo>
                  <a:lnTo>
                    <a:pt x="6233" y="17388"/>
                  </a:lnTo>
                  <a:cubicBezTo>
                    <a:pt x="6488" y="18091"/>
                    <a:pt x="6846" y="18605"/>
                    <a:pt x="7281" y="18959"/>
                  </a:cubicBezTo>
                  <a:lnTo>
                    <a:pt x="7281" y="18959"/>
                  </a:lnTo>
                  <a:cubicBezTo>
                    <a:pt x="7362" y="19074"/>
                    <a:pt x="7450" y="19181"/>
                    <a:pt x="7544" y="19281"/>
                  </a:cubicBezTo>
                  <a:lnTo>
                    <a:pt x="7544" y="19281"/>
                  </a:lnTo>
                  <a:cubicBezTo>
                    <a:pt x="5674" y="19256"/>
                    <a:pt x="4026" y="18624"/>
                    <a:pt x="3034" y="16904"/>
                  </a:cubicBezTo>
                  <a:cubicBezTo>
                    <a:pt x="1" y="11561"/>
                    <a:pt x="5887" y="7360"/>
                    <a:pt x="10674" y="4920"/>
                  </a:cubicBezTo>
                  <a:close/>
                  <a:moveTo>
                    <a:pt x="13698" y="18491"/>
                  </a:moveTo>
                  <a:lnTo>
                    <a:pt x="13698" y="18491"/>
                  </a:lnTo>
                  <a:cubicBezTo>
                    <a:pt x="13554" y="18665"/>
                    <a:pt x="13384" y="18841"/>
                    <a:pt x="13185" y="19020"/>
                  </a:cubicBezTo>
                  <a:cubicBezTo>
                    <a:pt x="12901" y="19272"/>
                    <a:pt x="12601" y="19506"/>
                    <a:pt x="12290" y="19729"/>
                  </a:cubicBezTo>
                  <a:lnTo>
                    <a:pt x="12290" y="19729"/>
                  </a:lnTo>
                  <a:cubicBezTo>
                    <a:pt x="11705" y="19678"/>
                    <a:pt x="11125" y="19591"/>
                    <a:pt x="10557" y="19462"/>
                  </a:cubicBezTo>
                  <a:lnTo>
                    <a:pt x="10557" y="19462"/>
                  </a:lnTo>
                  <a:cubicBezTo>
                    <a:pt x="11692" y="19184"/>
                    <a:pt x="12777" y="18814"/>
                    <a:pt x="13698" y="18491"/>
                  </a:cubicBezTo>
                  <a:close/>
                  <a:moveTo>
                    <a:pt x="17619" y="17052"/>
                  </a:moveTo>
                  <a:lnTo>
                    <a:pt x="17619" y="17052"/>
                  </a:lnTo>
                  <a:cubicBezTo>
                    <a:pt x="17775" y="17805"/>
                    <a:pt x="17870" y="18563"/>
                    <a:pt x="17952" y="19246"/>
                  </a:cubicBezTo>
                  <a:lnTo>
                    <a:pt x="17952" y="19246"/>
                  </a:lnTo>
                  <a:cubicBezTo>
                    <a:pt x="17612" y="19326"/>
                    <a:pt x="17269" y="19399"/>
                    <a:pt x="16924" y="19463"/>
                  </a:cubicBezTo>
                  <a:lnTo>
                    <a:pt x="16924" y="19463"/>
                  </a:lnTo>
                  <a:cubicBezTo>
                    <a:pt x="16573" y="19498"/>
                    <a:pt x="16267" y="19528"/>
                    <a:pt x="16030" y="19559"/>
                  </a:cubicBezTo>
                  <a:cubicBezTo>
                    <a:pt x="15297" y="19647"/>
                    <a:pt x="14555" y="19731"/>
                    <a:pt x="13812" y="19783"/>
                  </a:cubicBezTo>
                  <a:lnTo>
                    <a:pt x="13812" y="19783"/>
                  </a:lnTo>
                  <a:cubicBezTo>
                    <a:pt x="13739" y="19784"/>
                    <a:pt x="13665" y="19785"/>
                    <a:pt x="13591" y="19785"/>
                  </a:cubicBezTo>
                  <a:cubicBezTo>
                    <a:pt x="13461" y="19785"/>
                    <a:pt x="13331" y="19783"/>
                    <a:pt x="13201" y="19780"/>
                  </a:cubicBezTo>
                  <a:lnTo>
                    <a:pt x="13201" y="19780"/>
                  </a:lnTo>
                  <a:cubicBezTo>
                    <a:pt x="13776" y="19338"/>
                    <a:pt x="14309" y="18844"/>
                    <a:pt x="14760" y="18251"/>
                  </a:cubicBezTo>
                  <a:cubicBezTo>
                    <a:pt x="14809" y="18183"/>
                    <a:pt x="14855" y="18111"/>
                    <a:pt x="14896" y="18036"/>
                  </a:cubicBezTo>
                  <a:lnTo>
                    <a:pt x="14896" y="18036"/>
                  </a:lnTo>
                  <a:cubicBezTo>
                    <a:pt x="15339" y="17857"/>
                    <a:pt x="15779" y="17670"/>
                    <a:pt x="16216" y="17475"/>
                  </a:cubicBezTo>
                  <a:lnTo>
                    <a:pt x="16216" y="17475"/>
                  </a:lnTo>
                  <a:cubicBezTo>
                    <a:pt x="16692" y="17366"/>
                    <a:pt x="17162" y="17224"/>
                    <a:pt x="17619" y="17052"/>
                  </a:cubicBezTo>
                  <a:close/>
                  <a:moveTo>
                    <a:pt x="18007" y="19961"/>
                  </a:moveTo>
                  <a:lnTo>
                    <a:pt x="18007" y="19961"/>
                  </a:lnTo>
                  <a:cubicBezTo>
                    <a:pt x="18180" y="23569"/>
                    <a:pt x="16599" y="26004"/>
                    <a:pt x="12914" y="26978"/>
                  </a:cubicBezTo>
                  <a:cubicBezTo>
                    <a:pt x="12206" y="27160"/>
                    <a:pt x="11498" y="27238"/>
                    <a:pt x="10789" y="27238"/>
                  </a:cubicBezTo>
                  <a:cubicBezTo>
                    <a:pt x="9998" y="27238"/>
                    <a:pt x="9207" y="27140"/>
                    <a:pt x="8417" y="26978"/>
                  </a:cubicBezTo>
                  <a:cubicBezTo>
                    <a:pt x="5070" y="26249"/>
                    <a:pt x="8648" y="22865"/>
                    <a:pt x="9607" y="22173"/>
                  </a:cubicBezTo>
                  <a:cubicBezTo>
                    <a:pt x="10386" y="21602"/>
                    <a:pt x="11233" y="21110"/>
                    <a:pt x="12053" y="20580"/>
                  </a:cubicBezTo>
                  <a:lnTo>
                    <a:pt x="12053" y="20580"/>
                  </a:lnTo>
                  <a:cubicBezTo>
                    <a:pt x="12532" y="20571"/>
                    <a:pt x="13015" y="20541"/>
                    <a:pt x="13490" y="20498"/>
                  </a:cubicBezTo>
                  <a:lnTo>
                    <a:pt x="13490" y="20498"/>
                  </a:lnTo>
                  <a:cubicBezTo>
                    <a:pt x="13567" y="20499"/>
                    <a:pt x="13644" y="20500"/>
                    <a:pt x="13722" y="20500"/>
                  </a:cubicBezTo>
                  <a:cubicBezTo>
                    <a:pt x="15132" y="20500"/>
                    <a:pt x="16580" y="20303"/>
                    <a:pt x="18007" y="19961"/>
                  </a:cubicBezTo>
                  <a:close/>
                  <a:moveTo>
                    <a:pt x="25711" y="0"/>
                  </a:moveTo>
                  <a:cubicBezTo>
                    <a:pt x="22905" y="0"/>
                    <a:pt x="20007" y="659"/>
                    <a:pt x="17605" y="1370"/>
                  </a:cubicBezTo>
                  <a:cubicBezTo>
                    <a:pt x="16248" y="1774"/>
                    <a:pt x="14903" y="2316"/>
                    <a:pt x="13633" y="2989"/>
                  </a:cubicBezTo>
                  <a:lnTo>
                    <a:pt x="13633" y="2989"/>
                  </a:lnTo>
                  <a:cubicBezTo>
                    <a:pt x="13593" y="2969"/>
                    <a:pt x="13548" y="2958"/>
                    <a:pt x="13501" y="2958"/>
                  </a:cubicBezTo>
                  <a:cubicBezTo>
                    <a:pt x="13460" y="2958"/>
                    <a:pt x="13418" y="2966"/>
                    <a:pt x="13375" y="2985"/>
                  </a:cubicBezTo>
                  <a:cubicBezTo>
                    <a:pt x="9417" y="4677"/>
                    <a:pt x="5147" y="6793"/>
                    <a:pt x="2763" y="10521"/>
                  </a:cubicBezTo>
                  <a:cubicBezTo>
                    <a:pt x="1111" y="13136"/>
                    <a:pt x="1533" y="17135"/>
                    <a:pt x="4147" y="18980"/>
                  </a:cubicBezTo>
                  <a:cubicBezTo>
                    <a:pt x="5099" y="19642"/>
                    <a:pt x="6247" y="19888"/>
                    <a:pt x="7455" y="19888"/>
                  </a:cubicBezTo>
                  <a:cubicBezTo>
                    <a:pt x="7725" y="19888"/>
                    <a:pt x="7998" y="19876"/>
                    <a:pt x="8272" y="19853"/>
                  </a:cubicBezTo>
                  <a:lnTo>
                    <a:pt x="8272" y="19853"/>
                  </a:lnTo>
                  <a:cubicBezTo>
                    <a:pt x="9030" y="20296"/>
                    <a:pt x="9995" y="20499"/>
                    <a:pt x="11028" y="20560"/>
                  </a:cubicBezTo>
                  <a:lnTo>
                    <a:pt x="11028" y="20560"/>
                  </a:lnTo>
                  <a:cubicBezTo>
                    <a:pt x="10589" y="20832"/>
                    <a:pt x="10149" y="21096"/>
                    <a:pt x="9724" y="21364"/>
                  </a:cubicBezTo>
                  <a:cubicBezTo>
                    <a:pt x="8300" y="22287"/>
                    <a:pt x="6879" y="23594"/>
                    <a:pt x="6494" y="25286"/>
                  </a:cubicBezTo>
                  <a:cubicBezTo>
                    <a:pt x="6056" y="27239"/>
                    <a:pt x="7878" y="27798"/>
                    <a:pt x="9950" y="27798"/>
                  </a:cubicBezTo>
                  <a:cubicBezTo>
                    <a:pt x="11876" y="27798"/>
                    <a:pt x="14019" y="27314"/>
                    <a:pt x="14760" y="27018"/>
                  </a:cubicBezTo>
                  <a:cubicBezTo>
                    <a:pt x="17948" y="25743"/>
                    <a:pt x="18737" y="22830"/>
                    <a:pt x="18584" y="19835"/>
                  </a:cubicBezTo>
                  <a:lnTo>
                    <a:pt x="18584" y="19835"/>
                  </a:lnTo>
                  <a:cubicBezTo>
                    <a:pt x="20142" y="19597"/>
                    <a:pt x="21822" y="19192"/>
                    <a:pt x="22824" y="18263"/>
                  </a:cubicBezTo>
                  <a:lnTo>
                    <a:pt x="22824" y="18263"/>
                  </a:lnTo>
                  <a:cubicBezTo>
                    <a:pt x="24123" y="17658"/>
                    <a:pt x="25338" y="16970"/>
                    <a:pt x="26412" y="16252"/>
                  </a:cubicBezTo>
                  <a:cubicBezTo>
                    <a:pt x="27679" y="15443"/>
                    <a:pt x="28755" y="14443"/>
                    <a:pt x="29140" y="12945"/>
                  </a:cubicBezTo>
                  <a:cubicBezTo>
                    <a:pt x="29140" y="12976"/>
                    <a:pt x="29317" y="12990"/>
                    <a:pt x="29584" y="12990"/>
                  </a:cubicBezTo>
                  <a:cubicBezTo>
                    <a:pt x="30289" y="12990"/>
                    <a:pt x="31624" y="12892"/>
                    <a:pt x="31985" y="12751"/>
                  </a:cubicBezTo>
                  <a:cubicBezTo>
                    <a:pt x="32327" y="12650"/>
                    <a:pt x="32243" y="12152"/>
                    <a:pt x="31950" y="12152"/>
                  </a:cubicBezTo>
                  <a:cubicBezTo>
                    <a:pt x="31913" y="12152"/>
                    <a:pt x="31874" y="12159"/>
                    <a:pt x="31831" y="12176"/>
                  </a:cubicBezTo>
                  <a:cubicBezTo>
                    <a:pt x="31379" y="12357"/>
                    <a:pt x="30943" y="12470"/>
                    <a:pt x="30508" y="12470"/>
                  </a:cubicBezTo>
                  <a:cubicBezTo>
                    <a:pt x="30020" y="12470"/>
                    <a:pt x="29533" y="12329"/>
                    <a:pt x="29026" y="11982"/>
                  </a:cubicBezTo>
                  <a:cubicBezTo>
                    <a:pt x="28986" y="11959"/>
                    <a:pt x="28942" y="11948"/>
                    <a:pt x="28898" y="11948"/>
                  </a:cubicBezTo>
                  <a:cubicBezTo>
                    <a:pt x="28732" y="11948"/>
                    <a:pt x="28565" y="12100"/>
                    <a:pt x="28565" y="12253"/>
                  </a:cubicBezTo>
                  <a:cubicBezTo>
                    <a:pt x="28539" y="14577"/>
                    <a:pt x="25995" y="16252"/>
                    <a:pt x="23478" y="17372"/>
                  </a:cubicBezTo>
                  <a:lnTo>
                    <a:pt x="23478" y="17372"/>
                  </a:lnTo>
                  <a:cubicBezTo>
                    <a:pt x="23744" y="16789"/>
                    <a:pt x="23813" y="16069"/>
                    <a:pt x="23603" y="15175"/>
                  </a:cubicBezTo>
                  <a:cubicBezTo>
                    <a:pt x="23487" y="14655"/>
                    <a:pt x="23339" y="14144"/>
                    <a:pt x="23182" y="13635"/>
                  </a:cubicBezTo>
                  <a:lnTo>
                    <a:pt x="23182" y="13635"/>
                  </a:lnTo>
                  <a:cubicBezTo>
                    <a:pt x="23362" y="13521"/>
                    <a:pt x="23541" y="13405"/>
                    <a:pt x="23720" y="13290"/>
                  </a:cubicBezTo>
                  <a:cubicBezTo>
                    <a:pt x="25354" y="12253"/>
                    <a:pt x="27577" y="10794"/>
                    <a:pt x="29264" y="9017"/>
                  </a:cubicBezTo>
                  <a:lnTo>
                    <a:pt x="29264" y="9017"/>
                  </a:lnTo>
                  <a:cubicBezTo>
                    <a:pt x="30104" y="8635"/>
                    <a:pt x="31029" y="8133"/>
                    <a:pt x="31841" y="7546"/>
                  </a:cubicBezTo>
                  <a:lnTo>
                    <a:pt x="31841" y="7546"/>
                  </a:lnTo>
                  <a:cubicBezTo>
                    <a:pt x="32088" y="7669"/>
                    <a:pt x="32329" y="7800"/>
                    <a:pt x="32566" y="7941"/>
                  </a:cubicBezTo>
                  <a:lnTo>
                    <a:pt x="32566" y="7941"/>
                  </a:lnTo>
                  <a:cubicBezTo>
                    <a:pt x="32732" y="8475"/>
                    <a:pt x="32896" y="9011"/>
                    <a:pt x="33025" y="9562"/>
                  </a:cubicBezTo>
                  <a:cubicBezTo>
                    <a:pt x="33216" y="10331"/>
                    <a:pt x="33293" y="11253"/>
                    <a:pt x="33717" y="11982"/>
                  </a:cubicBezTo>
                  <a:cubicBezTo>
                    <a:pt x="33961" y="12393"/>
                    <a:pt x="34595" y="12995"/>
                    <a:pt x="35162" y="12995"/>
                  </a:cubicBezTo>
                  <a:cubicBezTo>
                    <a:pt x="35394" y="12995"/>
                    <a:pt x="35615" y="12894"/>
                    <a:pt x="35793" y="12638"/>
                  </a:cubicBezTo>
                  <a:cubicBezTo>
                    <a:pt x="37108" y="10767"/>
                    <a:pt x="35148" y="8912"/>
                    <a:pt x="33126" y="7664"/>
                  </a:cubicBezTo>
                  <a:lnTo>
                    <a:pt x="33126" y="7664"/>
                  </a:lnTo>
                  <a:cubicBezTo>
                    <a:pt x="33039" y="7343"/>
                    <a:pt x="32950" y="7022"/>
                    <a:pt x="32858" y="6698"/>
                  </a:cubicBezTo>
                  <a:lnTo>
                    <a:pt x="32858" y="6698"/>
                  </a:lnTo>
                  <a:cubicBezTo>
                    <a:pt x="34261" y="5322"/>
                    <a:pt x="34773" y="3643"/>
                    <a:pt x="32564" y="1985"/>
                  </a:cubicBezTo>
                  <a:cubicBezTo>
                    <a:pt x="30627" y="520"/>
                    <a:pt x="28205" y="0"/>
                    <a:pt x="257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4" name="Shape 1254"/>
        <p:cNvGrpSpPr/>
        <p:nvPr/>
      </p:nvGrpSpPr>
      <p:grpSpPr>
        <a:xfrm>
          <a:off x="0" y="0"/>
          <a:ext cx="0" cy="0"/>
          <a:chOff x="0" y="0"/>
          <a:chExt cx="0" cy="0"/>
        </a:xfrm>
      </p:grpSpPr>
      <p:sp>
        <p:nvSpPr>
          <p:cNvPr id="1255" name="Google Shape;1255;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Hybrid Model Structure Consist Of :</a:t>
            </a:r>
            <a:endParaRPr/>
          </a:p>
        </p:txBody>
      </p:sp>
      <p:sp>
        <p:nvSpPr>
          <p:cNvPr id="1256" name="Google Shape;1256;p43"/>
          <p:cNvSpPr txBox="1"/>
          <p:nvPr>
            <p:ph idx="1" type="subTitle"/>
          </p:nvPr>
        </p:nvSpPr>
        <p:spPr>
          <a:xfrm>
            <a:off x="2083750" y="3534325"/>
            <a:ext cx="6290400" cy="8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Also, we have used KNN(K-nearest neighbour) for the prediction purpose. By utilizing the cluster memberships as features in a KNN model to predict outcomes, such as the likelihood of seeking specialist treatment or the severity of mental health issues. Using the membership values from FCM as input features for KNN, alongside other relevant attributes. This provides a richer feature set that includes both raw data and derived cluster-based insights.</a:t>
            </a:r>
            <a:endParaRPr sz="1200"/>
          </a:p>
        </p:txBody>
      </p:sp>
      <p:sp>
        <p:nvSpPr>
          <p:cNvPr id="1257" name="Google Shape;1257;p43"/>
          <p:cNvSpPr txBox="1"/>
          <p:nvPr>
            <p:ph idx="2" type="subTitle"/>
          </p:nvPr>
        </p:nvSpPr>
        <p:spPr>
          <a:xfrm>
            <a:off x="2083750" y="1776050"/>
            <a:ext cx="6340200" cy="8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We have used Fuzzy C-means for cluster formation. Here, we will group students into clusters based on their mental health characteristics (e.g., levels of depression, anxiety, and panic attacks) and possibly other factors like CGPA and age. Each student is assigned a degree of membership to each cluster, indicating how strongly they belong to potential groups identified by FCM.</a:t>
            </a:r>
            <a:endParaRPr sz="1200"/>
          </a:p>
          <a:p>
            <a:pPr indent="0" lvl="0" marL="0" rtl="0" algn="l">
              <a:spcBef>
                <a:spcPts val="0"/>
              </a:spcBef>
              <a:spcAft>
                <a:spcPts val="0"/>
              </a:spcAft>
              <a:buNone/>
            </a:pPr>
            <a:r>
              <a:t/>
            </a:r>
            <a:endParaRPr sz="1200"/>
          </a:p>
        </p:txBody>
      </p:sp>
      <p:sp>
        <p:nvSpPr>
          <p:cNvPr id="1258" name="Google Shape;1258;p43"/>
          <p:cNvSpPr txBox="1"/>
          <p:nvPr>
            <p:ph idx="3" type="subTitle"/>
          </p:nvPr>
        </p:nvSpPr>
        <p:spPr>
          <a:xfrm>
            <a:off x="2083750" y="1402075"/>
            <a:ext cx="4041000" cy="41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Fuzzy C-means (FCM)</a:t>
            </a:r>
            <a:endParaRPr/>
          </a:p>
        </p:txBody>
      </p:sp>
      <p:sp>
        <p:nvSpPr>
          <p:cNvPr id="1259" name="Google Shape;1259;p43"/>
          <p:cNvSpPr txBox="1"/>
          <p:nvPr>
            <p:ph idx="4" type="subTitle"/>
          </p:nvPr>
        </p:nvSpPr>
        <p:spPr>
          <a:xfrm>
            <a:off x="2083750" y="3166575"/>
            <a:ext cx="4041000" cy="41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K-nearest neighbour (KNN)</a:t>
            </a:r>
            <a:endParaRPr/>
          </a:p>
        </p:txBody>
      </p:sp>
      <p:sp>
        <p:nvSpPr>
          <p:cNvPr id="1260" name="Google Shape;1260;p43"/>
          <p:cNvSpPr/>
          <p:nvPr/>
        </p:nvSpPr>
        <p:spPr>
          <a:xfrm>
            <a:off x="1183311" y="1469050"/>
            <a:ext cx="788700" cy="78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1" name="Google Shape;1261;p43"/>
          <p:cNvGrpSpPr/>
          <p:nvPr/>
        </p:nvGrpSpPr>
        <p:grpSpPr>
          <a:xfrm>
            <a:off x="1355241" y="1591550"/>
            <a:ext cx="444524" cy="543653"/>
            <a:chOff x="3918298" y="1717215"/>
            <a:chExt cx="389592" cy="476471"/>
          </a:xfrm>
        </p:grpSpPr>
        <p:sp>
          <p:nvSpPr>
            <p:cNvPr id="1262" name="Google Shape;1262;p43"/>
            <p:cNvSpPr/>
            <p:nvPr/>
          </p:nvSpPr>
          <p:spPr>
            <a:xfrm>
              <a:off x="3918298" y="1717215"/>
              <a:ext cx="389592" cy="476471"/>
            </a:xfrm>
            <a:custGeom>
              <a:rect b="b" l="l" r="r" t="t"/>
              <a:pathLst>
                <a:path extrusionOk="0" h="18153" w="14843">
                  <a:moveTo>
                    <a:pt x="7129" y="0"/>
                  </a:moveTo>
                  <a:cubicBezTo>
                    <a:pt x="7081" y="0"/>
                    <a:pt x="7032" y="1"/>
                    <a:pt x="6983" y="2"/>
                  </a:cubicBezTo>
                  <a:cubicBezTo>
                    <a:pt x="3163" y="2"/>
                    <a:pt x="1" y="3088"/>
                    <a:pt x="1" y="6985"/>
                  </a:cubicBezTo>
                  <a:cubicBezTo>
                    <a:pt x="1" y="9042"/>
                    <a:pt x="882" y="10876"/>
                    <a:pt x="2281" y="12128"/>
                  </a:cubicBezTo>
                  <a:cubicBezTo>
                    <a:pt x="2869" y="12716"/>
                    <a:pt x="3163" y="13597"/>
                    <a:pt x="3016" y="14403"/>
                  </a:cubicBezTo>
                  <a:lnTo>
                    <a:pt x="2428" y="18153"/>
                  </a:lnTo>
                  <a:lnTo>
                    <a:pt x="9258" y="18153"/>
                  </a:lnTo>
                  <a:lnTo>
                    <a:pt x="9481" y="16460"/>
                  </a:lnTo>
                  <a:lnTo>
                    <a:pt x="9041" y="15872"/>
                  </a:lnTo>
                  <a:lnTo>
                    <a:pt x="9552" y="15431"/>
                  </a:lnTo>
                  <a:lnTo>
                    <a:pt x="11098" y="15802"/>
                  </a:lnTo>
                  <a:cubicBezTo>
                    <a:pt x="11213" y="15830"/>
                    <a:pt x="11328" y="15843"/>
                    <a:pt x="11441" y="15843"/>
                  </a:cubicBezTo>
                  <a:cubicBezTo>
                    <a:pt x="12195" y="15843"/>
                    <a:pt x="12861" y="15246"/>
                    <a:pt x="12861" y="14479"/>
                  </a:cubicBezTo>
                  <a:lnTo>
                    <a:pt x="12861" y="13521"/>
                  </a:lnTo>
                  <a:lnTo>
                    <a:pt x="12491" y="13010"/>
                  </a:lnTo>
                  <a:lnTo>
                    <a:pt x="12861" y="12492"/>
                  </a:lnTo>
                  <a:lnTo>
                    <a:pt x="12861" y="11393"/>
                  </a:lnTo>
                  <a:lnTo>
                    <a:pt x="14842" y="10658"/>
                  </a:lnTo>
                  <a:lnTo>
                    <a:pt x="13155" y="6761"/>
                  </a:lnTo>
                  <a:lnTo>
                    <a:pt x="13813" y="5662"/>
                  </a:lnTo>
                  <a:cubicBezTo>
                    <a:pt x="13454" y="2620"/>
                    <a:pt x="10518" y="0"/>
                    <a:pt x="7129" y="0"/>
                  </a:cubicBezTo>
                  <a:close/>
                </a:path>
              </a:pathLst>
            </a:custGeom>
            <a:solidFill>
              <a:srgbClr val="F9D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3"/>
            <p:cNvSpPr/>
            <p:nvPr/>
          </p:nvSpPr>
          <p:spPr>
            <a:xfrm>
              <a:off x="4101584" y="1717215"/>
              <a:ext cx="206305" cy="476471"/>
            </a:xfrm>
            <a:custGeom>
              <a:rect b="b" l="l" r="r" t="t"/>
              <a:pathLst>
                <a:path extrusionOk="0" h="18153" w="7860">
                  <a:moveTo>
                    <a:pt x="146" y="0"/>
                  </a:moveTo>
                  <a:cubicBezTo>
                    <a:pt x="98" y="0"/>
                    <a:pt x="49" y="1"/>
                    <a:pt x="0" y="2"/>
                  </a:cubicBezTo>
                  <a:lnTo>
                    <a:pt x="0" y="18153"/>
                  </a:lnTo>
                  <a:lnTo>
                    <a:pt x="2275" y="18153"/>
                  </a:lnTo>
                  <a:lnTo>
                    <a:pt x="2498" y="16460"/>
                  </a:lnTo>
                  <a:lnTo>
                    <a:pt x="2058" y="15872"/>
                  </a:lnTo>
                  <a:lnTo>
                    <a:pt x="2569" y="15431"/>
                  </a:lnTo>
                  <a:lnTo>
                    <a:pt x="4115" y="15802"/>
                  </a:lnTo>
                  <a:cubicBezTo>
                    <a:pt x="4230" y="15830"/>
                    <a:pt x="4345" y="15843"/>
                    <a:pt x="4458" y="15843"/>
                  </a:cubicBezTo>
                  <a:cubicBezTo>
                    <a:pt x="5212" y="15843"/>
                    <a:pt x="5878" y="15246"/>
                    <a:pt x="5878" y="14479"/>
                  </a:cubicBezTo>
                  <a:lnTo>
                    <a:pt x="5878" y="13521"/>
                  </a:lnTo>
                  <a:lnTo>
                    <a:pt x="5508" y="13010"/>
                  </a:lnTo>
                  <a:lnTo>
                    <a:pt x="5878" y="12492"/>
                  </a:lnTo>
                  <a:lnTo>
                    <a:pt x="5878" y="11393"/>
                  </a:lnTo>
                  <a:lnTo>
                    <a:pt x="7859" y="10658"/>
                  </a:lnTo>
                  <a:lnTo>
                    <a:pt x="6172" y="6761"/>
                  </a:lnTo>
                  <a:lnTo>
                    <a:pt x="6830" y="5662"/>
                  </a:lnTo>
                  <a:cubicBezTo>
                    <a:pt x="6471" y="2620"/>
                    <a:pt x="3535" y="0"/>
                    <a:pt x="146" y="0"/>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3"/>
            <p:cNvSpPr/>
            <p:nvPr/>
          </p:nvSpPr>
          <p:spPr>
            <a:xfrm>
              <a:off x="4066859" y="2066385"/>
              <a:ext cx="102155" cy="82863"/>
            </a:xfrm>
            <a:custGeom>
              <a:rect b="b" l="l" r="r" t="t"/>
              <a:pathLst>
                <a:path extrusionOk="0" h="3157" w="3892">
                  <a:moveTo>
                    <a:pt x="953" y="0"/>
                  </a:moveTo>
                  <a:lnTo>
                    <a:pt x="1" y="441"/>
                  </a:lnTo>
                  <a:lnTo>
                    <a:pt x="589" y="1617"/>
                  </a:lnTo>
                  <a:cubicBezTo>
                    <a:pt x="736" y="1981"/>
                    <a:pt x="1030" y="2275"/>
                    <a:pt x="1323" y="2422"/>
                  </a:cubicBezTo>
                  <a:cubicBezTo>
                    <a:pt x="1470" y="2569"/>
                    <a:pt x="1688" y="2569"/>
                    <a:pt x="1835" y="2645"/>
                  </a:cubicBezTo>
                  <a:lnTo>
                    <a:pt x="3821" y="3157"/>
                  </a:lnTo>
                  <a:lnTo>
                    <a:pt x="3892" y="2128"/>
                  </a:lnTo>
                  <a:lnTo>
                    <a:pt x="2129" y="1617"/>
                  </a:lnTo>
                  <a:cubicBezTo>
                    <a:pt x="1835" y="1540"/>
                    <a:pt x="1617" y="1394"/>
                    <a:pt x="1541" y="1176"/>
                  </a:cubicBezTo>
                  <a:lnTo>
                    <a:pt x="1323" y="806"/>
                  </a:lnTo>
                  <a:lnTo>
                    <a:pt x="953" y="0"/>
                  </a:lnTo>
                  <a:close/>
                </a:path>
              </a:pathLst>
            </a:custGeom>
            <a:solidFill>
              <a:srgbClr val="FCCB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3"/>
            <p:cNvSpPr/>
            <p:nvPr/>
          </p:nvSpPr>
          <p:spPr>
            <a:xfrm>
              <a:off x="4101584" y="2087514"/>
              <a:ext cx="67430" cy="61734"/>
            </a:xfrm>
            <a:custGeom>
              <a:rect b="b" l="l" r="r" t="t"/>
              <a:pathLst>
                <a:path extrusionOk="0" h="2352" w="2569">
                  <a:moveTo>
                    <a:pt x="0" y="1"/>
                  </a:moveTo>
                  <a:lnTo>
                    <a:pt x="0" y="1617"/>
                  </a:lnTo>
                  <a:cubicBezTo>
                    <a:pt x="147" y="1764"/>
                    <a:pt x="365" y="1764"/>
                    <a:pt x="512" y="1840"/>
                  </a:cubicBezTo>
                  <a:lnTo>
                    <a:pt x="2498" y="2352"/>
                  </a:lnTo>
                  <a:lnTo>
                    <a:pt x="2569" y="1323"/>
                  </a:lnTo>
                  <a:lnTo>
                    <a:pt x="806" y="812"/>
                  </a:lnTo>
                  <a:cubicBezTo>
                    <a:pt x="512" y="735"/>
                    <a:pt x="294" y="589"/>
                    <a:pt x="218" y="371"/>
                  </a:cubicBezTo>
                  <a:lnTo>
                    <a:pt x="0" y="1"/>
                  </a:lnTo>
                  <a:close/>
                </a:path>
              </a:pathLst>
            </a:custGeom>
            <a:solidFill>
              <a:srgbClr val="DBA9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3"/>
            <p:cNvSpPr/>
            <p:nvPr/>
          </p:nvSpPr>
          <p:spPr>
            <a:xfrm>
              <a:off x="4205708" y="2045098"/>
              <a:ext cx="50185" cy="27009"/>
            </a:xfrm>
            <a:custGeom>
              <a:rect b="b" l="l" r="r" t="t"/>
              <a:pathLst>
                <a:path extrusionOk="0" h="1029" w="1912">
                  <a:moveTo>
                    <a:pt x="1" y="0"/>
                  </a:moveTo>
                  <a:lnTo>
                    <a:pt x="1" y="1029"/>
                  </a:lnTo>
                  <a:lnTo>
                    <a:pt x="1911" y="1029"/>
                  </a:lnTo>
                  <a:lnTo>
                    <a:pt x="1911" y="0"/>
                  </a:lnTo>
                  <a:close/>
                </a:path>
              </a:pathLst>
            </a:custGeom>
            <a:solidFill>
              <a:srgbClr val="DBA9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3"/>
            <p:cNvSpPr/>
            <p:nvPr/>
          </p:nvSpPr>
          <p:spPr>
            <a:xfrm>
              <a:off x="3982027" y="1778214"/>
              <a:ext cx="241005" cy="247619"/>
            </a:xfrm>
            <a:custGeom>
              <a:rect b="b" l="l" r="r" t="t"/>
              <a:pathLst>
                <a:path extrusionOk="0" h="9434" w="9182">
                  <a:moveTo>
                    <a:pt x="4936" y="0"/>
                  </a:moveTo>
                  <a:cubicBezTo>
                    <a:pt x="4811" y="0"/>
                    <a:pt x="4683" y="9"/>
                    <a:pt x="4555" y="29"/>
                  </a:cubicBezTo>
                  <a:cubicBezTo>
                    <a:pt x="3968" y="29"/>
                    <a:pt x="3450" y="106"/>
                    <a:pt x="3450" y="106"/>
                  </a:cubicBezTo>
                  <a:lnTo>
                    <a:pt x="3450" y="840"/>
                  </a:lnTo>
                  <a:cubicBezTo>
                    <a:pt x="2863" y="987"/>
                    <a:pt x="2351" y="1281"/>
                    <a:pt x="1910" y="1646"/>
                  </a:cubicBezTo>
                  <a:lnTo>
                    <a:pt x="1323" y="1281"/>
                  </a:lnTo>
                  <a:cubicBezTo>
                    <a:pt x="735" y="1792"/>
                    <a:pt x="294" y="2457"/>
                    <a:pt x="71" y="3191"/>
                  </a:cubicBezTo>
                  <a:lnTo>
                    <a:pt x="735" y="3556"/>
                  </a:lnTo>
                  <a:cubicBezTo>
                    <a:pt x="588" y="4073"/>
                    <a:pt x="511" y="4808"/>
                    <a:pt x="658" y="5466"/>
                  </a:cubicBezTo>
                  <a:lnTo>
                    <a:pt x="0" y="5836"/>
                  </a:lnTo>
                  <a:cubicBezTo>
                    <a:pt x="147" y="6571"/>
                    <a:pt x="511" y="7229"/>
                    <a:pt x="1029" y="7817"/>
                  </a:cubicBezTo>
                  <a:lnTo>
                    <a:pt x="1687" y="7453"/>
                  </a:lnTo>
                  <a:cubicBezTo>
                    <a:pt x="2128" y="7964"/>
                    <a:pt x="2792" y="8334"/>
                    <a:pt x="3450" y="8552"/>
                  </a:cubicBezTo>
                  <a:lnTo>
                    <a:pt x="3450" y="9287"/>
                  </a:lnTo>
                  <a:cubicBezTo>
                    <a:pt x="3821" y="9363"/>
                    <a:pt x="4185" y="9434"/>
                    <a:pt x="4555" y="9434"/>
                  </a:cubicBezTo>
                  <a:cubicBezTo>
                    <a:pt x="4996" y="9434"/>
                    <a:pt x="5361" y="9363"/>
                    <a:pt x="5731" y="9287"/>
                  </a:cubicBezTo>
                  <a:lnTo>
                    <a:pt x="5731" y="8552"/>
                  </a:lnTo>
                  <a:cubicBezTo>
                    <a:pt x="6389" y="8334"/>
                    <a:pt x="6977" y="7964"/>
                    <a:pt x="7494" y="7453"/>
                  </a:cubicBezTo>
                  <a:lnTo>
                    <a:pt x="8153" y="7817"/>
                  </a:lnTo>
                  <a:cubicBezTo>
                    <a:pt x="8593" y="7229"/>
                    <a:pt x="8964" y="6571"/>
                    <a:pt x="9181" y="5836"/>
                  </a:cubicBezTo>
                  <a:lnTo>
                    <a:pt x="8523" y="5466"/>
                  </a:lnTo>
                  <a:cubicBezTo>
                    <a:pt x="8670" y="4878"/>
                    <a:pt x="8593" y="4144"/>
                    <a:pt x="8447" y="3556"/>
                  </a:cubicBezTo>
                  <a:lnTo>
                    <a:pt x="9111" y="3191"/>
                  </a:lnTo>
                  <a:cubicBezTo>
                    <a:pt x="8817" y="2457"/>
                    <a:pt x="8447" y="1792"/>
                    <a:pt x="7859" y="1281"/>
                  </a:cubicBezTo>
                  <a:lnTo>
                    <a:pt x="7200" y="1646"/>
                  </a:lnTo>
                  <a:cubicBezTo>
                    <a:pt x="6760" y="1281"/>
                    <a:pt x="6242" y="987"/>
                    <a:pt x="5731" y="840"/>
                  </a:cubicBezTo>
                  <a:lnTo>
                    <a:pt x="5731" y="106"/>
                  </a:lnTo>
                  <a:cubicBezTo>
                    <a:pt x="5522" y="51"/>
                    <a:pt x="5240" y="0"/>
                    <a:pt x="49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3"/>
            <p:cNvSpPr/>
            <p:nvPr/>
          </p:nvSpPr>
          <p:spPr>
            <a:xfrm>
              <a:off x="4101584" y="1778214"/>
              <a:ext cx="121447" cy="247619"/>
            </a:xfrm>
            <a:custGeom>
              <a:rect b="b" l="l" r="r" t="t"/>
              <a:pathLst>
                <a:path extrusionOk="0" h="9434" w="4627">
                  <a:moveTo>
                    <a:pt x="381" y="0"/>
                  </a:moveTo>
                  <a:cubicBezTo>
                    <a:pt x="256" y="0"/>
                    <a:pt x="128" y="9"/>
                    <a:pt x="0" y="29"/>
                  </a:cubicBezTo>
                  <a:lnTo>
                    <a:pt x="0" y="9434"/>
                  </a:lnTo>
                  <a:cubicBezTo>
                    <a:pt x="441" y="9434"/>
                    <a:pt x="806" y="9363"/>
                    <a:pt x="1176" y="9287"/>
                  </a:cubicBezTo>
                  <a:lnTo>
                    <a:pt x="1176" y="8552"/>
                  </a:lnTo>
                  <a:cubicBezTo>
                    <a:pt x="1834" y="8334"/>
                    <a:pt x="2422" y="7964"/>
                    <a:pt x="2939" y="7453"/>
                  </a:cubicBezTo>
                  <a:lnTo>
                    <a:pt x="3598" y="7817"/>
                  </a:lnTo>
                  <a:cubicBezTo>
                    <a:pt x="4038" y="7229"/>
                    <a:pt x="4409" y="6571"/>
                    <a:pt x="4626" y="5836"/>
                  </a:cubicBezTo>
                  <a:lnTo>
                    <a:pt x="3968" y="5466"/>
                  </a:lnTo>
                  <a:cubicBezTo>
                    <a:pt x="4115" y="4878"/>
                    <a:pt x="4038" y="4144"/>
                    <a:pt x="3892" y="3556"/>
                  </a:cubicBezTo>
                  <a:lnTo>
                    <a:pt x="4556" y="3191"/>
                  </a:lnTo>
                  <a:cubicBezTo>
                    <a:pt x="4262" y="2457"/>
                    <a:pt x="3892" y="1792"/>
                    <a:pt x="3304" y="1281"/>
                  </a:cubicBezTo>
                  <a:lnTo>
                    <a:pt x="2645" y="1646"/>
                  </a:lnTo>
                  <a:cubicBezTo>
                    <a:pt x="2205" y="1281"/>
                    <a:pt x="1687" y="987"/>
                    <a:pt x="1176" y="840"/>
                  </a:cubicBezTo>
                  <a:lnTo>
                    <a:pt x="1176" y="106"/>
                  </a:lnTo>
                  <a:cubicBezTo>
                    <a:pt x="967" y="51"/>
                    <a:pt x="685" y="0"/>
                    <a:pt x="3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3"/>
            <p:cNvSpPr/>
            <p:nvPr/>
          </p:nvSpPr>
          <p:spPr>
            <a:xfrm>
              <a:off x="4051451" y="1850394"/>
              <a:ext cx="100292" cy="100318"/>
            </a:xfrm>
            <a:custGeom>
              <a:rect b="b" l="l" r="r" t="t"/>
              <a:pathLst>
                <a:path extrusionOk="0" h="3822" w="3821">
                  <a:moveTo>
                    <a:pt x="1910" y="1"/>
                  </a:moveTo>
                  <a:cubicBezTo>
                    <a:pt x="882" y="1"/>
                    <a:pt x="0" y="882"/>
                    <a:pt x="0" y="1911"/>
                  </a:cubicBezTo>
                  <a:cubicBezTo>
                    <a:pt x="0" y="3010"/>
                    <a:pt x="882" y="3821"/>
                    <a:pt x="1910" y="3821"/>
                  </a:cubicBezTo>
                  <a:cubicBezTo>
                    <a:pt x="3010" y="3821"/>
                    <a:pt x="3821" y="3010"/>
                    <a:pt x="3821" y="1911"/>
                  </a:cubicBezTo>
                  <a:cubicBezTo>
                    <a:pt x="3821" y="882"/>
                    <a:pt x="3010" y="1"/>
                    <a:pt x="191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3"/>
            <p:cNvSpPr/>
            <p:nvPr/>
          </p:nvSpPr>
          <p:spPr>
            <a:xfrm>
              <a:off x="4101584" y="1850394"/>
              <a:ext cx="50159" cy="100318"/>
            </a:xfrm>
            <a:custGeom>
              <a:rect b="b" l="l" r="r" t="t"/>
              <a:pathLst>
                <a:path extrusionOk="0" h="3822" w="1911">
                  <a:moveTo>
                    <a:pt x="0" y="1"/>
                  </a:moveTo>
                  <a:lnTo>
                    <a:pt x="0" y="3821"/>
                  </a:lnTo>
                  <a:cubicBezTo>
                    <a:pt x="1100" y="3821"/>
                    <a:pt x="1911" y="3010"/>
                    <a:pt x="1911" y="1911"/>
                  </a:cubicBezTo>
                  <a:cubicBezTo>
                    <a:pt x="1911" y="882"/>
                    <a:pt x="1100" y="1"/>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1" name="Google Shape;1271;p43"/>
          <p:cNvSpPr/>
          <p:nvPr/>
        </p:nvSpPr>
        <p:spPr>
          <a:xfrm>
            <a:off x="1183125" y="3229873"/>
            <a:ext cx="788700" cy="78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2" name="Google Shape;1272;p43"/>
          <p:cNvGrpSpPr/>
          <p:nvPr/>
        </p:nvGrpSpPr>
        <p:grpSpPr>
          <a:xfrm>
            <a:off x="1355053" y="3353435"/>
            <a:ext cx="444524" cy="541377"/>
            <a:chOff x="3918298" y="3128858"/>
            <a:chExt cx="389592" cy="474476"/>
          </a:xfrm>
        </p:grpSpPr>
        <p:sp>
          <p:nvSpPr>
            <p:cNvPr id="1273" name="Google Shape;1273;p43"/>
            <p:cNvSpPr/>
            <p:nvPr/>
          </p:nvSpPr>
          <p:spPr>
            <a:xfrm>
              <a:off x="3918298" y="3128858"/>
              <a:ext cx="389592" cy="474476"/>
            </a:xfrm>
            <a:custGeom>
              <a:rect b="b" l="l" r="r" t="t"/>
              <a:pathLst>
                <a:path extrusionOk="0" h="18077" w="14843">
                  <a:moveTo>
                    <a:pt x="7118" y="1"/>
                  </a:moveTo>
                  <a:cubicBezTo>
                    <a:pt x="7073" y="1"/>
                    <a:pt x="7028" y="1"/>
                    <a:pt x="6983" y="2"/>
                  </a:cubicBezTo>
                  <a:cubicBezTo>
                    <a:pt x="3163" y="2"/>
                    <a:pt x="1" y="3088"/>
                    <a:pt x="1" y="6985"/>
                  </a:cubicBezTo>
                  <a:cubicBezTo>
                    <a:pt x="1" y="9042"/>
                    <a:pt x="882" y="10876"/>
                    <a:pt x="2281" y="12128"/>
                  </a:cubicBezTo>
                  <a:cubicBezTo>
                    <a:pt x="2869" y="12716"/>
                    <a:pt x="3163" y="13521"/>
                    <a:pt x="3016" y="14332"/>
                  </a:cubicBezTo>
                  <a:lnTo>
                    <a:pt x="2428" y="18076"/>
                  </a:lnTo>
                  <a:lnTo>
                    <a:pt x="9258" y="18076"/>
                  </a:lnTo>
                  <a:lnTo>
                    <a:pt x="9481" y="16460"/>
                  </a:lnTo>
                  <a:lnTo>
                    <a:pt x="9041" y="15801"/>
                  </a:lnTo>
                  <a:lnTo>
                    <a:pt x="9552" y="15361"/>
                  </a:lnTo>
                  <a:lnTo>
                    <a:pt x="11098" y="15801"/>
                  </a:lnTo>
                  <a:cubicBezTo>
                    <a:pt x="11212" y="15830"/>
                    <a:pt x="11327" y="15843"/>
                    <a:pt x="11439" y="15843"/>
                  </a:cubicBezTo>
                  <a:cubicBezTo>
                    <a:pt x="12193" y="15843"/>
                    <a:pt x="12861" y="15236"/>
                    <a:pt x="12861" y="14403"/>
                  </a:cubicBezTo>
                  <a:lnTo>
                    <a:pt x="12861" y="13521"/>
                  </a:lnTo>
                  <a:lnTo>
                    <a:pt x="12491" y="13009"/>
                  </a:lnTo>
                  <a:lnTo>
                    <a:pt x="12861" y="12492"/>
                  </a:lnTo>
                  <a:lnTo>
                    <a:pt x="12861" y="11317"/>
                  </a:lnTo>
                  <a:lnTo>
                    <a:pt x="14842" y="10582"/>
                  </a:lnTo>
                  <a:lnTo>
                    <a:pt x="13155" y="6761"/>
                  </a:lnTo>
                  <a:lnTo>
                    <a:pt x="13813" y="5662"/>
                  </a:lnTo>
                  <a:cubicBezTo>
                    <a:pt x="13454" y="2617"/>
                    <a:pt x="10512" y="1"/>
                    <a:pt x="7118" y="1"/>
                  </a:cubicBezTo>
                  <a:close/>
                </a:path>
              </a:pathLst>
            </a:custGeom>
            <a:solidFill>
              <a:srgbClr val="F9DC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3"/>
            <p:cNvSpPr/>
            <p:nvPr/>
          </p:nvSpPr>
          <p:spPr>
            <a:xfrm>
              <a:off x="4101584" y="3128858"/>
              <a:ext cx="206305" cy="474476"/>
            </a:xfrm>
            <a:custGeom>
              <a:rect b="b" l="l" r="r" t="t"/>
              <a:pathLst>
                <a:path extrusionOk="0" h="18077" w="7860">
                  <a:moveTo>
                    <a:pt x="135" y="1"/>
                  </a:moveTo>
                  <a:cubicBezTo>
                    <a:pt x="90" y="1"/>
                    <a:pt x="45" y="1"/>
                    <a:pt x="0" y="2"/>
                  </a:cubicBezTo>
                  <a:lnTo>
                    <a:pt x="0" y="18076"/>
                  </a:lnTo>
                  <a:lnTo>
                    <a:pt x="2275" y="18076"/>
                  </a:lnTo>
                  <a:lnTo>
                    <a:pt x="2498" y="16460"/>
                  </a:lnTo>
                  <a:lnTo>
                    <a:pt x="2058" y="15801"/>
                  </a:lnTo>
                  <a:lnTo>
                    <a:pt x="2569" y="15361"/>
                  </a:lnTo>
                  <a:lnTo>
                    <a:pt x="4115" y="15801"/>
                  </a:lnTo>
                  <a:cubicBezTo>
                    <a:pt x="4229" y="15830"/>
                    <a:pt x="4344" y="15843"/>
                    <a:pt x="4456" y="15843"/>
                  </a:cubicBezTo>
                  <a:cubicBezTo>
                    <a:pt x="5210" y="15843"/>
                    <a:pt x="5878" y="15236"/>
                    <a:pt x="5878" y="14403"/>
                  </a:cubicBezTo>
                  <a:lnTo>
                    <a:pt x="5878" y="13521"/>
                  </a:lnTo>
                  <a:lnTo>
                    <a:pt x="5508" y="13009"/>
                  </a:lnTo>
                  <a:lnTo>
                    <a:pt x="5878" y="12492"/>
                  </a:lnTo>
                  <a:lnTo>
                    <a:pt x="5878" y="11317"/>
                  </a:lnTo>
                  <a:lnTo>
                    <a:pt x="7859" y="10582"/>
                  </a:lnTo>
                  <a:lnTo>
                    <a:pt x="6172" y="6761"/>
                  </a:lnTo>
                  <a:lnTo>
                    <a:pt x="6830" y="5662"/>
                  </a:lnTo>
                  <a:cubicBezTo>
                    <a:pt x="6471" y="2617"/>
                    <a:pt x="3529" y="1"/>
                    <a:pt x="135" y="1"/>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3"/>
            <p:cNvSpPr/>
            <p:nvPr/>
          </p:nvSpPr>
          <p:spPr>
            <a:xfrm>
              <a:off x="4066859" y="3478028"/>
              <a:ext cx="102155" cy="82863"/>
            </a:xfrm>
            <a:custGeom>
              <a:rect b="b" l="l" r="r" t="t"/>
              <a:pathLst>
                <a:path extrusionOk="0" h="3157" w="3892">
                  <a:moveTo>
                    <a:pt x="953" y="0"/>
                  </a:moveTo>
                  <a:lnTo>
                    <a:pt x="1" y="441"/>
                  </a:lnTo>
                  <a:lnTo>
                    <a:pt x="589" y="1617"/>
                  </a:lnTo>
                  <a:cubicBezTo>
                    <a:pt x="736" y="1981"/>
                    <a:pt x="1030" y="2205"/>
                    <a:pt x="1323" y="2422"/>
                  </a:cubicBezTo>
                  <a:cubicBezTo>
                    <a:pt x="1470" y="2498"/>
                    <a:pt x="1688" y="2569"/>
                    <a:pt x="1835" y="2645"/>
                  </a:cubicBezTo>
                  <a:lnTo>
                    <a:pt x="3821" y="3157"/>
                  </a:lnTo>
                  <a:lnTo>
                    <a:pt x="3892" y="2058"/>
                  </a:lnTo>
                  <a:lnTo>
                    <a:pt x="2129" y="1617"/>
                  </a:lnTo>
                  <a:cubicBezTo>
                    <a:pt x="1835" y="1540"/>
                    <a:pt x="1617" y="1393"/>
                    <a:pt x="1541" y="1100"/>
                  </a:cubicBezTo>
                  <a:lnTo>
                    <a:pt x="1323" y="735"/>
                  </a:lnTo>
                  <a:lnTo>
                    <a:pt x="953" y="0"/>
                  </a:lnTo>
                  <a:close/>
                </a:path>
              </a:pathLst>
            </a:custGeom>
            <a:solidFill>
              <a:srgbClr val="FCCB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3"/>
            <p:cNvSpPr/>
            <p:nvPr/>
          </p:nvSpPr>
          <p:spPr>
            <a:xfrm>
              <a:off x="4101584" y="3497320"/>
              <a:ext cx="67430" cy="63571"/>
            </a:xfrm>
            <a:custGeom>
              <a:rect b="b" l="l" r="r" t="t"/>
              <a:pathLst>
                <a:path extrusionOk="0" h="2422" w="2569">
                  <a:moveTo>
                    <a:pt x="0" y="0"/>
                  </a:moveTo>
                  <a:lnTo>
                    <a:pt x="0" y="1687"/>
                  </a:lnTo>
                  <a:cubicBezTo>
                    <a:pt x="147" y="1763"/>
                    <a:pt x="365" y="1834"/>
                    <a:pt x="512" y="1910"/>
                  </a:cubicBezTo>
                  <a:lnTo>
                    <a:pt x="2498" y="2422"/>
                  </a:lnTo>
                  <a:lnTo>
                    <a:pt x="2569" y="1323"/>
                  </a:lnTo>
                  <a:lnTo>
                    <a:pt x="806" y="882"/>
                  </a:lnTo>
                  <a:cubicBezTo>
                    <a:pt x="512" y="805"/>
                    <a:pt x="294" y="658"/>
                    <a:pt x="218" y="365"/>
                  </a:cubicBezTo>
                  <a:lnTo>
                    <a:pt x="0" y="0"/>
                  </a:lnTo>
                  <a:close/>
                </a:path>
              </a:pathLst>
            </a:custGeom>
            <a:solidFill>
              <a:srgbClr val="DBA9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3"/>
            <p:cNvSpPr/>
            <p:nvPr/>
          </p:nvSpPr>
          <p:spPr>
            <a:xfrm>
              <a:off x="4205708" y="3456741"/>
              <a:ext cx="50185" cy="27009"/>
            </a:xfrm>
            <a:custGeom>
              <a:rect b="b" l="l" r="r" t="t"/>
              <a:pathLst>
                <a:path extrusionOk="0" h="1029" w="1912">
                  <a:moveTo>
                    <a:pt x="1" y="0"/>
                  </a:moveTo>
                  <a:lnTo>
                    <a:pt x="1" y="1029"/>
                  </a:lnTo>
                  <a:lnTo>
                    <a:pt x="1911" y="1029"/>
                  </a:lnTo>
                  <a:lnTo>
                    <a:pt x="1911" y="0"/>
                  </a:lnTo>
                  <a:close/>
                </a:path>
              </a:pathLst>
            </a:custGeom>
            <a:solidFill>
              <a:srgbClr val="DBA9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3"/>
            <p:cNvSpPr/>
            <p:nvPr/>
          </p:nvSpPr>
          <p:spPr>
            <a:xfrm>
              <a:off x="4088014" y="3258179"/>
              <a:ext cx="29030" cy="148430"/>
            </a:xfrm>
            <a:custGeom>
              <a:rect b="b" l="l" r="r" t="t"/>
              <a:pathLst>
                <a:path extrusionOk="0" h="5655" w="1106">
                  <a:moveTo>
                    <a:pt x="0" y="1"/>
                  </a:moveTo>
                  <a:lnTo>
                    <a:pt x="0" y="5655"/>
                  </a:lnTo>
                  <a:lnTo>
                    <a:pt x="1105" y="5655"/>
                  </a:lnTo>
                  <a:lnTo>
                    <a:pt x="11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3"/>
            <p:cNvSpPr/>
            <p:nvPr/>
          </p:nvSpPr>
          <p:spPr>
            <a:xfrm>
              <a:off x="4101584" y="3258179"/>
              <a:ext cx="15460" cy="148430"/>
            </a:xfrm>
            <a:custGeom>
              <a:rect b="b" l="l" r="r" t="t"/>
              <a:pathLst>
                <a:path extrusionOk="0" h="5655" w="589">
                  <a:moveTo>
                    <a:pt x="0" y="1"/>
                  </a:moveTo>
                  <a:lnTo>
                    <a:pt x="0" y="5655"/>
                  </a:lnTo>
                  <a:lnTo>
                    <a:pt x="588" y="5655"/>
                  </a:lnTo>
                  <a:lnTo>
                    <a:pt x="5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3"/>
            <p:cNvSpPr/>
            <p:nvPr/>
          </p:nvSpPr>
          <p:spPr>
            <a:xfrm>
              <a:off x="4012868" y="3300595"/>
              <a:ext cx="88743" cy="59739"/>
            </a:xfrm>
            <a:custGeom>
              <a:rect b="b" l="l" r="r" t="t"/>
              <a:pathLst>
                <a:path extrusionOk="0" h="2276" w="3381">
                  <a:moveTo>
                    <a:pt x="1" y="1"/>
                  </a:moveTo>
                  <a:cubicBezTo>
                    <a:pt x="1" y="1247"/>
                    <a:pt x="1029" y="2276"/>
                    <a:pt x="2275" y="2276"/>
                  </a:cubicBezTo>
                  <a:lnTo>
                    <a:pt x="3380" y="2276"/>
                  </a:lnTo>
                  <a:cubicBezTo>
                    <a:pt x="3380" y="1030"/>
                    <a:pt x="2422" y="1"/>
                    <a:pt x="11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3"/>
            <p:cNvSpPr/>
            <p:nvPr/>
          </p:nvSpPr>
          <p:spPr>
            <a:xfrm>
              <a:off x="4072581" y="3192613"/>
              <a:ext cx="59871" cy="88743"/>
            </a:xfrm>
            <a:custGeom>
              <a:rect b="b" l="l" r="r" t="t"/>
              <a:pathLst>
                <a:path extrusionOk="0" h="3381" w="2281">
                  <a:moveTo>
                    <a:pt x="1105" y="0"/>
                  </a:moveTo>
                  <a:cubicBezTo>
                    <a:pt x="1105" y="0"/>
                    <a:pt x="0" y="735"/>
                    <a:pt x="0" y="1687"/>
                  </a:cubicBezTo>
                  <a:cubicBezTo>
                    <a:pt x="0" y="2645"/>
                    <a:pt x="1105" y="3380"/>
                    <a:pt x="1105" y="3380"/>
                  </a:cubicBezTo>
                  <a:cubicBezTo>
                    <a:pt x="1176" y="3380"/>
                    <a:pt x="2281" y="2645"/>
                    <a:pt x="2281" y="1687"/>
                  </a:cubicBezTo>
                  <a:cubicBezTo>
                    <a:pt x="2281" y="735"/>
                    <a:pt x="1176" y="0"/>
                    <a:pt x="11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3"/>
            <p:cNvSpPr/>
            <p:nvPr/>
          </p:nvSpPr>
          <p:spPr>
            <a:xfrm>
              <a:off x="4101584" y="3192613"/>
              <a:ext cx="30867" cy="88743"/>
            </a:xfrm>
            <a:custGeom>
              <a:rect b="b" l="l" r="r" t="t"/>
              <a:pathLst>
                <a:path extrusionOk="0" h="3381" w="1176">
                  <a:moveTo>
                    <a:pt x="0" y="0"/>
                  </a:moveTo>
                  <a:lnTo>
                    <a:pt x="0" y="3380"/>
                  </a:lnTo>
                  <a:cubicBezTo>
                    <a:pt x="71" y="3380"/>
                    <a:pt x="1176" y="2645"/>
                    <a:pt x="1176" y="1687"/>
                  </a:cubicBezTo>
                  <a:cubicBezTo>
                    <a:pt x="1176" y="735"/>
                    <a:pt x="71" y="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3"/>
            <p:cNvSpPr/>
            <p:nvPr/>
          </p:nvSpPr>
          <p:spPr>
            <a:xfrm>
              <a:off x="4101584" y="3300595"/>
              <a:ext cx="90580" cy="59739"/>
            </a:xfrm>
            <a:custGeom>
              <a:rect b="b" l="l" r="r" t="t"/>
              <a:pathLst>
                <a:path extrusionOk="0" h="2276" w="3451">
                  <a:moveTo>
                    <a:pt x="2275" y="1"/>
                  </a:moveTo>
                  <a:cubicBezTo>
                    <a:pt x="1029" y="1"/>
                    <a:pt x="0" y="1030"/>
                    <a:pt x="0" y="2276"/>
                  </a:cubicBezTo>
                  <a:lnTo>
                    <a:pt x="1176" y="2276"/>
                  </a:lnTo>
                  <a:cubicBezTo>
                    <a:pt x="2422" y="2276"/>
                    <a:pt x="3451" y="1247"/>
                    <a:pt x="34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7" name="Shape 1287"/>
        <p:cNvGrpSpPr/>
        <p:nvPr/>
      </p:nvGrpSpPr>
      <p:grpSpPr>
        <a:xfrm>
          <a:off x="0" y="0"/>
          <a:ext cx="0" cy="0"/>
          <a:chOff x="0" y="0"/>
          <a:chExt cx="0" cy="0"/>
        </a:xfrm>
      </p:grpSpPr>
      <p:sp>
        <p:nvSpPr>
          <p:cNvPr id="1288" name="Google Shape;1288;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Step 1: Data Preprocessing</a:t>
            </a:r>
            <a:endParaRPr/>
          </a:p>
        </p:txBody>
      </p:sp>
      <p:sp>
        <p:nvSpPr>
          <p:cNvPr id="1289" name="Google Shape;1289;p44"/>
          <p:cNvSpPr txBox="1"/>
          <p:nvPr>
            <p:ph idx="2" type="subTitle"/>
          </p:nvPr>
        </p:nvSpPr>
        <p:spPr>
          <a:xfrm>
            <a:off x="2114775" y="1629600"/>
            <a:ext cx="5862300" cy="24186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
                <a:latin typeface="Poppins Medium"/>
                <a:ea typeface="Poppins Medium"/>
                <a:cs typeface="Poppins Medium"/>
                <a:sym typeface="Poppins Medium"/>
              </a:rPr>
              <a:t>Steps taken to prepare the data:</a:t>
            </a:r>
            <a:endParaRPr>
              <a:latin typeface="Poppins Medium"/>
              <a:ea typeface="Poppins Medium"/>
              <a:cs typeface="Poppins Medium"/>
              <a:sym typeface="Poppins Medium"/>
            </a:endParaRPr>
          </a:p>
          <a:p>
            <a:pPr indent="-298450" lvl="0" marL="457200" rtl="0" algn="l">
              <a:spcBef>
                <a:spcPts val="0"/>
              </a:spcBef>
              <a:spcAft>
                <a:spcPts val="0"/>
              </a:spcAft>
              <a:buClr>
                <a:srgbClr val="000000"/>
              </a:buClr>
              <a:buSzPts val="1100"/>
              <a:buFont typeface="Arial"/>
              <a:buAutoNum type="arabicPeriod"/>
            </a:pPr>
            <a:r>
              <a:rPr lang="en">
                <a:latin typeface="Poppins Medium"/>
                <a:ea typeface="Poppins Medium"/>
                <a:cs typeface="Poppins Medium"/>
                <a:sym typeface="Poppins Medium"/>
              </a:rPr>
              <a:t>Handled missing values (e.g., imputed missing Age with median).</a:t>
            </a:r>
            <a:endParaRPr>
              <a:latin typeface="Poppins Medium"/>
              <a:ea typeface="Poppins Medium"/>
              <a:cs typeface="Poppins Medium"/>
              <a:sym typeface="Poppins Medium"/>
            </a:endParaRPr>
          </a:p>
          <a:p>
            <a:pPr indent="-298450" lvl="0" marL="457200" rtl="0" algn="l">
              <a:spcBef>
                <a:spcPts val="0"/>
              </a:spcBef>
              <a:spcAft>
                <a:spcPts val="0"/>
              </a:spcAft>
              <a:buClr>
                <a:srgbClr val="000000"/>
              </a:buClr>
              <a:buSzPts val="1100"/>
              <a:buFont typeface="Arial"/>
              <a:buAutoNum type="arabicPeriod"/>
            </a:pPr>
            <a:r>
              <a:rPr lang="en">
                <a:latin typeface="Poppins Medium"/>
                <a:ea typeface="Poppins Medium"/>
                <a:cs typeface="Poppins Medium"/>
                <a:sym typeface="Poppins Medium"/>
              </a:rPr>
              <a:t>Encoded categorical variables using Label Encoding and One-Hot Encoding.</a:t>
            </a:r>
            <a:endParaRPr>
              <a:latin typeface="Poppins Medium"/>
              <a:ea typeface="Poppins Medium"/>
              <a:cs typeface="Poppins Medium"/>
              <a:sym typeface="Poppins Medium"/>
            </a:endParaRPr>
          </a:p>
          <a:p>
            <a:pPr indent="-298450" lvl="0" marL="457200" rtl="0" algn="l">
              <a:spcBef>
                <a:spcPts val="0"/>
              </a:spcBef>
              <a:spcAft>
                <a:spcPts val="0"/>
              </a:spcAft>
              <a:buClr>
                <a:srgbClr val="000000"/>
              </a:buClr>
              <a:buSzPts val="1100"/>
              <a:buFont typeface="Arial"/>
              <a:buAutoNum type="arabicPeriod"/>
            </a:pPr>
            <a:r>
              <a:rPr lang="en">
                <a:latin typeface="Poppins Medium"/>
                <a:ea typeface="Poppins Medium"/>
                <a:cs typeface="Poppins Medium"/>
                <a:sym typeface="Poppins Medium"/>
              </a:rPr>
              <a:t>Normalized numerical features like Age and CGPA using Min-Max Scaling.</a:t>
            </a:r>
            <a:endParaRPr>
              <a:latin typeface="Poppins Medium"/>
              <a:ea typeface="Poppins Medium"/>
              <a:cs typeface="Poppins Medium"/>
              <a:sym typeface="Poppins Medium"/>
            </a:endParaRPr>
          </a:p>
          <a:p>
            <a:pPr indent="-298450" lvl="0" marL="457200" rtl="0" algn="l">
              <a:spcBef>
                <a:spcPts val="0"/>
              </a:spcBef>
              <a:spcAft>
                <a:spcPts val="0"/>
              </a:spcAft>
              <a:buClr>
                <a:srgbClr val="000000"/>
              </a:buClr>
              <a:buSzPts val="1100"/>
              <a:buFont typeface="Arial"/>
              <a:buAutoNum type="arabicPeriod"/>
            </a:pPr>
            <a:r>
              <a:rPr lang="en">
                <a:latin typeface="Poppins Medium"/>
                <a:ea typeface="Poppins Medium"/>
                <a:cs typeface="Poppins Medium"/>
                <a:sym typeface="Poppins Medium"/>
              </a:rPr>
              <a:t>Splitting the data into training and testing sets. ?          (70% - training , 30% - testing)</a:t>
            </a:r>
            <a:endParaRPr>
              <a:latin typeface="Poppins Medium"/>
              <a:ea typeface="Poppins Medium"/>
              <a:cs typeface="Poppins Medium"/>
              <a:sym typeface="Poppins Medium"/>
            </a:endParaRPr>
          </a:p>
        </p:txBody>
      </p:sp>
      <p:grpSp>
        <p:nvGrpSpPr>
          <p:cNvPr id="1290" name="Google Shape;1290;p44"/>
          <p:cNvGrpSpPr/>
          <p:nvPr/>
        </p:nvGrpSpPr>
        <p:grpSpPr>
          <a:xfrm>
            <a:off x="8021769" y="107853"/>
            <a:ext cx="981538" cy="1077074"/>
            <a:chOff x="7920292" y="107858"/>
            <a:chExt cx="1082897" cy="1188299"/>
          </a:xfrm>
        </p:grpSpPr>
        <p:sp>
          <p:nvSpPr>
            <p:cNvPr id="1291" name="Google Shape;1291;p44"/>
            <p:cNvSpPr/>
            <p:nvPr/>
          </p:nvSpPr>
          <p:spPr>
            <a:xfrm>
              <a:off x="8595231" y="641686"/>
              <a:ext cx="407958" cy="654471"/>
            </a:xfrm>
            <a:custGeom>
              <a:rect b="b" l="l" r="r" t="t"/>
              <a:pathLst>
                <a:path extrusionOk="0" h="48354" w="30141">
                  <a:moveTo>
                    <a:pt x="15068" y="0"/>
                  </a:moveTo>
                  <a:cubicBezTo>
                    <a:pt x="12972" y="0"/>
                    <a:pt x="11199" y="1773"/>
                    <a:pt x="11199" y="3869"/>
                  </a:cubicBezTo>
                  <a:cubicBezTo>
                    <a:pt x="11199" y="5158"/>
                    <a:pt x="11928" y="6286"/>
                    <a:pt x="12895" y="7008"/>
                  </a:cubicBezTo>
                  <a:lnTo>
                    <a:pt x="12895" y="9104"/>
                  </a:lnTo>
                  <a:lnTo>
                    <a:pt x="1" y="9104"/>
                  </a:lnTo>
                  <a:lnTo>
                    <a:pt x="1" y="39328"/>
                  </a:lnTo>
                  <a:lnTo>
                    <a:pt x="12895" y="39328"/>
                  </a:lnTo>
                  <a:lnTo>
                    <a:pt x="12895" y="41423"/>
                  </a:lnTo>
                  <a:cubicBezTo>
                    <a:pt x="11928" y="42068"/>
                    <a:pt x="11199" y="43196"/>
                    <a:pt x="11199" y="44563"/>
                  </a:cubicBezTo>
                  <a:cubicBezTo>
                    <a:pt x="11199" y="46658"/>
                    <a:pt x="12972" y="48354"/>
                    <a:pt x="15068" y="48354"/>
                  </a:cubicBezTo>
                  <a:cubicBezTo>
                    <a:pt x="17163" y="48354"/>
                    <a:pt x="18858" y="46658"/>
                    <a:pt x="18858" y="44563"/>
                  </a:cubicBezTo>
                  <a:cubicBezTo>
                    <a:pt x="18858" y="43196"/>
                    <a:pt x="18214" y="42068"/>
                    <a:pt x="17247" y="41423"/>
                  </a:cubicBezTo>
                  <a:lnTo>
                    <a:pt x="17247" y="39328"/>
                  </a:lnTo>
                  <a:lnTo>
                    <a:pt x="30141" y="39328"/>
                  </a:lnTo>
                  <a:lnTo>
                    <a:pt x="30141" y="26350"/>
                  </a:lnTo>
                  <a:lnTo>
                    <a:pt x="28445" y="26350"/>
                  </a:lnTo>
                  <a:cubicBezTo>
                    <a:pt x="27723" y="27401"/>
                    <a:pt x="26595" y="28045"/>
                    <a:pt x="25306" y="28045"/>
                  </a:cubicBezTo>
                  <a:cubicBezTo>
                    <a:pt x="23210" y="28045"/>
                    <a:pt x="21437" y="26350"/>
                    <a:pt x="21437" y="24177"/>
                  </a:cubicBezTo>
                  <a:cubicBezTo>
                    <a:pt x="21437" y="22082"/>
                    <a:pt x="23210" y="20386"/>
                    <a:pt x="25306" y="20386"/>
                  </a:cubicBezTo>
                  <a:cubicBezTo>
                    <a:pt x="26595" y="20386"/>
                    <a:pt x="27723" y="21031"/>
                    <a:pt x="28445" y="21998"/>
                  </a:cubicBezTo>
                  <a:lnTo>
                    <a:pt x="30141" y="21998"/>
                  </a:lnTo>
                  <a:lnTo>
                    <a:pt x="30141" y="9104"/>
                  </a:lnTo>
                  <a:lnTo>
                    <a:pt x="17247" y="9104"/>
                  </a:lnTo>
                  <a:lnTo>
                    <a:pt x="17247" y="7008"/>
                  </a:lnTo>
                  <a:cubicBezTo>
                    <a:pt x="18214" y="6286"/>
                    <a:pt x="18858" y="5158"/>
                    <a:pt x="18858" y="3869"/>
                  </a:cubicBezTo>
                  <a:cubicBezTo>
                    <a:pt x="18858" y="1773"/>
                    <a:pt x="17163" y="0"/>
                    <a:pt x="150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4"/>
            <p:cNvSpPr/>
            <p:nvPr/>
          </p:nvSpPr>
          <p:spPr>
            <a:xfrm>
              <a:off x="8595231" y="764895"/>
              <a:ext cx="407958" cy="450553"/>
            </a:xfrm>
            <a:custGeom>
              <a:rect b="b" l="l" r="r" t="t"/>
              <a:pathLst>
                <a:path extrusionOk="0" h="33288" w="30141">
                  <a:moveTo>
                    <a:pt x="21276" y="1"/>
                  </a:moveTo>
                  <a:cubicBezTo>
                    <a:pt x="21276" y="6371"/>
                    <a:pt x="19419" y="22727"/>
                    <a:pt x="807" y="22727"/>
                  </a:cubicBezTo>
                  <a:lnTo>
                    <a:pt x="1" y="22727"/>
                  </a:lnTo>
                  <a:lnTo>
                    <a:pt x="1" y="30225"/>
                  </a:lnTo>
                  <a:lnTo>
                    <a:pt x="12895" y="30225"/>
                  </a:lnTo>
                  <a:lnTo>
                    <a:pt x="12895" y="32320"/>
                  </a:lnTo>
                  <a:cubicBezTo>
                    <a:pt x="12489" y="32559"/>
                    <a:pt x="12166" y="32881"/>
                    <a:pt x="11928" y="33287"/>
                  </a:cubicBezTo>
                  <a:cubicBezTo>
                    <a:pt x="13939" y="33126"/>
                    <a:pt x="15873" y="32965"/>
                    <a:pt x="17808" y="32720"/>
                  </a:cubicBezTo>
                  <a:cubicBezTo>
                    <a:pt x="17646" y="32559"/>
                    <a:pt x="17408" y="32397"/>
                    <a:pt x="17247" y="32320"/>
                  </a:cubicBezTo>
                  <a:lnTo>
                    <a:pt x="17247" y="30225"/>
                  </a:lnTo>
                  <a:lnTo>
                    <a:pt x="24177" y="30225"/>
                  </a:lnTo>
                  <a:lnTo>
                    <a:pt x="24177" y="18781"/>
                  </a:lnTo>
                  <a:cubicBezTo>
                    <a:pt x="22566" y="18298"/>
                    <a:pt x="21437" y="16847"/>
                    <a:pt x="21437" y="15074"/>
                  </a:cubicBezTo>
                  <a:cubicBezTo>
                    <a:pt x="21437" y="12979"/>
                    <a:pt x="23210" y="11283"/>
                    <a:pt x="25306" y="11283"/>
                  </a:cubicBezTo>
                  <a:cubicBezTo>
                    <a:pt x="26595" y="11283"/>
                    <a:pt x="27723" y="11928"/>
                    <a:pt x="28445" y="12895"/>
                  </a:cubicBezTo>
                  <a:lnTo>
                    <a:pt x="30141" y="12895"/>
                  </a:lnTo>
                  <a:lnTo>
                    <a:pt x="30141" y="5403"/>
                  </a:lnTo>
                  <a:lnTo>
                    <a:pt x="24338" y="5403"/>
                  </a:lnTo>
                  <a:lnTo>
                    <a:pt x="243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4"/>
            <p:cNvSpPr/>
            <p:nvPr/>
          </p:nvSpPr>
          <p:spPr>
            <a:xfrm>
              <a:off x="7920292" y="107858"/>
              <a:ext cx="847508" cy="847575"/>
            </a:xfrm>
            <a:custGeom>
              <a:rect b="b" l="l" r="r" t="t"/>
              <a:pathLst>
                <a:path extrusionOk="0" h="62621" w="62616">
                  <a:moveTo>
                    <a:pt x="31347" y="0"/>
                  </a:moveTo>
                  <a:lnTo>
                    <a:pt x="17969" y="13462"/>
                  </a:lnTo>
                  <a:lnTo>
                    <a:pt x="20064" y="15557"/>
                  </a:lnTo>
                  <a:cubicBezTo>
                    <a:pt x="20400" y="15493"/>
                    <a:pt x="20742" y="15461"/>
                    <a:pt x="21085" y="15461"/>
                  </a:cubicBezTo>
                  <a:cubicBezTo>
                    <a:pt x="22474" y="15461"/>
                    <a:pt x="23882" y="15989"/>
                    <a:pt x="24983" y="17085"/>
                  </a:cubicBezTo>
                  <a:cubicBezTo>
                    <a:pt x="27156" y="19264"/>
                    <a:pt x="27156" y="22810"/>
                    <a:pt x="24983" y="24983"/>
                  </a:cubicBezTo>
                  <a:cubicBezTo>
                    <a:pt x="23894" y="26072"/>
                    <a:pt x="22463" y="26617"/>
                    <a:pt x="21032" y="26617"/>
                  </a:cubicBezTo>
                  <a:cubicBezTo>
                    <a:pt x="19602" y="26617"/>
                    <a:pt x="18172" y="26072"/>
                    <a:pt x="17086" y="24983"/>
                  </a:cubicBezTo>
                  <a:cubicBezTo>
                    <a:pt x="15713" y="23693"/>
                    <a:pt x="15229" y="21759"/>
                    <a:pt x="15551" y="20070"/>
                  </a:cubicBezTo>
                  <a:lnTo>
                    <a:pt x="13456" y="17975"/>
                  </a:lnTo>
                  <a:lnTo>
                    <a:pt x="1" y="31352"/>
                  </a:lnTo>
                  <a:lnTo>
                    <a:pt x="13540" y="44807"/>
                  </a:lnTo>
                  <a:lnTo>
                    <a:pt x="16518" y="41829"/>
                  </a:lnTo>
                  <a:cubicBezTo>
                    <a:pt x="16196" y="40133"/>
                    <a:pt x="16763" y="38199"/>
                    <a:pt x="18053" y="36910"/>
                  </a:cubicBezTo>
                  <a:cubicBezTo>
                    <a:pt x="19181" y="35781"/>
                    <a:pt x="20632" y="35217"/>
                    <a:pt x="22072" y="35217"/>
                  </a:cubicBezTo>
                  <a:cubicBezTo>
                    <a:pt x="23512" y="35217"/>
                    <a:pt x="24942" y="35781"/>
                    <a:pt x="26028" y="36910"/>
                  </a:cubicBezTo>
                  <a:cubicBezTo>
                    <a:pt x="28207" y="39089"/>
                    <a:pt x="28207" y="42635"/>
                    <a:pt x="26028" y="44807"/>
                  </a:cubicBezTo>
                  <a:cubicBezTo>
                    <a:pt x="24932" y="45909"/>
                    <a:pt x="23520" y="46438"/>
                    <a:pt x="22090" y="46438"/>
                  </a:cubicBezTo>
                  <a:cubicBezTo>
                    <a:pt x="21737" y="46438"/>
                    <a:pt x="21382" y="46406"/>
                    <a:pt x="21031" y="46342"/>
                  </a:cubicBezTo>
                  <a:lnTo>
                    <a:pt x="18053" y="49320"/>
                  </a:lnTo>
                  <a:lnTo>
                    <a:pt x="31347" y="62621"/>
                  </a:lnTo>
                  <a:lnTo>
                    <a:pt x="44724" y="49243"/>
                  </a:lnTo>
                  <a:lnTo>
                    <a:pt x="46497" y="51016"/>
                  </a:lnTo>
                  <a:cubicBezTo>
                    <a:pt x="46259" y="52789"/>
                    <a:pt x="46742" y="54639"/>
                    <a:pt x="48109" y="56012"/>
                  </a:cubicBezTo>
                  <a:cubicBezTo>
                    <a:pt x="49199" y="57099"/>
                    <a:pt x="50630" y="57642"/>
                    <a:pt x="52060" y="57642"/>
                  </a:cubicBezTo>
                  <a:cubicBezTo>
                    <a:pt x="53491" y="57642"/>
                    <a:pt x="54920" y="57099"/>
                    <a:pt x="56007" y="56012"/>
                  </a:cubicBezTo>
                  <a:cubicBezTo>
                    <a:pt x="58186" y="53833"/>
                    <a:pt x="58186" y="50287"/>
                    <a:pt x="56007" y="48115"/>
                  </a:cubicBezTo>
                  <a:cubicBezTo>
                    <a:pt x="54911" y="47013"/>
                    <a:pt x="53499" y="46484"/>
                    <a:pt x="52069" y="46484"/>
                  </a:cubicBezTo>
                  <a:cubicBezTo>
                    <a:pt x="51716" y="46484"/>
                    <a:pt x="51361" y="46516"/>
                    <a:pt x="51010" y="46580"/>
                  </a:cubicBezTo>
                  <a:lnTo>
                    <a:pt x="49237" y="44730"/>
                  </a:lnTo>
                  <a:lnTo>
                    <a:pt x="62615" y="31352"/>
                  </a:lnTo>
                  <a:lnTo>
                    <a:pt x="49321" y="18052"/>
                  </a:lnTo>
                  <a:lnTo>
                    <a:pt x="51977" y="15473"/>
                  </a:lnTo>
                  <a:cubicBezTo>
                    <a:pt x="52303" y="15532"/>
                    <a:pt x="52632" y="15562"/>
                    <a:pt x="52960" y="15562"/>
                  </a:cubicBezTo>
                  <a:cubicBezTo>
                    <a:pt x="54416" y="15562"/>
                    <a:pt x="55858" y="14982"/>
                    <a:pt x="56974" y="13861"/>
                  </a:cubicBezTo>
                  <a:cubicBezTo>
                    <a:pt x="59153" y="11689"/>
                    <a:pt x="59153" y="8143"/>
                    <a:pt x="56974" y="5964"/>
                  </a:cubicBezTo>
                  <a:cubicBezTo>
                    <a:pt x="55846" y="4877"/>
                    <a:pt x="54395" y="4334"/>
                    <a:pt x="52955" y="4334"/>
                  </a:cubicBezTo>
                  <a:cubicBezTo>
                    <a:pt x="51515" y="4334"/>
                    <a:pt x="50085" y="4877"/>
                    <a:pt x="48999" y="5964"/>
                  </a:cubicBezTo>
                  <a:cubicBezTo>
                    <a:pt x="47626" y="7337"/>
                    <a:pt x="47142" y="9187"/>
                    <a:pt x="47464" y="10960"/>
                  </a:cubicBezTo>
                  <a:lnTo>
                    <a:pt x="44808" y="13539"/>
                  </a:lnTo>
                  <a:lnTo>
                    <a:pt x="313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4"/>
            <p:cNvSpPr/>
            <p:nvPr/>
          </p:nvSpPr>
          <p:spPr>
            <a:xfrm>
              <a:off x="8164626" y="166749"/>
              <a:ext cx="603174" cy="788684"/>
            </a:xfrm>
            <a:custGeom>
              <a:rect b="b" l="l" r="r" t="t"/>
              <a:pathLst>
                <a:path extrusionOk="0" h="58270" w="44564">
                  <a:moveTo>
                    <a:pt x="34892" y="1"/>
                  </a:moveTo>
                  <a:cubicBezTo>
                    <a:pt x="33526" y="1"/>
                    <a:pt x="32075" y="484"/>
                    <a:pt x="30947" y="1613"/>
                  </a:cubicBezTo>
                  <a:cubicBezTo>
                    <a:pt x="29980" y="2580"/>
                    <a:pt x="29496" y="3708"/>
                    <a:pt x="29335" y="4920"/>
                  </a:cubicBezTo>
                  <a:cubicBezTo>
                    <a:pt x="32397" y="17653"/>
                    <a:pt x="30947" y="35299"/>
                    <a:pt x="7170" y="41101"/>
                  </a:cubicBezTo>
                  <a:cubicBezTo>
                    <a:pt x="6203" y="41746"/>
                    <a:pt x="5075" y="42068"/>
                    <a:pt x="4030" y="42068"/>
                  </a:cubicBezTo>
                  <a:cubicBezTo>
                    <a:pt x="3624" y="42068"/>
                    <a:pt x="3302" y="42068"/>
                    <a:pt x="2979" y="41991"/>
                  </a:cubicBezTo>
                  <a:lnTo>
                    <a:pt x="1" y="44969"/>
                  </a:lnTo>
                  <a:lnTo>
                    <a:pt x="13295" y="58270"/>
                  </a:lnTo>
                  <a:lnTo>
                    <a:pt x="26672" y="44892"/>
                  </a:lnTo>
                  <a:lnTo>
                    <a:pt x="28445" y="46665"/>
                  </a:lnTo>
                  <a:cubicBezTo>
                    <a:pt x="28445" y="47065"/>
                    <a:pt x="28368" y="47387"/>
                    <a:pt x="28368" y="47709"/>
                  </a:cubicBezTo>
                  <a:cubicBezTo>
                    <a:pt x="28368" y="49160"/>
                    <a:pt x="28929" y="50611"/>
                    <a:pt x="30057" y="51661"/>
                  </a:cubicBezTo>
                  <a:cubicBezTo>
                    <a:pt x="31108" y="52790"/>
                    <a:pt x="32559" y="53351"/>
                    <a:pt x="34009" y="53351"/>
                  </a:cubicBezTo>
                  <a:cubicBezTo>
                    <a:pt x="35460" y="53351"/>
                    <a:pt x="36910" y="52790"/>
                    <a:pt x="37955" y="51661"/>
                  </a:cubicBezTo>
                  <a:cubicBezTo>
                    <a:pt x="39083" y="50611"/>
                    <a:pt x="39650" y="49160"/>
                    <a:pt x="39650" y="47709"/>
                  </a:cubicBezTo>
                  <a:cubicBezTo>
                    <a:pt x="39650" y="46259"/>
                    <a:pt x="39083" y="44808"/>
                    <a:pt x="37955" y="43764"/>
                  </a:cubicBezTo>
                  <a:cubicBezTo>
                    <a:pt x="36910" y="42635"/>
                    <a:pt x="35460" y="42068"/>
                    <a:pt x="34009" y="42068"/>
                  </a:cubicBezTo>
                  <a:cubicBezTo>
                    <a:pt x="33687" y="42068"/>
                    <a:pt x="33364" y="42152"/>
                    <a:pt x="32958" y="42229"/>
                  </a:cubicBezTo>
                  <a:lnTo>
                    <a:pt x="31185" y="40379"/>
                  </a:lnTo>
                  <a:lnTo>
                    <a:pt x="44563" y="27001"/>
                  </a:lnTo>
                  <a:lnTo>
                    <a:pt x="31269" y="13701"/>
                  </a:lnTo>
                  <a:lnTo>
                    <a:pt x="33925" y="11122"/>
                  </a:lnTo>
                  <a:cubicBezTo>
                    <a:pt x="34248" y="11122"/>
                    <a:pt x="34570" y="11206"/>
                    <a:pt x="34892" y="11206"/>
                  </a:cubicBezTo>
                  <a:cubicBezTo>
                    <a:pt x="36343" y="11206"/>
                    <a:pt x="37794" y="10639"/>
                    <a:pt x="38922" y="9510"/>
                  </a:cubicBezTo>
                  <a:cubicBezTo>
                    <a:pt x="39973" y="8466"/>
                    <a:pt x="40534" y="7015"/>
                    <a:pt x="40534" y="5565"/>
                  </a:cubicBezTo>
                  <a:cubicBezTo>
                    <a:pt x="40534" y="4114"/>
                    <a:pt x="39973" y="2663"/>
                    <a:pt x="38922" y="1613"/>
                  </a:cubicBezTo>
                  <a:cubicBezTo>
                    <a:pt x="37794" y="484"/>
                    <a:pt x="36343" y="1"/>
                    <a:pt x="348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8" name="Shape 1298"/>
        <p:cNvGrpSpPr/>
        <p:nvPr/>
      </p:nvGrpSpPr>
      <p:grpSpPr>
        <a:xfrm>
          <a:off x="0" y="0"/>
          <a:ext cx="0" cy="0"/>
          <a:chOff x="0" y="0"/>
          <a:chExt cx="0" cy="0"/>
        </a:xfrm>
      </p:grpSpPr>
      <p:sp>
        <p:nvSpPr>
          <p:cNvPr id="1299" name="Google Shape;1299;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Step 2: Cluster Formation with FCM</a:t>
            </a:r>
            <a:endParaRPr/>
          </a:p>
        </p:txBody>
      </p:sp>
      <p:sp>
        <p:nvSpPr>
          <p:cNvPr id="1300" name="Google Shape;1300;p45"/>
          <p:cNvSpPr txBox="1"/>
          <p:nvPr>
            <p:ph idx="2" type="subTitle"/>
          </p:nvPr>
        </p:nvSpPr>
        <p:spPr>
          <a:xfrm>
            <a:off x="1445000" y="1577575"/>
            <a:ext cx="5907000" cy="2430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b="1" lang="en"/>
              <a:t>Purpose: </a:t>
            </a:r>
            <a:r>
              <a:rPr lang="en">
                <a:latin typeface="Poppins Medium"/>
                <a:ea typeface="Poppins Medium"/>
                <a:cs typeface="Poppins Medium"/>
                <a:sym typeface="Poppins Medium"/>
              </a:rPr>
              <a:t>Group students into clusters based on mental health characteristics (Depression, Anxiety, Panic Attack).</a:t>
            </a:r>
            <a:endParaRPr>
              <a:latin typeface="Poppins Medium"/>
              <a:ea typeface="Poppins Medium"/>
              <a:cs typeface="Poppins Medium"/>
              <a:sym typeface="Poppins Medium"/>
            </a:endParaRPr>
          </a:p>
          <a:p>
            <a:pPr indent="-317500" lvl="0" marL="457200" rtl="0" algn="l">
              <a:spcBef>
                <a:spcPts val="0"/>
              </a:spcBef>
              <a:spcAft>
                <a:spcPts val="0"/>
              </a:spcAft>
              <a:buSzPts val="1400"/>
              <a:buFont typeface="Arial"/>
              <a:buChar char="➔"/>
            </a:pPr>
            <a:r>
              <a:rPr b="1" lang="en"/>
              <a:t>Process:</a:t>
            </a:r>
            <a:endParaRPr b="1"/>
          </a:p>
          <a:p>
            <a:pPr indent="-317500" lvl="1" marL="914400" rtl="0" algn="l">
              <a:lnSpc>
                <a:spcPct val="115000"/>
              </a:lnSpc>
              <a:spcBef>
                <a:spcPts val="0"/>
              </a:spcBef>
              <a:spcAft>
                <a:spcPts val="0"/>
              </a:spcAft>
              <a:buSzPts val="1400"/>
              <a:buFont typeface="Poppins Medium"/>
              <a:buChar char="◆"/>
            </a:pPr>
            <a:r>
              <a:rPr lang="en">
                <a:latin typeface="Poppins Medium"/>
                <a:ea typeface="Poppins Medium"/>
                <a:cs typeface="Poppins Medium"/>
                <a:sym typeface="Poppins Medium"/>
              </a:rPr>
              <a:t>Selected relevant features for clustering.</a:t>
            </a:r>
            <a:endParaRPr>
              <a:latin typeface="Poppins Medium"/>
              <a:ea typeface="Poppins Medium"/>
              <a:cs typeface="Poppins Medium"/>
              <a:sym typeface="Poppins Medium"/>
            </a:endParaRPr>
          </a:p>
          <a:p>
            <a:pPr indent="-317500" lvl="1" marL="914400" rtl="0" algn="l">
              <a:lnSpc>
                <a:spcPct val="115000"/>
              </a:lnSpc>
              <a:spcBef>
                <a:spcPts val="0"/>
              </a:spcBef>
              <a:spcAft>
                <a:spcPts val="0"/>
              </a:spcAft>
              <a:buSzPts val="1400"/>
              <a:buFont typeface="Poppins Medium"/>
              <a:buChar char="◆"/>
            </a:pPr>
            <a:r>
              <a:rPr lang="en">
                <a:latin typeface="Poppins Medium"/>
                <a:ea typeface="Poppins Medium"/>
                <a:cs typeface="Poppins Medium"/>
                <a:sym typeface="Poppins Medium"/>
              </a:rPr>
              <a:t>Applied FCM to generate soft cluster memberships for each student.</a:t>
            </a:r>
            <a:endParaRPr>
              <a:latin typeface="Poppins Medium"/>
              <a:ea typeface="Poppins Medium"/>
              <a:cs typeface="Poppins Medium"/>
              <a:sym typeface="Poppins Medium"/>
            </a:endParaRPr>
          </a:p>
          <a:p>
            <a:pPr indent="-317500" lvl="0" marL="457200" rtl="0" algn="l">
              <a:spcBef>
                <a:spcPts val="0"/>
              </a:spcBef>
              <a:spcAft>
                <a:spcPts val="0"/>
              </a:spcAft>
              <a:buSzPts val="1400"/>
              <a:buFont typeface="Arial"/>
              <a:buChar char="➔"/>
            </a:pPr>
            <a:r>
              <a:rPr b="1" lang="en"/>
              <a:t>Outcome:</a:t>
            </a:r>
            <a:endParaRPr b="1"/>
          </a:p>
          <a:p>
            <a:pPr indent="-317500" lvl="1" marL="914400" rtl="0" algn="l">
              <a:lnSpc>
                <a:spcPct val="115000"/>
              </a:lnSpc>
              <a:spcBef>
                <a:spcPts val="0"/>
              </a:spcBef>
              <a:spcAft>
                <a:spcPts val="0"/>
              </a:spcAft>
              <a:buSzPts val="1400"/>
              <a:buFont typeface="Poppins Medium"/>
              <a:buChar char="◆"/>
            </a:pPr>
            <a:r>
              <a:rPr lang="en">
                <a:latin typeface="Poppins Medium"/>
                <a:ea typeface="Poppins Medium"/>
                <a:cs typeface="Poppins Medium"/>
                <a:sym typeface="Poppins Medium"/>
              </a:rPr>
              <a:t>Each student is assigned a degree of membership to clusters (e.g., "High-Stress Group").</a:t>
            </a:r>
            <a:endParaRPr>
              <a:latin typeface="Poppins Medium"/>
              <a:ea typeface="Poppins Medium"/>
              <a:cs typeface="Poppins Medium"/>
              <a:sym typeface="Poppins Medium"/>
            </a:endParaRPr>
          </a:p>
        </p:txBody>
      </p:sp>
      <p:grpSp>
        <p:nvGrpSpPr>
          <p:cNvPr id="1301" name="Google Shape;1301;p45"/>
          <p:cNvGrpSpPr/>
          <p:nvPr/>
        </p:nvGrpSpPr>
        <p:grpSpPr>
          <a:xfrm>
            <a:off x="8021769" y="107853"/>
            <a:ext cx="981538" cy="1077074"/>
            <a:chOff x="7920292" y="107858"/>
            <a:chExt cx="1082897" cy="1188299"/>
          </a:xfrm>
        </p:grpSpPr>
        <p:sp>
          <p:nvSpPr>
            <p:cNvPr id="1302" name="Google Shape;1302;p45"/>
            <p:cNvSpPr/>
            <p:nvPr/>
          </p:nvSpPr>
          <p:spPr>
            <a:xfrm>
              <a:off x="8595231" y="641686"/>
              <a:ext cx="407958" cy="654471"/>
            </a:xfrm>
            <a:custGeom>
              <a:rect b="b" l="l" r="r" t="t"/>
              <a:pathLst>
                <a:path extrusionOk="0" h="48354" w="30141">
                  <a:moveTo>
                    <a:pt x="15068" y="0"/>
                  </a:moveTo>
                  <a:cubicBezTo>
                    <a:pt x="12972" y="0"/>
                    <a:pt x="11199" y="1773"/>
                    <a:pt x="11199" y="3869"/>
                  </a:cubicBezTo>
                  <a:cubicBezTo>
                    <a:pt x="11199" y="5158"/>
                    <a:pt x="11928" y="6286"/>
                    <a:pt x="12895" y="7008"/>
                  </a:cubicBezTo>
                  <a:lnTo>
                    <a:pt x="12895" y="9104"/>
                  </a:lnTo>
                  <a:lnTo>
                    <a:pt x="1" y="9104"/>
                  </a:lnTo>
                  <a:lnTo>
                    <a:pt x="1" y="39328"/>
                  </a:lnTo>
                  <a:lnTo>
                    <a:pt x="12895" y="39328"/>
                  </a:lnTo>
                  <a:lnTo>
                    <a:pt x="12895" y="41423"/>
                  </a:lnTo>
                  <a:cubicBezTo>
                    <a:pt x="11928" y="42068"/>
                    <a:pt x="11199" y="43196"/>
                    <a:pt x="11199" y="44563"/>
                  </a:cubicBezTo>
                  <a:cubicBezTo>
                    <a:pt x="11199" y="46658"/>
                    <a:pt x="12972" y="48354"/>
                    <a:pt x="15068" y="48354"/>
                  </a:cubicBezTo>
                  <a:cubicBezTo>
                    <a:pt x="17163" y="48354"/>
                    <a:pt x="18858" y="46658"/>
                    <a:pt x="18858" y="44563"/>
                  </a:cubicBezTo>
                  <a:cubicBezTo>
                    <a:pt x="18858" y="43196"/>
                    <a:pt x="18214" y="42068"/>
                    <a:pt x="17247" y="41423"/>
                  </a:cubicBezTo>
                  <a:lnTo>
                    <a:pt x="17247" y="39328"/>
                  </a:lnTo>
                  <a:lnTo>
                    <a:pt x="30141" y="39328"/>
                  </a:lnTo>
                  <a:lnTo>
                    <a:pt x="30141" y="26350"/>
                  </a:lnTo>
                  <a:lnTo>
                    <a:pt x="28445" y="26350"/>
                  </a:lnTo>
                  <a:cubicBezTo>
                    <a:pt x="27723" y="27401"/>
                    <a:pt x="26595" y="28045"/>
                    <a:pt x="25306" y="28045"/>
                  </a:cubicBezTo>
                  <a:cubicBezTo>
                    <a:pt x="23210" y="28045"/>
                    <a:pt x="21437" y="26350"/>
                    <a:pt x="21437" y="24177"/>
                  </a:cubicBezTo>
                  <a:cubicBezTo>
                    <a:pt x="21437" y="22082"/>
                    <a:pt x="23210" y="20386"/>
                    <a:pt x="25306" y="20386"/>
                  </a:cubicBezTo>
                  <a:cubicBezTo>
                    <a:pt x="26595" y="20386"/>
                    <a:pt x="27723" y="21031"/>
                    <a:pt x="28445" y="21998"/>
                  </a:cubicBezTo>
                  <a:lnTo>
                    <a:pt x="30141" y="21998"/>
                  </a:lnTo>
                  <a:lnTo>
                    <a:pt x="30141" y="9104"/>
                  </a:lnTo>
                  <a:lnTo>
                    <a:pt x="17247" y="9104"/>
                  </a:lnTo>
                  <a:lnTo>
                    <a:pt x="17247" y="7008"/>
                  </a:lnTo>
                  <a:cubicBezTo>
                    <a:pt x="18214" y="6286"/>
                    <a:pt x="18858" y="5158"/>
                    <a:pt x="18858" y="3869"/>
                  </a:cubicBezTo>
                  <a:cubicBezTo>
                    <a:pt x="18858" y="1773"/>
                    <a:pt x="17163" y="0"/>
                    <a:pt x="150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5"/>
            <p:cNvSpPr/>
            <p:nvPr/>
          </p:nvSpPr>
          <p:spPr>
            <a:xfrm>
              <a:off x="8595231" y="764895"/>
              <a:ext cx="407958" cy="450553"/>
            </a:xfrm>
            <a:custGeom>
              <a:rect b="b" l="l" r="r" t="t"/>
              <a:pathLst>
                <a:path extrusionOk="0" h="33288" w="30141">
                  <a:moveTo>
                    <a:pt x="21276" y="1"/>
                  </a:moveTo>
                  <a:cubicBezTo>
                    <a:pt x="21276" y="6371"/>
                    <a:pt x="19419" y="22727"/>
                    <a:pt x="807" y="22727"/>
                  </a:cubicBezTo>
                  <a:lnTo>
                    <a:pt x="1" y="22727"/>
                  </a:lnTo>
                  <a:lnTo>
                    <a:pt x="1" y="30225"/>
                  </a:lnTo>
                  <a:lnTo>
                    <a:pt x="12895" y="30225"/>
                  </a:lnTo>
                  <a:lnTo>
                    <a:pt x="12895" y="32320"/>
                  </a:lnTo>
                  <a:cubicBezTo>
                    <a:pt x="12489" y="32559"/>
                    <a:pt x="12166" y="32881"/>
                    <a:pt x="11928" y="33287"/>
                  </a:cubicBezTo>
                  <a:cubicBezTo>
                    <a:pt x="13939" y="33126"/>
                    <a:pt x="15873" y="32965"/>
                    <a:pt x="17808" y="32720"/>
                  </a:cubicBezTo>
                  <a:cubicBezTo>
                    <a:pt x="17646" y="32559"/>
                    <a:pt x="17408" y="32397"/>
                    <a:pt x="17247" y="32320"/>
                  </a:cubicBezTo>
                  <a:lnTo>
                    <a:pt x="17247" y="30225"/>
                  </a:lnTo>
                  <a:lnTo>
                    <a:pt x="24177" y="30225"/>
                  </a:lnTo>
                  <a:lnTo>
                    <a:pt x="24177" y="18781"/>
                  </a:lnTo>
                  <a:cubicBezTo>
                    <a:pt x="22566" y="18298"/>
                    <a:pt x="21437" y="16847"/>
                    <a:pt x="21437" y="15074"/>
                  </a:cubicBezTo>
                  <a:cubicBezTo>
                    <a:pt x="21437" y="12979"/>
                    <a:pt x="23210" y="11283"/>
                    <a:pt x="25306" y="11283"/>
                  </a:cubicBezTo>
                  <a:cubicBezTo>
                    <a:pt x="26595" y="11283"/>
                    <a:pt x="27723" y="11928"/>
                    <a:pt x="28445" y="12895"/>
                  </a:cubicBezTo>
                  <a:lnTo>
                    <a:pt x="30141" y="12895"/>
                  </a:lnTo>
                  <a:lnTo>
                    <a:pt x="30141" y="5403"/>
                  </a:lnTo>
                  <a:lnTo>
                    <a:pt x="24338" y="5403"/>
                  </a:lnTo>
                  <a:lnTo>
                    <a:pt x="243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5"/>
            <p:cNvSpPr/>
            <p:nvPr/>
          </p:nvSpPr>
          <p:spPr>
            <a:xfrm>
              <a:off x="7920292" y="107858"/>
              <a:ext cx="847508" cy="847575"/>
            </a:xfrm>
            <a:custGeom>
              <a:rect b="b" l="l" r="r" t="t"/>
              <a:pathLst>
                <a:path extrusionOk="0" h="62621" w="62616">
                  <a:moveTo>
                    <a:pt x="31347" y="0"/>
                  </a:moveTo>
                  <a:lnTo>
                    <a:pt x="17969" y="13462"/>
                  </a:lnTo>
                  <a:lnTo>
                    <a:pt x="20064" y="15557"/>
                  </a:lnTo>
                  <a:cubicBezTo>
                    <a:pt x="20400" y="15493"/>
                    <a:pt x="20742" y="15461"/>
                    <a:pt x="21085" y="15461"/>
                  </a:cubicBezTo>
                  <a:cubicBezTo>
                    <a:pt x="22474" y="15461"/>
                    <a:pt x="23882" y="15989"/>
                    <a:pt x="24983" y="17085"/>
                  </a:cubicBezTo>
                  <a:cubicBezTo>
                    <a:pt x="27156" y="19264"/>
                    <a:pt x="27156" y="22810"/>
                    <a:pt x="24983" y="24983"/>
                  </a:cubicBezTo>
                  <a:cubicBezTo>
                    <a:pt x="23894" y="26072"/>
                    <a:pt x="22463" y="26617"/>
                    <a:pt x="21032" y="26617"/>
                  </a:cubicBezTo>
                  <a:cubicBezTo>
                    <a:pt x="19602" y="26617"/>
                    <a:pt x="18172" y="26072"/>
                    <a:pt x="17086" y="24983"/>
                  </a:cubicBezTo>
                  <a:cubicBezTo>
                    <a:pt x="15713" y="23693"/>
                    <a:pt x="15229" y="21759"/>
                    <a:pt x="15551" y="20070"/>
                  </a:cubicBezTo>
                  <a:lnTo>
                    <a:pt x="13456" y="17975"/>
                  </a:lnTo>
                  <a:lnTo>
                    <a:pt x="1" y="31352"/>
                  </a:lnTo>
                  <a:lnTo>
                    <a:pt x="13540" y="44807"/>
                  </a:lnTo>
                  <a:lnTo>
                    <a:pt x="16518" y="41829"/>
                  </a:lnTo>
                  <a:cubicBezTo>
                    <a:pt x="16196" y="40133"/>
                    <a:pt x="16763" y="38199"/>
                    <a:pt x="18053" y="36910"/>
                  </a:cubicBezTo>
                  <a:cubicBezTo>
                    <a:pt x="19181" y="35781"/>
                    <a:pt x="20632" y="35217"/>
                    <a:pt x="22072" y="35217"/>
                  </a:cubicBezTo>
                  <a:cubicBezTo>
                    <a:pt x="23512" y="35217"/>
                    <a:pt x="24942" y="35781"/>
                    <a:pt x="26028" y="36910"/>
                  </a:cubicBezTo>
                  <a:cubicBezTo>
                    <a:pt x="28207" y="39089"/>
                    <a:pt x="28207" y="42635"/>
                    <a:pt x="26028" y="44807"/>
                  </a:cubicBezTo>
                  <a:cubicBezTo>
                    <a:pt x="24932" y="45909"/>
                    <a:pt x="23520" y="46438"/>
                    <a:pt x="22090" y="46438"/>
                  </a:cubicBezTo>
                  <a:cubicBezTo>
                    <a:pt x="21737" y="46438"/>
                    <a:pt x="21382" y="46406"/>
                    <a:pt x="21031" y="46342"/>
                  </a:cubicBezTo>
                  <a:lnTo>
                    <a:pt x="18053" y="49320"/>
                  </a:lnTo>
                  <a:lnTo>
                    <a:pt x="31347" y="62621"/>
                  </a:lnTo>
                  <a:lnTo>
                    <a:pt x="44724" y="49243"/>
                  </a:lnTo>
                  <a:lnTo>
                    <a:pt x="46497" y="51016"/>
                  </a:lnTo>
                  <a:cubicBezTo>
                    <a:pt x="46259" y="52789"/>
                    <a:pt x="46742" y="54639"/>
                    <a:pt x="48109" y="56012"/>
                  </a:cubicBezTo>
                  <a:cubicBezTo>
                    <a:pt x="49199" y="57099"/>
                    <a:pt x="50630" y="57642"/>
                    <a:pt x="52060" y="57642"/>
                  </a:cubicBezTo>
                  <a:cubicBezTo>
                    <a:pt x="53491" y="57642"/>
                    <a:pt x="54920" y="57099"/>
                    <a:pt x="56007" y="56012"/>
                  </a:cubicBezTo>
                  <a:cubicBezTo>
                    <a:pt x="58186" y="53833"/>
                    <a:pt x="58186" y="50287"/>
                    <a:pt x="56007" y="48115"/>
                  </a:cubicBezTo>
                  <a:cubicBezTo>
                    <a:pt x="54911" y="47013"/>
                    <a:pt x="53499" y="46484"/>
                    <a:pt x="52069" y="46484"/>
                  </a:cubicBezTo>
                  <a:cubicBezTo>
                    <a:pt x="51716" y="46484"/>
                    <a:pt x="51361" y="46516"/>
                    <a:pt x="51010" y="46580"/>
                  </a:cubicBezTo>
                  <a:lnTo>
                    <a:pt x="49237" y="44730"/>
                  </a:lnTo>
                  <a:lnTo>
                    <a:pt x="62615" y="31352"/>
                  </a:lnTo>
                  <a:lnTo>
                    <a:pt x="49321" y="18052"/>
                  </a:lnTo>
                  <a:lnTo>
                    <a:pt x="51977" y="15473"/>
                  </a:lnTo>
                  <a:cubicBezTo>
                    <a:pt x="52303" y="15532"/>
                    <a:pt x="52632" y="15562"/>
                    <a:pt x="52960" y="15562"/>
                  </a:cubicBezTo>
                  <a:cubicBezTo>
                    <a:pt x="54416" y="15562"/>
                    <a:pt x="55858" y="14982"/>
                    <a:pt x="56974" y="13861"/>
                  </a:cubicBezTo>
                  <a:cubicBezTo>
                    <a:pt x="59153" y="11689"/>
                    <a:pt x="59153" y="8143"/>
                    <a:pt x="56974" y="5964"/>
                  </a:cubicBezTo>
                  <a:cubicBezTo>
                    <a:pt x="55846" y="4877"/>
                    <a:pt x="54395" y="4334"/>
                    <a:pt x="52955" y="4334"/>
                  </a:cubicBezTo>
                  <a:cubicBezTo>
                    <a:pt x="51515" y="4334"/>
                    <a:pt x="50085" y="4877"/>
                    <a:pt x="48999" y="5964"/>
                  </a:cubicBezTo>
                  <a:cubicBezTo>
                    <a:pt x="47626" y="7337"/>
                    <a:pt x="47142" y="9187"/>
                    <a:pt x="47464" y="10960"/>
                  </a:cubicBezTo>
                  <a:lnTo>
                    <a:pt x="44808" y="13539"/>
                  </a:lnTo>
                  <a:lnTo>
                    <a:pt x="313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5"/>
            <p:cNvSpPr/>
            <p:nvPr/>
          </p:nvSpPr>
          <p:spPr>
            <a:xfrm>
              <a:off x="8164626" y="166749"/>
              <a:ext cx="603174" cy="788684"/>
            </a:xfrm>
            <a:custGeom>
              <a:rect b="b" l="l" r="r" t="t"/>
              <a:pathLst>
                <a:path extrusionOk="0" h="58270" w="44564">
                  <a:moveTo>
                    <a:pt x="34892" y="1"/>
                  </a:moveTo>
                  <a:cubicBezTo>
                    <a:pt x="33526" y="1"/>
                    <a:pt x="32075" y="484"/>
                    <a:pt x="30947" y="1613"/>
                  </a:cubicBezTo>
                  <a:cubicBezTo>
                    <a:pt x="29980" y="2580"/>
                    <a:pt x="29496" y="3708"/>
                    <a:pt x="29335" y="4920"/>
                  </a:cubicBezTo>
                  <a:cubicBezTo>
                    <a:pt x="32397" y="17653"/>
                    <a:pt x="30947" y="35299"/>
                    <a:pt x="7170" y="41101"/>
                  </a:cubicBezTo>
                  <a:cubicBezTo>
                    <a:pt x="6203" y="41746"/>
                    <a:pt x="5075" y="42068"/>
                    <a:pt x="4030" y="42068"/>
                  </a:cubicBezTo>
                  <a:cubicBezTo>
                    <a:pt x="3624" y="42068"/>
                    <a:pt x="3302" y="42068"/>
                    <a:pt x="2979" y="41991"/>
                  </a:cubicBezTo>
                  <a:lnTo>
                    <a:pt x="1" y="44969"/>
                  </a:lnTo>
                  <a:lnTo>
                    <a:pt x="13295" y="58270"/>
                  </a:lnTo>
                  <a:lnTo>
                    <a:pt x="26672" y="44892"/>
                  </a:lnTo>
                  <a:lnTo>
                    <a:pt x="28445" y="46665"/>
                  </a:lnTo>
                  <a:cubicBezTo>
                    <a:pt x="28445" y="47065"/>
                    <a:pt x="28368" y="47387"/>
                    <a:pt x="28368" y="47709"/>
                  </a:cubicBezTo>
                  <a:cubicBezTo>
                    <a:pt x="28368" y="49160"/>
                    <a:pt x="28929" y="50611"/>
                    <a:pt x="30057" y="51661"/>
                  </a:cubicBezTo>
                  <a:cubicBezTo>
                    <a:pt x="31108" y="52790"/>
                    <a:pt x="32559" y="53351"/>
                    <a:pt x="34009" y="53351"/>
                  </a:cubicBezTo>
                  <a:cubicBezTo>
                    <a:pt x="35460" y="53351"/>
                    <a:pt x="36910" y="52790"/>
                    <a:pt x="37955" y="51661"/>
                  </a:cubicBezTo>
                  <a:cubicBezTo>
                    <a:pt x="39083" y="50611"/>
                    <a:pt x="39650" y="49160"/>
                    <a:pt x="39650" y="47709"/>
                  </a:cubicBezTo>
                  <a:cubicBezTo>
                    <a:pt x="39650" y="46259"/>
                    <a:pt x="39083" y="44808"/>
                    <a:pt x="37955" y="43764"/>
                  </a:cubicBezTo>
                  <a:cubicBezTo>
                    <a:pt x="36910" y="42635"/>
                    <a:pt x="35460" y="42068"/>
                    <a:pt x="34009" y="42068"/>
                  </a:cubicBezTo>
                  <a:cubicBezTo>
                    <a:pt x="33687" y="42068"/>
                    <a:pt x="33364" y="42152"/>
                    <a:pt x="32958" y="42229"/>
                  </a:cubicBezTo>
                  <a:lnTo>
                    <a:pt x="31185" y="40379"/>
                  </a:lnTo>
                  <a:lnTo>
                    <a:pt x="44563" y="27001"/>
                  </a:lnTo>
                  <a:lnTo>
                    <a:pt x="31269" y="13701"/>
                  </a:lnTo>
                  <a:lnTo>
                    <a:pt x="33925" y="11122"/>
                  </a:lnTo>
                  <a:cubicBezTo>
                    <a:pt x="34248" y="11122"/>
                    <a:pt x="34570" y="11206"/>
                    <a:pt x="34892" y="11206"/>
                  </a:cubicBezTo>
                  <a:cubicBezTo>
                    <a:pt x="36343" y="11206"/>
                    <a:pt x="37794" y="10639"/>
                    <a:pt x="38922" y="9510"/>
                  </a:cubicBezTo>
                  <a:cubicBezTo>
                    <a:pt x="39973" y="8466"/>
                    <a:pt x="40534" y="7015"/>
                    <a:pt x="40534" y="5565"/>
                  </a:cubicBezTo>
                  <a:cubicBezTo>
                    <a:pt x="40534" y="4114"/>
                    <a:pt x="39973" y="2663"/>
                    <a:pt x="38922" y="1613"/>
                  </a:cubicBezTo>
                  <a:cubicBezTo>
                    <a:pt x="37794" y="484"/>
                    <a:pt x="36343" y="1"/>
                    <a:pt x="348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actical Life Subject for Elementary: Mental Health Tips by Slidesgo">
  <a:themeElements>
    <a:clrScheme name="Simple Light">
      <a:dk1>
        <a:srgbClr val="3B325C"/>
      </a:dk1>
      <a:lt1>
        <a:srgbClr val="FBF8EE"/>
      </a:lt1>
      <a:dk2>
        <a:srgbClr val="586CBC"/>
      </a:dk2>
      <a:lt2>
        <a:srgbClr val="8E9EF4"/>
      </a:lt2>
      <a:accent1>
        <a:srgbClr val="586C3C"/>
      </a:accent1>
      <a:accent2>
        <a:srgbClr val="96A942"/>
      </a:accent2>
      <a:accent3>
        <a:srgbClr val="FCC76C"/>
      </a:accent3>
      <a:accent4>
        <a:srgbClr val="FFA533"/>
      </a:accent4>
      <a:accent5>
        <a:srgbClr val="E75754"/>
      </a:accent5>
      <a:accent6>
        <a:srgbClr val="FD9190"/>
      </a:accent6>
      <a:hlink>
        <a:srgbClr val="3B325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