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EEB21-4AD6-4424-A939-C876F4325DE0}" v="28" dt="2021-06-28T10:10:13.921"/>
    <p1510:client id="{8960A86A-F820-174B-AC8B-913739B05E2B}" v="23" dt="2021-06-28T11:36:0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7D08-B174-B34B-884D-E1C72D2DDBE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AA71-3741-FC40-A0D1-637192C5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1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5A0-1A82-3B47-BAA7-344364B6D6E4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8B57-CA20-C345-89B5-A5E0CCC4953A}" type="datetime1">
              <a:rPr lang="de-DE" smtClean="0"/>
              <a:t>29.06.2021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A27-9293-EF46-8AD7-015C46EF35EF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E8E1-0425-F946-9382-A624F47F66AA}" type="datetime1">
              <a:rPr lang="de-DE" smtClean="0"/>
              <a:t>29.06.2021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4040-C212-FE41-A746-7A47436A1938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5279-B5BA-3E4D-A4DC-33E8A879FDDC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CD5-4CF8-B946-BACE-4F1D8BD80971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E81A-C287-0843-9788-14D05A1C1A6E}" type="datetime1">
              <a:rPr lang="de-DE" smtClean="0"/>
              <a:t>29.06.2021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B2C0-235D-F246-B105-94B8C7A521A2}" type="datetime1">
              <a:rPr lang="de-DE" smtClean="0"/>
              <a:t>29.06.2021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974-638B-134E-B11C-2E8FF4E9400B}" type="datetime1">
              <a:rPr lang="de-DE" smtClean="0"/>
              <a:t>29.06.2021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A31D-64BD-7E46-A1F1-8DE714219481}" type="datetime1">
              <a:rPr lang="de-DE" smtClean="0"/>
              <a:t>29.06.2021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1335-9A69-0242-9B9B-545EF2170A7D}" type="datetime1">
              <a:rPr lang="de-DE" smtClean="0"/>
              <a:t>29.06.2021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D006-713C-BB48-8C88-DD0D7BD0611A}" type="datetime1">
              <a:rPr lang="de-DE" smtClean="0"/>
              <a:t>29.06.2021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DF34BD-7758-D441-8F6B-5ADA58C4E7C2}" type="datetime1">
              <a:rPr lang="de-DE" smtClean="0"/>
              <a:t>29.06.2021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677807-4FE9-2D4A-BBAF-360922578EA2}" type="datetime1">
              <a:rPr lang="de-DE" smtClean="0"/>
              <a:t>29.06.2021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F8072-DCF9-6245-9494-D1F9B738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Mindcollector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86FAE0-159E-6549-88C0-6E543C07A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Marko Lemac, Fabian Wagenfeld, Leon Rudolph</a:t>
            </a:r>
          </a:p>
        </p:txBody>
      </p:sp>
    </p:spTree>
    <p:extLst>
      <p:ext uri="{BB962C8B-B14F-4D97-AF65-F5344CB8AC3E}">
        <p14:creationId xmlns:p14="http://schemas.microsoft.com/office/powerpoint/2010/main" val="240165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246D5-687B-CC48-958F-00C265A1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3434E-993A-9A45-B5C7-999537ED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Demonstration der Software</a:t>
            </a:r>
          </a:p>
          <a:p>
            <a:r>
              <a:rPr lang="de-DE" sz="2400" dirty="0"/>
              <a:t>Darstellung von Source Code</a:t>
            </a:r>
          </a:p>
          <a:p>
            <a:r>
              <a:rPr lang="de-DE" sz="2400" dirty="0"/>
              <a:t>Vorstellung der Projektidee</a:t>
            </a:r>
          </a:p>
          <a:p>
            <a:pPr lvl="1"/>
            <a:r>
              <a:rPr lang="de-DE" sz="2400" dirty="0"/>
              <a:t>Weitere Ideen für Funktionen</a:t>
            </a:r>
          </a:p>
          <a:p>
            <a:pPr lvl="1"/>
            <a:r>
              <a:rPr lang="de-DE" sz="2400" dirty="0"/>
              <a:t>Lessons Learned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B7D86C-64B1-EE4D-B623-3079F91E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5E4C6-B05C-DE43-973C-192EFB1C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88D4-D52A-1E4F-956A-4E1516E7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Responsive Webseite</a:t>
            </a:r>
          </a:p>
          <a:p>
            <a:r>
              <a:rPr lang="de-DE" sz="2000" dirty="0"/>
              <a:t>Spontane Ideen, Zitate, Bilder und Audio können gespeichert werden</a:t>
            </a:r>
          </a:p>
          <a:p>
            <a:r>
              <a:rPr lang="de-DE" sz="2000" dirty="0"/>
              <a:t>Diese Notizen werden in Kategorien eingeteilt</a:t>
            </a:r>
          </a:p>
          <a:p>
            <a:r>
              <a:rPr lang="de-DE" sz="2000" dirty="0"/>
              <a:t>Nutzer kann sich anmelden/abmelden und so Notizen auf verschiedenen Geräten abspeichern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173744-E397-6043-88B6-428D95CE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5BC0-5680-A84B-B8D7-815D7768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Implementierte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B34A8-CE00-5141-8FD9-EE9B2560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Anmelden/Abmelden</a:t>
            </a:r>
          </a:p>
          <a:p>
            <a:r>
              <a:rPr lang="de-DE" sz="2000" dirty="0"/>
              <a:t>Registrieren</a:t>
            </a:r>
          </a:p>
          <a:p>
            <a:r>
              <a:rPr lang="de-DE" sz="2000" dirty="0"/>
              <a:t>Kategorien hinzufügen/entfernen</a:t>
            </a:r>
          </a:p>
          <a:p>
            <a:r>
              <a:rPr lang="de-DE" sz="2000" dirty="0"/>
              <a:t>Text/Sprach/Bild Notizen hinzufügen/bearbeiten/entfernen</a:t>
            </a:r>
          </a:p>
          <a:p>
            <a:r>
              <a:rPr lang="de-DE" sz="2000" dirty="0"/>
              <a:t>Bilder/Audio analysieren (in Text umwandeln)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F68FF-BB7F-644E-B3BE-23C723C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5C853-F5B3-7844-B066-01154D50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für weitere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9EE6B-F321-4045-B58E-DD9F3FA3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Admin Page </a:t>
            </a:r>
          </a:p>
          <a:p>
            <a:pPr lvl="1"/>
            <a:r>
              <a:rPr lang="de-DE" sz="1800" dirty="0"/>
              <a:t>Anzeigen lassen, wie viele User/Notizen es gibt (z.B. in bestimmten Zeiträumen)</a:t>
            </a:r>
          </a:p>
          <a:p>
            <a:r>
              <a:rPr lang="de-DE" sz="2000" dirty="0"/>
              <a:t>Kategorien/Einträge mit anderen Nutzern teilen</a:t>
            </a:r>
          </a:p>
          <a:p>
            <a:r>
              <a:rPr lang="de-DE" sz="2000" dirty="0"/>
              <a:t>Notizen verschieben (Drag and Drop)</a:t>
            </a:r>
          </a:p>
          <a:p>
            <a:r>
              <a:rPr lang="de-DE" sz="2000" dirty="0"/>
              <a:t>Passwort vergessen Funktion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1BD830-7922-1148-BF4D-11EDCA8E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EBE50-3DC6-DB46-A8F1-C9B5C13B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6747D-EF55-2E40-8E35-81893509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VUE Framework</a:t>
            </a:r>
          </a:p>
          <a:p>
            <a:pPr lvl="1"/>
            <a:r>
              <a:rPr lang="de-DE" dirty="0"/>
              <a:t>Vuetify </a:t>
            </a:r>
            <a:r>
              <a:rPr lang="de-DE" dirty="0">
                <a:ea typeface="+mn-lt"/>
                <a:cs typeface="+mn-lt"/>
              </a:rPr>
              <a:t>- Material Design Framework</a:t>
            </a:r>
            <a:endParaRPr lang="de-DE" dirty="0"/>
          </a:p>
          <a:p>
            <a:r>
              <a:rPr lang="de-DE" dirty="0"/>
              <a:t>Backend</a:t>
            </a:r>
          </a:p>
          <a:p>
            <a:pPr lvl="1"/>
            <a:r>
              <a:rPr lang="de-DE" dirty="0"/>
              <a:t>Django Framework</a:t>
            </a:r>
          </a:p>
          <a:p>
            <a:pPr lvl="1"/>
            <a:r>
              <a:rPr lang="de-DE" dirty="0"/>
              <a:t>MySQL</a:t>
            </a:r>
          </a:p>
          <a:p>
            <a:r>
              <a:rPr lang="de-DE" dirty="0"/>
              <a:t>Erweiterte Logik</a:t>
            </a:r>
          </a:p>
          <a:p>
            <a:pPr lvl="1"/>
            <a:r>
              <a:rPr lang="de-DE" dirty="0"/>
              <a:t>easyOCR</a:t>
            </a:r>
          </a:p>
          <a:p>
            <a:pPr lvl="1"/>
            <a:r>
              <a:rPr lang="de-DE" dirty="0"/>
              <a:t>SpeechRecognition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7DA1AC-0D9A-D74E-9ECC-4C003D73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C819D-5F0A-E243-96A7-66B7ACC9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8E31C-635D-4542-B5B7-99F8C1DC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Wöchentliche Besprechungen des aktuellen Stands/Problemen</a:t>
            </a:r>
          </a:p>
          <a:p>
            <a:r>
              <a:rPr lang="de-DE" sz="2000" dirty="0"/>
              <a:t>Frühe Integration der einzelnen Bestandteile</a:t>
            </a:r>
          </a:p>
          <a:p>
            <a:r>
              <a:rPr lang="de-DE" sz="2000" dirty="0"/>
              <a:t>Absprache der Schnittstellen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EB8415-31CA-8444-AE32-36F9CC90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0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171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Zitierfähig</vt:lpstr>
      <vt:lpstr>Mindcollector</vt:lpstr>
      <vt:lpstr>Inhalt</vt:lpstr>
      <vt:lpstr>Idee</vt:lpstr>
      <vt:lpstr>Implementierte Funktionen</vt:lpstr>
      <vt:lpstr>Ideen für weitere Funktionen</vt:lpstr>
      <vt:lpstr>Erkenntnisse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Mindcollector</dc:title>
  <dc:creator>Leon R</dc:creator>
  <cp:lastModifiedBy>Leon R</cp:lastModifiedBy>
  <cp:revision>3</cp:revision>
  <dcterms:created xsi:type="dcterms:W3CDTF">2021-06-25T16:21:06Z</dcterms:created>
  <dcterms:modified xsi:type="dcterms:W3CDTF">2021-06-29T09:47:25Z</dcterms:modified>
</cp:coreProperties>
</file>