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B3B85-0070-45CA-B422-AE090097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F755E-68CB-4CAB-B8F4-751D1F35A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4F880-C39A-4DBC-A662-17A6B4B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46CB2-8740-485C-9BC3-9E0CD0BA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E739B-B397-4BA1-91C3-722402BB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8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DFF1-544C-4DFC-B985-844026D4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14E00-9878-4A86-AD83-1C4762436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257D4-7C79-4A6D-ABA9-01F80E48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6686-D3B7-4EA8-8897-46079B8E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3E6F5-A472-4EE1-A527-C92602A1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738D50-E15B-40D2-AE13-A09A15D96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40AFC-FC9A-4CC0-B3D8-EC7666B8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E7068-3713-48FB-9DAC-76C3F332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099DC-3112-4DBB-8650-25831C4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3FDA1-EC56-4957-A681-237E38FC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DCFA-1B1C-4344-A1C0-01C42EBD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5B284-694C-445E-8462-2303D0F5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41929-1A96-4414-A3B5-75B8B9F3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E514-B061-4531-884C-7B735F2C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75E23-7A38-426F-A51C-9E929DCD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1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43CA-A314-4E5E-9F3B-F33B834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54246-E61E-448C-9F35-38CC6681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0340-D1EA-4C16-8085-B1AD2B95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E9177-1234-414D-9AEE-7C23D6FD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10A1-A472-4635-BEBC-59BDD7E4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EE8E-DB84-4E79-B4EE-0A19D113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2F2C1-732F-4CDB-8811-05BA41FE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CFA48-2B94-4CBF-87F8-F5CF3542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08183-D821-4F25-9D35-C35DF380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7B92C-DD48-42EA-B286-13549A59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301B8-182A-4D45-8452-C3923DDD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C2A-1330-4BF2-B1EA-27E87944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810E5-9953-49E3-8603-DA5ADC44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62289-9FCD-4405-86B0-F7B8E2706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D9BEF-D71C-41B2-BDAE-26CF78E05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36C951-9E8E-4DE1-B0EF-77B83D30E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761A-3BA6-4332-A394-E912DE01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9B548-E8B7-45F7-919B-AC71E88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BA1352-CD5F-47E4-85E0-8EA13B74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3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A0EF3-4F3D-43EC-ACFF-87B62E63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272C-5BA4-49C1-BF8D-AEE5E771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1BDC3-2A47-4171-BB2B-EA979B6F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471D9-1629-43A5-81DD-2152185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959F2-3C77-4D91-A9F0-E9904BC6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C407F-DF1B-4DDE-BC40-6193F1C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4207E-7FC2-4403-AAEC-5417EB2E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551A-9073-427F-8E82-91138DF7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F3BC-02DC-4CD2-B32A-F8461C35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AF6B-AEF0-44CE-8BE8-4498C2E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C28C4-7156-4CE3-8A9B-CED9F646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5C115-F314-4C0E-B135-0B86985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36FA4-F305-4DE8-86B2-F2A45991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34EAC-CD9A-44B5-AC0E-9087A40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A8ED7-7C46-4DE5-8F61-97EB940A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3F907-C7CA-44D2-9D31-34659C5A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79AA6-A38A-42C6-8A2A-6C4046F7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B390B-7C17-43FA-9189-645A8BA6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7C53-A811-4738-9BD2-1E6FD93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1BFCA-7932-4E4F-8991-2DC128F5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C9BBA-2F52-454D-85C9-1F448F5F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9516A-5619-42E2-A815-C67CA075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B826-8D9D-4248-BD09-0BF31F8C5C6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DB817-10B0-40CF-A88F-CB3167B74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EBF75-DD32-4C86-A8B5-BC096BD9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A3BE-E0BF-4198-B65E-0AE689115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123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81AB-FEB8-4699-AFAE-5917FF2B3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와 </a:t>
            </a:r>
            <a:r>
              <a:rPr lang="en-US" altLang="ko-KR" dirty="0" err="1"/>
              <a:t>Axios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1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50AE3-B9AC-42E6-AED9-6CA17B0B9FC7}"/>
              </a:ext>
            </a:extLst>
          </p:cNvPr>
          <p:cNvSpPr txBox="1"/>
          <p:nvPr/>
        </p:nvSpPr>
        <p:spPr>
          <a:xfrm>
            <a:off x="760021" y="344384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Axios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란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EE108-D66A-4791-83A9-8327874F5DA2}"/>
              </a:ext>
            </a:extLst>
          </p:cNvPr>
          <p:cNvSpPr txBox="1"/>
          <p:nvPr/>
        </p:nvSpPr>
        <p:spPr>
          <a:xfrm>
            <a:off x="843148" y="950026"/>
            <a:ext cx="97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쉽게 설명하여 웹 통신 기능을 제공하는 라이브러리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6FFFE-FF36-48E3-A0CE-EEFD4D7BD3DD}"/>
              </a:ext>
            </a:extLst>
          </p:cNvPr>
          <p:cNvSpPr txBox="1"/>
          <p:nvPr/>
        </p:nvSpPr>
        <p:spPr>
          <a:xfrm>
            <a:off x="760021" y="1793174"/>
            <a:ext cx="311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16</a:t>
            </a:r>
            <a:r>
              <a:rPr lang="ko-KR" altLang="en-US" sz="2400" dirty="0"/>
              <a:t>일까지 목표는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E829BD-A0A7-4039-B2DB-F629ACEA2283}"/>
              </a:ext>
            </a:extLst>
          </p:cNvPr>
          <p:cNvSpPr/>
          <p:nvPr/>
        </p:nvSpPr>
        <p:spPr>
          <a:xfrm>
            <a:off x="3265714" y="2576945"/>
            <a:ext cx="4940135" cy="363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2D4423-E595-4114-9C48-21E09BDC163B}"/>
              </a:ext>
            </a:extLst>
          </p:cNvPr>
          <p:cNvSpPr/>
          <p:nvPr/>
        </p:nvSpPr>
        <p:spPr>
          <a:xfrm>
            <a:off x="4441371" y="2897579"/>
            <a:ext cx="2588820" cy="18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76F2EE-D68E-41D0-B6DC-8B3E09815988}"/>
              </a:ext>
            </a:extLst>
          </p:cNvPr>
          <p:cNvSpPr/>
          <p:nvPr/>
        </p:nvSpPr>
        <p:spPr>
          <a:xfrm>
            <a:off x="4690753" y="4905847"/>
            <a:ext cx="855023" cy="285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E32E12-216E-47EC-8BBF-476E42E619BA}"/>
              </a:ext>
            </a:extLst>
          </p:cNvPr>
          <p:cNvSpPr/>
          <p:nvPr/>
        </p:nvSpPr>
        <p:spPr>
          <a:xfrm>
            <a:off x="4744190" y="5403272"/>
            <a:ext cx="1983180" cy="55694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5D5439-D6F5-46A8-9EA0-C7F74CD5AAF9}"/>
              </a:ext>
            </a:extLst>
          </p:cNvPr>
          <p:cNvCxnSpPr>
            <a:cxnSpLocks/>
          </p:cNvCxnSpPr>
          <p:nvPr/>
        </p:nvCxnSpPr>
        <p:spPr>
          <a:xfrm flipV="1">
            <a:off x="2446317" y="5023261"/>
            <a:ext cx="185255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2FD546-B804-4ECB-B1DB-591B8D40E3D6}"/>
              </a:ext>
            </a:extLst>
          </p:cNvPr>
          <p:cNvSpPr txBox="1"/>
          <p:nvPr/>
        </p:nvSpPr>
        <p:spPr>
          <a:xfrm>
            <a:off x="181098" y="4725186"/>
            <a:ext cx="217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버튼을 클릭하여  이미지를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44ADD9-F663-413A-8C56-38649BAD8E18}"/>
              </a:ext>
            </a:extLst>
          </p:cNvPr>
          <p:cNvCxnSpPr>
            <a:cxnSpLocks/>
          </p:cNvCxnSpPr>
          <p:nvPr/>
        </p:nvCxnSpPr>
        <p:spPr>
          <a:xfrm flipH="1">
            <a:off x="7172697" y="3800104"/>
            <a:ext cx="2101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C53D21-6920-4B75-A13E-5AEA04B4EA5B}"/>
              </a:ext>
            </a:extLst>
          </p:cNvPr>
          <p:cNvSpPr txBox="1"/>
          <p:nvPr/>
        </p:nvSpPr>
        <p:spPr>
          <a:xfrm>
            <a:off x="9417135" y="3476938"/>
            <a:ext cx="242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추가한 이미지 </a:t>
            </a:r>
            <a:endParaRPr lang="en-US" altLang="ko-KR" dirty="0"/>
          </a:p>
          <a:p>
            <a:pPr algn="ctr"/>
            <a:r>
              <a:rPr lang="ko-KR" altLang="en-US" dirty="0"/>
              <a:t>띄우기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AED8E7-4F1B-4159-9C19-EE5FE14E690A}"/>
              </a:ext>
            </a:extLst>
          </p:cNvPr>
          <p:cNvSpPr/>
          <p:nvPr/>
        </p:nvSpPr>
        <p:spPr>
          <a:xfrm>
            <a:off x="5872347" y="4905847"/>
            <a:ext cx="855023" cy="285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EBCD56-0AF9-4631-9BB5-6BA0F6767D64}"/>
              </a:ext>
            </a:extLst>
          </p:cNvPr>
          <p:cNvCxnSpPr>
            <a:cxnSpLocks/>
          </p:cNvCxnSpPr>
          <p:nvPr/>
        </p:nvCxnSpPr>
        <p:spPr>
          <a:xfrm flipH="1">
            <a:off x="7172697" y="5023261"/>
            <a:ext cx="2101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7B32B5-593F-4318-955E-5B81ED0C2C26}"/>
              </a:ext>
            </a:extLst>
          </p:cNvPr>
          <p:cNvSpPr txBox="1"/>
          <p:nvPr/>
        </p:nvSpPr>
        <p:spPr>
          <a:xfrm>
            <a:off x="9417133" y="4863685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서버에 전송 버튼</a:t>
            </a:r>
            <a:endParaRPr lang="en-US" altLang="ko-KR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B608944-BBE1-4530-AFE2-C1529B2AC0EB}"/>
              </a:ext>
            </a:extLst>
          </p:cNvPr>
          <p:cNvCxnSpPr>
            <a:cxnSpLocks/>
          </p:cNvCxnSpPr>
          <p:nvPr/>
        </p:nvCxnSpPr>
        <p:spPr>
          <a:xfrm flipH="1">
            <a:off x="6909460" y="5681743"/>
            <a:ext cx="2101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836C93-A9B3-45C7-901C-9982F0B3FDFC}"/>
              </a:ext>
            </a:extLst>
          </p:cNvPr>
          <p:cNvSpPr txBox="1"/>
          <p:nvPr/>
        </p:nvSpPr>
        <p:spPr>
          <a:xfrm>
            <a:off x="9193482" y="5497077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서버 결과 값 출력</a:t>
            </a:r>
          </a:p>
        </p:txBody>
      </p:sp>
    </p:spTree>
    <p:extLst>
      <p:ext uri="{BB962C8B-B14F-4D97-AF65-F5344CB8AC3E}">
        <p14:creationId xmlns:p14="http://schemas.microsoft.com/office/powerpoint/2010/main" val="18487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1B24E-13CC-4438-9D9D-323E2BD21BC3}"/>
              </a:ext>
            </a:extLst>
          </p:cNvPr>
          <p:cNvSpPr txBox="1"/>
          <p:nvPr/>
        </p:nvSpPr>
        <p:spPr>
          <a:xfrm>
            <a:off x="760021" y="344384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24975-5772-45F4-BEE4-2806E17943D9}"/>
              </a:ext>
            </a:extLst>
          </p:cNvPr>
          <p:cNvSpPr txBox="1"/>
          <p:nvPr/>
        </p:nvSpPr>
        <p:spPr>
          <a:xfrm>
            <a:off x="1377537" y="997528"/>
            <a:ext cx="372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 install flask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flask_cors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werkzeug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FEBD0-E4A0-429A-8714-CBFE9CCD7B11}"/>
              </a:ext>
            </a:extLst>
          </p:cNvPr>
          <p:cNvSpPr txBox="1"/>
          <p:nvPr/>
        </p:nvSpPr>
        <p:spPr>
          <a:xfrm>
            <a:off x="760021" y="2814452"/>
            <a:ext cx="268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axios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EDFCB-99AA-4EE9-A9E9-1B1F027309BB}"/>
              </a:ext>
            </a:extLst>
          </p:cNvPr>
          <p:cNvSpPr txBox="1"/>
          <p:nvPr/>
        </p:nvSpPr>
        <p:spPr>
          <a:xfrm>
            <a:off x="306779" y="3581884"/>
            <a:ext cx="11651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추가하기</a:t>
            </a:r>
            <a:r>
              <a:rPr lang="en-US" altLang="ko-KR" sz="1400" dirty="0"/>
              <a:t> 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Bootstrap CSS --&gt;</a:t>
            </a:r>
          </a:p>
          <a:p>
            <a:r>
              <a:rPr lang="en-US" altLang="ko-KR" sz="1400" dirty="0"/>
              <a:t>    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="https://stackpath.bootstrapcdn.com/bootstrap/4.5.0/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/bootstrap.min.css" integrity="sha384-9aIt2nRpC12Uk9gS9baDl411NQApFmC26EwAOH8WgZl5MYYxFfc+NcPb1dKGj7Sk" </a:t>
            </a:r>
            <a:r>
              <a:rPr lang="en-US" altLang="ko-KR" sz="1400" dirty="0" err="1"/>
              <a:t>crossorigin</a:t>
            </a:r>
            <a:r>
              <a:rPr lang="en-US" altLang="ko-KR" sz="1400" dirty="0"/>
              <a:t>="anonymous"&gt;</a:t>
            </a:r>
          </a:p>
          <a:p>
            <a:endParaRPr lang="en-US" altLang="ko-KR" sz="1400" dirty="0"/>
          </a:p>
          <a:p>
            <a:r>
              <a:rPr lang="en-US" altLang="ko-KR" dirty="0"/>
              <a:t>Body</a:t>
            </a:r>
            <a:r>
              <a:rPr lang="ko-KR" altLang="en-US" dirty="0"/>
              <a:t>에 추가하기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/>
              <a:t>&lt;!-- Vue </a:t>
            </a:r>
            <a:r>
              <a:rPr lang="ko-KR" altLang="en-US" sz="1400" dirty="0"/>
              <a:t>모듈 </a:t>
            </a:r>
            <a:r>
              <a:rPr lang="en-US" altLang="ko-KR" sz="1400" dirty="0"/>
              <a:t>--&gt;</a:t>
            </a:r>
            <a:endParaRPr lang="ko-KR" altLang="en-US" sz="1400" dirty="0"/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/vue.js"&gt;&lt;/script&gt;</a:t>
            </a:r>
          </a:p>
          <a:p>
            <a:r>
              <a:rPr lang="en-US" altLang="ko-KR" sz="1400" dirty="0"/>
              <a:t>&lt;!-- 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 </a:t>
            </a:r>
            <a:r>
              <a:rPr lang="ko-KR" altLang="en-US" sz="1400" dirty="0"/>
              <a:t>모듈 </a:t>
            </a:r>
            <a:r>
              <a:rPr lang="en-US" altLang="ko-KR" sz="1400" dirty="0"/>
              <a:t>--&gt;</a:t>
            </a:r>
            <a:endParaRPr lang="ko-KR" altLang="en-US" sz="1400" dirty="0"/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="https://unpkg.com/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/axios.min.js"&gt;&lt;/script&gt;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114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A6AD2-032E-4C30-B6F9-5A021F12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938956"/>
            <a:ext cx="6725516" cy="5093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5D0FC-014A-4441-94B2-95F6954F9F92}"/>
              </a:ext>
            </a:extLst>
          </p:cNvPr>
          <p:cNvSpPr txBox="1"/>
          <p:nvPr/>
        </p:nvSpPr>
        <p:spPr>
          <a:xfrm>
            <a:off x="0" y="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 영역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B6F714-F89B-4401-9029-CCF3E296569F}"/>
              </a:ext>
            </a:extLst>
          </p:cNvPr>
          <p:cNvCxnSpPr>
            <a:cxnSpLocks/>
          </p:cNvCxnSpPr>
          <p:nvPr/>
        </p:nvCxnSpPr>
        <p:spPr>
          <a:xfrm flipH="1">
            <a:off x="6550494" y="5717233"/>
            <a:ext cx="1584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26FFB4-E799-4AD3-95B0-684AA9635565}"/>
              </a:ext>
            </a:extLst>
          </p:cNvPr>
          <p:cNvSpPr txBox="1"/>
          <p:nvPr/>
        </p:nvSpPr>
        <p:spPr>
          <a:xfrm>
            <a:off x="8431480" y="5362585"/>
            <a:ext cx="264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GET</a:t>
            </a:r>
            <a:r>
              <a:rPr lang="ko-KR" altLang="en-US" dirty="0"/>
              <a:t> 방식의 파라미터로 받은 값을 반환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8F7D5D-9A68-41E7-8684-A7DDA733BBA6}"/>
              </a:ext>
            </a:extLst>
          </p:cNvPr>
          <p:cNvCxnSpPr>
            <a:cxnSpLocks/>
          </p:cNvCxnSpPr>
          <p:nvPr/>
        </p:nvCxnSpPr>
        <p:spPr>
          <a:xfrm flipH="1">
            <a:off x="6550494" y="4397093"/>
            <a:ext cx="1584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25B112-B3BE-4210-9D7C-338C8F1317F5}"/>
              </a:ext>
            </a:extLst>
          </p:cNvPr>
          <p:cNvSpPr txBox="1"/>
          <p:nvPr/>
        </p:nvSpPr>
        <p:spPr>
          <a:xfrm>
            <a:off x="8431480" y="3935428"/>
            <a:ext cx="356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방식으로 이미지를 받으면 </a:t>
            </a:r>
            <a:endParaRPr lang="en-US" altLang="ko-KR" dirty="0"/>
          </a:p>
          <a:p>
            <a:r>
              <a:rPr lang="ko-KR" altLang="en-US" dirty="0" err="1"/>
              <a:t>웹브라우저가</a:t>
            </a:r>
            <a:r>
              <a:rPr lang="ko-KR" altLang="en-US" dirty="0"/>
              <a:t> 파일 저장 완료로 </a:t>
            </a:r>
            <a:endParaRPr lang="en-US" altLang="ko-KR" dirty="0"/>
          </a:p>
          <a:p>
            <a:pPr algn="ctr"/>
            <a:r>
              <a:rPr lang="ko-KR" altLang="en-US" dirty="0"/>
              <a:t>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D1FFAB-CCF4-4AED-8057-BCE94B780E0D}"/>
              </a:ext>
            </a:extLst>
          </p:cNvPr>
          <p:cNvCxnSpPr>
            <a:cxnSpLocks/>
          </p:cNvCxnSpPr>
          <p:nvPr/>
        </p:nvCxnSpPr>
        <p:spPr>
          <a:xfrm flipH="1">
            <a:off x="5353066" y="3195706"/>
            <a:ext cx="28765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A7AC66-430E-4304-BDB7-5980342A0E2D}"/>
              </a:ext>
            </a:extLst>
          </p:cNvPr>
          <p:cNvSpPr txBox="1"/>
          <p:nvPr/>
        </p:nvSpPr>
        <p:spPr>
          <a:xfrm>
            <a:off x="8431480" y="3011040"/>
            <a:ext cx="28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처음 접속한 경우</a:t>
            </a:r>
          </a:p>
        </p:txBody>
      </p:sp>
    </p:spTree>
    <p:extLst>
      <p:ext uri="{BB962C8B-B14F-4D97-AF65-F5344CB8AC3E}">
        <p14:creationId xmlns:p14="http://schemas.microsoft.com/office/powerpoint/2010/main" val="182408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A9B6F-73F6-4C6E-BFD8-3D059B86FC9B}"/>
              </a:ext>
            </a:extLst>
          </p:cNvPr>
          <p:cNvSpPr txBox="1"/>
          <p:nvPr/>
        </p:nvSpPr>
        <p:spPr>
          <a:xfrm>
            <a:off x="0" y="0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영역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34489-FA84-4EFD-ABB8-63AC347B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8" y="1353787"/>
            <a:ext cx="5135552" cy="5313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8EA12-8DD1-4343-918D-C772F978A450}"/>
              </a:ext>
            </a:extLst>
          </p:cNvPr>
          <p:cNvSpPr txBox="1"/>
          <p:nvPr/>
        </p:nvSpPr>
        <p:spPr>
          <a:xfrm>
            <a:off x="1393372" y="239899"/>
            <a:ext cx="10798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&lt;div id="</a:t>
            </a:r>
            <a:r>
              <a:rPr lang="en-US" altLang="ko-KR" dirty="0" err="1"/>
              <a:t>test_vue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&lt;button type="submit" class="</a:t>
            </a:r>
            <a:r>
              <a:rPr lang="en-US" altLang="ko-KR" dirty="0" err="1"/>
              <a:t>btn</a:t>
            </a:r>
            <a:r>
              <a:rPr lang="en-US" altLang="ko-KR" dirty="0"/>
              <a:t> </a:t>
            </a:r>
            <a:r>
              <a:rPr lang="en-US" altLang="ko-KR" dirty="0" err="1"/>
              <a:t>btn</a:t>
            </a:r>
            <a:r>
              <a:rPr lang="en-US" altLang="ko-KR" dirty="0"/>
              <a:t>-primary" </a:t>
            </a:r>
            <a:r>
              <a:rPr lang="en-US" altLang="ko-KR" dirty="0" err="1"/>
              <a:t>v-on:click</a:t>
            </a:r>
            <a:r>
              <a:rPr lang="en-US" altLang="ko-KR" dirty="0"/>
              <a:t>="</a:t>
            </a:r>
            <a:r>
              <a:rPr lang="en-US" altLang="ko-KR" dirty="0" err="1"/>
              <a:t>send_para</a:t>
            </a:r>
            <a:r>
              <a:rPr lang="en-US" altLang="ko-KR" dirty="0"/>
              <a:t>"&gt;</a:t>
            </a:r>
            <a:r>
              <a:rPr lang="ko-KR" altLang="en-US" dirty="0"/>
              <a:t>파라미터 보내기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&lt;/div&gt;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701619-8E50-4362-B78C-AF9D96AFF392}"/>
              </a:ext>
            </a:extLst>
          </p:cNvPr>
          <p:cNvCxnSpPr>
            <a:cxnSpLocks/>
          </p:cNvCxnSpPr>
          <p:nvPr/>
        </p:nvCxnSpPr>
        <p:spPr>
          <a:xfrm flipH="1">
            <a:off x="2764244" y="1740977"/>
            <a:ext cx="33317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910C29-92A3-4DCA-85DE-73A368046492}"/>
              </a:ext>
            </a:extLst>
          </p:cNvPr>
          <p:cNvCxnSpPr>
            <a:cxnSpLocks/>
          </p:cNvCxnSpPr>
          <p:nvPr/>
        </p:nvCxnSpPr>
        <p:spPr>
          <a:xfrm flipH="1">
            <a:off x="4947325" y="2522769"/>
            <a:ext cx="46241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743686-93B2-44E0-9A5F-9DBFE543EAC1}"/>
              </a:ext>
            </a:extLst>
          </p:cNvPr>
          <p:cNvCxnSpPr>
            <a:cxnSpLocks/>
          </p:cNvCxnSpPr>
          <p:nvPr/>
        </p:nvCxnSpPr>
        <p:spPr>
          <a:xfrm flipH="1">
            <a:off x="3270925" y="2805798"/>
            <a:ext cx="429365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7041BA-8E72-471A-A09D-BF74176321CA}"/>
              </a:ext>
            </a:extLst>
          </p:cNvPr>
          <p:cNvCxnSpPr>
            <a:cxnSpLocks/>
          </p:cNvCxnSpPr>
          <p:nvPr/>
        </p:nvCxnSpPr>
        <p:spPr>
          <a:xfrm flipH="1">
            <a:off x="2295795" y="3065076"/>
            <a:ext cx="3368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BFA30D-6022-42F3-878D-9D43B6F44E48}"/>
              </a:ext>
            </a:extLst>
          </p:cNvPr>
          <p:cNvCxnSpPr>
            <a:cxnSpLocks/>
          </p:cNvCxnSpPr>
          <p:nvPr/>
        </p:nvCxnSpPr>
        <p:spPr>
          <a:xfrm flipH="1">
            <a:off x="3414055" y="4010293"/>
            <a:ext cx="3368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BF4A10-3CEC-4C75-B81C-32D9CA34F75D}"/>
              </a:ext>
            </a:extLst>
          </p:cNvPr>
          <p:cNvCxnSpPr>
            <a:cxnSpLocks/>
          </p:cNvCxnSpPr>
          <p:nvPr/>
        </p:nvCxnSpPr>
        <p:spPr>
          <a:xfrm flipH="1">
            <a:off x="3262957" y="4982091"/>
            <a:ext cx="3368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65018A-6266-4217-A3F3-A511FDC21DE3}"/>
              </a:ext>
            </a:extLst>
          </p:cNvPr>
          <p:cNvSpPr txBox="1"/>
          <p:nvPr/>
        </p:nvSpPr>
        <p:spPr>
          <a:xfrm>
            <a:off x="5733802" y="1508038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tag</a:t>
            </a:r>
            <a:r>
              <a:rPr lang="ko-KR" altLang="en-US" dirty="0"/>
              <a:t> 작업영역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F1E64-EB37-42C8-9212-3C3507139A2C}"/>
              </a:ext>
            </a:extLst>
          </p:cNvPr>
          <p:cNvSpPr txBox="1"/>
          <p:nvPr/>
        </p:nvSpPr>
        <p:spPr>
          <a:xfrm>
            <a:off x="9246919" y="2338103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 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1AC63-5663-4BA0-964C-0C1062D9BB39}"/>
              </a:ext>
            </a:extLst>
          </p:cNvPr>
          <p:cNvSpPr txBox="1"/>
          <p:nvPr/>
        </p:nvSpPr>
        <p:spPr>
          <a:xfrm>
            <a:off x="7479475" y="2659161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통신 방법</a:t>
            </a:r>
            <a:r>
              <a:rPr lang="en-US" altLang="ko-KR" dirty="0"/>
              <a:t>(GET/POST)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22A64F-242F-46C0-AB06-F2D9D725A2CF}"/>
              </a:ext>
            </a:extLst>
          </p:cNvPr>
          <p:cNvSpPr txBox="1"/>
          <p:nvPr/>
        </p:nvSpPr>
        <p:spPr>
          <a:xfrm>
            <a:off x="5417753" y="2918339"/>
            <a:ext cx="256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GET</a:t>
            </a:r>
            <a:r>
              <a:rPr lang="ko-KR" altLang="en-US" dirty="0"/>
              <a:t>은 </a:t>
            </a:r>
            <a:r>
              <a:rPr lang="ko-KR" altLang="en-US" dirty="0" err="1"/>
              <a:t>파라미터고</a:t>
            </a:r>
            <a:endParaRPr lang="en-US" altLang="ko-KR" dirty="0"/>
          </a:p>
          <a:p>
            <a:pPr algn="ctr"/>
            <a:r>
              <a:rPr lang="en-US" altLang="ko-KR" dirty="0"/>
              <a:t>json</a:t>
            </a:r>
            <a:r>
              <a:rPr lang="ko-KR" altLang="en-US" dirty="0"/>
              <a:t>이나 이미지는 </a:t>
            </a:r>
            <a:r>
              <a:rPr lang="en-US" altLang="ko-KR" dirty="0"/>
              <a:t>POST</a:t>
            </a:r>
            <a:r>
              <a:rPr lang="ko-KR" altLang="en-US" dirty="0"/>
              <a:t>를 사용해야 한다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18385-2413-4825-8FA4-13D9305AB888}"/>
              </a:ext>
            </a:extLst>
          </p:cNvPr>
          <p:cNvSpPr txBox="1"/>
          <p:nvPr/>
        </p:nvSpPr>
        <p:spPr>
          <a:xfrm>
            <a:off x="6700288" y="3829508"/>
            <a:ext cx="27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서버에서 </a:t>
            </a:r>
            <a:endParaRPr lang="en-US" altLang="ko-KR" dirty="0"/>
          </a:p>
          <a:p>
            <a:pPr algn="ctr"/>
            <a:r>
              <a:rPr lang="ko-KR" altLang="en-US" dirty="0"/>
              <a:t>응답을 가져온 작업 공간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7A165-6F7A-414F-BCCA-43CAE338D8FD}"/>
              </a:ext>
            </a:extLst>
          </p:cNvPr>
          <p:cNvSpPr txBox="1"/>
          <p:nvPr/>
        </p:nvSpPr>
        <p:spPr>
          <a:xfrm>
            <a:off x="6631692" y="495551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 에러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04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BF4BA-2AAD-4FA9-92B7-9712A625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2" y="1661554"/>
            <a:ext cx="6639666" cy="212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72555-F07B-4924-A391-92ECB28BF743}"/>
              </a:ext>
            </a:extLst>
          </p:cNvPr>
          <p:cNvSpPr txBox="1"/>
          <p:nvPr/>
        </p:nvSpPr>
        <p:spPr>
          <a:xfrm>
            <a:off x="401781" y="827342"/>
            <a:ext cx="190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주의 사항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EAE4-A6D7-46B0-9879-F9B10E2C91FD}"/>
              </a:ext>
            </a:extLst>
          </p:cNvPr>
          <p:cNvSpPr txBox="1"/>
          <p:nvPr/>
        </p:nvSpPr>
        <p:spPr>
          <a:xfrm>
            <a:off x="2495302" y="4236958"/>
            <a:ext cx="686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의 경우 </a:t>
            </a:r>
            <a:r>
              <a:rPr lang="en-US" altLang="ko-KR" dirty="0"/>
              <a:t>html </a:t>
            </a:r>
            <a:r>
              <a:rPr lang="ko-KR" altLang="en-US" dirty="0"/>
              <a:t>파일이 동일한 경로에 </a:t>
            </a:r>
            <a:r>
              <a:rPr lang="en-US" altLang="ko-KR" dirty="0"/>
              <a:t>templates </a:t>
            </a:r>
            <a:r>
              <a:rPr lang="ko-KR" altLang="en-US" dirty="0"/>
              <a:t>라는 폴더 </a:t>
            </a:r>
            <a:endParaRPr lang="en-US" altLang="ko-KR" dirty="0"/>
          </a:p>
          <a:p>
            <a:pPr algn="ctr"/>
            <a:r>
              <a:rPr lang="ko-KR" altLang="en-US" dirty="0"/>
              <a:t>안에 있어야 </a:t>
            </a:r>
            <a:r>
              <a:rPr lang="en-US" altLang="ko-KR" dirty="0"/>
              <a:t>html</a:t>
            </a:r>
            <a:r>
              <a:rPr lang="ko-KR" altLang="en-US" dirty="0"/>
              <a:t>을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3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8C581-C134-4383-9801-D9FE53999440}"/>
              </a:ext>
            </a:extLst>
          </p:cNvPr>
          <p:cNvSpPr txBox="1"/>
          <p:nvPr/>
        </p:nvSpPr>
        <p:spPr>
          <a:xfrm>
            <a:off x="746166" y="1361733"/>
            <a:ext cx="190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동작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D3B9D-59E7-4C64-9845-EA0D195318A4}"/>
              </a:ext>
            </a:extLst>
          </p:cNvPr>
          <p:cNvSpPr txBox="1"/>
          <p:nvPr/>
        </p:nvSpPr>
        <p:spPr>
          <a:xfrm>
            <a:off x="1696192" y="2719450"/>
            <a:ext cx="8799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코드 실행하여 </a:t>
            </a:r>
            <a:r>
              <a:rPr lang="en-US" altLang="ko-KR" dirty="0"/>
              <a:t>flask </a:t>
            </a:r>
            <a:r>
              <a:rPr lang="ko-KR" altLang="en-US" dirty="0"/>
              <a:t>서버 작동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크롬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를 열고 주소창에 </a:t>
            </a:r>
            <a:r>
              <a:rPr lang="en-US" altLang="ko-KR" dirty="0">
                <a:hlinkClick r:id="rId2"/>
              </a:rPr>
              <a:t>http://127.0.0.1:8123/</a:t>
            </a:r>
            <a:r>
              <a:rPr lang="en-US" altLang="ko-KR" dirty="0"/>
              <a:t> 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화면에 홈페이지가 보이면 </a:t>
            </a:r>
            <a:r>
              <a:rPr lang="en-US" altLang="ko-KR" dirty="0"/>
              <a:t>ctrl + shift +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동시에 눌러서 개발자 도구 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열린 창 상단에 </a:t>
            </a:r>
            <a:r>
              <a:rPr lang="en-US" altLang="ko-KR" dirty="0"/>
              <a:t>“</a:t>
            </a:r>
            <a:r>
              <a:rPr lang="ko-KR" altLang="en-US" dirty="0"/>
              <a:t>콘솔</a:t>
            </a:r>
            <a:r>
              <a:rPr lang="en-US" altLang="ko-KR" dirty="0"/>
              <a:t>”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홈페이지의 </a:t>
            </a:r>
            <a:r>
              <a:rPr lang="en-US" altLang="ko-KR" dirty="0"/>
              <a:t>“</a:t>
            </a:r>
            <a:r>
              <a:rPr lang="ko-KR" altLang="en-US" dirty="0"/>
              <a:t>파라미터 보내기</a:t>
            </a:r>
            <a:r>
              <a:rPr lang="en-US" altLang="ko-KR" dirty="0"/>
              <a:t>”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콘솔 창에 통신이 성공했는지 성공여부 확인</a:t>
            </a:r>
          </a:p>
        </p:txBody>
      </p:sp>
    </p:spTree>
    <p:extLst>
      <p:ext uri="{BB962C8B-B14F-4D97-AF65-F5344CB8AC3E}">
        <p14:creationId xmlns:p14="http://schemas.microsoft.com/office/powerpoint/2010/main" val="304788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DEC6B-F3CA-4006-A594-83CC2565AD6E}"/>
              </a:ext>
            </a:extLst>
          </p:cNvPr>
          <p:cNvSpPr txBox="1"/>
          <p:nvPr/>
        </p:nvSpPr>
        <p:spPr>
          <a:xfrm>
            <a:off x="0" y="190005"/>
            <a:ext cx="14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49C27-112A-4C78-8F2E-E75158B4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40"/>
            <a:ext cx="12192000" cy="60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337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Vue와 Axios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Vue와 Axios</dc:title>
  <dc:creator>이승현</dc:creator>
  <cp:lastModifiedBy>이승현</cp:lastModifiedBy>
  <cp:revision>14</cp:revision>
  <dcterms:created xsi:type="dcterms:W3CDTF">2023-02-13T00:04:33Z</dcterms:created>
  <dcterms:modified xsi:type="dcterms:W3CDTF">2023-02-13T01:18:15Z</dcterms:modified>
</cp:coreProperties>
</file>