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0" r:id="rId2"/>
    <p:sldId id="269" r:id="rId3"/>
    <p:sldId id="257" r:id="rId4"/>
    <p:sldId id="307" r:id="rId5"/>
    <p:sldId id="308" r:id="rId6"/>
    <p:sldId id="309" r:id="rId7"/>
    <p:sldId id="31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74" d="100"/>
          <a:sy n="74" d="100"/>
        </p:scale>
        <p:origin x="10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76373-E4FA-476B-8194-A2DD7217868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6A13-E9B2-427C-93E1-26A8BEF12A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01121-B02A-494C-BE46-991C9F43A0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5FA00C-9466-4800-8CA9-5C53E54ECE7D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09A05E3-7434-4564-9254-4BA091991A7D}" type="slidenum">
              <a:rPr lang="en-US" sz="1200">
                <a:latin typeface="Times New Roman" pitchFamily="18" charset="0"/>
              </a:rPr>
              <a:pPr algn="r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13F2102-0F01-496E-BF37-05FA650CDAE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12849CF-02F4-4FDD-B3C5-E9DBEE2F0B7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redentials/certifications/exams/ai-9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 descr="strip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57200" y="762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6000" dirty="0">
              <a:solidFill>
                <a:srgbClr val="FF9900"/>
              </a:solidFill>
            </a:endParaRP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8610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			              Prepared By: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			              Mind Hacks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457200" y="2514600"/>
            <a:ext cx="8001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Azure AI Fundamentals (AI 900)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– Introduction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868362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Azure AI 900 Syllabus guide</a:t>
            </a:r>
          </a:p>
          <a:p>
            <a:r>
              <a:rPr lang="en-IN" sz="1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Azure 900: Content Overview</a:t>
            </a:r>
          </a:p>
          <a:p>
            <a:r>
              <a:rPr lang="en-IN" sz="1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Certification Overview</a:t>
            </a:r>
            <a:br>
              <a:rPr lang="en-IN" sz="1400" b="0" i="0" dirty="0">
                <a:effectLst/>
                <a:latin typeface="Segoe UI" panose="020B0502040204020203" pitchFamily="34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020762"/>
          </a:xfrm>
        </p:spPr>
        <p:txBody>
          <a:bodyPr>
            <a:normAutofit/>
          </a:bodyPr>
          <a:lstStyle/>
          <a:p>
            <a:r>
              <a:rPr lang="en-IN" sz="3200" dirty="0"/>
              <a:t>AZ-900: Syllabus Guide</a:t>
            </a:r>
            <a:endParaRPr lang="en-US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943088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Exam Link:</a:t>
            </a:r>
          </a:p>
          <a:p>
            <a:pPr marL="0" indent="0">
              <a:buNone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Exam AI-900: Microsoft Azure AI Fundamentals - Certifications | Microsoft Learn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access the above link to get the </a:t>
            </a:r>
          </a:p>
          <a:p>
            <a:pPr marL="457200" indent="-457200"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AI-900 study guide – Complete syllabus is mentioned in the link.</a:t>
            </a:r>
          </a:p>
          <a:p>
            <a:pPr marL="457200" indent="-457200"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with Pearson VUE – To schedule the exam.</a:t>
            </a:r>
          </a:p>
          <a:p>
            <a:pPr marL="457200" indent="-457200"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free practice assessment – Once our preparation is completed, before we take the exam we can take the free assessments.</a:t>
            </a:r>
          </a:p>
          <a:p>
            <a:pPr marL="457200" indent="-457200"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paced – We can view all the study concepts from the exam point of view.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Artificial Intelligence workloads and considerations (15–20%)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fundamental principles of machine learning on Azure (20–25%)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features of computer vision workloads on Azure (15–20%)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features of Natural Language Processing (NLP) workloads on Azure (15–20%)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features of generative AI workloads on Azure (15–20%)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A53A-90F3-4A52-2640-AD23E5A9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23F1-31CD-913C-AB54-30318D89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020762"/>
          </a:xfrm>
        </p:spPr>
        <p:txBody>
          <a:bodyPr>
            <a:normAutofit/>
          </a:bodyPr>
          <a:lstStyle/>
          <a:p>
            <a:r>
              <a:rPr lang="en-IN" sz="3200" dirty="0"/>
              <a:t>Continued..</a:t>
            </a:r>
            <a:endParaRPr lang="en-US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369824-2120-8032-A56F-5358AEE8B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58" y="1219200"/>
            <a:ext cx="7790491" cy="5358790"/>
          </a:xfrm>
        </p:spPr>
      </p:pic>
    </p:spTree>
    <p:extLst>
      <p:ext uri="{BB962C8B-B14F-4D97-AF65-F5344CB8AC3E}">
        <p14:creationId xmlns:p14="http://schemas.microsoft.com/office/powerpoint/2010/main" val="3698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3"/>
    </mc:Choice>
    <mc:Fallback xmlns="">
      <p:transition spd="slow" advTm="20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3444-90F1-D135-4BBC-DFB247DE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CE06-C6FA-A61D-5FED-1B2F66BA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020762"/>
          </a:xfrm>
        </p:spPr>
        <p:txBody>
          <a:bodyPr>
            <a:normAutofit/>
          </a:bodyPr>
          <a:lstStyle/>
          <a:p>
            <a:r>
              <a:rPr lang="en-IN" sz="3200" dirty="0"/>
              <a:t>AZ-900: Content Overview</a:t>
            </a:r>
            <a:endParaRPr lang="en-US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23E6-F4CC-BD3C-9B52-E3B7E6F5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7943088" cy="54864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en-IN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Microsoft Azure AI Fundamentals: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 AI Concepts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Fundamentals of Machine Learning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Fundamentals of Azure AI Services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2. Microsoft Azure AI Fundamentals: Computer Vision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Fundamentals of Computer Vision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Facial Recognition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Optical Character Recognition</a:t>
            </a:r>
          </a:p>
          <a:p>
            <a:pPr marL="73152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3. Microsoft Azure AI Fundamentals: Natural Language 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Text Analysis with the language Service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question answering with the Language Service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conversational language understanding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Azure AI Speech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"/>
    </mc:Choice>
    <mc:Fallback xmlns="">
      <p:transition spd="slow" advTm="75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C48A7-3364-C24E-7156-ADCE339E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2A6-701C-2242-13A6-69B2E348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792162"/>
          </a:xfrm>
        </p:spPr>
        <p:txBody>
          <a:bodyPr>
            <a:normAutofit/>
          </a:bodyPr>
          <a:lstStyle/>
          <a:p>
            <a:r>
              <a:rPr lang="en-IN" sz="3200" dirty="0"/>
              <a:t>Continued..</a:t>
            </a:r>
            <a:endParaRPr lang="en-US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0191-CC9B-27FE-3DC8-75FD266C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43000"/>
            <a:ext cx="7943088" cy="56388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Microsoft Azure AI Fundamentals: Document Intelligence and Knowledge Mining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Azure AI Document Intelligence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Knowledge Mining with Azure Cognitive Search</a:t>
            </a:r>
          </a:p>
          <a:p>
            <a:pPr marL="73152" indent="0">
              <a:lnSpc>
                <a:spcPct val="107000"/>
              </a:lnSpc>
              <a:spcAft>
                <a:spcPts val="0"/>
              </a:spcAft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Microsoft Azure AI Fundamentals: Generative AI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Generative AI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Azure OpenAI Service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Responsible Generative AI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4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"/>
    </mc:Choice>
    <mc:Fallback xmlns="">
      <p:transition spd="slow" advTm="3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211AE-28FD-FED9-632F-799796B9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1552-11C4-56FE-499E-D75B39FD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86836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Certification Overview</a:t>
            </a:r>
            <a:endParaRPr lang="en-US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162D-63E7-45DA-2FAD-C30C368C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43000"/>
            <a:ext cx="7943088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preparation is completed, take the free assessment before appear for the actual exam.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for Free Assessments: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part of the free assessment, we will be getting 50 questions and as soon as we complete we can view the score. 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Exam: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questions varies from 30 to 50.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1000 (Passing score is &gt;700), Time: 65 Minuets.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the questions: Multiple choice, Drag and drop the correct answer, Match the following, Define true or false.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day we should be in video and audio turn on throughout and we should show one of the ID proof during the exam.</a:t>
            </a: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953A2-C192-E032-8119-4B016FE1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79" y="2011362"/>
            <a:ext cx="7737579" cy="16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"/>
    </mc:Choice>
    <mc:Fallback xmlns="">
      <p:transition spd="slow" advTm="4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"/>
    </mc:Choice>
    <mc:Fallback xmlns="">
      <p:transition spd="slow" advTm="45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326</TotalTime>
  <Words>446</Words>
  <Application>Microsoft Office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Gill Sans MT</vt:lpstr>
      <vt:lpstr>Segoe UI</vt:lpstr>
      <vt:lpstr>Symbol</vt:lpstr>
      <vt:lpstr>Times New Roman</vt:lpstr>
      <vt:lpstr>Verdana</vt:lpstr>
      <vt:lpstr>Wingdings</vt:lpstr>
      <vt:lpstr>Wingdings 2</vt:lpstr>
      <vt:lpstr>Solstice</vt:lpstr>
      <vt:lpstr>PowerPoint Presentation</vt:lpstr>
      <vt:lpstr>Content </vt:lpstr>
      <vt:lpstr>AZ-900: Syllabus Guide</vt:lpstr>
      <vt:lpstr>Continued..</vt:lpstr>
      <vt:lpstr>AZ-900: Content Overview</vt:lpstr>
      <vt:lpstr>Continued..</vt:lpstr>
      <vt:lpstr>Certification Overview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Reetu</dc:creator>
  <cp:lastModifiedBy>Mamatha</cp:lastModifiedBy>
  <cp:revision>92</cp:revision>
  <dcterms:created xsi:type="dcterms:W3CDTF">2015-03-30T11:45:23Z</dcterms:created>
  <dcterms:modified xsi:type="dcterms:W3CDTF">2024-11-26T15:18:51Z</dcterms:modified>
</cp:coreProperties>
</file>