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Γ. Μπύρος MindLab Education" userId="000917f6-28e0-4cf2-9224-ff984a927d56" providerId="ADAL" clId="{543A4D74-0AD6-4530-A79D-4F6F1281635B}"/>
    <pc:docChg chg="addSld delSld modSld">
      <pc:chgData name="Γ. Μπύρος MindLab Education" userId="000917f6-28e0-4cf2-9224-ff984a927d56" providerId="ADAL" clId="{543A4D74-0AD6-4530-A79D-4F6F1281635B}" dt="2025-05-14T10:44:01.571" v="23" actId="47"/>
      <pc:docMkLst>
        <pc:docMk/>
      </pc:docMkLst>
      <pc:sldChg chg="addSp new mod">
        <pc:chgData name="Γ. Μπύρος MindLab Education" userId="000917f6-28e0-4cf2-9224-ff984a927d56" providerId="ADAL" clId="{543A4D74-0AD6-4530-A79D-4F6F1281635B}" dt="2025-05-08T09:45:55.506" v="19" actId="22"/>
        <pc:sldMkLst>
          <pc:docMk/>
          <pc:sldMk cId="3370930696" sldId="256"/>
        </pc:sldMkLst>
        <pc:picChg chg="add">
          <ac:chgData name="Γ. Μπύρος MindLab Education" userId="000917f6-28e0-4cf2-9224-ff984a927d56" providerId="ADAL" clId="{543A4D74-0AD6-4530-A79D-4F6F1281635B}" dt="2025-05-08T09:45:55.506" v="19" actId="22"/>
          <ac:picMkLst>
            <pc:docMk/>
            <pc:sldMk cId="3370930696" sldId="256"/>
            <ac:picMk id="3" creationId="{B152F632-2610-D093-D75A-9C77DDCC11BE}"/>
          </ac:picMkLst>
        </pc:picChg>
      </pc:sldChg>
      <pc:sldChg chg="addSp new mod">
        <pc:chgData name="Γ. Μπύρος MindLab Education" userId="000917f6-28e0-4cf2-9224-ff984a927d56" providerId="ADAL" clId="{543A4D74-0AD6-4530-A79D-4F6F1281635B}" dt="2025-05-08T13:52:46.340" v="20" actId="22"/>
        <pc:sldMkLst>
          <pc:docMk/>
          <pc:sldMk cId="1844223078" sldId="257"/>
        </pc:sldMkLst>
        <pc:picChg chg="add">
          <ac:chgData name="Γ. Μπύρος MindLab Education" userId="000917f6-28e0-4cf2-9224-ff984a927d56" providerId="ADAL" clId="{543A4D74-0AD6-4530-A79D-4F6F1281635B}" dt="2025-05-08T13:52:46.340" v="20" actId="22"/>
          <ac:picMkLst>
            <pc:docMk/>
            <pc:sldMk cId="1844223078" sldId="257"/>
            <ac:picMk id="3" creationId="{927DA061-82E9-853B-B62C-17C933609A45}"/>
          </ac:picMkLst>
        </pc:picChg>
      </pc:sldChg>
      <pc:sldChg chg="addSp new mod">
        <pc:chgData name="Γ. Μπύρος MindLab Education" userId="000917f6-28e0-4cf2-9224-ff984a927d56" providerId="ADAL" clId="{543A4D74-0AD6-4530-A79D-4F6F1281635B}" dt="2025-05-08T13:53:25.139" v="21" actId="22"/>
        <pc:sldMkLst>
          <pc:docMk/>
          <pc:sldMk cId="1368557725" sldId="258"/>
        </pc:sldMkLst>
        <pc:picChg chg="add">
          <ac:chgData name="Γ. Μπύρος MindLab Education" userId="000917f6-28e0-4cf2-9224-ff984a927d56" providerId="ADAL" clId="{543A4D74-0AD6-4530-A79D-4F6F1281635B}" dt="2025-05-08T13:53:25.139" v="21" actId="22"/>
          <ac:picMkLst>
            <pc:docMk/>
            <pc:sldMk cId="1368557725" sldId="258"/>
            <ac:picMk id="3" creationId="{40F49E0B-5C57-1F77-298A-5117293290F8}"/>
          </ac:picMkLst>
        </pc:picChg>
      </pc:sldChg>
      <pc:sldChg chg="addSp new mod">
        <pc:chgData name="Γ. Μπύρος MindLab Education" userId="000917f6-28e0-4cf2-9224-ff984a927d56" providerId="ADAL" clId="{543A4D74-0AD6-4530-A79D-4F6F1281635B}" dt="2025-05-08T13:53:59.234" v="22" actId="22"/>
        <pc:sldMkLst>
          <pc:docMk/>
          <pc:sldMk cId="4270234914" sldId="259"/>
        </pc:sldMkLst>
        <pc:picChg chg="add">
          <ac:chgData name="Γ. Μπύρος MindLab Education" userId="000917f6-28e0-4cf2-9224-ff984a927d56" providerId="ADAL" clId="{543A4D74-0AD6-4530-A79D-4F6F1281635B}" dt="2025-05-08T13:53:59.234" v="22" actId="22"/>
          <ac:picMkLst>
            <pc:docMk/>
            <pc:sldMk cId="4270234914" sldId="259"/>
            <ac:picMk id="3" creationId="{BE3F08DC-5E5F-9527-01B3-7643C1E9D6B8}"/>
          </ac:picMkLst>
        </pc:picChg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3025555018" sldId="260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3623721778" sldId="261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1913081232" sldId="262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1929990489" sldId="263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2995867467" sldId="264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1527213566" sldId="265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3085893897" sldId="266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1490521996" sldId="267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4210622103" sldId="268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1728151430" sldId="269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3488604019" sldId="270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2979476801" sldId="271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2403001910" sldId="272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3581512982" sldId="273"/>
        </pc:sldMkLst>
      </pc:sldChg>
      <pc:sldChg chg="new del">
        <pc:chgData name="Γ. Μπύρος MindLab Education" userId="000917f6-28e0-4cf2-9224-ff984a927d56" providerId="ADAL" clId="{543A4D74-0AD6-4530-A79D-4F6F1281635B}" dt="2025-05-14T10:44:01.571" v="23" actId="47"/>
        <pc:sldMkLst>
          <pc:docMk/>
          <pc:sldMk cId="2821114774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18A6E1F-397E-D2C4-2049-71C1FFB64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5713397C-2BDD-9A8A-7C1A-591E9E7C2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90B1A39-B263-BCF9-0F22-A65F88C5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4D93-F387-42EF-AAD1-8EA4FFD0CB00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2276AE0-CE0A-7511-3960-D511E338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84E29DB9-C0D7-B75A-D406-FF658D1E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475-7A42-49BD-8D81-716907310B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250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472110E-2A10-43FA-1450-528F9B8BF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B81FBB1C-BF5F-44CD-24B7-0A3BC6186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65ECA97-50AA-DDA6-8F72-13696FF9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4D93-F387-42EF-AAD1-8EA4FFD0CB00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736498FE-8B17-190F-3724-75D1609B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F204706-D254-25E0-5EF0-202819BA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475-7A42-49BD-8D81-716907310B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8084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841E71A1-A753-CDBB-81F5-A55ADBBA1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2D95990B-235E-2D3A-CD56-EA7F78998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B8FE98F-1409-902B-9EBC-DF527FF7C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4D93-F387-42EF-AAD1-8EA4FFD0CB00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E28998AD-A564-1582-B1FD-541B5411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328B1B0-9A1A-B8E3-8C47-18C41259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475-7A42-49BD-8D81-716907310B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5994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0397833-757E-0DC0-BEB9-1225B5039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BC5A279-CAE9-D6C9-C26D-8D828831C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9515956-86A9-1E5D-75F6-E0E3FC76A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4D93-F387-42EF-AAD1-8EA4FFD0CB00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20ACDE0E-1889-6398-D62A-E186A1E0A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B704BE1-A2FF-64DE-2725-BA5E00BF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475-7A42-49BD-8D81-716907310B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2964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8839917-77BA-23E6-2971-304E8177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8148B58-6F92-6D9C-EF4A-D0F570F5E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A80A9C6F-DC2B-538D-2709-59C1CE96A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4D93-F387-42EF-AAD1-8EA4FFD0CB00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E9F3E5B-1D3D-63C4-18BC-438A2A00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BDAD9FB-FA76-CC0D-9DA1-A1999F54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475-7A42-49BD-8D81-716907310B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258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B38938-B51A-98C1-5942-E4194261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40210EA-95F9-A37B-B387-F3518AD7E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520475B2-C3CC-AA04-A50B-B0E660EAA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382BA1D9-BF88-621F-DDFE-E509DBFC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4D93-F387-42EF-AAD1-8EA4FFD0CB00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3E83CFE-52A8-5BF9-8C9D-E712B179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F55C467E-6458-4309-FB6F-684FA19F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475-7A42-49BD-8D81-716907310B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04310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6D4AE3-AD47-7DEC-8BD2-CDD6E4CC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DC5924ED-1489-FBAB-A427-58E74585A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E1188EDB-96CF-ACC7-07FC-5B7ABC0303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EA79D3DB-F4F4-66AB-5E9C-0A39569BF8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2865C457-55E6-5591-8A55-A5A250F4E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F88A767-D4B0-B3AA-5D2E-89734F3A4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4D93-F387-42EF-AAD1-8EA4FFD0CB00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FCF0BC8A-F1DE-9553-704C-22C8610F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F203AB84-20BB-276B-62C5-19AB80A7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475-7A42-49BD-8D81-716907310B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467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3C26957-69FB-3D0D-AD2D-6A8E1A29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3218FB7-0437-1D7D-C4FC-E6AC8BC1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4D93-F387-42EF-AAD1-8EA4FFD0CB00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A1770C3E-8A77-705A-AA70-289D9091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AC50326-9BCB-9CD3-CCAB-1E6ED5C5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475-7A42-49BD-8D81-716907310B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2343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953A93E4-07C3-68B9-ADAE-B4B01604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4D93-F387-42EF-AAD1-8EA4FFD0CB00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369C8CF2-A39B-451B-CCF7-83B2EB5A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87925810-AF26-F81C-33D9-4ED71035C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475-7A42-49BD-8D81-716907310B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6607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E4359B-C496-9E26-14FD-2ED6B8A6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2755BB-14D2-9D18-74D0-48088BBBF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E9ABA94E-3BB6-D02A-6FB9-2FE9EEBFB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602AFEBA-7108-1274-29BF-FF91C9A4A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4D93-F387-42EF-AAD1-8EA4FFD0CB00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E9717750-CFDF-224A-0C12-416FFEB7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6F6E92F-4B4C-8D06-7948-70D13F2E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475-7A42-49BD-8D81-716907310B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6618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EC6294A-75D9-A0A8-1CD7-6C1801CBA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8929CE4F-AA6E-E607-9FC6-9A2AE393E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7B52D29-33CE-E742-1FE2-29FBB3FB4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05C22B4E-BC3B-D681-C77B-930D8A48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4D93-F387-42EF-AAD1-8EA4FFD0CB00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9C566C6-31CF-A550-5D0F-63A99940E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4A77181F-D0A9-F693-98E0-FFC59238F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41475-7A42-49BD-8D81-716907310B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97645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4C42D6A3-700B-790E-3CB0-71BC605C2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89612EA-7A29-73CF-B13E-F1A156813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EA54AFAC-9DE6-E11F-3776-EF308E0417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34D93-F387-42EF-AAD1-8EA4FFD0CB00}" type="datetimeFigureOut">
              <a:rPr lang="el-GR" smtClean="0"/>
              <a:t>14/5/2025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5DEDCEE-8819-EA41-9105-EF8FB4C1E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DB37868B-6AC9-591F-AF12-618596B9C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E41475-7A42-49BD-8D81-716907310B4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7565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B152F632-2610-D093-D75A-9C77DDCC1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3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927DA061-82E9-853B-B62C-17C933609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2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40F49E0B-5C57-1F77-298A-51172932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57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Εικόνα 2">
            <a:extLst>
              <a:ext uri="{FF2B5EF4-FFF2-40B4-BE49-F238E27FC236}">
                <a16:creationId xmlns:a16="http://schemas.microsoft.com/office/drawing/2014/main" id="{BE3F08DC-5E5F-9527-01B3-7643C1E9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34914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Ευρεία οθόνη</PresentationFormat>
  <Paragraphs>0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Θέμα του Office</vt:lpstr>
      <vt:lpstr>Παρουσίαση του PowerPoint</vt:lpstr>
      <vt:lpstr>Παρουσίαση του PowerPoint</vt:lpstr>
      <vt:lpstr>Παρουσίαση του PowerPoint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Γ. Μπύρος MindLab Education</dc:creator>
  <cp:lastModifiedBy>Γ. Μπύρος MindLab Education</cp:lastModifiedBy>
  <cp:revision>1</cp:revision>
  <dcterms:created xsi:type="dcterms:W3CDTF">2025-05-08T09:45:41Z</dcterms:created>
  <dcterms:modified xsi:type="dcterms:W3CDTF">2025-05-14T10:44:01Z</dcterms:modified>
</cp:coreProperties>
</file>