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. Μπύρος MindLab Education" userId="000917f6-28e0-4cf2-9224-ff984a927d56" providerId="ADAL" clId="{E5A6E703-0DC1-42FC-BDFC-7439B362D2DF}"/>
    <pc:docChg chg="addSld modSld">
      <pc:chgData name="Γ. Μπύρος MindLab Education" userId="000917f6-28e0-4cf2-9224-ff984a927d56" providerId="ADAL" clId="{E5A6E703-0DC1-42FC-BDFC-7439B362D2DF}" dt="2025-05-14T12:44:52.816" v="1" actId="22"/>
      <pc:docMkLst>
        <pc:docMk/>
      </pc:docMkLst>
      <pc:sldChg chg="addSp new mod">
        <pc:chgData name="Γ. Μπύρος MindLab Education" userId="000917f6-28e0-4cf2-9224-ff984a927d56" providerId="ADAL" clId="{E5A6E703-0DC1-42FC-BDFC-7439B362D2DF}" dt="2025-05-14T12:44:52.816" v="1" actId="22"/>
        <pc:sldMkLst>
          <pc:docMk/>
          <pc:sldMk cId="1165101639" sldId="256"/>
        </pc:sldMkLst>
        <pc:picChg chg="add">
          <ac:chgData name="Γ. Μπύρος MindLab Education" userId="000917f6-28e0-4cf2-9224-ff984a927d56" providerId="ADAL" clId="{E5A6E703-0DC1-42FC-BDFC-7439B362D2DF}" dt="2025-05-14T12:44:52.816" v="1" actId="22"/>
          <ac:picMkLst>
            <pc:docMk/>
            <pc:sldMk cId="1165101639" sldId="256"/>
            <ac:picMk id="3" creationId="{E0D1265B-4DC2-08C7-9334-FF432CCB6F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BCE732-3742-84ED-79D9-C9C5FC521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80FE301-2136-7BE0-B3EC-9A5B499EC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2168F4A-FF81-E7CB-17E2-03A16503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3053488-2487-1B46-20C0-C6FA76A0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C0FC0BB-38C6-D699-9571-E2989FC2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773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DB116F-C45A-B98E-6CA2-B971D22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C610EFD2-95B8-24AD-B724-464B4F11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8473B38-12CB-07C3-DDB7-639C83F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6242123-7413-ADD4-4EF2-78DD150D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D5EF824-614E-F5D3-0882-961C72F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0024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4A035882-18BC-E9AA-3E0E-CB07E0949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D1D472F-984B-C843-BB42-B0A1B831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D250999-E7F9-7FBF-D958-0231F12C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CCD126-0E8E-3954-9DE6-23227C04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8908E3D-E7FF-6636-B213-97CC22BC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14082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1AF3494-CCCA-1D7A-6A7C-C75C82D2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EF2C5F8-69C1-2B6F-831E-DE8383F8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9E76FA-0E74-8073-0F98-1DA64659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F081AF8-621C-5580-A947-9C3E94FF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1B3FFC3-1CDD-A875-2D97-81350AC8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037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68F4EEC-544F-B71A-752B-04D3BDED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C89D6F4-B917-F43E-E190-81BDA108B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1EB27DC-0052-995B-D13A-9FEDD38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DD41892-6B8D-7074-C8BD-2D52F1DB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2367F11E-E981-8F69-7231-7453C826E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8732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FEA1486-58E6-93FD-92A5-30DB76A0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2C0C75-007F-0DEE-11F8-10E6B8FB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A421DBA-451A-DA1A-FFB1-75C3A5004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09D12C6-656D-4A52-CC1E-CC5991E0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E877F29-47FE-E6CE-4819-62C1EB054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66F3886-781C-E29D-0A09-664C623C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0446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72132FA-961D-5B92-A4D5-678ED87D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F43503F-1BCE-60DA-2BA7-19522B677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45F5AF3D-E673-D4E8-D615-D0D7268FA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C63A5BA-192F-94AF-86C3-721084CF9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8EFBF794-1C1E-52C4-B476-1F0ECE45F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1CE08D1-F9C1-4A80-0BCE-B55B4AB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B08F414-3CBE-B30B-7DF4-400619F8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719594FA-7392-9266-1BD1-189A4B95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2947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F4A8BFA-BA0F-8005-F08A-E876DA10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19350980-5C77-5249-43A8-6F5BB51B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59E07D8-FCC9-9ABE-E96E-FE9C5A34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CC4F14A-5225-C63B-DF4A-03356269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1969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FC6585A0-24CD-F8D4-5B01-402B014A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D952A916-53A5-7D2E-BFF5-332D0F5F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58C3DE43-2311-AF1B-FF41-AE5C5BA4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739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B28ED4A-40D5-F9DE-E3D1-F9588080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44CAE4-78A6-8A53-4574-1CFF91BD9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8036D4D-900D-8F5F-27FF-99DE30076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AD4D14D-3724-545D-233B-93517B4D2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700D211-FB18-402A-5F4A-A19FD51D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1E4B35B-2E65-1B77-D2D6-8E1DE2DF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273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9269881-F542-AE6E-9BE8-3B301F61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CD002797-8D01-B4E9-A47A-EE639F581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02FBC5A-8C94-20C6-E70C-69AD4F343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DC8D785-5DF2-8492-E324-D0FDBF03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08E590-BCAA-D013-15A6-2AC23574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89B152E5-3E95-6601-EE47-3AA69AB1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718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54FD6339-DC97-3F52-D2B9-4E734EAE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460CB05-571D-4436-0458-F2BAB185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474375F-4311-72F5-5876-A27645F0E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BA223-9ED4-481C-8B91-49EB7521A933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E474833-C5F7-0F88-3EEB-A3EFC59A5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959A0DE-813E-7E96-854D-569B37E26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ADFA8-A197-4097-93FA-64F4D7FA8F4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630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E0D1265B-4DC2-08C7-9334-FF432CCB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0163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Ευρεία οθόνη</PresentationFormat>
  <Paragraphs>0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Θέμα του Office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Γ. Μπύρος MindLab Education</dc:creator>
  <cp:lastModifiedBy>Γ. Μπύρος MindLab Education</cp:lastModifiedBy>
  <cp:revision>1</cp:revision>
  <dcterms:created xsi:type="dcterms:W3CDTF">2025-05-14T12:44:48Z</dcterms:created>
  <dcterms:modified xsi:type="dcterms:W3CDTF">2025-05-14T12:44:55Z</dcterms:modified>
</cp:coreProperties>
</file>