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92538269-7816-4793-9331-437B51ABF5B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46087428-81A0-48E8-BDE1-EBB9AED4948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04601512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>
                  <a:extLst>
                    <a:ext uri="{9D8B030D-6E8A-4147-A177-3AD203B41FA5}">
                      <a16:colId xmlns:a16="http://schemas.microsoft.com/office/drawing/2014/main" val="3781980447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4166720075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312236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3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120</cp:revision>
  <dcterms:created xsi:type="dcterms:W3CDTF">2020-04-15T14:34:57Z</dcterms:created>
  <dcterms:modified xsi:type="dcterms:W3CDTF">2020-05-26T20:15:07Z</dcterms:modified>
</cp:coreProperties>
</file>