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3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46FC0-048C-40D8-958B-7775FA2711F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813E-E288-42AD-8CF6-D2B5C4AF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896"/>
            <a:ext cx="9144000" cy="7464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945D1-5A75-264D-AA77-39591A7B50A3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89C7B25-49D1-A541-82B4-5004F8815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28DDC-6D9E-3340-878F-F026E58CC54F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0"/>
            <a:ext cx="10515600" cy="9476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DEB7C09-0AFE-2B4E-A82D-AC082807A7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55687" y="2241394"/>
            <a:ext cx="10080625" cy="37466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Content Placeholder 6" descr="Robot">
            <a:extLst>
              <a:ext uri="{FF2B5EF4-FFF2-40B4-BE49-F238E27FC236}">
                <a16:creationId xmlns:a16="http://schemas.microsoft.com/office/drawing/2014/main" id="{AAF5AFDD-557C-FA4E-918C-56E65480E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897" y="6067270"/>
            <a:ext cx="654205" cy="6542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4632C2-3B2F-5B4C-9EBB-1488A776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ansenquijano.wordpress.com/2011/02/25/the-uncanny-valle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Robotic Process Automation PMO</a:t>
            </a:r>
            <a:br>
              <a:rPr lang="en-US" sz="3600" dirty="0"/>
            </a:br>
            <a:r>
              <a:rPr lang="en-US" sz="2700" dirty="0"/>
              <a:t>Weekly Status Report</a:t>
            </a:r>
            <a:endParaRPr lang="en-US" sz="3600" dirty="0"/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58B07F-C154-40F0-8C07-A865970E7B75}"/>
              </a:ext>
            </a:extLst>
          </p:cNvPr>
          <p:cNvSpPr txBox="1"/>
          <p:nvPr/>
        </p:nvSpPr>
        <p:spPr>
          <a:xfrm>
            <a:off x="4330700" y="3987800"/>
            <a:ext cx="38735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Prepared on  - 05/19/20</a:t>
            </a:r>
          </a:p>
        </p:txBody>
      </p:sp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2E78C6A5-9605-4303-9F45-F52223FA5A5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58222994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313">
                  <a:extLst>
                    <a:ext uri="{9D8B030D-6E8A-4147-A177-3AD203B41FA5}">
                      <a16:colId xmlns:a16="http://schemas.microsoft.com/office/drawing/2014/main" val="2747770030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245253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8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 Test Case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6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Product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069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18E6E9-3659-47EA-8EF3-C3627F1FF287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Accomplishments for Week of 05/12/20 - 05/19/20</a:t>
            </a:r>
          </a:p>
        </p:txBody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graphicFrame>
        <p:nvGraphicFramePr>
          <p:cNvPr id="2" name="Table Placeholder 1">
            <a:extLst>
              <a:ext uri="{FF2B5EF4-FFF2-40B4-BE49-F238E27FC236}">
                <a16:creationId xmlns:a16="http://schemas.microsoft.com/office/drawing/2014/main" id="{FA0439FD-DA16-41E8-A669-6842543EBDA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84951169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8">
                  <a:extLst>
                    <a:ext uri="{9D8B030D-6E8A-4147-A177-3AD203B41FA5}">
                      <a16:colId xmlns:a16="http://schemas.microsoft.com/office/drawing/2014/main" val="1251423113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2133673424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1948167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5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4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511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F45E24-45DE-4439-ADB2-41841A93503A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Risk Register as of  - 05/19/20</a:t>
            </a:r>
          </a:p>
        </p:txBody>
      </p:sp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 Weekly Status Report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Michael Grace</cp:lastModifiedBy>
  <cp:revision>124</cp:revision>
  <dcterms:created xsi:type="dcterms:W3CDTF">2020-04-15T14:34:57Z</dcterms:created>
  <dcterms:modified xsi:type="dcterms:W3CDTF">2020-05-19T17:54:57Z</dcterms:modified>
</cp:coreProperties>
</file>