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28FC8-E1AD-41F2-A1D4-B635CEC1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9A7B-C19C-4AF9-A6B4-E6B067B1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55C8-0A81-46A9-9241-48DD2D72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ohansenquijano.wordpress.com/2011/02/25/the-uncanny-valle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189" y="1122363"/>
            <a:ext cx="12250189" cy="2387600"/>
          </a:xfrm>
        </p:spPr>
        <p:txBody>
          <a:bodyPr>
            <a:normAutofit/>
          </a:bodyPr>
          <a:lstStyle/>
          <a:p>
            <a:r>
              <a:rPr lang="en-US" sz="3600" dirty="0"/>
              <a:t>Robotic Process Automation PMO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B9DF1-1BD5-4B96-BCD7-E12BF587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7947"/>
          </a:xfrm>
        </p:spPr>
        <p:txBody>
          <a:bodyPr/>
          <a:lstStyle/>
          <a:p>
            <a:r>
              <a:rPr lang="en-US" dirty="0"/>
              <a:t>Weekly Status Report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59CFA57-E19E-44EF-AC54-DD4B94968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FC350-2AC0-409B-B5C1-EAE2143F6D1C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02E74A2-DE7B-4641-B438-1B606482B167}"/>
              </a:ext>
            </a:extLst>
          </p:cNvPr>
          <p:cNvSpPr txBox="1">
            <a:spLocks/>
          </p:cNvSpPr>
          <p:nvPr/>
        </p:nvSpPr>
        <p:spPr>
          <a:xfrm>
            <a:off x="0" y="4026624"/>
            <a:ext cx="12192000" cy="43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Prepared on:</a:t>
            </a:r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1E6193-F890-43BB-BB3C-E5E5B919408D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2F2FFB82-9455-4A2E-B5C8-3BA25E59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8811A5B-843C-4783-A4B0-BD6ED61A90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3F925B8-3CFE-466C-8D50-8218745E73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BAAE4-171C-4E57-9AE5-7F5B70674C9E}"/>
              </a:ext>
            </a:extLst>
          </p:cNvPr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60495"/>
            <a:ext cx="10515600" cy="6266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pic>
        <p:nvPicPr>
          <p:cNvPr id="7" name="Content Placeholder 6" descr="Robot">
            <a:extLst>
              <a:ext uri="{FF2B5EF4-FFF2-40B4-BE49-F238E27FC236}">
                <a16:creationId xmlns:a16="http://schemas.microsoft.com/office/drawing/2014/main" id="{846BE79D-C4CC-4B44-867E-9B71CC3D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650" y="5810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76</cp:revision>
  <dcterms:created xsi:type="dcterms:W3CDTF">2020-04-15T14:34:57Z</dcterms:created>
  <dcterms:modified xsi:type="dcterms:W3CDTF">2020-04-17T13:54:43Z</dcterms:modified>
</cp:coreProperties>
</file>