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2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F74C-31C5-4633-9477-94DCF18D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28FC8-E1AD-41F2-A1D4-B635CEC1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40D4-05E6-44B3-B465-5C590209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DF63-972B-42C9-8958-43A18792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9A76-3E00-4A3D-9842-95B19F8E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5D25-50A8-4C15-88CB-D213C7F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9405-91A1-4527-95FA-92244FD3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BFFA-EEE0-4ADC-836D-4DDC18D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02D0-4E44-4627-B44A-42AC21C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9D8C-8D33-4A5B-B195-B77AFC3E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0A-2404-48F3-8D0C-D8DCC7992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F78D-AE98-430E-866B-781BF0C7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0E54-2E50-4675-9D77-A129FEB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1B1C-1372-43F6-9C07-9D357F2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82B5-4123-44A7-8DA8-DFDD179E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0246-9A27-4523-8CCF-AC696974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9A7B-C19C-4AF9-A6B4-E6B067B1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55C8-0A81-46A9-9241-48DD2D72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ED67-68D5-4012-89D9-04DACC7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8DEB-1E60-4F04-B1A8-6AC88A21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C4B2-5986-4ABD-B09B-73ADBB8D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7D13-502B-42F2-8991-D253AEF4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68A8-D8FB-42FD-B762-24791315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E7E7-7456-466A-BB72-CF8E5533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440E-70D3-4C11-82F0-4A07999F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51E-A479-4C8F-8202-CA28789D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B1C-8194-4CF2-89F5-3D66548B3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75AF8-B2C6-4175-8E4B-C7CF0A00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8E2F-64C1-4509-B14C-4C8996A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88B3-2816-4D17-B7D9-9F854C81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BE65-4521-45FF-919F-C91F54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9A55-0F24-4337-8D31-F081629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AB2F-0548-4E9A-861F-2AC6EC85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AC98E-53CC-4187-835E-489A2D79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7F1DD-6065-4925-9A26-C2637BB8F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0471-58A1-4A4F-BA1F-7D24F69E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7FD99-E0D3-4638-AF2F-06E0B24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64EE6-72A3-40EA-AE60-5B243E18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C61B-D70C-49D2-B37E-41FF8421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75F-C80B-40A3-A0C2-1B8C4347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967A8-4FC0-48C5-A7B1-89AC1C4F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FF518-E9F4-4571-A92E-BBE644F3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3321-4E09-44F2-AC54-F61E73AA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68E56-D55C-424F-A432-6B317EEF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8E3F-4BEE-4B70-948A-5F85809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8761-B345-42EA-A0AC-0307899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D2E8-76A1-436A-AE06-6B76E0A0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49FA-867B-4882-B5DC-CD670EB1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193-767D-419B-A452-A7890AA7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9532-58EE-4C17-999B-C0BD23B8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33CF-5475-40A7-850F-E27C01B7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0BC3-4DC8-4351-B91B-74102CC2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D8DD-6CD2-460B-9AC6-A63A80AB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12045-CC61-4D3C-AC30-1CA693265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2E9B2-16F8-415E-8F03-99667E9D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C0009-3573-4876-B47B-23B7904D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A022-8B22-43E8-A191-D88DF9F0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F3E1-6DC1-47F2-9EA5-3BA4290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1EF1F-473B-4995-A1BB-6D2E698C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B4BF-5B7D-4969-A597-DB814900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A44C-65B3-4F7B-A3C4-E927533D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DF8-D340-4ED4-82CD-2174FE479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A1F2-1E93-497D-B7CC-1D35B39A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ohansenquijano.wordpress.com/2011/02/25/the-uncanny-valle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17C-F47C-4A7C-AE0E-975586A35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189" y="1122363"/>
            <a:ext cx="12250189" cy="2387600"/>
          </a:xfrm>
        </p:spPr>
        <p:txBody>
          <a:bodyPr>
            <a:normAutofit/>
          </a:bodyPr>
          <a:lstStyle/>
          <a:p>
            <a:r>
              <a:rPr lang="en-US" sz="3600" dirty="0"/>
              <a:t>Robotic Process Automation PMO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B9DF1-1BD5-4B96-BCD7-E12BF587B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437947"/>
          </a:xfrm>
        </p:spPr>
        <p:txBody>
          <a:bodyPr/>
          <a:lstStyle/>
          <a:p>
            <a:r>
              <a:rPr lang="en-US" dirty="0"/>
              <a:t>Weekly Status Report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59CFA57-E19E-44EF-AC54-DD4B94968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397" y="1178555"/>
            <a:ext cx="2743206" cy="1584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1FC350-2AC0-409B-B5C1-EAE2143F6D1C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02E74A2-DE7B-4641-B438-1B606482B167}"/>
              </a:ext>
            </a:extLst>
          </p:cNvPr>
          <p:cNvSpPr txBox="1">
            <a:spLocks/>
          </p:cNvSpPr>
          <p:nvPr/>
        </p:nvSpPr>
        <p:spPr>
          <a:xfrm>
            <a:off x="0" y="4026624"/>
            <a:ext cx="12192000" cy="43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Prepared on: 04/15/2020</a:t>
            </a:r>
          </a:p>
        </p:txBody>
      </p:sp>
      <p:pic>
        <p:nvPicPr>
          <p:cNvPr id="9" name="Picture 8" descr="A picture containing sitting, player, motorcycle, man&#10;&#10;Description automatically generated">
            <a:extLst>
              <a:ext uri="{FF2B5EF4-FFF2-40B4-BE49-F238E27FC236}">
                <a16:creationId xmlns:a16="http://schemas.microsoft.com/office/drawing/2014/main" id="{D27F55C0-37DA-475A-B675-CBA5F9F7C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6905" y="1985721"/>
            <a:ext cx="1807901" cy="22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1E6193-F890-43BB-BB3C-E5E5B919408D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E58E7-077C-4D5C-8386-EFAC5917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60495"/>
            <a:ext cx="10515600" cy="6266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Accomplishment Tracker</a:t>
            </a:r>
          </a:p>
        </p:txBody>
      </p:sp>
      <p:pic>
        <p:nvPicPr>
          <p:cNvPr id="7" name="Content Placeholder 6" descr="Robot">
            <a:extLst>
              <a:ext uri="{FF2B5EF4-FFF2-40B4-BE49-F238E27FC236}">
                <a16:creationId xmlns:a16="http://schemas.microsoft.com/office/drawing/2014/main" id="{2F2FFB82-9455-4A2E-B5C8-3BA25E596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6650" y="5810250"/>
            <a:ext cx="914400" cy="914400"/>
          </a:xfr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8811A5B-843C-4783-A4B0-BD6ED61A90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CA746-BE9D-438D-B701-5C0EC930B734}"/>
              </a:ext>
            </a:extLst>
          </p:cNvPr>
          <p:cNvSpPr txBox="1">
            <a:spLocks/>
          </p:cNvSpPr>
          <p:nvPr/>
        </p:nvSpPr>
        <p:spPr>
          <a:xfrm>
            <a:off x="838200" y="1386638"/>
            <a:ext cx="4838700" cy="65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Accomplishments for Week of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25244A-5598-4F75-9490-8678E53660EB}"/>
              </a:ext>
            </a:extLst>
          </p:cNvPr>
          <p:cNvSpPr txBox="1">
            <a:spLocks/>
          </p:cNvSpPr>
          <p:nvPr/>
        </p:nvSpPr>
        <p:spPr>
          <a:xfrm>
            <a:off x="5495925" y="1386638"/>
            <a:ext cx="4838700" cy="65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04/13/2020 – 04/17/2020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EB7CCFE-13A4-4566-B3D7-E5D6414E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33135"/>
              </p:ext>
            </p:extLst>
          </p:nvPr>
        </p:nvGraphicFramePr>
        <p:xfrm>
          <a:off x="2032000" y="2512016"/>
          <a:ext cx="8128000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70050">
                  <a:extLst>
                    <a:ext uri="{9D8B030D-6E8A-4147-A177-3AD203B41FA5}">
                      <a16:colId xmlns:a16="http://schemas.microsoft.com/office/drawing/2014/main" val="3857336290"/>
                    </a:ext>
                  </a:extLst>
                </a:gridCol>
                <a:gridCol w="4336925">
                  <a:extLst>
                    <a:ext uri="{9D8B030D-6E8A-4147-A177-3AD203B41FA5}">
                      <a16:colId xmlns:a16="http://schemas.microsoft.com/office/drawing/2014/main" val="3521509764"/>
                    </a:ext>
                  </a:extLst>
                </a:gridCol>
                <a:gridCol w="3121025">
                  <a:extLst>
                    <a:ext uri="{9D8B030D-6E8A-4147-A177-3AD203B41FA5}">
                      <a16:colId xmlns:a16="http://schemas.microsoft.com/office/drawing/2014/main" val="1257671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Accomplishment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Accomplishment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Accomplishment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03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Accomplishment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2107"/>
                  </a:ext>
                </a:extLst>
              </a:tr>
            </a:tbl>
          </a:graphicData>
        </a:graphic>
      </p:graphicFrame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0522FBAB-2303-49B0-93B6-91AB8F20D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3125" y="2847974"/>
            <a:ext cx="405721" cy="40572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71C60629-5DDF-4A87-A71E-D0709BCCC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3125" y="3213780"/>
            <a:ext cx="405721" cy="40572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DBFAC348-6866-4BB0-B4FB-D22947DA6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9271" y="3589655"/>
            <a:ext cx="405721" cy="405721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3E1B07-34A0-4ACF-AC1C-45B25E4D6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990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6610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2441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Assignee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3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Develop Test Case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2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Create Product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8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3F925B8-3CFE-466C-8D50-8218745E73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BAAE4-171C-4E57-9AE5-7F5B70674C9E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96BBD5-B67E-4A80-B635-46EC5ACF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60495"/>
            <a:ext cx="10515600" cy="6266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Risk Register</a:t>
            </a:r>
          </a:p>
        </p:txBody>
      </p:sp>
      <p:pic>
        <p:nvPicPr>
          <p:cNvPr id="7" name="Content Placeholder 6" descr="Robot">
            <a:extLst>
              <a:ext uri="{FF2B5EF4-FFF2-40B4-BE49-F238E27FC236}">
                <a16:creationId xmlns:a16="http://schemas.microsoft.com/office/drawing/2014/main" id="{846BE79D-C4CC-4B44-867E-9B71CC3D3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6650" y="5810250"/>
            <a:ext cx="914400" cy="9144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ECB315-E679-4C67-AF9B-9CBE29479D0A}"/>
              </a:ext>
            </a:extLst>
          </p:cNvPr>
          <p:cNvSpPr txBox="1">
            <a:spLocks/>
          </p:cNvSpPr>
          <p:nvPr/>
        </p:nvSpPr>
        <p:spPr>
          <a:xfrm>
            <a:off x="838200" y="1386638"/>
            <a:ext cx="3076575" cy="65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Risk Register as of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186F2B-543E-44F9-9F78-F9E2F915AD92}"/>
              </a:ext>
            </a:extLst>
          </p:cNvPr>
          <p:cNvSpPr txBox="1">
            <a:spLocks/>
          </p:cNvSpPr>
          <p:nvPr/>
        </p:nvSpPr>
        <p:spPr>
          <a:xfrm>
            <a:off x="3829050" y="1386638"/>
            <a:ext cx="4838700" cy="65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04/15/2020</a:t>
            </a:r>
          </a:p>
        </p:txBody>
      </p:sp>
      <p:graphicFrame>
        <p:nvGraphicFramePr>
          <p:cNvPr id="12" name="10">
            <a:extLst>
              <a:ext uri="{FF2B5EF4-FFF2-40B4-BE49-F238E27FC236}">
                <a16:creationId xmlns:a16="http://schemas.microsoft.com/office/drawing/2014/main" id="{895332B6-5C45-4DC9-B482-92D0E52B4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25837"/>
              </p:ext>
            </p:extLst>
          </p:nvPr>
        </p:nvGraphicFramePr>
        <p:xfrm>
          <a:off x="838199" y="2275277"/>
          <a:ext cx="10432473" cy="175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619876">
                  <a:extLst>
                    <a:ext uri="{9D8B030D-6E8A-4147-A177-3AD203B41FA5}">
                      <a16:colId xmlns:a16="http://schemas.microsoft.com/office/drawing/2014/main" val="385733629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521509764"/>
                    </a:ext>
                  </a:extLst>
                </a:gridCol>
                <a:gridCol w="1974272">
                  <a:extLst>
                    <a:ext uri="{9D8B030D-6E8A-4147-A177-3AD203B41FA5}">
                      <a16:colId xmlns:a16="http://schemas.microsoft.com/office/drawing/2014/main" val="1257671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the bot is too awesome, then Skynet will be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the bot isn’t awesome enough, then you need VerticalApps to make it 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03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This is another risk that needs to be 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210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A64537-1A60-4A73-8B65-467596E1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347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862540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520051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6152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something happens, then something bad will happen to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1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the bot gets a mind of its own, then we will need to kill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0885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0421B4-BDA9-4B38-B6FB-004BDA428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039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43485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143649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7284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6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something happens, then something bad will happen to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the bot gets a mind of its own, then we will need to kill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268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9D793B-D941-4690-9AB3-4BC858F2D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263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361747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210297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756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77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something happens, then something bad will happen to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8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the bot gets a mind of its own, then we will need to kill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42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217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Robotic Process Automation PMO</vt:lpstr>
      <vt:lpstr>Accomplishment Tracker</vt:lpstr>
      <vt:lpstr>Risk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mgrace@corp.amazonworkspaces.com</dc:creator>
  <cp:lastModifiedBy>Amar Sahasrabudhe</cp:lastModifiedBy>
  <cp:revision>16</cp:revision>
  <dcterms:created xsi:type="dcterms:W3CDTF">2020-04-15T14:34:57Z</dcterms:created>
  <dcterms:modified xsi:type="dcterms:W3CDTF">2020-04-15T21:01:41Z</dcterms:modified>
</cp:coreProperties>
</file>