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93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46FC0-048C-40D8-958B-7775FA2711F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813E-E288-42AD-8CF6-D2B5C4AF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8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F74C-31C5-4633-9477-94DCF18D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6896"/>
            <a:ext cx="9144000" cy="74644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40D4-05E6-44B3-B465-5C590209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DF63-972B-42C9-8958-43A18792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9A76-3E00-4A3D-9842-95B19F8E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945D1-5A75-264D-AA77-39591A7B50A3}"/>
              </a:ext>
            </a:extLst>
          </p:cNvPr>
          <p:cNvSpPr/>
          <p:nvPr userDrawn="1"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89C7B25-49D1-A541-82B4-5004F88158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397" y="1178555"/>
            <a:ext cx="2743206" cy="15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5D25-50A8-4C15-88CB-D213C7F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9405-91A1-4527-95FA-92244FD3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BFFA-EEE0-4ADC-836D-4DDC18D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02D0-4E44-4627-B44A-42AC21C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9D8C-8D33-4A5B-B195-B77AFC3E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0A-2404-48F3-8D0C-D8DCC7992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F78D-AE98-430E-866B-781BF0C7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0E54-2E50-4675-9D77-A129FEB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1B1C-1372-43F6-9C07-9D357F2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82B5-4123-44A7-8DA8-DFDD179E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ED67-68D5-4012-89D9-04DACC7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8DEB-1E60-4F04-B1A8-6AC88A21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28DDC-6D9E-3340-878F-F026E58CC54F}"/>
              </a:ext>
            </a:extLst>
          </p:cNvPr>
          <p:cNvSpPr/>
          <p:nvPr userDrawn="1"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50246-9A27-4523-8CCF-AC696974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0"/>
            <a:ext cx="10515600" cy="9476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FDEB7C09-0AFE-2B4E-A82D-AC082807A7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55687" y="2241394"/>
            <a:ext cx="10080625" cy="37466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" name="Content Placeholder 6" descr="Robot">
            <a:extLst>
              <a:ext uri="{FF2B5EF4-FFF2-40B4-BE49-F238E27FC236}">
                <a16:creationId xmlns:a16="http://schemas.microsoft.com/office/drawing/2014/main" id="{AAF5AFDD-557C-FA4E-918C-56E65480EC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3897" y="6067270"/>
            <a:ext cx="654205" cy="654205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14632C2-3B2F-5B4C-9EBB-1488A776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C4B2-5986-4ABD-B09B-73ADBB8D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7D13-502B-42F2-8991-D253AEF4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68A8-D8FB-42FD-B762-24791315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E7E7-7456-466A-BB72-CF8E5533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440E-70D3-4C11-82F0-4A07999F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51E-A479-4C8F-8202-CA28789D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B1C-8194-4CF2-89F5-3D66548B3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75AF8-B2C6-4175-8E4B-C7CF0A00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8E2F-64C1-4509-B14C-4C8996A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88B3-2816-4D17-B7D9-9F854C81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BE65-4521-45FF-919F-C91F54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9A55-0F24-4337-8D31-F081629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AB2F-0548-4E9A-861F-2AC6EC85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AC98E-53CC-4187-835E-489A2D79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7F1DD-6065-4925-9A26-C2637BB8F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0471-58A1-4A4F-BA1F-7D24F69E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7FD99-E0D3-4638-AF2F-06E0B24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64EE6-72A3-40EA-AE60-5B243E18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C61B-D70C-49D2-B37E-41FF8421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75F-C80B-40A3-A0C2-1B8C4347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967A8-4FC0-48C5-A7B1-89AC1C4F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FF518-E9F4-4571-A92E-BBE644F3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3321-4E09-44F2-AC54-F61E73AA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68E56-D55C-424F-A432-6B317EEF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8E3F-4BEE-4B70-948A-5F85809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8761-B345-42EA-A0AC-0307899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D2E8-76A1-436A-AE06-6B76E0A0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49FA-867B-4882-B5DC-CD670EB1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193-767D-419B-A452-A7890AA7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9532-58EE-4C17-999B-C0BD23B8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33CF-5475-40A7-850F-E27C01B7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0BC3-4DC8-4351-B91B-74102CC2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D8DD-6CD2-460B-9AC6-A63A80AB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12045-CC61-4D3C-AC30-1CA693265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2E9B2-16F8-415E-8F03-99667E9D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C0009-3573-4876-B47B-23B7904D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A022-8B22-43E8-A191-D88DF9F0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F3E1-6DC1-47F2-9EA5-3BA4290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1EF1F-473B-4995-A1BB-6D2E698C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B4BF-5B7D-4969-A597-DB814900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A44C-65B3-4F7B-A3C4-E927533D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DF8-D340-4ED4-82CD-2174FE479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A1F2-1E93-497D-B7CC-1D35B39A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hansenquijano.wordpress.com/2011/02/25/the-uncanny-valley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17C-F47C-4A7C-AE0E-975586A35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Robotic Process Automation PMO</a:t>
            </a:r>
            <a:br>
              <a:rPr lang="en-US" sz="3600" dirty="0"/>
            </a:br>
            <a:r>
              <a:rPr lang="en-US" sz="2700" dirty="0"/>
              <a:t>Weekly Status Report</a:t>
            </a:r>
            <a:endParaRPr lang="en-US" sz="3600" dirty="0"/>
          </a:p>
        </p:txBody>
      </p:sp>
      <p:pic>
        <p:nvPicPr>
          <p:cNvPr id="9" name="Picture 8" descr="A picture containing sitting, player, motorcycle, man&#10;&#10;Description automatically generated">
            <a:extLst>
              <a:ext uri="{FF2B5EF4-FFF2-40B4-BE49-F238E27FC236}">
                <a16:creationId xmlns:a16="http://schemas.microsoft.com/office/drawing/2014/main" id="{D27F55C0-37DA-475A-B675-CBA5F9F7C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6905" y="1985721"/>
            <a:ext cx="1807901" cy="22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58E7-077C-4D5C-8386-EFAC5917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Accomplishment Tracker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92538269-7816-4793-9331-437B51ABF5B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0238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96BBD5-B67E-4A80-B635-46EC5ACF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Risk Register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C478F99-2C5A-4FB0-969D-25AF82E5275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271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Robotic Process Automation PMO Weekly Status Report</vt:lpstr>
      <vt:lpstr>Accomplishment Tracker</vt:lpstr>
      <vt:lpstr>Risk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mgrace@corp.amazonworkspaces.com</dc:creator>
  <cp:lastModifiedBy>Amar Sahasrabudhe</cp:lastModifiedBy>
  <cp:revision>119</cp:revision>
  <dcterms:created xsi:type="dcterms:W3CDTF">2020-04-15T14:34:57Z</dcterms:created>
  <dcterms:modified xsi:type="dcterms:W3CDTF">2020-05-15T15:12:37Z</dcterms:modified>
</cp:coreProperties>
</file>