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3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46FC0-048C-40D8-958B-7775FA2711F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813E-E288-42AD-8CF6-D2B5C4AF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F74C-31C5-4633-9477-94DCF18D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896"/>
            <a:ext cx="9144000" cy="74644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40D4-05E6-44B3-B465-5C59020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3DF63-972B-42C9-8958-43A1879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A76-3E00-4A3D-9842-95B19F8E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945D1-5A75-264D-AA77-39591A7B50A3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89C7B25-49D1-A541-82B4-5004F8815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397" y="1178555"/>
            <a:ext cx="2743206" cy="15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0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D25-50A8-4C15-88CB-D213C7F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99405-91A1-4527-95FA-92244FD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BFFA-EEE0-4ADC-836D-4DDC18D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02D0-4E44-4627-B44A-42AC21C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9D8C-8D33-4A5B-B195-B77AFC3E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0A-2404-48F3-8D0C-D8DCC7992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F78D-AE98-430E-866B-781BF0C7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0E54-2E50-4675-9D77-A129FEBB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1B1C-1372-43F6-9C07-9D357F2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82B5-4123-44A7-8DA8-DFDD179E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ED67-68D5-4012-89D9-04DACC7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8DEB-1E60-4F04-B1A8-6AC88A21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28DDC-6D9E-3340-878F-F026E58CC54F}"/>
              </a:ext>
            </a:extLst>
          </p:cNvPr>
          <p:cNvSpPr/>
          <p:nvPr userDrawn="1"/>
        </p:nvSpPr>
        <p:spPr>
          <a:xfrm>
            <a:off x="0" y="0"/>
            <a:ext cx="12192000" cy="947651"/>
          </a:xfrm>
          <a:prstGeom prst="rect">
            <a:avLst/>
          </a:prstGeom>
          <a:solidFill>
            <a:srgbClr val="0037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0246-9A27-4523-8CCF-AC696974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0" y="0"/>
            <a:ext cx="10515600" cy="9476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DEB7C09-0AFE-2B4E-A82D-AC082807A78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055687" y="2241394"/>
            <a:ext cx="10080625" cy="37466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Content Placeholder 6" descr="Robot">
            <a:extLst>
              <a:ext uri="{FF2B5EF4-FFF2-40B4-BE49-F238E27FC236}">
                <a16:creationId xmlns:a16="http://schemas.microsoft.com/office/drawing/2014/main" id="{AAF5AFDD-557C-FA4E-918C-56E65480EC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3897" y="6067270"/>
            <a:ext cx="654205" cy="654205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14632C2-3B2F-5B4C-9EBB-1488A776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628" y="6176963"/>
            <a:ext cx="1041865" cy="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C4B2-5986-4ABD-B09B-73ADBB8D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7D13-502B-42F2-8991-D253AEF4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68A8-D8FB-42FD-B762-24791315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E7E7-7456-466A-BB72-CF8E5533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440E-70D3-4C11-82F0-4A07999F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51E-A479-4C8F-8202-CA28789D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0B1C-8194-4CF2-89F5-3D66548B3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75AF8-B2C6-4175-8E4B-C7CF0A00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8E2F-64C1-4509-B14C-4C8996A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88B3-2816-4D17-B7D9-9F854C81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8BE65-4521-45FF-919F-C91F54B2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3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A55-0F24-4337-8D31-F0816296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9AB2F-0548-4E9A-861F-2AC6EC85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AC98E-53CC-4187-835E-489A2D79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7F1DD-6065-4925-9A26-C2637BB8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0471-58A1-4A4F-BA1F-7D24F69E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FD99-E0D3-4638-AF2F-06E0B24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64EE6-72A3-40EA-AE60-5B243E18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C61B-D70C-49D2-B37E-41FF8421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E75F-C80B-40A3-A0C2-1B8C434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967A8-4FC0-48C5-A7B1-89AC1C4F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FF518-E9F4-4571-A92E-BBE644F3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3321-4E09-44F2-AC54-F61E73A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8E56-D55C-424F-A432-6B317EEF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8E3F-4BEE-4B70-948A-5F858091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68761-B345-42EA-A0AC-0307899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D2E8-76A1-436A-AE06-6B76E0A0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49FA-867B-4882-B5DC-CD670EB1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193-767D-419B-A452-A7890AA78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9532-58EE-4C17-999B-C0BD23B8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E33CF-5475-40A7-850F-E27C01B7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30BC3-4DC8-4351-B91B-74102CC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D8DD-6CD2-460B-9AC6-A63A80AB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2045-CC61-4D3C-AC30-1CA693265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2E9B2-16F8-415E-8F03-99667E9D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0009-3573-4876-B47B-23B7904D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A022-8B22-43E8-A191-D88DF9F0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F3E1-6DC1-47F2-9EA5-3BA4290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1EF1F-473B-4995-A1BB-6D2E698C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B4BF-5B7D-4969-A597-DB814900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4C-65B3-4F7B-A3C4-E927533D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231-A7A4-4168-91EA-2B6389CA866E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1DF8-D340-4ED4-82CD-2174FE479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A1F2-1E93-497D-B7CC-1D35B39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52F1-FE10-46B0-90C5-023C256FD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hansenquijano.wordpress.com/2011/02/25/the-uncanny-valle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D17C-F47C-4A7C-AE0E-975586A3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Robotic Process Automation PMO</a:t>
            </a:r>
            <a:br>
              <a:rPr lang="en-US" sz="3600" dirty="0"/>
            </a:br>
            <a:r>
              <a:rPr lang="en-US" sz="2700" dirty="0"/>
              <a:t>Weekly Status Report</a:t>
            </a:r>
            <a:endParaRPr lang="en-US" sz="3600" dirty="0"/>
          </a:p>
        </p:txBody>
      </p:sp>
      <p:pic>
        <p:nvPicPr>
          <p:cNvPr id="9" name="Picture 8" descr="A picture containing sitting, player, motorcycle, man&#10;&#10;Description automatically generated">
            <a:extLst>
              <a:ext uri="{FF2B5EF4-FFF2-40B4-BE49-F238E27FC236}">
                <a16:creationId xmlns:a16="http://schemas.microsoft.com/office/drawing/2014/main" id="{D27F55C0-37DA-475A-B675-CBA5F9F7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6905" y="1985721"/>
            <a:ext cx="1807901" cy="22598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85916-1C88-41CE-895E-CE0F21CAD560}"/>
              </a:ext>
            </a:extLst>
          </p:cNvPr>
          <p:cNvSpPr txBox="1"/>
          <p:nvPr/>
        </p:nvSpPr>
        <p:spPr>
          <a:xfrm>
            <a:off x="4330700" y="3987800"/>
            <a:ext cx="38735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Prepared on  - 05/26/20</a:t>
            </a:r>
          </a:p>
        </p:txBody>
      </p:sp>
    </p:spTree>
    <p:extLst>
      <p:ext uri="{BB962C8B-B14F-4D97-AF65-F5344CB8AC3E}">
        <p14:creationId xmlns:p14="http://schemas.microsoft.com/office/powerpoint/2010/main" val="61416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58E7-077C-4D5C-8386-EFAC5917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Accomplishment Tracker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92538269-7816-4793-9331-437B51ABF5B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0238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96BBD5-B67E-4A80-B635-46EC5AC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Risk Register</a:t>
            </a:r>
          </a:p>
        </p:txBody>
      </p:sp>
      <p:graphicFrame>
        <p:nvGraphicFramePr>
          <p:cNvPr id="2" name="Table Placeholder 1">
            <a:extLst>
              <a:ext uri="{FF2B5EF4-FFF2-40B4-BE49-F238E27FC236}">
                <a16:creationId xmlns:a16="http://schemas.microsoft.com/office/drawing/2014/main" id="{4224E738-0EF3-46B4-A3E5-FF4A80DFF43D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26552111"/>
              </p:ext>
            </p:extLst>
          </p:nvPr>
        </p:nvGraphicFramePr>
        <p:xfrm>
          <a:off x="1055688" y="2241550"/>
          <a:ext cx="10080625" cy="374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208">
                  <a:extLst>
                    <a:ext uri="{9D8B030D-6E8A-4147-A177-3AD203B41FA5}">
                      <a16:colId xmlns:a16="http://schemas.microsoft.com/office/drawing/2014/main" val="2022934191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1890383716"/>
                    </a:ext>
                  </a:extLst>
                </a:gridCol>
                <a:gridCol w="3360208">
                  <a:extLst>
                    <a:ext uri="{9D8B030D-6E8A-4147-A177-3AD203B41FA5}">
                      <a16:colId xmlns:a16="http://schemas.microsoft.com/office/drawing/2014/main" val="1162167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5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something happens, then something bad will happen to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4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If the bot gets a mind of its own, then we will need to kill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Elevate 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1220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EBCC63-ABAA-4BDB-85AA-032DDC31B9F2}"/>
              </a:ext>
            </a:extLst>
          </p:cNvPr>
          <p:cNvSpPr txBox="1"/>
          <p:nvPr/>
        </p:nvSpPr>
        <p:spPr>
          <a:xfrm>
            <a:off x="1066800" y="1600200"/>
            <a:ext cx="82296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800">
                <a:latin typeface="Calibri" panose="020F0502020204030204" pitchFamily="34" charset="0"/>
              </a:rPr>
              <a:t>Risk Register as of  - 05/26/20</a:t>
            </a:r>
          </a:p>
        </p:txBody>
      </p:sp>
    </p:spTree>
    <p:extLst>
      <p:ext uri="{BB962C8B-B14F-4D97-AF65-F5344CB8AC3E}">
        <p14:creationId xmlns:p14="http://schemas.microsoft.com/office/powerpoint/2010/main" val="2271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Robotic Process Automation PMO Weekly Status Report</vt:lpstr>
      <vt:lpstr>Accomplishment Tracker</vt:lpstr>
      <vt:lpstr>Risk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mgrace@corp.amazonworkspaces.com</dc:creator>
  <cp:lastModifiedBy>Amar Sahasrabudhe</cp:lastModifiedBy>
  <cp:revision>122</cp:revision>
  <dcterms:created xsi:type="dcterms:W3CDTF">2020-04-15T14:34:57Z</dcterms:created>
  <dcterms:modified xsi:type="dcterms:W3CDTF">2020-05-26T21:30:12Z</dcterms:modified>
</cp:coreProperties>
</file>