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40DBEF-B63B-4887-BD41-E69588D12B4D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- 05/22/20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2074A19-C701-42BB-9B53-32B00B259C9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54168239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3468104084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166864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6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487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76F993-B019-4873-ABFF-B22B7B634F62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05/15/20 - 05/22/20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0303773D-070B-4FCF-8C6E-562D1ED7B15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13364557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2565698457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110650861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35519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12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7D2E09-3D1C-457A-A124-0949748B3CFE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- 05/22/20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124</cp:revision>
  <dcterms:created xsi:type="dcterms:W3CDTF">2020-04-15T14:34:57Z</dcterms:created>
  <dcterms:modified xsi:type="dcterms:W3CDTF">2020-05-22T16:15:11Z</dcterms:modified>
</cp:coreProperties>
</file>