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8FC8-E1AD-41F2-A1D4-B635CEC1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9A7B-C19C-4AF9-A6B4-E6B067B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5C8-0A81-46A9-9241-48DD2D7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ansenquijano.wordpress.com/2011/02/25/the-uncanny-vall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89" y="1122363"/>
            <a:ext cx="12250189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Robotic Process Automation PMO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9DF1-1BD5-4B96-BCD7-E12BF587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7947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9CFA57-E19E-44EF-AC54-DD4B94968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FC350-2AC0-409B-B5C1-EAE2143F6D1C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2E74A2-DE7B-4641-B438-1B606482B167}"/>
              </a:ext>
            </a:extLst>
          </p:cNvPr>
          <p:cNvSpPr txBox="1">
            <a:spLocks/>
          </p:cNvSpPr>
          <p:nvPr/>
        </p:nvSpPr>
        <p:spPr>
          <a:xfrm>
            <a:off x="0" y="4026624"/>
            <a:ext cx="12192000" cy="43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Prepared on:</a:t>
            </a:r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1CFB2-B162-4AE4-A9A4-0EBE87D2087A}"/>
              </a:ext>
            </a:extLst>
          </p:cNvPr>
          <p:cNvSpPr txBox="1"/>
          <p:nvPr/>
        </p:nvSpPr>
        <p:spPr>
          <a:xfrm>
            <a:off x="5308603" y="4365937"/>
            <a:ext cx="23468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04/17/20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E6193-F890-43BB-BB3C-E5E5B919408D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2F2FFB82-9455-4A2E-B5C8-3BA25E59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8811A5B-843C-4783-A4B0-BD6ED61A90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54A297-08A9-4CF2-83FF-3D54E64D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842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0738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42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5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563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49FBA6-E634-48DD-8466-5D0DB1255A78}"/>
              </a:ext>
            </a:extLst>
          </p:cNvPr>
          <p:cNvSpPr txBox="1"/>
          <p:nvPr/>
        </p:nvSpPr>
        <p:spPr>
          <a:xfrm>
            <a:off x="381000" y="381000"/>
            <a:ext cx="4318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04/10/20 - 04/17/20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3F925B8-3CFE-466C-8D50-8218745E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BAAE4-171C-4E57-9AE5-7F5B70674C9E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846BE79D-C4CC-4B44-867E-9B71CC3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8E412B-5F3A-452A-B7E2-C06BABCB8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92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18782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60432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022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9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95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F0A1B1-5BD5-4F25-A68E-1192151B2944}"/>
              </a:ext>
            </a:extLst>
          </p:cNvPr>
          <p:cNvSpPr txBox="1"/>
          <p:nvPr/>
        </p:nvSpPr>
        <p:spPr>
          <a:xfrm>
            <a:off x="381000" y="381000"/>
            <a:ext cx="4318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- 04/17/20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75</cp:revision>
  <dcterms:created xsi:type="dcterms:W3CDTF">2020-04-15T14:34:57Z</dcterms:created>
  <dcterms:modified xsi:type="dcterms:W3CDTF">2020-04-17T13:46:11Z</dcterms:modified>
</cp:coreProperties>
</file>