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100" d="100"/>
          <a:sy n="100" d="100"/>
        </p:scale>
        <p:origin x="666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28FC8-E1AD-41F2-A1D4-B635CEC1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9A7B-C19C-4AF9-A6B4-E6B067B1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55C8-0A81-46A9-9241-48DD2D72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ohansenquijano.wordpress.com/2011/02/25/the-uncanny-valle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189" y="1122363"/>
            <a:ext cx="12250189" cy="2387600"/>
          </a:xfrm>
        </p:spPr>
        <p:txBody>
          <a:bodyPr>
            <a:normAutofit/>
          </a:bodyPr>
          <a:lstStyle/>
          <a:p>
            <a:r>
              <a:rPr lang="en-US" sz="3600" dirty="0"/>
              <a:t>Robotic Process Automation PMO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B9DF1-1BD5-4B96-BCD7-E12BF587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7947"/>
          </a:xfrm>
        </p:spPr>
        <p:txBody>
          <a:bodyPr/>
          <a:lstStyle/>
          <a:p>
            <a:r>
              <a:rPr lang="en-US" dirty="0"/>
              <a:t>Weekly Status Report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59CFA57-E19E-44EF-AC54-DD4B94968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FC350-2AC0-409B-B5C1-EAE2143F6D1C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02E74A2-DE7B-4641-B438-1B606482B167}"/>
              </a:ext>
            </a:extLst>
          </p:cNvPr>
          <p:cNvSpPr txBox="1">
            <a:spLocks/>
          </p:cNvSpPr>
          <p:nvPr/>
        </p:nvSpPr>
        <p:spPr>
          <a:xfrm>
            <a:off x="0" y="4026624"/>
            <a:ext cx="12192000" cy="43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Prepared on: 04/15/2020</a:t>
            </a:r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1E6193-F890-43BB-BB3C-E5E5B919408D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60495"/>
            <a:ext cx="10515600" cy="626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pic>
        <p:nvPicPr>
          <p:cNvPr id="7" name="Content Placeholder 6" descr="Robot">
            <a:extLst>
              <a:ext uri="{FF2B5EF4-FFF2-40B4-BE49-F238E27FC236}">
                <a16:creationId xmlns:a16="http://schemas.microsoft.com/office/drawing/2014/main" id="{2F2FFB82-9455-4A2E-B5C8-3BA25E596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6650" y="5810250"/>
            <a:ext cx="914400" cy="914400"/>
          </a:xfr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8811A5B-843C-4783-A4B0-BD6ED61A90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CA746-BE9D-438D-B701-5C0EC930B734}"/>
              </a:ext>
            </a:extLst>
          </p:cNvPr>
          <p:cNvSpPr txBox="1">
            <a:spLocks/>
          </p:cNvSpPr>
          <p:nvPr/>
        </p:nvSpPr>
        <p:spPr>
          <a:xfrm>
            <a:off x="838200" y="1386638"/>
            <a:ext cx="4838700" cy="65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Accomplishments for Week of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25244A-5598-4F75-9490-8678E53660EB}"/>
              </a:ext>
            </a:extLst>
          </p:cNvPr>
          <p:cNvSpPr txBox="1">
            <a:spLocks/>
          </p:cNvSpPr>
          <p:nvPr/>
        </p:nvSpPr>
        <p:spPr>
          <a:xfrm>
            <a:off x="5495925" y="1386638"/>
            <a:ext cx="4838700" cy="65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04/13/2020 – 04/17/2020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EB7CCFE-13A4-4566-B3D7-E5D6414E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33135"/>
              </p:ext>
            </p:extLst>
          </p:nvPr>
        </p:nvGraphicFramePr>
        <p:xfrm>
          <a:off x="2032000" y="2512016"/>
          <a:ext cx="81280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70050">
                  <a:extLst>
                    <a:ext uri="{9D8B030D-6E8A-4147-A177-3AD203B41FA5}">
                      <a16:colId xmlns:a16="http://schemas.microsoft.com/office/drawing/2014/main" val="3857336290"/>
                    </a:ext>
                  </a:extLst>
                </a:gridCol>
                <a:gridCol w="4336925">
                  <a:extLst>
                    <a:ext uri="{9D8B030D-6E8A-4147-A177-3AD203B41FA5}">
                      <a16:colId xmlns:a16="http://schemas.microsoft.com/office/drawing/2014/main" val="3521509764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1257671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Accomplishment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Accomplishment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Accomplishment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3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Accomplishment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2107"/>
                  </a:ext>
                </a:extLst>
              </a:tr>
            </a:tbl>
          </a:graphicData>
        </a:graphic>
      </p:graphicFrame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0522FBAB-2303-49B0-93B6-91AB8F20D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3125" y="2847974"/>
            <a:ext cx="405721" cy="40572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71C60629-5DDF-4A87-A71E-D0709BCCC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3125" y="3213780"/>
            <a:ext cx="405721" cy="40572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DBFAC348-6866-4BB0-B4FB-D22947DA6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9271" y="3589655"/>
            <a:ext cx="405721" cy="4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3F925B8-3CFE-466C-8D50-8218745E73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BAAE4-171C-4E57-9AE5-7F5B70674C9E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60495"/>
            <a:ext cx="10515600" cy="626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pic>
        <p:nvPicPr>
          <p:cNvPr id="7" name="Content Placeholder 6" descr="Robot">
            <a:extLst>
              <a:ext uri="{FF2B5EF4-FFF2-40B4-BE49-F238E27FC236}">
                <a16:creationId xmlns:a16="http://schemas.microsoft.com/office/drawing/2014/main" id="{846BE79D-C4CC-4B44-867E-9B71CC3D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650" y="5810250"/>
            <a:ext cx="914400" cy="914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ECB315-E679-4C67-AF9B-9CBE29479D0A}"/>
              </a:ext>
            </a:extLst>
          </p:cNvPr>
          <p:cNvSpPr txBox="1">
            <a:spLocks/>
          </p:cNvSpPr>
          <p:nvPr/>
        </p:nvSpPr>
        <p:spPr>
          <a:xfrm>
            <a:off x="838200" y="1386638"/>
            <a:ext cx="3076575" cy="65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Risk Register as of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186F2B-543E-44F9-9F78-F9E2F915AD92}"/>
              </a:ext>
            </a:extLst>
          </p:cNvPr>
          <p:cNvSpPr txBox="1">
            <a:spLocks/>
          </p:cNvSpPr>
          <p:nvPr/>
        </p:nvSpPr>
        <p:spPr>
          <a:xfrm>
            <a:off x="3829050" y="1386638"/>
            <a:ext cx="4838700" cy="65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04/15/2020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895332B6-5C45-4DC9-B482-92D0E52B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41894"/>
              </p:ext>
            </p:extLst>
          </p:nvPr>
        </p:nvGraphicFramePr>
        <p:xfrm>
          <a:off x="838199" y="2275277"/>
          <a:ext cx="10432473" cy="175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19876">
                  <a:extLst>
                    <a:ext uri="{9D8B030D-6E8A-4147-A177-3AD203B41FA5}">
                      <a16:colId xmlns:a16="http://schemas.microsoft.com/office/drawing/2014/main" val="385733629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521509764"/>
                    </a:ext>
                  </a:extLst>
                </a:gridCol>
                <a:gridCol w="1974272">
                  <a:extLst>
                    <a:ext uri="{9D8B030D-6E8A-4147-A177-3AD203B41FA5}">
                      <a16:colId xmlns:a16="http://schemas.microsoft.com/office/drawing/2014/main" val="1257671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bot is too awesome, then Skynet will be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bot isn’t awesome enough, then you need VerticalApps to make it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3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This is another risk that needs to be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Michael Grace</cp:lastModifiedBy>
  <cp:revision>11</cp:revision>
  <dcterms:created xsi:type="dcterms:W3CDTF">2020-04-15T14:34:57Z</dcterms:created>
  <dcterms:modified xsi:type="dcterms:W3CDTF">2020-04-15T16:27:21Z</dcterms:modified>
</cp:coreProperties>
</file>